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80" r:id="rId4"/>
    <p:sldMasterId id="2147483681"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Lst>
  <p:sldSz cy="18288000" cx="10287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A4253203-FDBD-4F20-901D-F78BA7525B8A}">
  <a:tblStyle styleId="{A4253203-FDBD-4F20-901D-F78BA7525B8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7" name="Shape 1337"/>
        <p:cNvGrpSpPr/>
        <p:nvPr/>
      </p:nvGrpSpPr>
      <p:grpSpPr>
        <a:xfrm>
          <a:off x="0" y="0"/>
          <a:ext cx="0" cy="0"/>
          <a:chOff x="0" y="0"/>
          <a:chExt cx="0" cy="0"/>
        </a:xfrm>
      </p:grpSpPr>
      <p:sp>
        <p:nvSpPr>
          <p:cNvPr id="1338" name="Google Shape;1338;p: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339" name="Google Shape;133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lnSpc>
                <a:spcPct val="115000"/>
              </a:lnSpc>
              <a:spcBef>
                <a:spcPts val="0"/>
              </a:spcBef>
              <a:spcAft>
                <a:spcPts val="0"/>
              </a:spcAft>
              <a:buClr>
                <a:schemeClr val="dk1"/>
              </a:buClr>
              <a:buSzPts val="1100"/>
              <a:buFont typeface="Arial"/>
              <a:buNone/>
            </a:pPr>
            <a:r>
              <a:t/>
            </a:r>
            <a:endParaRPr sz="850">
              <a:solidFill>
                <a:srgbClr val="5F7D96"/>
              </a:solidFill>
            </a:endParaRPr>
          </a:p>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0" name="Shape 1750"/>
        <p:cNvGrpSpPr/>
        <p:nvPr/>
      </p:nvGrpSpPr>
      <p:grpSpPr>
        <a:xfrm>
          <a:off x="0" y="0"/>
          <a:ext cx="0" cy="0"/>
          <a:chOff x="0" y="0"/>
          <a:chExt cx="0" cy="0"/>
        </a:xfrm>
      </p:grpSpPr>
      <p:sp>
        <p:nvSpPr>
          <p:cNvPr id="1751" name="Google Shape;1751;gb1a2aee461_0_21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752" name="Google Shape;1752;gb1a2aee461_0_2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2" name="Shape 1882"/>
        <p:cNvGrpSpPr/>
        <p:nvPr/>
      </p:nvGrpSpPr>
      <p:grpSpPr>
        <a:xfrm>
          <a:off x="0" y="0"/>
          <a:ext cx="0" cy="0"/>
          <a:chOff x="0" y="0"/>
          <a:chExt cx="0" cy="0"/>
        </a:xfrm>
      </p:grpSpPr>
      <p:sp>
        <p:nvSpPr>
          <p:cNvPr id="1883" name="Google Shape;1883;gb1a2aee461_0_284: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884" name="Google Shape;1884;gb1a2aee461_0_2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9" name="Shape 1929"/>
        <p:cNvGrpSpPr/>
        <p:nvPr/>
      </p:nvGrpSpPr>
      <p:grpSpPr>
        <a:xfrm>
          <a:off x="0" y="0"/>
          <a:ext cx="0" cy="0"/>
          <a:chOff x="0" y="0"/>
          <a:chExt cx="0" cy="0"/>
        </a:xfrm>
      </p:grpSpPr>
      <p:sp>
        <p:nvSpPr>
          <p:cNvPr id="1930" name="Google Shape;1930;gb1a2aee461_0_35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931" name="Google Shape;1931;gb1a2aee461_0_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12" name="Shape 2112"/>
        <p:cNvGrpSpPr/>
        <p:nvPr/>
      </p:nvGrpSpPr>
      <p:grpSpPr>
        <a:xfrm>
          <a:off x="0" y="0"/>
          <a:ext cx="0" cy="0"/>
          <a:chOff x="0" y="0"/>
          <a:chExt cx="0" cy="0"/>
        </a:xfrm>
      </p:grpSpPr>
      <p:sp>
        <p:nvSpPr>
          <p:cNvPr id="2113" name="Google Shape;2113;gb1a2aee461_0_418: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114" name="Google Shape;2114;gb1a2aee461_0_4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7" name="Shape 2277"/>
        <p:cNvGrpSpPr/>
        <p:nvPr/>
      </p:nvGrpSpPr>
      <p:grpSpPr>
        <a:xfrm>
          <a:off x="0" y="0"/>
          <a:ext cx="0" cy="0"/>
          <a:chOff x="0" y="0"/>
          <a:chExt cx="0" cy="0"/>
        </a:xfrm>
      </p:grpSpPr>
      <p:sp>
        <p:nvSpPr>
          <p:cNvPr id="2278" name="Google Shape;2278;gb1a2aee461_0_485: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279" name="Google Shape;2279;gb1a2aee461_0_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8" name="Shape 2398"/>
        <p:cNvGrpSpPr/>
        <p:nvPr/>
      </p:nvGrpSpPr>
      <p:grpSpPr>
        <a:xfrm>
          <a:off x="0" y="0"/>
          <a:ext cx="0" cy="0"/>
          <a:chOff x="0" y="0"/>
          <a:chExt cx="0" cy="0"/>
        </a:xfrm>
      </p:grpSpPr>
      <p:sp>
        <p:nvSpPr>
          <p:cNvPr id="2399" name="Google Shape;2399;gb1a2aee461_0_557: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400" name="Google Shape;2400;gb1a2aee461_0_5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3" name="Shape 2473"/>
        <p:cNvGrpSpPr/>
        <p:nvPr/>
      </p:nvGrpSpPr>
      <p:grpSpPr>
        <a:xfrm>
          <a:off x="0" y="0"/>
          <a:ext cx="0" cy="0"/>
          <a:chOff x="0" y="0"/>
          <a:chExt cx="0" cy="0"/>
        </a:xfrm>
      </p:grpSpPr>
      <p:sp>
        <p:nvSpPr>
          <p:cNvPr id="2474" name="Google Shape;2474;gb1a2aee461_0_603: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475" name="Google Shape;2475;gb1a2aee461_0_6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gb1a2aee461_0_628: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gb1a2aee461_0_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8" name="Shape 2648"/>
        <p:cNvGrpSpPr/>
        <p:nvPr/>
      </p:nvGrpSpPr>
      <p:grpSpPr>
        <a:xfrm>
          <a:off x="0" y="0"/>
          <a:ext cx="0" cy="0"/>
          <a:chOff x="0" y="0"/>
          <a:chExt cx="0" cy="0"/>
        </a:xfrm>
      </p:grpSpPr>
      <p:sp>
        <p:nvSpPr>
          <p:cNvPr id="2649" name="Google Shape;2649;gb1a2aee461_0_728: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650" name="Google Shape;2650;gb1a2aee461_0_7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2" name="Shape 2682"/>
        <p:cNvGrpSpPr/>
        <p:nvPr/>
      </p:nvGrpSpPr>
      <p:grpSpPr>
        <a:xfrm>
          <a:off x="0" y="0"/>
          <a:ext cx="0" cy="0"/>
          <a:chOff x="0" y="0"/>
          <a:chExt cx="0" cy="0"/>
        </a:xfrm>
      </p:grpSpPr>
      <p:sp>
        <p:nvSpPr>
          <p:cNvPr id="2683" name="Google Shape;2683;gb1a2aee461_0_789: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684" name="Google Shape;2684;gb1a2aee461_0_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8" name="Shape 1398"/>
        <p:cNvGrpSpPr/>
        <p:nvPr/>
      </p:nvGrpSpPr>
      <p:grpSpPr>
        <a:xfrm>
          <a:off x="0" y="0"/>
          <a:ext cx="0" cy="0"/>
          <a:chOff x="0" y="0"/>
          <a:chExt cx="0" cy="0"/>
        </a:xfrm>
      </p:grpSpPr>
      <p:sp>
        <p:nvSpPr>
          <p:cNvPr id="1399" name="Google Shape;1399;ga7ef03ab2a_1_841: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400" name="Google Shape;1400;ga7ef03ab2a_1_8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27" name="Shape 2827"/>
        <p:cNvGrpSpPr/>
        <p:nvPr/>
      </p:nvGrpSpPr>
      <p:grpSpPr>
        <a:xfrm>
          <a:off x="0" y="0"/>
          <a:ext cx="0" cy="0"/>
          <a:chOff x="0" y="0"/>
          <a:chExt cx="0" cy="0"/>
        </a:xfrm>
      </p:grpSpPr>
      <p:sp>
        <p:nvSpPr>
          <p:cNvPr id="2828" name="Google Shape;2828;gb1a2aee461_0_86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829" name="Google Shape;2829;gb1a2aee461_0_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1" name="Shape 2871"/>
        <p:cNvGrpSpPr/>
        <p:nvPr/>
      </p:nvGrpSpPr>
      <p:grpSpPr>
        <a:xfrm>
          <a:off x="0" y="0"/>
          <a:ext cx="0" cy="0"/>
          <a:chOff x="0" y="0"/>
          <a:chExt cx="0" cy="0"/>
        </a:xfrm>
      </p:grpSpPr>
      <p:sp>
        <p:nvSpPr>
          <p:cNvPr id="2872" name="Google Shape;2872;gb1a2aee461_0_925: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2873" name="Google Shape;2873;gb1a2aee461_0_9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1" name="Shape 3001"/>
        <p:cNvGrpSpPr/>
        <p:nvPr/>
      </p:nvGrpSpPr>
      <p:grpSpPr>
        <a:xfrm>
          <a:off x="0" y="0"/>
          <a:ext cx="0" cy="0"/>
          <a:chOff x="0" y="0"/>
          <a:chExt cx="0" cy="0"/>
        </a:xfrm>
      </p:grpSpPr>
      <p:sp>
        <p:nvSpPr>
          <p:cNvPr id="3002" name="Google Shape;3002;ga7ef03ab2a_0_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003" name="Google Shape;3003;ga7ef03ab2a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62" name="Shape 3062"/>
        <p:cNvGrpSpPr/>
        <p:nvPr/>
      </p:nvGrpSpPr>
      <p:grpSpPr>
        <a:xfrm>
          <a:off x="0" y="0"/>
          <a:ext cx="0" cy="0"/>
          <a:chOff x="0" y="0"/>
          <a:chExt cx="0" cy="0"/>
        </a:xfrm>
      </p:grpSpPr>
      <p:sp>
        <p:nvSpPr>
          <p:cNvPr id="3063" name="Google Shape;3063;ga7ef03ab2a_1_1: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064" name="Google Shape;3064;ga7ef03ab2a_1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72" name="Shape 3172"/>
        <p:cNvGrpSpPr/>
        <p:nvPr/>
      </p:nvGrpSpPr>
      <p:grpSpPr>
        <a:xfrm>
          <a:off x="0" y="0"/>
          <a:ext cx="0" cy="0"/>
          <a:chOff x="0" y="0"/>
          <a:chExt cx="0" cy="0"/>
        </a:xfrm>
      </p:grpSpPr>
      <p:sp>
        <p:nvSpPr>
          <p:cNvPr id="3173" name="Google Shape;3173;ga7ef03ab2a_1_53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174" name="Google Shape;3174;ga7ef03ab2a_1_5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0" name="Shape 3340"/>
        <p:cNvGrpSpPr/>
        <p:nvPr/>
      </p:nvGrpSpPr>
      <p:grpSpPr>
        <a:xfrm>
          <a:off x="0" y="0"/>
          <a:ext cx="0" cy="0"/>
          <a:chOff x="0" y="0"/>
          <a:chExt cx="0" cy="0"/>
        </a:xfrm>
      </p:grpSpPr>
      <p:sp>
        <p:nvSpPr>
          <p:cNvPr id="3341" name="Google Shape;3341;ga7ef03ab2a_1_467: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342" name="Google Shape;3342;ga7ef03ab2a_1_4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71" name="Shape 3471"/>
        <p:cNvGrpSpPr/>
        <p:nvPr/>
      </p:nvGrpSpPr>
      <p:grpSpPr>
        <a:xfrm>
          <a:off x="0" y="0"/>
          <a:ext cx="0" cy="0"/>
          <a:chOff x="0" y="0"/>
          <a:chExt cx="0" cy="0"/>
        </a:xfrm>
      </p:grpSpPr>
      <p:sp>
        <p:nvSpPr>
          <p:cNvPr id="3472" name="Google Shape;3472;ga7ef03ab2a_1_453: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473" name="Google Shape;3473;ga7ef03ab2a_1_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49" name="Shape 3549"/>
        <p:cNvGrpSpPr/>
        <p:nvPr/>
      </p:nvGrpSpPr>
      <p:grpSpPr>
        <a:xfrm>
          <a:off x="0" y="0"/>
          <a:ext cx="0" cy="0"/>
          <a:chOff x="0" y="0"/>
          <a:chExt cx="0" cy="0"/>
        </a:xfrm>
      </p:grpSpPr>
      <p:sp>
        <p:nvSpPr>
          <p:cNvPr id="3550" name="Google Shape;3550;ga7ef03ab2a_1_64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551" name="Google Shape;3551;ga7ef03ab2a_1_6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94" name="Shape 3594"/>
        <p:cNvGrpSpPr/>
        <p:nvPr/>
      </p:nvGrpSpPr>
      <p:grpSpPr>
        <a:xfrm>
          <a:off x="0" y="0"/>
          <a:ext cx="0" cy="0"/>
          <a:chOff x="0" y="0"/>
          <a:chExt cx="0" cy="0"/>
        </a:xfrm>
      </p:grpSpPr>
      <p:sp>
        <p:nvSpPr>
          <p:cNvPr id="3595" name="Google Shape;3595;ge63fcdef6f_11_32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596" name="Google Shape;3596;ge63fcdef6f_11_3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90" name="Shape 3690"/>
        <p:cNvGrpSpPr/>
        <p:nvPr/>
      </p:nvGrpSpPr>
      <p:grpSpPr>
        <a:xfrm>
          <a:off x="0" y="0"/>
          <a:ext cx="0" cy="0"/>
          <a:chOff x="0" y="0"/>
          <a:chExt cx="0" cy="0"/>
        </a:xfrm>
      </p:grpSpPr>
      <p:sp>
        <p:nvSpPr>
          <p:cNvPr id="3691" name="Google Shape;3691;ga7ef03ab2a_1_65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692" name="Google Shape;3692;ga7ef03ab2a_1_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3" name="Shape 1413"/>
        <p:cNvGrpSpPr/>
        <p:nvPr/>
      </p:nvGrpSpPr>
      <p:grpSpPr>
        <a:xfrm>
          <a:off x="0" y="0"/>
          <a:ext cx="0" cy="0"/>
          <a:chOff x="0" y="0"/>
          <a:chExt cx="0" cy="0"/>
        </a:xfrm>
      </p:grpSpPr>
      <p:sp>
        <p:nvSpPr>
          <p:cNvPr id="1414" name="Google Shape;1414;ge63fcdef6f_11_20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415" name="Google Shape;1415;ge63fcdef6f_11_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67" name="Shape 3767"/>
        <p:cNvGrpSpPr/>
        <p:nvPr/>
      </p:nvGrpSpPr>
      <p:grpSpPr>
        <a:xfrm>
          <a:off x="0" y="0"/>
          <a:ext cx="0" cy="0"/>
          <a:chOff x="0" y="0"/>
          <a:chExt cx="0" cy="0"/>
        </a:xfrm>
      </p:grpSpPr>
      <p:sp>
        <p:nvSpPr>
          <p:cNvPr id="3768" name="Google Shape;3768;ga7ef03ab2a_1_731: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769" name="Google Shape;3769;ga7ef03ab2a_1_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31" name="Shape 3831"/>
        <p:cNvGrpSpPr/>
        <p:nvPr/>
      </p:nvGrpSpPr>
      <p:grpSpPr>
        <a:xfrm>
          <a:off x="0" y="0"/>
          <a:ext cx="0" cy="0"/>
          <a:chOff x="0" y="0"/>
          <a:chExt cx="0" cy="0"/>
        </a:xfrm>
      </p:grpSpPr>
      <p:sp>
        <p:nvSpPr>
          <p:cNvPr id="3832" name="Google Shape;3832;ga7ef03ab2a_1_49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833" name="Google Shape;3833;ga7ef03ab2a_1_4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4" name="Shape 3914"/>
        <p:cNvGrpSpPr/>
        <p:nvPr/>
      </p:nvGrpSpPr>
      <p:grpSpPr>
        <a:xfrm>
          <a:off x="0" y="0"/>
          <a:ext cx="0" cy="0"/>
          <a:chOff x="0" y="0"/>
          <a:chExt cx="0" cy="0"/>
        </a:xfrm>
      </p:grpSpPr>
      <p:sp>
        <p:nvSpPr>
          <p:cNvPr id="3915" name="Google Shape;3915;ga7ef03ab2a_1_2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3916" name="Google Shape;3916;ga7ef03ab2a_1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02" name="Shape 4402"/>
        <p:cNvGrpSpPr/>
        <p:nvPr/>
      </p:nvGrpSpPr>
      <p:grpSpPr>
        <a:xfrm>
          <a:off x="0" y="0"/>
          <a:ext cx="0" cy="0"/>
          <a:chOff x="0" y="0"/>
          <a:chExt cx="0" cy="0"/>
        </a:xfrm>
      </p:grpSpPr>
      <p:sp>
        <p:nvSpPr>
          <p:cNvPr id="4403" name="Google Shape;4403;ga7ef03ab2a_1_816: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404" name="Google Shape;4404;ga7ef03ab2a_1_8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70" name="Shape 4470"/>
        <p:cNvGrpSpPr/>
        <p:nvPr/>
      </p:nvGrpSpPr>
      <p:grpSpPr>
        <a:xfrm>
          <a:off x="0" y="0"/>
          <a:ext cx="0" cy="0"/>
          <a:chOff x="0" y="0"/>
          <a:chExt cx="0" cy="0"/>
        </a:xfrm>
      </p:grpSpPr>
      <p:sp>
        <p:nvSpPr>
          <p:cNvPr id="4471" name="Google Shape;4471;gb1a2aee461_0_0: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472" name="Google Shape;4472;gb1a2aee46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30" name="Shape 4930"/>
        <p:cNvGrpSpPr/>
        <p:nvPr/>
      </p:nvGrpSpPr>
      <p:grpSpPr>
        <a:xfrm>
          <a:off x="0" y="0"/>
          <a:ext cx="0" cy="0"/>
          <a:chOff x="0" y="0"/>
          <a:chExt cx="0" cy="0"/>
        </a:xfrm>
      </p:grpSpPr>
      <p:sp>
        <p:nvSpPr>
          <p:cNvPr id="4931" name="Google Shape;4931;gb0c2e2e7e9_0_22: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932" name="Google Shape;4932;gb0c2e2e7e9_0_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1" name="Shape 4981"/>
        <p:cNvGrpSpPr/>
        <p:nvPr/>
      </p:nvGrpSpPr>
      <p:grpSpPr>
        <a:xfrm>
          <a:off x="0" y="0"/>
          <a:ext cx="0" cy="0"/>
          <a:chOff x="0" y="0"/>
          <a:chExt cx="0" cy="0"/>
        </a:xfrm>
      </p:grpSpPr>
      <p:sp>
        <p:nvSpPr>
          <p:cNvPr id="4982" name="Google Shape;4982;ge63fcdef6f_5_9452: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983" name="Google Shape;4983;ge63fcdef6f_5_94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88" name="Shape 4988"/>
        <p:cNvGrpSpPr/>
        <p:nvPr/>
      </p:nvGrpSpPr>
      <p:grpSpPr>
        <a:xfrm>
          <a:off x="0" y="0"/>
          <a:ext cx="0" cy="0"/>
          <a:chOff x="0" y="0"/>
          <a:chExt cx="0" cy="0"/>
        </a:xfrm>
      </p:grpSpPr>
      <p:sp>
        <p:nvSpPr>
          <p:cNvPr id="4989" name="Google Shape;4989;ge63fcdef6f_5_9458: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990" name="Google Shape;4990;ge63fcdef6f_5_9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995" name="Shape 4995"/>
        <p:cNvGrpSpPr/>
        <p:nvPr/>
      </p:nvGrpSpPr>
      <p:grpSpPr>
        <a:xfrm>
          <a:off x="0" y="0"/>
          <a:ext cx="0" cy="0"/>
          <a:chOff x="0" y="0"/>
          <a:chExt cx="0" cy="0"/>
        </a:xfrm>
      </p:grpSpPr>
      <p:sp>
        <p:nvSpPr>
          <p:cNvPr id="4996" name="Google Shape;4996;ge63fcdef6f_5_9464: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4997" name="Google Shape;4997;ge63fcdef6f_5_9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20" name="Shape 5020"/>
        <p:cNvGrpSpPr/>
        <p:nvPr/>
      </p:nvGrpSpPr>
      <p:grpSpPr>
        <a:xfrm>
          <a:off x="0" y="0"/>
          <a:ext cx="0" cy="0"/>
          <a:chOff x="0" y="0"/>
          <a:chExt cx="0" cy="0"/>
        </a:xfrm>
      </p:grpSpPr>
      <p:sp>
        <p:nvSpPr>
          <p:cNvPr id="5021" name="Google Shape;5021;ge63fcdef6f_5_9486: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5022" name="Google Shape;5022;ge63fcdef6f_5_9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48" name="Shape 1448"/>
        <p:cNvGrpSpPr/>
        <p:nvPr/>
      </p:nvGrpSpPr>
      <p:grpSpPr>
        <a:xfrm>
          <a:off x="0" y="0"/>
          <a:ext cx="0" cy="0"/>
          <a:chOff x="0" y="0"/>
          <a:chExt cx="0" cy="0"/>
        </a:xfrm>
      </p:grpSpPr>
      <p:sp>
        <p:nvSpPr>
          <p:cNvPr id="1449" name="Google Shape;1449;gb0c2e2e7e9_0_2: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450" name="Google Shape;1450;gb0c2e2e7e9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36" name="Shape 5036"/>
        <p:cNvGrpSpPr/>
        <p:nvPr/>
      </p:nvGrpSpPr>
      <p:grpSpPr>
        <a:xfrm>
          <a:off x="0" y="0"/>
          <a:ext cx="0" cy="0"/>
          <a:chOff x="0" y="0"/>
          <a:chExt cx="0" cy="0"/>
        </a:xfrm>
      </p:grpSpPr>
      <p:sp>
        <p:nvSpPr>
          <p:cNvPr id="5037" name="Google Shape;5037;ge63fcdef6f_5_9501: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5038" name="Google Shape;5038;ge63fcdef6f_5_9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1" name="Shape 5371"/>
        <p:cNvGrpSpPr/>
        <p:nvPr/>
      </p:nvGrpSpPr>
      <p:grpSpPr>
        <a:xfrm>
          <a:off x="0" y="0"/>
          <a:ext cx="0" cy="0"/>
          <a:chOff x="0" y="0"/>
          <a:chExt cx="0" cy="0"/>
        </a:xfrm>
      </p:grpSpPr>
      <p:sp>
        <p:nvSpPr>
          <p:cNvPr id="5372" name="Google Shape;5372;ge63fcdef6f_5_9835: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5373" name="Google Shape;5373;ge63fcdef6f_5_98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8" name="Shape 8158"/>
        <p:cNvGrpSpPr/>
        <p:nvPr/>
      </p:nvGrpSpPr>
      <p:grpSpPr>
        <a:xfrm>
          <a:off x="0" y="0"/>
          <a:ext cx="0" cy="0"/>
          <a:chOff x="0" y="0"/>
          <a:chExt cx="0" cy="0"/>
        </a:xfrm>
      </p:grpSpPr>
      <p:sp>
        <p:nvSpPr>
          <p:cNvPr id="8159" name="Google Shape;8159;ge63fcdef6f_5_12621: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8160" name="Google Shape;8160;ge63fcdef6f_5_126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77" name="Shape 8577"/>
        <p:cNvGrpSpPr/>
        <p:nvPr/>
      </p:nvGrpSpPr>
      <p:grpSpPr>
        <a:xfrm>
          <a:off x="0" y="0"/>
          <a:ext cx="0" cy="0"/>
          <a:chOff x="0" y="0"/>
          <a:chExt cx="0" cy="0"/>
        </a:xfrm>
      </p:grpSpPr>
      <p:sp>
        <p:nvSpPr>
          <p:cNvPr id="8578" name="Google Shape;8578;ge63fcdef6f_5_13048: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8579" name="Google Shape;8579;ge63fcdef6f_5_130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29" name="Shape 8729"/>
        <p:cNvGrpSpPr/>
        <p:nvPr/>
      </p:nvGrpSpPr>
      <p:grpSpPr>
        <a:xfrm>
          <a:off x="0" y="0"/>
          <a:ext cx="0" cy="0"/>
          <a:chOff x="0" y="0"/>
          <a:chExt cx="0" cy="0"/>
        </a:xfrm>
      </p:grpSpPr>
      <p:sp>
        <p:nvSpPr>
          <p:cNvPr id="8730" name="Google Shape;8730;ge63fcdef6f_5_13199: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8731" name="Google Shape;8731;ge63fcdef6f_5_13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6" name="Shape 9136"/>
        <p:cNvGrpSpPr/>
        <p:nvPr/>
      </p:nvGrpSpPr>
      <p:grpSpPr>
        <a:xfrm>
          <a:off x="0" y="0"/>
          <a:ext cx="0" cy="0"/>
          <a:chOff x="0" y="0"/>
          <a:chExt cx="0" cy="0"/>
        </a:xfrm>
      </p:grpSpPr>
      <p:sp>
        <p:nvSpPr>
          <p:cNvPr id="9137" name="Google Shape;9137;ge63fcdef6f_5_13605: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9138" name="Google Shape;9138;ge63fcdef6f_5_136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35" name="Shape 9535"/>
        <p:cNvGrpSpPr/>
        <p:nvPr/>
      </p:nvGrpSpPr>
      <p:grpSpPr>
        <a:xfrm>
          <a:off x="0" y="0"/>
          <a:ext cx="0" cy="0"/>
          <a:chOff x="0" y="0"/>
          <a:chExt cx="0" cy="0"/>
        </a:xfrm>
      </p:grpSpPr>
      <p:sp>
        <p:nvSpPr>
          <p:cNvPr id="9536" name="Google Shape;9536;ge63fcdef6f_5_14003: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9537" name="Google Shape;9537;ge63fcdef6f_5_140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49" name="Shape 9949"/>
        <p:cNvGrpSpPr/>
        <p:nvPr/>
      </p:nvGrpSpPr>
      <p:grpSpPr>
        <a:xfrm>
          <a:off x="0" y="0"/>
          <a:ext cx="0" cy="0"/>
          <a:chOff x="0" y="0"/>
          <a:chExt cx="0" cy="0"/>
        </a:xfrm>
      </p:grpSpPr>
      <p:sp>
        <p:nvSpPr>
          <p:cNvPr id="9950" name="Google Shape;9950;ge63fcdef6f_5_14416: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9951" name="Google Shape;9951;ge63fcdef6f_5_144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14" name="Shape 10514"/>
        <p:cNvGrpSpPr/>
        <p:nvPr/>
      </p:nvGrpSpPr>
      <p:grpSpPr>
        <a:xfrm>
          <a:off x="0" y="0"/>
          <a:ext cx="0" cy="0"/>
          <a:chOff x="0" y="0"/>
          <a:chExt cx="0" cy="0"/>
        </a:xfrm>
      </p:grpSpPr>
      <p:sp>
        <p:nvSpPr>
          <p:cNvPr id="10515" name="Google Shape;10515;ge63fcdef6f_5_14980: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0516" name="Google Shape;10516;ge63fcdef6f_5_149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44" name="Shape 11344"/>
        <p:cNvGrpSpPr/>
        <p:nvPr/>
      </p:nvGrpSpPr>
      <p:grpSpPr>
        <a:xfrm>
          <a:off x="0" y="0"/>
          <a:ext cx="0" cy="0"/>
          <a:chOff x="0" y="0"/>
          <a:chExt cx="0" cy="0"/>
        </a:xfrm>
      </p:grpSpPr>
      <p:sp>
        <p:nvSpPr>
          <p:cNvPr id="11345" name="Google Shape;11345;ge63fcdef6f_5_15809: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1346" name="Google Shape;11346;ge63fcdef6f_5_158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9" name="Shape 1479"/>
        <p:cNvGrpSpPr/>
        <p:nvPr/>
      </p:nvGrpSpPr>
      <p:grpSpPr>
        <a:xfrm>
          <a:off x="0" y="0"/>
          <a:ext cx="0" cy="0"/>
          <a:chOff x="0" y="0"/>
          <a:chExt cx="0" cy="0"/>
        </a:xfrm>
      </p:grpSpPr>
      <p:sp>
        <p:nvSpPr>
          <p:cNvPr id="1480" name="Google Shape;1480;ge63fcdef6f_11_97: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481" name="Google Shape;1481;ge63fcdef6f_11_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55" name="Shape 12255"/>
        <p:cNvGrpSpPr/>
        <p:nvPr/>
      </p:nvGrpSpPr>
      <p:grpSpPr>
        <a:xfrm>
          <a:off x="0" y="0"/>
          <a:ext cx="0" cy="0"/>
          <a:chOff x="0" y="0"/>
          <a:chExt cx="0" cy="0"/>
        </a:xfrm>
      </p:grpSpPr>
      <p:sp>
        <p:nvSpPr>
          <p:cNvPr id="12256" name="Google Shape;12256;ge63fcdef6f_5_16719: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2257" name="Google Shape;12257;ge63fcdef6f_5_16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60" name="Shape 12560"/>
        <p:cNvGrpSpPr/>
        <p:nvPr/>
      </p:nvGrpSpPr>
      <p:grpSpPr>
        <a:xfrm>
          <a:off x="0" y="0"/>
          <a:ext cx="0" cy="0"/>
          <a:chOff x="0" y="0"/>
          <a:chExt cx="0" cy="0"/>
        </a:xfrm>
      </p:grpSpPr>
      <p:sp>
        <p:nvSpPr>
          <p:cNvPr id="12561" name="Google Shape;12561;ge63fcdef6f_5_17023: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2562" name="Google Shape;12562;ge63fcdef6f_5_170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13" name="Shape 12713"/>
        <p:cNvGrpSpPr/>
        <p:nvPr/>
      </p:nvGrpSpPr>
      <p:grpSpPr>
        <a:xfrm>
          <a:off x="0" y="0"/>
          <a:ext cx="0" cy="0"/>
          <a:chOff x="0" y="0"/>
          <a:chExt cx="0" cy="0"/>
        </a:xfrm>
      </p:grpSpPr>
      <p:sp>
        <p:nvSpPr>
          <p:cNvPr id="12714" name="Google Shape;12714;ge63fcdef6f_5_17175: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2715" name="Google Shape;12715;ge63fcdef6f_5_17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6" name="Shape 12756"/>
        <p:cNvGrpSpPr/>
        <p:nvPr/>
      </p:nvGrpSpPr>
      <p:grpSpPr>
        <a:xfrm>
          <a:off x="0" y="0"/>
          <a:ext cx="0" cy="0"/>
          <a:chOff x="0" y="0"/>
          <a:chExt cx="0" cy="0"/>
        </a:xfrm>
      </p:grpSpPr>
      <p:sp>
        <p:nvSpPr>
          <p:cNvPr id="12757" name="Google Shape;12757;ge63fcdef6f_5_17217: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2758" name="Google Shape;12758;ge63fcdef6f_5_172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72" name="Shape 12972"/>
        <p:cNvGrpSpPr/>
        <p:nvPr/>
      </p:nvGrpSpPr>
      <p:grpSpPr>
        <a:xfrm>
          <a:off x="0" y="0"/>
          <a:ext cx="0" cy="0"/>
          <a:chOff x="0" y="0"/>
          <a:chExt cx="0" cy="0"/>
        </a:xfrm>
      </p:grpSpPr>
      <p:sp>
        <p:nvSpPr>
          <p:cNvPr id="12973" name="Google Shape;12973;ge63fcdef6f_5_17432: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2974" name="Google Shape;12974;ge63fcdef6f_5_17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63" name="Shape 13263"/>
        <p:cNvGrpSpPr/>
        <p:nvPr/>
      </p:nvGrpSpPr>
      <p:grpSpPr>
        <a:xfrm>
          <a:off x="0" y="0"/>
          <a:ext cx="0" cy="0"/>
          <a:chOff x="0" y="0"/>
          <a:chExt cx="0" cy="0"/>
        </a:xfrm>
      </p:grpSpPr>
      <p:sp>
        <p:nvSpPr>
          <p:cNvPr id="13264" name="Google Shape;13264;ge63fcdef6f_5_17722: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3265" name="Google Shape;13265;ge63fcdef6f_5_177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37" name="Shape 13537"/>
        <p:cNvGrpSpPr/>
        <p:nvPr/>
      </p:nvGrpSpPr>
      <p:grpSpPr>
        <a:xfrm>
          <a:off x="0" y="0"/>
          <a:ext cx="0" cy="0"/>
          <a:chOff x="0" y="0"/>
          <a:chExt cx="0" cy="0"/>
        </a:xfrm>
      </p:grpSpPr>
      <p:sp>
        <p:nvSpPr>
          <p:cNvPr id="13538" name="Google Shape;13538;ge63fcdef6f_5_17995: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3539" name="Google Shape;13539;ge63fcdef6f_5_179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91" name="Shape 13891"/>
        <p:cNvGrpSpPr/>
        <p:nvPr/>
      </p:nvGrpSpPr>
      <p:grpSpPr>
        <a:xfrm>
          <a:off x="0" y="0"/>
          <a:ext cx="0" cy="0"/>
          <a:chOff x="0" y="0"/>
          <a:chExt cx="0" cy="0"/>
        </a:xfrm>
      </p:grpSpPr>
      <p:sp>
        <p:nvSpPr>
          <p:cNvPr id="13892" name="Google Shape;13892;ge63fcdef6f_5_18348: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3893" name="Google Shape;13893;ge63fcdef6f_5_18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92" name="Shape 14192"/>
        <p:cNvGrpSpPr/>
        <p:nvPr/>
      </p:nvGrpSpPr>
      <p:grpSpPr>
        <a:xfrm>
          <a:off x="0" y="0"/>
          <a:ext cx="0" cy="0"/>
          <a:chOff x="0" y="0"/>
          <a:chExt cx="0" cy="0"/>
        </a:xfrm>
      </p:grpSpPr>
      <p:sp>
        <p:nvSpPr>
          <p:cNvPr id="14193" name="Google Shape;14193;ge63fcdef6f_5_18648:notes"/>
          <p:cNvSpPr/>
          <p:nvPr>
            <p:ph idx="2" type="sldImg"/>
          </p:nvPr>
        </p:nvSpPr>
        <p:spPr>
          <a:xfrm>
            <a:off x="2464897"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4194" name="Google Shape;14194;ge63fcdef6f_5_186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0" name="Shape 1510"/>
        <p:cNvGrpSpPr/>
        <p:nvPr/>
      </p:nvGrpSpPr>
      <p:grpSpPr>
        <a:xfrm>
          <a:off x="0" y="0"/>
          <a:ext cx="0" cy="0"/>
          <a:chOff x="0" y="0"/>
          <a:chExt cx="0" cy="0"/>
        </a:xfrm>
      </p:grpSpPr>
      <p:sp>
        <p:nvSpPr>
          <p:cNvPr id="1511" name="Google Shape;1511;gb0c2e2e7e9_0_7: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512" name="Google Shape;1512;gb0c2e2e7e9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4" name="Shape 1554"/>
        <p:cNvGrpSpPr/>
        <p:nvPr/>
      </p:nvGrpSpPr>
      <p:grpSpPr>
        <a:xfrm>
          <a:off x="0" y="0"/>
          <a:ext cx="0" cy="0"/>
          <a:chOff x="0" y="0"/>
          <a:chExt cx="0" cy="0"/>
        </a:xfrm>
      </p:grpSpPr>
      <p:sp>
        <p:nvSpPr>
          <p:cNvPr id="1555" name="Google Shape;1555;gb0c2e2e7e9_0_12: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556" name="Google Shape;1556;gb0c2e2e7e9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 name="Shape 1632"/>
        <p:cNvGrpSpPr/>
        <p:nvPr/>
      </p:nvGrpSpPr>
      <p:grpSpPr>
        <a:xfrm>
          <a:off x="0" y="0"/>
          <a:ext cx="0" cy="0"/>
          <a:chOff x="0" y="0"/>
          <a:chExt cx="0" cy="0"/>
        </a:xfrm>
      </p:grpSpPr>
      <p:sp>
        <p:nvSpPr>
          <p:cNvPr id="1633" name="Google Shape;1633;gb0c2e2e7e9_0_17: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634" name="Google Shape;1634;gb0c2e2e7e9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78" name="Shape 1678"/>
        <p:cNvGrpSpPr/>
        <p:nvPr/>
      </p:nvGrpSpPr>
      <p:grpSpPr>
        <a:xfrm>
          <a:off x="0" y="0"/>
          <a:ext cx="0" cy="0"/>
          <a:chOff x="0" y="0"/>
          <a:chExt cx="0" cy="0"/>
        </a:xfrm>
      </p:grpSpPr>
      <p:sp>
        <p:nvSpPr>
          <p:cNvPr id="1679" name="Google Shape;1679;ga90510aba1_0_14:notes"/>
          <p:cNvSpPr/>
          <p:nvPr>
            <p:ph idx="2" type="sldImg"/>
          </p:nvPr>
        </p:nvSpPr>
        <p:spPr>
          <a:xfrm>
            <a:off x="2464919" y="685800"/>
            <a:ext cx="1928700" cy="3429000"/>
          </a:xfrm>
          <a:custGeom>
            <a:rect b="b" l="l" r="r" t="t"/>
            <a:pathLst>
              <a:path extrusionOk="0" h="120000" w="120000">
                <a:moveTo>
                  <a:pt x="0" y="0"/>
                </a:moveTo>
                <a:lnTo>
                  <a:pt x="120000" y="0"/>
                </a:lnTo>
                <a:lnTo>
                  <a:pt x="120000" y="120000"/>
                </a:lnTo>
                <a:lnTo>
                  <a:pt x="0" y="120000"/>
                </a:lnTo>
                <a:close/>
              </a:path>
            </a:pathLst>
          </a:custGeom>
        </p:spPr>
      </p:sp>
      <p:sp>
        <p:nvSpPr>
          <p:cNvPr id="1680" name="Google Shape;1680;ga90510aba1_0_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1"/>
        </a:solidFill>
      </p:bgPr>
    </p:bg>
    <p:spTree>
      <p:nvGrpSpPr>
        <p:cNvPr id="8" name="Shape 8"/>
        <p:cNvGrpSpPr/>
        <p:nvPr/>
      </p:nvGrpSpPr>
      <p:grpSpPr>
        <a:xfrm>
          <a:off x="0" y="0"/>
          <a:ext cx="0" cy="0"/>
          <a:chOff x="0" y="0"/>
          <a:chExt cx="0" cy="0"/>
        </a:xfrm>
      </p:grpSpPr>
      <p:sp>
        <p:nvSpPr>
          <p:cNvPr id="9" name="Google Shape;9;p2"/>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rot="10800000">
            <a:off x="1343375" y="2314850"/>
            <a:ext cx="7566000" cy="13482300"/>
          </a:xfrm>
          <a:prstGeom prst="round2SameRect">
            <a:avLst>
              <a:gd fmla="val 3442"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 name="Google Shape;11;p2"/>
          <p:cNvGrpSpPr/>
          <p:nvPr/>
        </p:nvGrpSpPr>
        <p:grpSpPr>
          <a:xfrm>
            <a:off x="7085991" y="1616447"/>
            <a:ext cx="1448807" cy="382399"/>
            <a:chOff x="4868525" y="2419100"/>
            <a:chExt cx="2098200" cy="553800"/>
          </a:xfrm>
        </p:grpSpPr>
        <p:sp>
          <p:nvSpPr>
            <p:cNvPr id="12" name="Google Shape;12;p2"/>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 name="Google Shape;15;p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6" name="Google Shape;16;p2"/>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 name="Google Shape;18;p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9" name="Google Shape;19;p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20" name="Google Shape;20;p2"/>
          <p:cNvSpPr txBox="1"/>
          <p:nvPr>
            <p:ph type="ctrTitle"/>
          </p:nvPr>
        </p:nvSpPr>
        <p:spPr>
          <a:xfrm rot="-360136">
            <a:off x="306395" y="6376039"/>
            <a:ext cx="9751560" cy="4705790"/>
          </a:xfrm>
          <a:prstGeom prst="rect">
            <a:avLst/>
          </a:prstGeom>
          <a:noFill/>
        </p:spPr>
        <p:txBody>
          <a:bodyPr anchorCtr="0" anchor="ctr" bIns="176925" lIns="176925" spcFirstLastPara="1" rIns="176925" wrap="square" tIns="176925">
            <a:noAutofit/>
          </a:bodyPr>
          <a:lstStyle>
            <a:lvl1pPr lvl="0" algn="ctr">
              <a:lnSpc>
                <a:spcPct val="60000"/>
              </a:lnSpc>
              <a:spcBef>
                <a:spcPts val="0"/>
              </a:spcBef>
              <a:spcAft>
                <a:spcPts val="0"/>
              </a:spcAft>
              <a:buSzPts val="10100"/>
              <a:buNone/>
              <a:defRPr sz="9200">
                <a:solidFill>
                  <a:schemeClr val="lt1"/>
                </a:solidFill>
              </a:defRPr>
            </a:lvl1pPr>
            <a:lvl2pPr lvl="1" algn="ctr">
              <a:spcBef>
                <a:spcPts val="0"/>
              </a:spcBef>
              <a:spcAft>
                <a:spcPts val="0"/>
              </a:spcAft>
              <a:buSzPts val="10100"/>
              <a:buFont typeface="Poppins"/>
              <a:buNone/>
              <a:defRPr sz="10100">
                <a:latin typeface="Poppins"/>
                <a:ea typeface="Poppins"/>
                <a:cs typeface="Poppins"/>
                <a:sym typeface="Poppins"/>
              </a:defRPr>
            </a:lvl2pPr>
            <a:lvl3pPr lvl="2" algn="ctr">
              <a:spcBef>
                <a:spcPts val="0"/>
              </a:spcBef>
              <a:spcAft>
                <a:spcPts val="0"/>
              </a:spcAft>
              <a:buSzPts val="10100"/>
              <a:buFont typeface="Poppins"/>
              <a:buNone/>
              <a:defRPr sz="10100">
                <a:latin typeface="Poppins"/>
                <a:ea typeface="Poppins"/>
                <a:cs typeface="Poppins"/>
                <a:sym typeface="Poppins"/>
              </a:defRPr>
            </a:lvl3pPr>
            <a:lvl4pPr lvl="3" algn="ctr">
              <a:spcBef>
                <a:spcPts val="0"/>
              </a:spcBef>
              <a:spcAft>
                <a:spcPts val="0"/>
              </a:spcAft>
              <a:buSzPts val="10100"/>
              <a:buFont typeface="Poppins"/>
              <a:buNone/>
              <a:defRPr sz="10100">
                <a:latin typeface="Poppins"/>
                <a:ea typeface="Poppins"/>
                <a:cs typeface="Poppins"/>
                <a:sym typeface="Poppins"/>
              </a:defRPr>
            </a:lvl4pPr>
            <a:lvl5pPr lvl="4" algn="ctr">
              <a:spcBef>
                <a:spcPts val="0"/>
              </a:spcBef>
              <a:spcAft>
                <a:spcPts val="0"/>
              </a:spcAft>
              <a:buSzPts val="10100"/>
              <a:buFont typeface="Poppins"/>
              <a:buNone/>
              <a:defRPr sz="10100">
                <a:latin typeface="Poppins"/>
                <a:ea typeface="Poppins"/>
                <a:cs typeface="Poppins"/>
                <a:sym typeface="Poppins"/>
              </a:defRPr>
            </a:lvl5pPr>
            <a:lvl6pPr lvl="5" algn="ctr">
              <a:spcBef>
                <a:spcPts val="0"/>
              </a:spcBef>
              <a:spcAft>
                <a:spcPts val="0"/>
              </a:spcAft>
              <a:buSzPts val="10100"/>
              <a:buFont typeface="Poppins"/>
              <a:buNone/>
              <a:defRPr sz="10100">
                <a:latin typeface="Poppins"/>
                <a:ea typeface="Poppins"/>
                <a:cs typeface="Poppins"/>
                <a:sym typeface="Poppins"/>
              </a:defRPr>
            </a:lvl6pPr>
            <a:lvl7pPr lvl="6" algn="ctr">
              <a:spcBef>
                <a:spcPts val="0"/>
              </a:spcBef>
              <a:spcAft>
                <a:spcPts val="0"/>
              </a:spcAft>
              <a:buSzPts val="10100"/>
              <a:buFont typeface="Poppins"/>
              <a:buNone/>
              <a:defRPr sz="10100">
                <a:latin typeface="Poppins"/>
                <a:ea typeface="Poppins"/>
                <a:cs typeface="Poppins"/>
                <a:sym typeface="Poppins"/>
              </a:defRPr>
            </a:lvl7pPr>
            <a:lvl8pPr lvl="7" algn="ctr">
              <a:spcBef>
                <a:spcPts val="0"/>
              </a:spcBef>
              <a:spcAft>
                <a:spcPts val="0"/>
              </a:spcAft>
              <a:buSzPts val="10100"/>
              <a:buFont typeface="Poppins"/>
              <a:buNone/>
              <a:defRPr sz="10100">
                <a:latin typeface="Poppins"/>
                <a:ea typeface="Poppins"/>
                <a:cs typeface="Poppins"/>
                <a:sym typeface="Poppins"/>
              </a:defRPr>
            </a:lvl8pPr>
            <a:lvl9pPr lvl="8" algn="ctr">
              <a:spcBef>
                <a:spcPts val="0"/>
              </a:spcBef>
              <a:spcAft>
                <a:spcPts val="0"/>
              </a:spcAft>
              <a:buSzPts val="10100"/>
              <a:buFont typeface="Poppins"/>
              <a:buNone/>
              <a:defRPr sz="10100">
                <a:latin typeface="Poppins"/>
                <a:ea typeface="Poppins"/>
                <a:cs typeface="Poppins"/>
                <a:sym typeface="Poppins"/>
              </a:defRPr>
            </a:lvl9pPr>
          </a:lstStyle>
          <a:p/>
        </p:txBody>
      </p:sp>
      <p:sp>
        <p:nvSpPr>
          <p:cNvPr id="21" name="Google Shape;21;p2"/>
          <p:cNvSpPr txBox="1"/>
          <p:nvPr>
            <p:ph idx="1" type="subTitle"/>
          </p:nvPr>
        </p:nvSpPr>
        <p:spPr>
          <a:xfrm>
            <a:off x="3009575" y="14943375"/>
            <a:ext cx="4267800" cy="1708500"/>
          </a:xfrm>
          <a:prstGeom prst="rect">
            <a:avLst/>
          </a:prstGeom>
        </p:spPr>
        <p:txBody>
          <a:bodyPr anchorCtr="0" anchor="ctr" bIns="176925" lIns="176925" spcFirstLastPara="1" rIns="176925" wrap="square" tIns="176925">
            <a:noAutofit/>
          </a:bodyPr>
          <a:lstStyle>
            <a:lvl1pPr lvl="0" algn="ctr">
              <a:lnSpc>
                <a:spcPct val="90000"/>
              </a:lnSpc>
              <a:spcBef>
                <a:spcPts val="0"/>
              </a:spcBef>
              <a:spcAft>
                <a:spcPts val="0"/>
              </a:spcAft>
              <a:buClr>
                <a:schemeClr val="dk1"/>
              </a:buClr>
              <a:buSzPts val="5400"/>
              <a:buNone/>
              <a:defRPr sz="4500">
                <a:solidFill>
                  <a:schemeClr val="dk1"/>
                </a:solidFill>
              </a:defRPr>
            </a:lvl1pPr>
            <a:lvl2pPr lvl="1" algn="ctr">
              <a:lnSpc>
                <a:spcPct val="100000"/>
              </a:lnSpc>
              <a:spcBef>
                <a:spcPts val="0"/>
              </a:spcBef>
              <a:spcAft>
                <a:spcPts val="0"/>
              </a:spcAft>
              <a:buClr>
                <a:schemeClr val="dk1"/>
              </a:buClr>
              <a:buSzPts val="5400"/>
              <a:buNone/>
              <a:defRPr sz="5400">
                <a:solidFill>
                  <a:schemeClr val="dk1"/>
                </a:solidFill>
              </a:defRPr>
            </a:lvl2pPr>
            <a:lvl3pPr lvl="2" algn="ctr">
              <a:lnSpc>
                <a:spcPct val="100000"/>
              </a:lnSpc>
              <a:spcBef>
                <a:spcPts val="0"/>
              </a:spcBef>
              <a:spcAft>
                <a:spcPts val="0"/>
              </a:spcAft>
              <a:buClr>
                <a:schemeClr val="dk1"/>
              </a:buClr>
              <a:buSzPts val="5400"/>
              <a:buNone/>
              <a:defRPr sz="5400">
                <a:solidFill>
                  <a:schemeClr val="dk1"/>
                </a:solidFill>
              </a:defRPr>
            </a:lvl3pPr>
            <a:lvl4pPr lvl="3" algn="ctr">
              <a:lnSpc>
                <a:spcPct val="100000"/>
              </a:lnSpc>
              <a:spcBef>
                <a:spcPts val="0"/>
              </a:spcBef>
              <a:spcAft>
                <a:spcPts val="0"/>
              </a:spcAft>
              <a:buClr>
                <a:schemeClr val="dk1"/>
              </a:buClr>
              <a:buSzPts val="5400"/>
              <a:buNone/>
              <a:defRPr sz="5400">
                <a:solidFill>
                  <a:schemeClr val="dk1"/>
                </a:solidFill>
              </a:defRPr>
            </a:lvl4pPr>
            <a:lvl5pPr lvl="4" algn="ctr">
              <a:lnSpc>
                <a:spcPct val="100000"/>
              </a:lnSpc>
              <a:spcBef>
                <a:spcPts val="0"/>
              </a:spcBef>
              <a:spcAft>
                <a:spcPts val="0"/>
              </a:spcAft>
              <a:buClr>
                <a:schemeClr val="dk1"/>
              </a:buClr>
              <a:buSzPts val="5400"/>
              <a:buNone/>
              <a:defRPr sz="5400">
                <a:solidFill>
                  <a:schemeClr val="dk1"/>
                </a:solidFill>
              </a:defRPr>
            </a:lvl5pPr>
            <a:lvl6pPr lvl="5" algn="ctr">
              <a:lnSpc>
                <a:spcPct val="100000"/>
              </a:lnSpc>
              <a:spcBef>
                <a:spcPts val="0"/>
              </a:spcBef>
              <a:spcAft>
                <a:spcPts val="0"/>
              </a:spcAft>
              <a:buClr>
                <a:schemeClr val="dk1"/>
              </a:buClr>
              <a:buSzPts val="5400"/>
              <a:buNone/>
              <a:defRPr sz="5400">
                <a:solidFill>
                  <a:schemeClr val="dk1"/>
                </a:solidFill>
              </a:defRPr>
            </a:lvl6pPr>
            <a:lvl7pPr lvl="6" algn="ctr">
              <a:lnSpc>
                <a:spcPct val="100000"/>
              </a:lnSpc>
              <a:spcBef>
                <a:spcPts val="0"/>
              </a:spcBef>
              <a:spcAft>
                <a:spcPts val="0"/>
              </a:spcAft>
              <a:buClr>
                <a:schemeClr val="dk1"/>
              </a:buClr>
              <a:buSzPts val="5400"/>
              <a:buNone/>
              <a:defRPr sz="5400">
                <a:solidFill>
                  <a:schemeClr val="dk1"/>
                </a:solidFill>
              </a:defRPr>
            </a:lvl7pPr>
            <a:lvl8pPr lvl="7" algn="ctr">
              <a:lnSpc>
                <a:spcPct val="100000"/>
              </a:lnSpc>
              <a:spcBef>
                <a:spcPts val="0"/>
              </a:spcBef>
              <a:spcAft>
                <a:spcPts val="0"/>
              </a:spcAft>
              <a:buClr>
                <a:schemeClr val="dk1"/>
              </a:buClr>
              <a:buSzPts val="5400"/>
              <a:buNone/>
              <a:defRPr sz="5400">
                <a:solidFill>
                  <a:schemeClr val="dk1"/>
                </a:solidFill>
              </a:defRPr>
            </a:lvl8pPr>
            <a:lvl9pPr lvl="8" algn="ctr">
              <a:lnSpc>
                <a:spcPct val="100000"/>
              </a:lnSpc>
              <a:spcBef>
                <a:spcPts val="0"/>
              </a:spcBef>
              <a:spcAft>
                <a:spcPts val="0"/>
              </a:spcAft>
              <a:buClr>
                <a:schemeClr val="dk1"/>
              </a:buClr>
              <a:buSzPts val="5400"/>
              <a:buNone/>
              <a:defRPr sz="5400">
                <a:solidFill>
                  <a:schemeClr val="dk1"/>
                </a:solidFill>
              </a:defRPr>
            </a:lvl9pPr>
          </a:lstStyle>
          <a:p/>
        </p:txBody>
      </p:sp>
      <p:sp>
        <p:nvSpPr>
          <p:cNvPr id="22" name="Google Shape;22;p2"/>
          <p:cNvSpPr txBox="1"/>
          <p:nvPr>
            <p:ph idx="2" type="subTitle"/>
          </p:nvPr>
        </p:nvSpPr>
        <p:spPr>
          <a:xfrm>
            <a:off x="3314375" y="11046775"/>
            <a:ext cx="3658200" cy="809100"/>
          </a:xfrm>
          <a:prstGeom prst="rect">
            <a:avLst/>
          </a:prstGeom>
        </p:spPr>
        <p:txBody>
          <a:bodyPr anchorCtr="0" anchor="ctr" bIns="176925" lIns="176925" spcFirstLastPara="1" rIns="176925" wrap="square" tIns="176925">
            <a:noAutofit/>
          </a:bodyPr>
          <a:lstStyle>
            <a:lvl1pPr lvl="0" rtl="0" algn="ctr">
              <a:lnSpc>
                <a:spcPct val="100000"/>
              </a:lnSpc>
              <a:spcBef>
                <a:spcPts val="0"/>
              </a:spcBef>
              <a:spcAft>
                <a:spcPts val="0"/>
              </a:spcAft>
              <a:buClr>
                <a:schemeClr val="dk1"/>
              </a:buClr>
              <a:buSzPts val="5400"/>
              <a:buNone/>
              <a:defRPr sz="4500">
                <a:solidFill>
                  <a:schemeClr val="accent1"/>
                </a:solidFill>
                <a:latin typeface="Barlow Condensed SemiBold"/>
                <a:ea typeface="Barlow Condensed SemiBold"/>
                <a:cs typeface="Barlow Condensed SemiBold"/>
                <a:sym typeface="Barlow Condensed SemiBold"/>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
        <p:nvSpPr>
          <p:cNvPr id="23" name="Google Shape;23;p2"/>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lnSpc>
                <a:spcPct val="100000"/>
              </a:lnSpc>
              <a:spcBef>
                <a:spcPts val="0"/>
              </a:spcBef>
              <a:spcAft>
                <a:spcPts val="0"/>
              </a:spcAft>
              <a:buClr>
                <a:schemeClr val="dk1"/>
              </a:buClr>
              <a:buSzPts val="5400"/>
              <a:buNone/>
              <a:defRPr sz="3500">
                <a:solidFill>
                  <a:schemeClr val="dk1"/>
                </a:solidFill>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1"/>
        </a:solidFill>
      </p:bgPr>
    </p:bg>
    <p:spTree>
      <p:nvGrpSpPr>
        <p:cNvPr id="389" name="Shape 389"/>
        <p:cNvGrpSpPr/>
        <p:nvPr/>
      </p:nvGrpSpPr>
      <p:grpSpPr>
        <a:xfrm>
          <a:off x="0" y="0"/>
          <a:ext cx="0" cy="0"/>
          <a:chOff x="0" y="0"/>
          <a:chExt cx="0" cy="0"/>
        </a:xfrm>
      </p:grpSpPr>
      <p:sp>
        <p:nvSpPr>
          <p:cNvPr id="390" name="Google Shape;390;p11"/>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1"/>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 name="Google Shape;392;p11"/>
          <p:cNvGrpSpPr/>
          <p:nvPr/>
        </p:nvGrpSpPr>
        <p:grpSpPr>
          <a:xfrm>
            <a:off x="7085991" y="1616447"/>
            <a:ext cx="1448807" cy="382399"/>
            <a:chOff x="4868525" y="2419100"/>
            <a:chExt cx="2098200" cy="553800"/>
          </a:xfrm>
        </p:grpSpPr>
        <p:sp>
          <p:nvSpPr>
            <p:cNvPr id="393" name="Google Shape;393;p11"/>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1"/>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1"/>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6" name="Google Shape;396;p1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7" name="Google Shape;397;p11"/>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9" name="Google Shape;399;p1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00" name="Google Shape;400;p1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401" name="Google Shape;401;p11"/>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02" name="Google Shape;402;p11"/>
          <p:cNvSpPr txBox="1"/>
          <p:nvPr>
            <p:ph hasCustomPrompt="1" type="title"/>
          </p:nvPr>
        </p:nvSpPr>
        <p:spPr>
          <a:xfrm rot="-311923">
            <a:off x="415019" y="2799615"/>
            <a:ext cx="9422761" cy="4740307"/>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23200"/>
              <a:buNone/>
              <a:defRPr sz="37000"/>
            </a:lvl1pPr>
            <a:lvl2pPr lvl="1" rtl="0" algn="ctr">
              <a:spcBef>
                <a:spcPts val="0"/>
              </a:spcBef>
              <a:spcAft>
                <a:spcPts val="0"/>
              </a:spcAft>
              <a:buSzPts val="23200"/>
              <a:buNone/>
              <a:defRPr sz="23200"/>
            </a:lvl2pPr>
            <a:lvl3pPr lvl="2" rtl="0" algn="ctr">
              <a:spcBef>
                <a:spcPts val="0"/>
              </a:spcBef>
              <a:spcAft>
                <a:spcPts val="0"/>
              </a:spcAft>
              <a:buSzPts val="23200"/>
              <a:buNone/>
              <a:defRPr sz="23200"/>
            </a:lvl3pPr>
            <a:lvl4pPr lvl="3" rtl="0" algn="ctr">
              <a:spcBef>
                <a:spcPts val="0"/>
              </a:spcBef>
              <a:spcAft>
                <a:spcPts val="0"/>
              </a:spcAft>
              <a:buSzPts val="23200"/>
              <a:buNone/>
              <a:defRPr sz="23200"/>
            </a:lvl4pPr>
            <a:lvl5pPr lvl="4" rtl="0" algn="ctr">
              <a:spcBef>
                <a:spcPts val="0"/>
              </a:spcBef>
              <a:spcAft>
                <a:spcPts val="0"/>
              </a:spcAft>
              <a:buSzPts val="23200"/>
              <a:buNone/>
              <a:defRPr sz="23200"/>
            </a:lvl5pPr>
            <a:lvl6pPr lvl="5" rtl="0" algn="ctr">
              <a:spcBef>
                <a:spcPts val="0"/>
              </a:spcBef>
              <a:spcAft>
                <a:spcPts val="0"/>
              </a:spcAft>
              <a:buSzPts val="23200"/>
              <a:buNone/>
              <a:defRPr sz="23200"/>
            </a:lvl6pPr>
            <a:lvl7pPr lvl="6" rtl="0" algn="ctr">
              <a:spcBef>
                <a:spcPts val="0"/>
              </a:spcBef>
              <a:spcAft>
                <a:spcPts val="0"/>
              </a:spcAft>
              <a:buSzPts val="23200"/>
              <a:buNone/>
              <a:defRPr sz="23200"/>
            </a:lvl7pPr>
            <a:lvl8pPr lvl="7" rtl="0" algn="ctr">
              <a:spcBef>
                <a:spcPts val="0"/>
              </a:spcBef>
              <a:spcAft>
                <a:spcPts val="0"/>
              </a:spcAft>
              <a:buSzPts val="23200"/>
              <a:buNone/>
              <a:defRPr sz="23200"/>
            </a:lvl8pPr>
            <a:lvl9pPr lvl="8" rtl="0" algn="ctr">
              <a:spcBef>
                <a:spcPts val="0"/>
              </a:spcBef>
              <a:spcAft>
                <a:spcPts val="0"/>
              </a:spcAft>
              <a:buSzPts val="23200"/>
              <a:buNone/>
              <a:defRPr sz="23200"/>
            </a:lvl9pPr>
          </a:lstStyle>
          <a:p>
            <a:r>
              <a:t>xx%</a:t>
            </a:r>
          </a:p>
        </p:txBody>
      </p:sp>
      <p:sp>
        <p:nvSpPr>
          <p:cNvPr id="403" name="Google Shape;403;p11"/>
          <p:cNvSpPr txBox="1"/>
          <p:nvPr>
            <p:ph idx="2" type="subTitle"/>
          </p:nvPr>
        </p:nvSpPr>
        <p:spPr>
          <a:xfrm>
            <a:off x="3375100" y="12576450"/>
            <a:ext cx="3536700" cy="1708500"/>
          </a:xfrm>
          <a:prstGeom prst="rect">
            <a:avLst/>
          </a:prstGeom>
        </p:spPr>
        <p:txBody>
          <a:bodyPr anchorCtr="0" anchor="ctr" bIns="176925" lIns="176925" spcFirstLastPara="1" rIns="176925" wrap="square" tIns="176925">
            <a:noAutofit/>
          </a:bodyPr>
          <a:lstStyle>
            <a:lvl1pPr lvl="0" rtl="0" algn="ctr">
              <a:lnSpc>
                <a:spcPct val="90000"/>
              </a:lnSpc>
              <a:spcBef>
                <a:spcPts val="0"/>
              </a:spcBef>
              <a:spcAft>
                <a:spcPts val="0"/>
              </a:spcAft>
              <a:buClr>
                <a:schemeClr val="dk1"/>
              </a:buClr>
              <a:buSzPts val="5400"/>
              <a:buNone/>
              <a:defRPr sz="4500">
                <a:solidFill>
                  <a:schemeClr val="dk1"/>
                </a:solidFill>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04" name="Shape 404"/>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lt2"/>
        </a:solidFill>
      </p:bgPr>
    </p:bg>
    <p:spTree>
      <p:nvGrpSpPr>
        <p:cNvPr id="405" name="Shape 405"/>
        <p:cNvGrpSpPr/>
        <p:nvPr/>
      </p:nvGrpSpPr>
      <p:grpSpPr>
        <a:xfrm>
          <a:off x="0" y="0"/>
          <a:ext cx="0" cy="0"/>
          <a:chOff x="0" y="0"/>
          <a:chExt cx="0" cy="0"/>
        </a:xfrm>
      </p:grpSpPr>
      <p:sp>
        <p:nvSpPr>
          <p:cNvPr id="406" name="Google Shape;406;p13"/>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7" name="Google Shape;407;p13"/>
          <p:cNvGrpSpPr/>
          <p:nvPr/>
        </p:nvGrpSpPr>
        <p:grpSpPr>
          <a:xfrm>
            <a:off x="419475" y="-29863"/>
            <a:ext cx="9447775" cy="18484502"/>
            <a:chOff x="419475" y="-951150"/>
            <a:chExt cx="9447775" cy="19656000"/>
          </a:xfrm>
        </p:grpSpPr>
        <p:cxnSp>
          <p:nvCxnSpPr>
            <p:cNvPr id="408" name="Google Shape;408;p13"/>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09" name="Google Shape;409;p13"/>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0" name="Google Shape;410;p13"/>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1" name="Google Shape;411;p13"/>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2" name="Google Shape;412;p13"/>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3" name="Google Shape;413;p13"/>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4" name="Google Shape;414;p13"/>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5" name="Google Shape;415;p13"/>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6" name="Google Shape;416;p13"/>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7" name="Google Shape;417;p13"/>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8" name="Google Shape;418;p13"/>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19" name="Google Shape;419;p13"/>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20" name="Google Shape;420;p13"/>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21" name="Google Shape;421;p13"/>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22" name="Google Shape;422;p13"/>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23" name="Google Shape;423;p13"/>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24" name="Google Shape;424;p13"/>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425" name="Google Shape;425;p13"/>
          <p:cNvGrpSpPr/>
          <p:nvPr/>
        </p:nvGrpSpPr>
        <p:grpSpPr>
          <a:xfrm>
            <a:off x="24478" y="266775"/>
            <a:ext cx="10286898" cy="17763267"/>
            <a:chOff x="-304325" y="266775"/>
            <a:chExt cx="11049300" cy="17763267"/>
          </a:xfrm>
        </p:grpSpPr>
        <p:cxnSp>
          <p:nvCxnSpPr>
            <p:cNvPr id="426" name="Google Shape;426;p13"/>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27" name="Google Shape;427;p13"/>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28" name="Google Shape;428;p13"/>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29" name="Google Shape;429;p13"/>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0" name="Google Shape;430;p13"/>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1" name="Google Shape;431;p13"/>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2" name="Google Shape;432;p13"/>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3" name="Google Shape;433;p13"/>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4" name="Google Shape;434;p13"/>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5" name="Google Shape;435;p13"/>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6" name="Google Shape;436;p13"/>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7" name="Google Shape;437;p13"/>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8" name="Google Shape;438;p13"/>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39" name="Google Shape;439;p13"/>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0" name="Google Shape;440;p13"/>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1" name="Google Shape;441;p13"/>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2" name="Google Shape;442;p13"/>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3" name="Google Shape;443;p13"/>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4" name="Google Shape;444;p13"/>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5" name="Google Shape;445;p13"/>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6" name="Google Shape;446;p13"/>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7" name="Google Shape;447;p13"/>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8" name="Google Shape;448;p13"/>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49" name="Google Shape;449;p13"/>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0" name="Google Shape;450;p13"/>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1" name="Google Shape;451;p13"/>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2" name="Google Shape;452;p13"/>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3" name="Google Shape;453;p13"/>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4" name="Google Shape;454;p13"/>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5" name="Google Shape;455;p13"/>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456" name="Google Shape;456;p13"/>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sp>
        <p:nvSpPr>
          <p:cNvPr id="457" name="Google Shape;457;p13"/>
          <p:cNvSpPr/>
          <p:nvPr/>
        </p:nvSpPr>
        <p:spPr>
          <a:xfrm>
            <a:off x="720000" y="3944550"/>
            <a:ext cx="8847000" cy="13603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 name="Google Shape;458;p13"/>
          <p:cNvGrpSpPr/>
          <p:nvPr/>
        </p:nvGrpSpPr>
        <p:grpSpPr>
          <a:xfrm>
            <a:off x="7743591" y="4300122"/>
            <a:ext cx="1448807" cy="382399"/>
            <a:chOff x="4868525" y="2419100"/>
            <a:chExt cx="2098200" cy="553800"/>
          </a:xfrm>
        </p:grpSpPr>
        <p:sp>
          <p:nvSpPr>
            <p:cNvPr id="459" name="Google Shape;459;p1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2" name="Google Shape;462;p1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63" name="Google Shape;463;p1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5" name="Google Shape;465;p1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66" name="Google Shape;466;p1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67" name="Google Shape;467;p13"/>
          <p:cNvGrpSpPr/>
          <p:nvPr/>
        </p:nvGrpSpPr>
        <p:grpSpPr>
          <a:xfrm>
            <a:off x="1152451" y="4371370"/>
            <a:ext cx="1068387" cy="244355"/>
            <a:chOff x="3135388" y="13929688"/>
            <a:chExt cx="1465150" cy="335100"/>
          </a:xfrm>
        </p:grpSpPr>
        <p:sp>
          <p:nvSpPr>
            <p:cNvPr id="468" name="Google Shape;468;p13"/>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3"/>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3"/>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1" name="Google Shape;471;p13"/>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3"/>
          <p:cNvSpPr txBox="1"/>
          <p:nvPr>
            <p:ph idx="1" type="subTitle"/>
          </p:nvPr>
        </p:nvSpPr>
        <p:spPr>
          <a:xfrm>
            <a:off x="2352931" y="6704361"/>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473" name="Google Shape;473;p13"/>
          <p:cNvSpPr txBox="1"/>
          <p:nvPr>
            <p:ph idx="2" type="subTitle"/>
          </p:nvPr>
        </p:nvSpPr>
        <p:spPr>
          <a:xfrm>
            <a:off x="2352831" y="7395873"/>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474" name="Google Shape;474;p13"/>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
        <p:nvSpPr>
          <p:cNvPr id="475" name="Google Shape;475;p13"/>
          <p:cNvSpPr txBox="1"/>
          <p:nvPr>
            <p:ph idx="3" type="subTitle"/>
          </p:nvPr>
        </p:nvSpPr>
        <p:spPr>
          <a:xfrm>
            <a:off x="3863206" y="10638648"/>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476" name="Google Shape;476;p13"/>
          <p:cNvSpPr txBox="1"/>
          <p:nvPr>
            <p:ph idx="4" type="subTitle"/>
          </p:nvPr>
        </p:nvSpPr>
        <p:spPr>
          <a:xfrm>
            <a:off x="3863106" y="11330159"/>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477" name="Google Shape;477;p13"/>
          <p:cNvSpPr txBox="1"/>
          <p:nvPr>
            <p:ph idx="5" type="subTitle"/>
          </p:nvPr>
        </p:nvSpPr>
        <p:spPr>
          <a:xfrm>
            <a:off x="2751331" y="14509043"/>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478" name="Google Shape;478;p13"/>
          <p:cNvSpPr txBox="1"/>
          <p:nvPr>
            <p:ph idx="6" type="subTitle"/>
          </p:nvPr>
        </p:nvSpPr>
        <p:spPr>
          <a:xfrm>
            <a:off x="2751231" y="15200555"/>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1">
  <p:cSld name="CUSTOM_6">
    <p:bg>
      <p:bgPr>
        <a:solidFill>
          <a:schemeClr val="lt2"/>
        </a:solidFill>
      </p:bgPr>
    </p:bg>
    <p:spTree>
      <p:nvGrpSpPr>
        <p:cNvPr id="479" name="Shape 479"/>
        <p:cNvGrpSpPr/>
        <p:nvPr/>
      </p:nvGrpSpPr>
      <p:grpSpPr>
        <a:xfrm>
          <a:off x="0" y="0"/>
          <a:ext cx="0" cy="0"/>
          <a:chOff x="0" y="0"/>
          <a:chExt cx="0" cy="0"/>
        </a:xfrm>
      </p:grpSpPr>
      <p:sp>
        <p:nvSpPr>
          <p:cNvPr id="480" name="Google Shape;480;p14"/>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 name="Google Shape;481;p14"/>
          <p:cNvGrpSpPr/>
          <p:nvPr/>
        </p:nvGrpSpPr>
        <p:grpSpPr>
          <a:xfrm>
            <a:off x="419475" y="-29863"/>
            <a:ext cx="9447775" cy="18484502"/>
            <a:chOff x="419475" y="-951150"/>
            <a:chExt cx="9447775" cy="19656000"/>
          </a:xfrm>
        </p:grpSpPr>
        <p:cxnSp>
          <p:nvCxnSpPr>
            <p:cNvPr id="482" name="Google Shape;482;p14"/>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3" name="Google Shape;483;p14"/>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4" name="Google Shape;484;p14"/>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5" name="Google Shape;485;p14"/>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6" name="Google Shape;486;p14"/>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7" name="Google Shape;487;p14"/>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8" name="Google Shape;488;p14"/>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9" name="Google Shape;489;p14"/>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0" name="Google Shape;490;p14"/>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1" name="Google Shape;491;p14"/>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2" name="Google Shape;492;p14"/>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3" name="Google Shape;493;p14"/>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4" name="Google Shape;494;p14"/>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5" name="Google Shape;495;p14"/>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6" name="Google Shape;496;p14"/>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7" name="Google Shape;497;p14"/>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8" name="Google Shape;498;p14"/>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499" name="Google Shape;499;p14"/>
          <p:cNvGrpSpPr/>
          <p:nvPr/>
        </p:nvGrpSpPr>
        <p:grpSpPr>
          <a:xfrm>
            <a:off x="24478" y="266775"/>
            <a:ext cx="10286898" cy="17763267"/>
            <a:chOff x="-304325" y="266775"/>
            <a:chExt cx="11049300" cy="17763267"/>
          </a:xfrm>
        </p:grpSpPr>
        <p:cxnSp>
          <p:nvCxnSpPr>
            <p:cNvPr id="500" name="Google Shape;500;p14"/>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1" name="Google Shape;501;p14"/>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2" name="Google Shape;502;p14"/>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3" name="Google Shape;503;p14"/>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4" name="Google Shape;504;p14"/>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5" name="Google Shape;505;p14"/>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6" name="Google Shape;506;p14"/>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7" name="Google Shape;507;p14"/>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8" name="Google Shape;508;p14"/>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09" name="Google Shape;509;p14"/>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0" name="Google Shape;510;p14"/>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1" name="Google Shape;511;p14"/>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2" name="Google Shape;512;p14"/>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3" name="Google Shape;513;p14"/>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4" name="Google Shape;514;p14"/>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5" name="Google Shape;515;p14"/>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6" name="Google Shape;516;p14"/>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7" name="Google Shape;517;p14"/>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8" name="Google Shape;518;p14"/>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19" name="Google Shape;519;p14"/>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0" name="Google Shape;520;p14"/>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1" name="Google Shape;521;p14"/>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2" name="Google Shape;522;p14"/>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3" name="Google Shape;523;p14"/>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4" name="Google Shape;524;p14"/>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5" name="Google Shape;525;p14"/>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6" name="Google Shape;526;p14"/>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7" name="Google Shape;527;p14"/>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8" name="Google Shape;528;p14"/>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29" name="Google Shape;529;p14"/>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30" name="Google Shape;530;p14"/>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sp>
        <p:nvSpPr>
          <p:cNvPr id="531" name="Google Shape;531;p14"/>
          <p:cNvSpPr/>
          <p:nvPr/>
        </p:nvSpPr>
        <p:spPr>
          <a:xfrm>
            <a:off x="720000" y="3944550"/>
            <a:ext cx="8847000" cy="13603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 name="Google Shape;532;p14"/>
          <p:cNvGrpSpPr/>
          <p:nvPr/>
        </p:nvGrpSpPr>
        <p:grpSpPr>
          <a:xfrm>
            <a:off x="7743591" y="4300122"/>
            <a:ext cx="1448807" cy="382399"/>
            <a:chOff x="4868525" y="2419100"/>
            <a:chExt cx="2098200" cy="553800"/>
          </a:xfrm>
        </p:grpSpPr>
        <p:sp>
          <p:nvSpPr>
            <p:cNvPr id="533" name="Google Shape;533;p1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6" name="Google Shape;536;p1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537" name="Google Shape;537;p1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9" name="Google Shape;539;p1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540" name="Google Shape;540;p1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541" name="Google Shape;541;p14"/>
          <p:cNvGrpSpPr/>
          <p:nvPr/>
        </p:nvGrpSpPr>
        <p:grpSpPr>
          <a:xfrm>
            <a:off x="1152451" y="4371370"/>
            <a:ext cx="1068387" cy="244355"/>
            <a:chOff x="3135388" y="13929688"/>
            <a:chExt cx="1465150" cy="335100"/>
          </a:xfrm>
        </p:grpSpPr>
        <p:sp>
          <p:nvSpPr>
            <p:cNvPr id="542" name="Google Shape;542;p14"/>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4"/>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5" name="Google Shape;545;p14"/>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txBox="1"/>
          <p:nvPr>
            <p:ph idx="1" type="subTitle"/>
          </p:nvPr>
        </p:nvSpPr>
        <p:spPr>
          <a:xfrm>
            <a:off x="3877491" y="6728745"/>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547" name="Google Shape;547;p14"/>
          <p:cNvSpPr txBox="1"/>
          <p:nvPr>
            <p:ph idx="2" type="subTitle"/>
          </p:nvPr>
        </p:nvSpPr>
        <p:spPr>
          <a:xfrm>
            <a:off x="3877391" y="7420257"/>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548" name="Google Shape;548;p14"/>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
        <p:nvSpPr>
          <p:cNvPr id="549" name="Google Shape;549;p14"/>
          <p:cNvSpPr txBox="1"/>
          <p:nvPr>
            <p:ph idx="3" type="subTitle"/>
          </p:nvPr>
        </p:nvSpPr>
        <p:spPr>
          <a:xfrm>
            <a:off x="2352491" y="10638648"/>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550" name="Google Shape;550;p14"/>
          <p:cNvSpPr txBox="1"/>
          <p:nvPr>
            <p:ph idx="4" type="subTitle"/>
          </p:nvPr>
        </p:nvSpPr>
        <p:spPr>
          <a:xfrm>
            <a:off x="2352391" y="11330150"/>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551" name="Google Shape;551;p14"/>
          <p:cNvSpPr txBox="1"/>
          <p:nvPr>
            <p:ph idx="5" type="subTitle"/>
          </p:nvPr>
        </p:nvSpPr>
        <p:spPr>
          <a:xfrm>
            <a:off x="3429516" y="14509043"/>
            <a:ext cx="4195800" cy="843900"/>
          </a:xfrm>
          <a:prstGeom prst="rect">
            <a:avLst/>
          </a:prstGeom>
        </p:spPr>
        <p:txBody>
          <a:bodyPr anchorCtr="0" anchor="ctr" bIns="176925" lIns="176925" spcFirstLastPara="1" rIns="176925" wrap="square" tIns="176925">
            <a:noAutofit/>
          </a:bodyPr>
          <a:lstStyle>
            <a:lvl1pPr lvl="0" rtl="0" algn="r">
              <a:spcBef>
                <a:spcPts val="0"/>
              </a:spcBef>
              <a:spcAft>
                <a:spcPts val="0"/>
              </a:spcAft>
              <a:buClr>
                <a:schemeClr val="dk1"/>
              </a:buClr>
              <a:buSzPts val="4600"/>
              <a:buFont typeface="Shrikhand"/>
              <a:buNone/>
              <a:defRPr b="1" sz="5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552" name="Google Shape;552;p14"/>
          <p:cNvSpPr txBox="1"/>
          <p:nvPr>
            <p:ph idx="6" type="subTitle"/>
          </p:nvPr>
        </p:nvSpPr>
        <p:spPr>
          <a:xfrm>
            <a:off x="3429416" y="15200555"/>
            <a:ext cx="4195800" cy="15726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1">
    <p:bg>
      <p:bgPr>
        <a:solidFill>
          <a:schemeClr val="lt2"/>
        </a:solidFill>
      </p:bgPr>
    </p:bg>
    <p:spTree>
      <p:nvGrpSpPr>
        <p:cNvPr id="553" name="Shape 553"/>
        <p:cNvGrpSpPr/>
        <p:nvPr/>
      </p:nvGrpSpPr>
      <p:grpSpPr>
        <a:xfrm>
          <a:off x="0" y="0"/>
          <a:ext cx="0" cy="0"/>
          <a:chOff x="0" y="0"/>
          <a:chExt cx="0" cy="0"/>
        </a:xfrm>
      </p:grpSpPr>
      <p:grpSp>
        <p:nvGrpSpPr>
          <p:cNvPr id="554" name="Google Shape;554;p15"/>
          <p:cNvGrpSpPr/>
          <p:nvPr/>
        </p:nvGrpSpPr>
        <p:grpSpPr>
          <a:xfrm>
            <a:off x="24478" y="-29863"/>
            <a:ext cx="10286898" cy="18484502"/>
            <a:chOff x="24478" y="-29863"/>
            <a:chExt cx="10286898" cy="18484502"/>
          </a:xfrm>
        </p:grpSpPr>
        <p:grpSp>
          <p:nvGrpSpPr>
            <p:cNvPr id="555" name="Google Shape;555;p15"/>
            <p:cNvGrpSpPr/>
            <p:nvPr/>
          </p:nvGrpSpPr>
          <p:grpSpPr>
            <a:xfrm>
              <a:off x="419475" y="-29863"/>
              <a:ext cx="9447775" cy="18484502"/>
              <a:chOff x="419475" y="-951150"/>
              <a:chExt cx="9447775" cy="19656000"/>
            </a:xfrm>
          </p:grpSpPr>
          <p:cxnSp>
            <p:nvCxnSpPr>
              <p:cNvPr id="556" name="Google Shape;556;p15"/>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57" name="Google Shape;557;p15"/>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58" name="Google Shape;558;p15"/>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59" name="Google Shape;559;p15"/>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0" name="Google Shape;560;p15"/>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1" name="Google Shape;561;p15"/>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2" name="Google Shape;562;p15"/>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3" name="Google Shape;563;p15"/>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4" name="Google Shape;564;p15"/>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5" name="Google Shape;565;p15"/>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6" name="Google Shape;566;p15"/>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7" name="Google Shape;567;p15"/>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8" name="Google Shape;568;p15"/>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9" name="Google Shape;569;p15"/>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70" name="Google Shape;570;p15"/>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71" name="Google Shape;571;p15"/>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72" name="Google Shape;572;p15"/>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573" name="Google Shape;573;p15"/>
            <p:cNvGrpSpPr/>
            <p:nvPr/>
          </p:nvGrpSpPr>
          <p:grpSpPr>
            <a:xfrm>
              <a:off x="24478" y="266775"/>
              <a:ext cx="10286898" cy="17763267"/>
              <a:chOff x="-304325" y="266775"/>
              <a:chExt cx="11049300" cy="17763267"/>
            </a:xfrm>
          </p:grpSpPr>
          <p:cxnSp>
            <p:nvCxnSpPr>
              <p:cNvPr id="574" name="Google Shape;574;p15"/>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75" name="Google Shape;575;p15"/>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76" name="Google Shape;576;p15"/>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77" name="Google Shape;577;p15"/>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78" name="Google Shape;578;p15"/>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79" name="Google Shape;579;p15"/>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0" name="Google Shape;580;p15"/>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1" name="Google Shape;581;p15"/>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2" name="Google Shape;582;p15"/>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3" name="Google Shape;583;p15"/>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4" name="Google Shape;584;p15"/>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5" name="Google Shape;585;p15"/>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6" name="Google Shape;586;p15"/>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7" name="Google Shape;587;p15"/>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8" name="Google Shape;588;p15"/>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89" name="Google Shape;589;p15"/>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0" name="Google Shape;590;p15"/>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1" name="Google Shape;591;p15"/>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2" name="Google Shape;592;p15"/>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3" name="Google Shape;593;p15"/>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4" name="Google Shape;594;p15"/>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5" name="Google Shape;595;p15"/>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6" name="Google Shape;596;p15"/>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7" name="Google Shape;597;p15"/>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8" name="Google Shape;598;p15"/>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599" name="Google Shape;599;p15"/>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00" name="Google Shape;600;p15"/>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01" name="Google Shape;601;p15"/>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02" name="Google Shape;602;p15"/>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03" name="Google Shape;603;p15"/>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04" name="Google Shape;604;p15"/>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grpSp>
        <p:nvGrpSpPr>
          <p:cNvPr id="605" name="Google Shape;605;p15"/>
          <p:cNvGrpSpPr/>
          <p:nvPr/>
        </p:nvGrpSpPr>
        <p:grpSpPr>
          <a:xfrm>
            <a:off x="1893725" y="13000524"/>
            <a:ext cx="6499600" cy="3736325"/>
            <a:chOff x="2409772" y="3982965"/>
            <a:chExt cx="6499600" cy="3736325"/>
          </a:xfrm>
        </p:grpSpPr>
        <p:sp>
          <p:nvSpPr>
            <p:cNvPr id="606" name="Google Shape;606;p15"/>
            <p:cNvSpPr/>
            <p:nvPr/>
          </p:nvSpPr>
          <p:spPr>
            <a:xfrm>
              <a:off x="2409772" y="3982965"/>
              <a:ext cx="6499500" cy="37362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5"/>
            <p:cNvSpPr/>
            <p:nvPr/>
          </p:nvSpPr>
          <p:spPr>
            <a:xfrm rot="10800000">
              <a:off x="2412272" y="5036990"/>
              <a:ext cx="6497100" cy="26823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 name="Google Shape;608;p15"/>
            <p:cNvGrpSpPr/>
            <p:nvPr/>
          </p:nvGrpSpPr>
          <p:grpSpPr>
            <a:xfrm>
              <a:off x="7086553" y="4311472"/>
              <a:ext cx="1448807" cy="382399"/>
              <a:chOff x="4868525" y="2419100"/>
              <a:chExt cx="2098200" cy="553800"/>
            </a:xfrm>
          </p:grpSpPr>
          <p:sp>
            <p:nvSpPr>
              <p:cNvPr id="609" name="Google Shape;609;p15"/>
              <p:cNvSpPr/>
              <p:nvPr/>
            </p:nvSpPr>
            <p:spPr>
              <a:xfrm>
                <a:off x="4868525" y="2419100"/>
                <a:ext cx="554400" cy="553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5"/>
              <p:cNvSpPr/>
              <p:nvPr/>
            </p:nvSpPr>
            <p:spPr>
              <a:xfrm>
                <a:off x="5640425" y="2419100"/>
                <a:ext cx="554400" cy="553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5"/>
              <p:cNvSpPr/>
              <p:nvPr/>
            </p:nvSpPr>
            <p:spPr>
              <a:xfrm>
                <a:off x="6412325" y="2419100"/>
                <a:ext cx="554400" cy="5538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2" name="Google Shape;612;p1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613" name="Google Shape;613;p15"/>
              <p:cNvSpPr/>
              <p:nvPr/>
            </p:nvSpPr>
            <p:spPr>
              <a:xfrm>
                <a:off x="5739175" y="2517748"/>
                <a:ext cx="357000" cy="356700"/>
              </a:xfrm>
              <a:prstGeom prst="rect">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15" name="Google Shape;615;p1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616" name="Google Shape;616;p1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617" name="Google Shape;617;p15"/>
            <p:cNvGrpSpPr/>
            <p:nvPr/>
          </p:nvGrpSpPr>
          <p:grpSpPr>
            <a:xfrm>
              <a:off x="2774188" y="4376383"/>
              <a:ext cx="1068387" cy="244355"/>
              <a:chOff x="3135388" y="13929688"/>
              <a:chExt cx="1465150" cy="335100"/>
            </a:xfrm>
          </p:grpSpPr>
          <p:sp>
            <p:nvSpPr>
              <p:cNvPr id="618" name="Google Shape;618;p15"/>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5"/>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5"/>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21" name="Google Shape;621;p15"/>
          <p:cNvSpPr/>
          <p:nvPr/>
        </p:nvSpPr>
        <p:spPr>
          <a:xfrm>
            <a:off x="1231825" y="3153825"/>
            <a:ext cx="7823400" cy="9397800"/>
          </a:xfrm>
          <a:prstGeom prst="wedgeRoundRectCallout">
            <a:avLst>
              <a:gd fmla="val 7528" name="adj1"/>
              <a:gd fmla="val 5829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5"/>
          <p:cNvSpPr txBox="1"/>
          <p:nvPr>
            <p:ph type="title"/>
          </p:nvPr>
        </p:nvSpPr>
        <p:spPr>
          <a:xfrm>
            <a:off x="2141100" y="4454325"/>
            <a:ext cx="6004800" cy="6796800"/>
          </a:xfrm>
          <a:prstGeom prst="rect">
            <a:avLst/>
          </a:prstGeom>
        </p:spPr>
        <p:txBody>
          <a:bodyPr anchorCtr="0" anchor="ctr" bIns="176925" lIns="176925" spcFirstLastPara="1" rIns="176925" wrap="square" tIns="176925">
            <a:noAutofit/>
          </a:bodyPr>
          <a:lstStyle>
            <a:lvl1pPr lvl="0" rtl="0">
              <a:spcBef>
                <a:spcPts val="0"/>
              </a:spcBef>
              <a:spcAft>
                <a:spcPts val="0"/>
              </a:spcAft>
              <a:buSzPts val="6500"/>
              <a:buFont typeface="Barlow Condensed"/>
              <a:buNone/>
              <a:defRPr sz="6000">
                <a:latin typeface="Barlow Condensed"/>
                <a:ea typeface="Barlow Condensed"/>
                <a:cs typeface="Barlow Condensed"/>
                <a:sym typeface="Barlow Condensed"/>
              </a:defRPr>
            </a:lvl1pPr>
            <a:lvl2pPr lvl="1" rtl="0">
              <a:spcBef>
                <a:spcPts val="0"/>
              </a:spcBef>
              <a:spcAft>
                <a:spcPts val="0"/>
              </a:spcAft>
              <a:buSzPts val="6500"/>
              <a:buFont typeface="Barlow"/>
              <a:buNone/>
              <a:defRPr sz="6500">
                <a:latin typeface="Barlow"/>
                <a:ea typeface="Barlow"/>
                <a:cs typeface="Barlow"/>
                <a:sym typeface="Barlow"/>
              </a:defRPr>
            </a:lvl2pPr>
            <a:lvl3pPr lvl="2" rtl="0">
              <a:spcBef>
                <a:spcPts val="0"/>
              </a:spcBef>
              <a:spcAft>
                <a:spcPts val="0"/>
              </a:spcAft>
              <a:buSzPts val="6500"/>
              <a:buFont typeface="Barlow"/>
              <a:buNone/>
              <a:defRPr sz="6500">
                <a:latin typeface="Barlow"/>
                <a:ea typeface="Barlow"/>
                <a:cs typeface="Barlow"/>
                <a:sym typeface="Barlow"/>
              </a:defRPr>
            </a:lvl3pPr>
            <a:lvl4pPr lvl="3" rtl="0">
              <a:spcBef>
                <a:spcPts val="0"/>
              </a:spcBef>
              <a:spcAft>
                <a:spcPts val="0"/>
              </a:spcAft>
              <a:buSzPts val="6500"/>
              <a:buFont typeface="Barlow"/>
              <a:buNone/>
              <a:defRPr sz="6500">
                <a:latin typeface="Barlow"/>
                <a:ea typeface="Barlow"/>
                <a:cs typeface="Barlow"/>
                <a:sym typeface="Barlow"/>
              </a:defRPr>
            </a:lvl4pPr>
            <a:lvl5pPr lvl="4" rtl="0">
              <a:spcBef>
                <a:spcPts val="0"/>
              </a:spcBef>
              <a:spcAft>
                <a:spcPts val="0"/>
              </a:spcAft>
              <a:buSzPts val="6500"/>
              <a:buFont typeface="Barlow"/>
              <a:buNone/>
              <a:defRPr sz="6500">
                <a:latin typeface="Barlow"/>
                <a:ea typeface="Barlow"/>
                <a:cs typeface="Barlow"/>
                <a:sym typeface="Barlow"/>
              </a:defRPr>
            </a:lvl5pPr>
            <a:lvl6pPr lvl="5" rtl="0">
              <a:spcBef>
                <a:spcPts val="0"/>
              </a:spcBef>
              <a:spcAft>
                <a:spcPts val="0"/>
              </a:spcAft>
              <a:buSzPts val="6500"/>
              <a:buFont typeface="Barlow"/>
              <a:buNone/>
              <a:defRPr sz="6500">
                <a:latin typeface="Barlow"/>
                <a:ea typeface="Barlow"/>
                <a:cs typeface="Barlow"/>
                <a:sym typeface="Barlow"/>
              </a:defRPr>
            </a:lvl6pPr>
            <a:lvl7pPr lvl="6" rtl="0">
              <a:spcBef>
                <a:spcPts val="0"/>
              </a:spcBef>
              <a:spcAft>
                <a:spcPts val="0"/>
              </a:spcAft>
              <a:buSzPts val="6500"/>
              <a:buFont typeface="Barlow"/>
              <a:buNone/>
              <a:defRPr sz="6500">
                <a:latin typeface="Barlow"/>
                <a:ea typeface="Barlow"/>
                <a:cs typeface="Barlow"/>
                <a:sym typeface="Barlow"/>
              </a:defRPr>
            </a:lvl7pPr>
            <a:lvl8pPr lvl="7" rtl="0">
              <a:spcBef>
                <a:spcPts val="0"/>
              </a:spcBef>
              <a:spcAft>
                <a:spcPts val="0"/>
              </a:spcAft>
              <a:buSzPts val="6500"/>
              <a:buFont typeface="Barlow"/>
              <a:buNone/>
              <a:defRPr sz="6500">
                <a:latin typeface="Barlow"/>
                <a:ea typeface="Barlow"/>
                <a:cs typeface="Barlow"/>
                <a:sym typeface="Barlow"/>
              </a:defRPr>
            </a:lvl8pPr>
            <a:lvl9pPr lvl="8" rtl="0">
              <a:spcBef>
                <a:spcPts val="0"/>
              </a:spcBef>
              <a:spcAft>
                <a:spcPts val="0"/>
              </a:spcAft>
              <a:buSzPts val="6500"/>
              <a:buFont typeface="Barlow"/>
              <a:buNone/>
              <a:defRPr sz="6500">
                <a:latin typeface="Barlow"/>
                <a:ea typeface="Barlow"/>
                <a:cs typeface="Barlow"/>
                <a:sym typeface="Barlow"/>
              </a:defRPr>
            </a:lvl9pPr>
          </a:lstStyle>
          <a:p/>
        </p:txBody>
      </p:sp>
      <p:sp>
        <p:nvSpPr>
          <p:cNvPr id="623" name="Google Shape;623;p15"/>
          <p:cNvSpPr txBox="1"/>
          <p:nvPr>
            <p:ph idx="2" type="title"/>
          </p:nvPr>
        </p:nvSpPr>
        <p:spPr>
          <a:xfrm>
            <a:off x="2929350" y="14403275"/>
            <a:ext cx="4428300" cy="1797300"/>
          </a:xfrm>
          <a:prstGeom prst="rect">
            <a:avLst/>
          </a:prstGeom>
        </p:spPr>
        <p:txBody>
          <a:bodyPr anchorCtr="0" anchor="ctr" bIns="176925" lIns="176925" spcFirstLastPara="1" rIns="176925" wrap="square" tIns="176925">
            <a:noAutofit/>
          </a:bodyPr>
          <a:lstStyle>
            <a:lvl1pPr lvl="0" rtl="0" algn="ctr">
              <a:lnSpc>
                <a:spcPct val="90000"/>
              </a:lnSpc>
              <a:spcBef>
                <a:spcPts val="0"/>
              </a:spcBef>
              <a:spcAft>
                <a:spcPts val="0"/>
              </a:spcAft>
              <a:buSzPts val="3600"/>
              <a:buNone/>
              <a:defRPr sz="46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TWO_COLUMNS_1">
    <p:bg>
      <p:bgPr>
        <a:solidFill>
          <a:schemeClr val="lt2"/>
        </a:solidFill>
      </p:bgPr>
    </p:bg>
    <p:spTree>
      <p:nvGrpSpPr>
        <p:cNvPr id="624" name="Shape 624"/>
        <p:cNvGrpSpPr/>
        <p:nvPr/>
      </p:nvGrpSpPr>
      <p:grpSpPr>
        <a:xfrm>
          <a:off x="0" y="0"/>
          <a:ext cx="0" cy="0"/>
          <a:chOff x="0" y="0"/>
          <a:chExt cx="0" cy="0"/>
        </a:xfrm>
      </p:grpSpPr>
      <p:grpSp>
        <p:nvGrpSpPr>
          <p:cNvPr id="625" name="Google Shape;625;p16"/>
          <p:cNvGrpSpPr/>
          <p:nvPr/>
        </p:nvGrpSpPr>
        <p:grpSpPr>
          <a:xfrm>
            <a:off x="24478" y="-29863"/>
            <a:ext cx="10286898" cy="18484502"/>
            <a:chOff x="24478" y="-29863"/>
            <a:chExt cx="10286898" cy="18484502"/>
          </a:xfrm>
        </p:grpSpPr>
        <p:grpSp>
          <p:nvGrpSpPr>
            <p:cNvPr id="626" name="Google Shape;626;p16"/>
            <p:cNvGrpSpPr/>
            <p:nvPr/>
          </p:nvGrpSpPr>
          <p:grpSpPr>
            <a:xfrm>
              <a:off x="419475" y="-29863"/>
              <a:ext cx="9447775" cy="18484502"/>
              <a:chOff x="419475" y="-951150"/>
              <a:chExt cx="9447775" cy="19656000"/>
            </a:xfrm>
          </p:grpSpPr>
          <p:cxnSp>
            <p:nvCxnSpPr>
              <p:cNvPr id="627" name="Google Shape;627;p16"/>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28" name="Google Shape;628;p16"/>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29" name="Google Shape;629;p16"/>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0" name="Google Shape;630;p16"/>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1" name="Google Shape;631;p16"/>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2" name="Google Shape;632;p16"/>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3" name="Google Shape;633;p16"/>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4" name="Google Shape;634;p16"/>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5" name="Google Shape;635;p16"/>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6" name="Google Shape;636;p16"/>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7" name="Google Shape;637;p16"/>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8" name="Google Shape;638;p16"/>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39" name="Google Shape;639;p16"/>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40" name="Google Shape;640;p16"/>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41" name="Google Shape;641;p16"/>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42" name="Google Shape;642;p16"/>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643" name="Google Shape;643;p16"/>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644" name="Google Shape;644;p16"/>
            <p:cNvGrpSpPr/>
            <p:nvPr/>
          </p:nvGrpSpPr>
          <p:grpSpPr>
            <a:xfrm>
              <a:off x="24478" y="266775"/>
              <a:ext cx="10286898" cy="17763267"/>
              <a:chOff x="-304325" y="266775"/>
              <a:chExt cx="11049300" cy="17763267"/>
            </a:xfrm>
          </p:grpSpPr>
          <p:cxnSp>
            <p:nvCxnSpPr>
              <p:cNvPr id="645" name="Google Shape;645;p16"/>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46" name="Google Shape;646;p16"/>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47" name="Google Shape;647;p16"/>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48" name="Google Shape;648;p16"/>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49" name="Google Shape;649;p16"/>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0" name="Google Shape;650;p16"/>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1" name="Google Shape;651;p16"/>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2" name="Google Shape;652;p16"/>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3" name="Google Shape;653;p16"/>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4" name="Google Shape;654;p16"/>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5" name="Google Shape;655;p16"/>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6" name="Google Shape;656;p16"/>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7" name="Google Shape;657;p16"/>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8" name="Google Shape;658;p16"/>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9" name="Google Shape;659;p16"/>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0" name="Google Shape;660;p16"/>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1" name="Google Shape;661;p16"/>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2" name="Google Shape;662;p16"/>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3" name="Google Shape;663;p16"/>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4" name="Google Shape;664;p16"/>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5" name="Google Shape;665;p16"/>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6" name="Google Shape;666;p16"/>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7" name="Google Shape;667;p16"/>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8" name="Google Shape;668;p16"/>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9" name="Google Shape;669;p16"/>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0" name="Google Shape;670;p16"/>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1" name="Google Shape;671;p16"/>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2" name="Google Shape;672;p16"/>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3" name="Google Shape;673;p16"/>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4" name="Google Shape;674;p16"/>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5" name="Google Shape;675;p16"/>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grpSp>
        <p:nvGrpSpPr>
          <p:cNvPr id="676" name="Google Shape;676;p16"/>
          <p:cNvGrpSpPr/>
          <p:nvPr/>
        </p:nvGrpSpPr>
        <p:grpSpPr>
          <a:xfrm>
            <a:off x="1344175" y="3944550"/>
            <a:ext cx="7598100" cy="12238200"/>
            <a:chOff x="1344175" y="3944550"/>
            <a:chExt cx="7598100" cy="12238200"/>
          </a:xfrm>
        </p:grpSpPr>
        <p:sp>
          <p:nvSpPr>
            <p:cNvPr id="677" name="Google Shape;677;p16"/>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6"/>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9" name="Google Shape;679;p16"/>
            <p:cNvGrpSpPr/>
            <p:nvPr/>
          </p:nvGrpSpPr>
          <p:grpSpPr>
            <a:xfrm>
              <a:off x="7118866" y="4300122"/>
              <a:ext cx="1448807" cy="382399"/>
              <a:chOff x="4868525" y="2419100"/>
              <a:chExt cx="2098200" cy="553800"/>
            </a:xfrm>
          </p:grpSpPr>
          <p:sp>
            <p:nvSpPr>
              <p:cNvPr id="680" name="Google Shape;680;p1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3" name="Google Shape;683;p1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684" name="Google Shape;684;p1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86" name="Google Shape;686;p1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687" name="Google Shape;687;p1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688" name="Google Shape;688;p16"/>
            <p:cNvGrpSpPr/>
            <p:nvPr/>
          </p:nvGrpSpPr>
          <p:grpSpPr>
            <a:xfrm>
              <a:off x="1746820" y="4371370"/>
              <a:ext cx="1068387" cy="244355"/>
              <a:chOff x="3135388" y="13929688"/>
              <a:chExt cx="1465150" cy="335100"/>
            </a:xfrm>
          </p:grpSpPr>
          <p:sp>
            <p:nvSpPr>
              <p:cNvPr id="689" name="Google Shape;689;p16"/>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6"/>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6"/>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92" name="Google Shape;692;p16"/>
          <p:cNvSpPr txBox="1"/>
          <p:nvPr>
            <p:ph type="title"/>
          </p:nvPr>
        </p:nvSpPr>
        <p:spPr>
          <a:xfrm flipH="1" rot="-179941">
            <a:off x="1831764" y="719857"/>
            <a:ext cx="6622870"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
        <p:nvSpPr>
          <p:cNvPr id="693" name="Google Shape;693;p16"/>
          <p:cNvSpPr txBox="1"/>
          <p:nvPr>
            <p:ph idx="1" type="subTitle"/>
          </p:nvPr>
        </p:nvSpPr>
        <p:spPr>
          <a:xfrm>
            <a:off x="5759263" y="7519452"/>
            <a:ext cx="3565200" cy="2038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694" name="Google Shape;694;p16"/>
          <p:cNvSpPr txBox="1"/>
          <p:nvPr>
            <p:ph idx="2" type="subTitle"/>
          </p:nvPr>
        </p:nvSpPr>
        <p:spPr>
          <a:xfrm>
            <a:off x="5759263" y="6560073"/>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695" name="Google Shape;695;p16"/>
          <p:cNvSpPr txBox="1"/>
          <p:nvPr>
            <p:ph idx="3" type="subTitle"/>
          </p:nvPr>
        </p:nvSpPr>
        <p:spPr>
          <a:xfrm>
            <a:off x="962513" y="9034702"/>
            <a:ext cx="3565200" cy="2038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696" name="Google Shape;696;p16"/>
          <p:cNvSpPr txBox="1"/>
          <p:nvPr>
            <p:ph idx="4" type="subTitle"/>
          </p:nvPr>
        </p:nvSpPr>
        <p:spPr>
          <a:xfrm>
            <a:off x="962463" y="8075311"/>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697" name="Google Shape;697;p16"/>
          <p:cNvSpPr txBox="1"/>
          <p:nvPr>
            <p:ph idx="5" type="subTitle"/>
          </p:nvPr>
        </p:nvSpPr>
        <p:spPr>
          <a:xfrm>
            <a:off x="962525" y="15311127"/>
            <a:ext cx="3565200" cy="2038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698" name="Google Shape;698;p16"/>
          <p:cNvSpPr txBox="1"/>
          <p:nvPr>
            <p:ph idx="6" type="subTitle"/>
          </p:nvPr>
        </p:nvSpPr>
        <p:spPr>
          <a:xfrm>
            <a:off x="962525" y="14351748"/>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699" name="Google Shape;699;p16"/>
          <p:cNvSpPr txBox="1"/>
          <p:nvPr>
            <p:ph idx="7" type="subTitle"/>
          </p:nvPr>
        </p:nvSpPr>
        <p:spPr>
          <a:xfrm>
            <a:off x="5759275" y="13651602"/>
            <a:ext cx="3565200" cy="2038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700" name="Google Shape;700;p16"/>
          <p:cNvSpPr txBox="1"/>
          <p:nvPr>
            <p:ph idx="8" type="subTitle"/>
          </p:nvPr>
        </p:nvSpPr>
        <p:spPr>
          <a:xfrm>
            <a:off x="5759275" y="12692212"/>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SECTION_HEADER_1">
    <p:bg>
      <p:bgPr>
        <a:solidFill>
          <a:schemeClr val="lt1"/>
        </a:solidFill>
      </p:bgPr>
    </p:bg>
    <p:spTree>
      <p:nvGrpSpPr>
        <p:cNvPr id="701" name="Shape 701"/>
        <p:cNvGrpSpPr/>
        <p:nvPr/>
      </p:nvGrpSpPr>
      <p:grpSpPr>
        <a:xfrm>
          <a:off x="0" y="0"/>
          <a:ext cx="0" cy="0"/>
          <a:chOff x="0" y="0"/>
          <a:chExt cx="0" cy="0"/>
        </a:xfrm>
      </p:grpSpPr>
      <p:sp>
        <p:nvSpPr>
          <p:cNvPr id="702" name="Google Shape;702;p17"/>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7"/>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4" name="Google Shape;704;p17"/>
          <p:cNvGrpSpPr/>
          <p:nvPr/>
        </p:nvGrpSpPr>
        <p:grpSpPr>
          <a:xfrm>
            <a:off x="7085991" y="1616447"/>
            <a:ext cx="1448807" cy="382399"/>
            <a:chOff x="4868525" y="2419100"/>
            <a:chExt cx="2098200" cy="553800"/>
          </a:xfrm>
        </p:grpSpPr>
        <p:sp>
          <p:nvSpPr>
            <p:cNvPr id="705" name="Google Shape;705;p17"/>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7"/>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7"/>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08" name="Google Shape;708;p1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709" name="Google Shape;709;p17"/>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11" name="Google Shape;711;p1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712" name="Google Shape;712;p1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713" name="Google Shape;713;p17"/>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rtl="0">
              <a:spcBef>
                <a:spcPts val="0"/>
              </a:spcBef>
              <a:spcAft>
                <a:spcPts val="0"/>
              </a:spcAft>
              <a:buSzPts val="3600"/>
              <a:buNone/>
              <a:defRPr/>
            </a:lvl9pPr>
          </a:lstStyle>
          <a:p/>
        </p:txBody>
      </p:sp>
      <p:sp>
        <p:nvSpPr>
          <p:cNvPr id="714" name="Google Shape;714;p17"/>
          <p:cNvSpPr txBox="1"/>
          <p:nvPr>
            <p:ph hasCustomPrompt="1" type="title"/>
          </p:nvPr>
        </p:nvSpPr>
        <p:spPr>
          <a:xfrm rot="-312007">
            <a:off x="2802836" y="4178869"/>
            <a:ext cx="4647227" cy="2433112"/>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23200"/>
              <a:buNone/>
              <a:defRPr sz="20000"/>
            </a:lvl1pPr>
            <a:lvl2pPr lvl="1" rtl="0" algn="ctr">
              <a:spcBef>
                <a:spcPts val="0"/>
              </a:spcBef>
              <a:spcAft>
                <a:spcPts val="0"/>
              </a:spcAft>
              <a:buSzPts val="23200"/>
              <a:buNone/>
              <a:defRPr sz="23200"/>
            </a:lvl2pPr>
            <a:lvl3pPr lvl="2" rtl="0" algn="ctr">
              <a:spcBef>
                <a:spcPts val="0"/>
              </a:spcBef>
              <a:spcAft>
                <a:spcPts val="0"/>
              </a:spcAft>
              <a:buSzPts val="23200"/>
              <a:buNone/>
              <a:defRPr sz="23200"/>
            </a:lvl3pPr>
            <a:lvl4pPr lvl="3" rtl="0" algn="ctr">
              <a:spcBef>
                <a:spcPts val="0"/>
              </a:spcBef>
              <a:spcAft>
                <a:spcPts val="0"/>
              </a:spcAft>
              <a:buSzPts val="23200"/>
              <a:buNone/>
              <a:defRPr sz="23200"/>
            </a:lvl4pPr>
            <a:lvl5pPr lvl="4" rtl="0" algn="ctr">
              <a:spcBef>
                <a:spcPts val="0"/>
              </a:spcBef>
              <a:spcAft>
                <a:spcPts val="0"/>
              </a:spcAft>
              <a:buSzPts val="23200"/>
              <a:buNone/>
              <a:defRPr sz="23200"/>
            </a:lvl5pPr>
            <a:lvl6pPr lvl="5" rtl="0" algn="ctr">
              <a:spcBef>
                <a:spcPts val="0"/>
              </a:spcBef>
              <a:spcAft>
                <a:spcPts val="0"/>
              </a:spcAft>
              <a:buSzPts val="23200"/>
              <a:buNone/>
              <a:defRPr sz="23200"/>
            </a:lvl6pPr>
            <a:lvl7pPr lvl="6" rtl="0" algn="ctr">
              <a:spcBef>
                <a:spcPts val="0"/>
              </a:spcBef>
              <a:spcAft>
                <a:spcPts val="0"/>
              </a:spcAft>
              <a:buSzPts val="23200"/>
              <a:buNone/>
              <a:defRPr sz="23200"/>
            </a:lvl7pPr>
            <a:lvl8pPr lvl="7" rtl="0" algn="ctr">
              <a:spcBef>
                <a:spcPts val="0"/>
              </a:spcBef>
              <a:spcAft>
                <a:spcPts val="0"/>
              </a:spcAft>
              <a:buSzPts val="23200"/>
              <a:buNone/>
              <a:defRPr sz="23200"/>
            </a:lvl8pPr>
            <a:lvl9pPr lvl="8" rtl="0" algn="ctr">
              <a:spcBef>
                <a:spcPts val="0"/>
              </a:spcBef>
              <a:spcAft>
                <a:spcPts val="0"/>
              </a:spcAft>
              <a:buSzPts val="23200"/>
              <a:buNone/>
              <a:defRPr sz="23200"/>
            </a:lvl9pPr>
          </a:lstStyle>
          <a:p>
            <a:r>
              <a:t>xx%</a:t>
            </a:r>
          </a:p>
        </p:txBody>
      </p:sp>
      <p:sp>
        <p:nvSpPr>
          <p:cNvPr id="715" name="Google Shape;715;p17"/>
          <p:cNvSpPr txBox="1"/>
          <p:nvPr>
            <p:ph idx="2" type="subTitle"/>
          </p:nvPr>
        </p:nvSpPr>
        <p:spPr>
          <a:xfrm>
            <a:off x="1463725" y="15010925"/>
            <a:ext cx="5014500" cy="1684500"/>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Clr>
                <a:schemeClr val="dk1"/>
              </a:buClr>
              <a:buSzPts val="3600"/>
              <a:buNone/>
              <a:defRPr sz="4500">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716" name="Google Shape;716;p17"/>
          <p:cNvSpPr txBox="1"/>
          <p:nvPr>
            <p:ph idx="3" type="title"/>
          </p:nvPr>
        </p:nvSpPr>
        <p:spPr>
          <a:xfrm rot="-311896">
            <a:off x="479769" y="6933728"/>
            <a:ext cx="9327563" cy="4189949"/>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2">
    <p:bg>
      <p:bgPr>
        <a:solidFill>
          <a:schemeClr val="lt2"/>
        </a:solidFill>
      </p:bgPr>
    </p:bg>
    <p:spTree>
      <p:nvGrpSpPr>
        <p:cNvPr id="717" name="Shape 717"/>
        <p:cNvGrpSpPr/>
        <p:nvPr/>
      </p:nvGrpSpPr>
      <p:grpSpPr>
        <a:xfrm>
          <a:off x="0" y="0"/>
          <a:ext cx="0" cy="0"/>
          <a:chOff x="0" y="0"/>
          <a:chExt cx="0" cy="0"/>
        </a:xfrm>
      </p:grpSpPr>
      <p:grpSp>
        <p:nvGrpSpPr>
          <p:cNvPr id="718" name="Google Shape;718;p18"/>
          <p:cNvGrpSpPr/>
          <p:nvPr/>
        </p:nvGrpSpPr>
        <p:grpSpPr>
          <a:xfrm>
            <a:off x="24478" y="-29863"/>
            <a:ext cx="10286898" cy="18484502"/>
            <a:chOff x="24478" y="-29863"/>
            <a:chExt cx="10286898" cy="18484502"/>
          </a:xfrm>
        </p:grpSpPr>
        <p:grpSp>
          <p:nvGrpSpPr>
            <p:cNvPr id="719" name="Google Shape;719;p18"/>
            <p:cNvGrpSpPr/>
            <p:nvPr/>
          </p:nvGrpSpPr>
          <p:grpSpPr>
            <a:xfrm>
              <a:off x="419475" y="-29863"/>
              <a:ext cx="9447775" cy="18484502"/>
              <a:chOff x="419475" y="-951150"/>
              <a:chExt cx="9447775" cy="19656000"/>
            </a:xfrm>
          </p:grpSpPr>
          <p:cxnSp>
            <p:nvCxnSpPr>
              <p:cNvPr id="720" name="Google Shape;720;p18"/>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1" name="Google Shape;721;p18"/>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2" name="Google Shape;722;p18"/>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3" name="Google Shape;723;p18"/>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4" name="Google Shape;724;p18"/>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5" name="Google Shape;725;p18"/>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6" name="Google Shape;726;p18"/>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7" name="Google Shape;727;p18"/>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8" name="Google Shape;728;p18"/>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29" name="Google Shape;729;p18"/>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0" name="Google Shape;730;p18"/>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1" name="Google Shape;731;p18"/>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2" name="Google Shape;732;p18"/>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3" name="Google Shape;733;p18"/>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4" name="Google Shape;734;p18"/>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5" name="Google Shape;735;p18"/>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36" name="Google Shape;736;p18"/>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737" name="Google Shape;737;p18"/>
            <p:cNvGrpSpPr/>
            <p:nvPr/>
          </p:nvGrpSpPr>
          <p:grpSpPr>
            <a:xfrm>
              <a:off x="24478" y="266775"/>
              <a:ext cx="10286898" cy="17763267"/>
              <a:chOff x="-304325" y="266775"/>
              <a:chExt cx="11049300" cy="17763267"/>
            </a:xfrm>
          </p:grpSpPr>
          <p:cxnSp>
            <p:nvCxnSpPr>
              <p:cNvPr id="738" name="Google Shape;738;p18"/>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39" name="Google Shape;739;p18"/>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0" name="Google Shape;740;p18"/>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1" name="Google Shape;741;p18"/>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2" name="Google Shape;742;p18"/>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3" name="Google Shape;743;p18"/>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4" name="Google Shape;744;p18"/>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5" name="Google Shape;745;p18"/>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6" name="Google Shape;746;p18"/>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7" name="Google Shape;747;p18"/>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8" name="Google Shape;748;p18"/>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9" name="Google Shape;749;p18"/>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0" name="Google Shape;750;p18"/>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1" name="Google Shape;751;p18"/>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2" name="Google Shape;752;p18"/>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3" name="Google Shape;753;p18"/>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4" name="Google Shape;754;p18"/>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5" name="Google Shape;755;p18"/>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6" name="Google Shape;756;p18"/>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7" name="Google Shape;757;p18"/>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8" name="Google Shape;758;p18"/>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9" name="Google Shape;759;p18"/>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0" name="Google Shape;760;p18"/>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1" name="Google Shape;761;p18"/>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2" name="Google Shape;762;p18"/>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3" name="Google Shape;763;p18"/>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4" name="Google Shape;764;p18"/>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5" name="Google Shape;765;p18"/>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6" name="Google Shape;766;p18"/>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7" name="Google Shape;767;p18"/>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8" name="Google Shape;768;p18"/>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769" name="Google Shape;769;p18"/>
          <p:cNvSpPr txBox="1"/>
          <p:nvPr>
            <p:ph type="title"/>
          </p:nvPr>
        </p:nvSpPr>
        <p:spPr>
          <a:xfrm flipH="1" rot="-180001">
            <a:off x="-58854" y="719932"/>
            <a:ext cx="10403858"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770" name="Google Shape;770;p18"/>
          <p:cNvGrpSpPr/>
          <p:nvPr/>
        </p:nvGrpSpPr>
        <p:grpSpPr>
          <a:xfrm>
            <a:off x="1344175" y="3944550"/>
            <a:ext cx="7598100" cy="12238200"/>
            <a:chOff x="1344175" y="3944550"/>
            <a:chExt cx="7598100" cy="12238200"/>
          </a:xfrm>
        </p:grpSpPr>
        <p:sp>
          <p:nvSpPr>
            <p:cNvPr id="771" name="Google Shape;771;p18"/>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8"/>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 name="Google Shape;773;p18"/>
            <p:cNvGrpSpPr/>
            <p:nvPr/>
          </p:nvGrpSpPr>
          <p:grpSpPr>
            <a:xfrm>
              <a:off x="7118866" y="4300122"/>
              <a:ext cx="1448807" cy="382399"/>
              <a:chOff x="4868525" y="2419100"/>
              <a:chExt cx="2098200" cy="553800"/>
            </a:xfrm>
          </p:grpSpPr>
          <p:sp>
            <p:nvSpPr>
              <p:cNvPr id="774" name="Google Shape;774;p18"/>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8"/>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8"/>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7" name="Google Shape;777;p1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778" name="Google Shape;778;p18"/>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 name="Google Shape;780;p1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781" name="Google Shape;781;p1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782" name="Google Shape;782;p18"/>
            <p:cNvGrpSpPr/>
            <p:nvPr/>
          </p:nvGrpSpPr>
          <p:grpSpPr>
            <a:xfrm>
              <a:off x="1746820" y="4371370"/>
              <a:ext cx="1068387" cy="244355"/>
              <a:chOff x="3135388" y="13929688"/>
              <a:chExt cx="1465150" cy="335100"/>
            </a:xfrm>
          </p:grpSpPr>
          <p:sp>
            <p:nvSpPr>
              <p:cNvPr id="783" name="Google Shape;783;p18"/>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8"/>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8"/>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86" name="Google Shape;786;p18"/>
          <p:cNvSpPr txBox="1"/>
          <p:nvPr>
            <p:ph idx="1" type="subTitle"/>
          </p:nvPr>
        </p:nvSpPr>
        <p:spPr>
          <a:xfrm>
            <a:off x="4320465" y="7416500"/>
            <a:ext cx="4271700" cy="15315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787" name="Google Shape;787;p18"/>
          <p:cNvSpPr txBox="1"/>
          <p:nvPr>
            <p:ph idx="2" type="subTitle"/>
          </p:nvPr>
        </p:nvSpPr>
        <p:spPr>
          <a:xfrm>
            <a:off x="4320350" y="6483434"/>
            <a:ext cx="42717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788" name="Google Shape;788;p18"/>
          <p:cNvSpPr txBox="1"/>
          <p:nvPr>
            <p:ph idx="3" type="subTitle"/>
          </p:nvPr>
        </p:nvSpPr>
        <p:spPr>
          <a:xfrm>
            <a:off x="3366388" y="15791974"/>
            <a:ext cx="4271100" cy="15315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789" name="Google Shape;789;p18"/>
          <p:cNvSpPr txBox="1"/>
          <p:nvPr>
            <p:ph idx="4" type="subTitle"/>
          </p:nvPr>
        </p:nvSpPr>
        <p:spPr>
          <a:xfrm>
            <a:off x="3366213" y="14858908"/>
            <a:ext cx="42711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790" name="Google Shape;790;p18"/>
          <p:cNvSpPr txBox="1"/>
          <p:nvPr>
            <p:ph idx="5" type="subTitle"/>
          </p:nvPr>
        </p:nvSpPr>
        <p:spPr>
          <a:xfrm>
            <a:off x="1695075" y="11583050"/>
            <a:ext cx="4271400" cy="15315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791" name="Google Shape;791;p18"/>
          <p:cNvSpPr txBox="1"/>
          <p:nvPr>
            <p:ph idx="6" type="subTitle"/>
          </p:nvPr>
        </p:nvSpPr>
        <p:spPr>
          <a:xfrm>
            <a:off x="1694900" y="10649984"/>
            <a:ext cx="42714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TITLE_AND_TWO_COLUMNS_2_1">
    <p:bg>
      <p:bgPr>
        <a:solidFill>
          <a:schemeClr val="lt2"/>
        </a:solidFill>
      </p:bgPr>
    </p:bg>
    <p:spTree>
      <p:nvGrpSpPr>
        <p:cNvPr id="792" name="Shape 792"/>
        <p:cNvGrpSpPr/>
        <p:nvPr/>
      </p:nvGrpSpPr>
      <p:grpSpPr>
        <a:xfrm>
          <a:off x="0" y="0"/>
          <a:ext cx="0" cy="0"/>
          <a:chOff x="0" y="0"/>
          <a:chExt cx="0" cy="0"/>
        </a:xfrm>
      </p:grpSpPr>
      <p:grpSp>
        <p:nvGrpSpPr>
          <p:cNvPr id="793" name="Google Shape;793;p19"/>
          <p:cNvGrpSpPr/>
          <p:nvPr/>
        </p:nvGrpSpPr>
        <p:grpSpPr>
          <a:xfrm>
            <a:off x="24478" y="-29863"/>
            <a:ext cx="10286898" cy="18484502"/>
            <a:chOff x="24478" y="-29863"/>
            <a:chExt cx="10286898" cy="18484502"/>
          </a:xfrm>
        </p:grpSpPr>
        <p:grpSp>
          <p:nvGrpSpPr>
            <p:cNvPr id="794" name="Google Shape;794;p19"/>
            <p:cNvGrpSpPr/>
            <p:nvPr/>
          </p:nvGrpSpPr>
          <p:grpSpPr>
            <a:xfrm>
              <a:off x="419475" y="-29863"/>
              <a:ext cx="9447775" cy="18484502"/>
              <a:chOff x="419475" y="-951150"/>
              <a:chExt cx="9447775" cy="19656000"/>
            </a:xfrm>
          </p:grpSpPr>
          <p:cxnSp>
            <p:nvCxnSpPr>
              <p:cNvPr id="795" name="Google Shape;795;p19"/>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96" name="Google Shape;796;p19"/>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97" name="Google Shape;797;p19"/>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98" name="Google Shape;798;p19"/>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799" name="Google Shape;799;p19"/>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0" name="Google Shape;800;p19"/>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1" name="Google Shape;801;p19"/>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2" name="Google Shape;802;p19"/>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3" name="Google Shape;803;p19"/>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4" name="Google Shape;804;p19"/>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5" name="Google Shape;805;p19"/>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6" name="Google Shape;806;p19"/>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7" name="Google Shape;807;p19"/>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8" name="Google Shape;808;p19"/>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09" name="Google Shape;809;p19"/>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10" name="Google Shape;810;p19"/>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11" name="Google Shape;811;p19"/>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812" name="Google Shape;812;p19"/>
            <p:cNvGrpSpPr/>
            <p:nvPr/>
          </p:nvGrpSpPr>
          <p:grpSpPr>
            <a:xfrm>
              <a:off x="24478" y="266775"/>
              <a:ext cx="10286898" cy="17763267"/>
              <a:chOff x="-304325" y="266775"/>
              <a:chExt cx="11049300" cy="17763267"/>
            </a:xfrm>
          </p:grpSpPr>
          <p:cxnSp>
            <p:nvCxnSpPr>
              <p:cNvPr id="813" name="Google Shape;813;p19"/>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4" name="Google Shape;814;p19"/>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5" name="Google Shape;815;p19"/>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6" name="Google Shape;816;p19"/>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7" name="Google Shape;817;p19"/>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8" name="Google Shape;818;p19"/>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9" name="Google Shape;819;p19"/>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0" name="Google Shape;820;p19"/>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1" name="Google Shape;821;p19"/>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2" name="Google Shape;822;p19"/>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3" name="Google Shape;823;p19"/>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4" name="Google Shape;824;p19"/>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5" name="Google Shape;825;p19"/>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6" name="Google Shape;826;p19"/>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7" name="Google Shape;827;p19"/>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8" name="Google Shape;828;p19"/>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9" name="Google Shape;829;p19"/>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0" name="Google Shape;830;p19"/>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1" name="Google Shape;831;p19"/>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2" name="Google Shape;832;p19"/>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3" name="Google Shape;833;p19"/>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4" name="Google Shape;834;p19"/>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5" name="Google Shape;835;p19"/>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6" name="Google Shape;836;p19"/>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7" name="Google Shape;837;p19"/>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8" name="Google Shape;838;p19"/>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9" name="Google Shape;839;p19"/>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40" name="Google Shape;840;p19"/>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41" name="Google Shape;841;p19"/>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42" name="Google Shape;842;p19"/>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43" name="Google Shape;843;p19"/>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844" name="Google Shape;844;p19"/>
          <p:cNvSpPr txBox="1"/>
          <p:nvPr>
            <p:ph type="title"/>
          </p:nvPr>
        </p:nvSpPr>
        <p:spPr>
          <a:xfrm flipH="1" rot="-179886">
            <a:off x="1483691" y="719782"/>
            <a:ext cx="7318918"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845" name="Google Shape;845;p19"/>
          <p:cNvGrpSpPr/>
          <p:nvPr/>
        </p:nvGrpSpPr>
        <p:grpSpPr>
          <a:xfrm>
            <a:off x="1344175" y="3944550"/>
            <a:ext cx="7598100" cy="12238200"/>
            <a:chOff x="1344175" y="3944550"/>
            <a:chExt cx="7598100" cy="12238200"/>
          </a:xfrm>
        </p:grpSpPr>
        <p:sp>
          <p:nvSpPr>
            <p:cNvPr id="846" name="Google Shape;846;p19"/>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9"/>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 name="Google Shape;848;p19"/>
            <p:cNvGrpSpPr/>
            <p:nvPr/>
          </p:nvGrpSpPr>
          <p:grpSpPr>
            <a:xfrm>
              <a:off x="7118866" y="4300122"/>
              <a:ext cx="1448807" cy="382399"/>
              <a:chOff x="4868525" y="2419100"/>
              <a:chExt cx="2098200" cy="553800"/>
            </a:xfrm>
          </p:grpSpPr>
          <p:sp>
            <p:nvSpPr>
              <p:cNvPr id="849" name="Google Shape;849;p1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2" name="Google Shape;852;p1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853" name="Google Shape;853;p1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5" name="Google Shape;855;p1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856" name="Google Shape;856;p1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857" name="Google Shape;857;p19"/>
            <p:cNvGrpSpPr/>
            <p:nvPr/>
          </p:nvGrpSpPr>
          <p:grpSpPr>
            <a:xfrm>
              <a:off x="1746820" y="4371370"/>
              <a:ext cx="1068387" cy="244355"/>
              <a:chOff x="3135388" y="13929688"/>
              <a:chExt cx="1465150" cy="335100"/>
            </a:xfrm>
          </p:grpSpPr>
          <p:sp>
            <p:nvSpPr>
              <p:cNvPr id="858" name="Google Shape;858;p19"/>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9"/>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9"/>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1" name="Google Shape;861;p19"/>
          <p:cNvSpPr txBox="1"/>
          <p:nvPr>
            <p:ph idx="1" type="subTitle"/>
          </p:nvPr>
        </p:nvSpPr>
        <p:spPr>
          <a:xfrm>
            <a:off x="5538400" y="7571100"/>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62" name="Google Shape;862;p19"/>
          <p:cNvSpPr txBox="1"/>
          <p:nvPr>
            <p:ph idx="2" type="subTitle"/>
          </p:nvPr>
        </p:nvSpPr>
        <p:spPr>
          <a:xfrm>
            <a:off x="5538400" y="6716975"/>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863" name="Google Shape;863;p19"/>
          <p:cNvSpPr txBox="1"/>
          <p:nvPr>
            <p:ph idx="3" type="subTitle"/>
          </p:nvPr>
        </p:nvSpPr>
        <p:spPr>
          <a:xfrm>
            <a:off x="1181850" y="7408475"/>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64" name="Google Shape;864;p19"/>
          <p:cNvSpPr txBox="1"/>
          <p:nvPr>
            <p:ph idx="4" type="subTitle"/>
          </p:nvPr>
        </p:nvSpPr>
        <p:spPr>
          <a:xfrm>
            <a:off x="1181800" y="6554338"/>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865" name="Google Shape;865;p19"/>
          <p:cNvSpPr txBox="1"/>
          <p:nvPr>
            <p:ph idx="5" type="subTitle"/>
          </p:nvPr>
        </p:nvSpPr>
        <p:spPr>
          <a:xfrm>
            <a:off x="1181900" y="15677650"/>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66" name="Google Shape;866;p19"/>
          <p:cNvSpPr txBox="1"/>
          <p:nvPr>
            <p:ph idx="6" type="subTitle"/>
          </p:nvPr>
        </p:nvSpPr>
        <p:spPr>
          <a:xfrm>
            <a:off x="1181900" y="14823525"/>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867" name="Google Shape;867;p19"/>
          <p:cNvSpPr txBox="1"/>
          <p:nvPr>
            <p:ph idx="7" type="subTitle"/>
          </p:nvPr>
        </p:nvSpPr>
        <p:spPr>
          <a:xfrm>
            <a:off x="5538400" y="15910350"/>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68" name="Google Shape;868;p19"/>
          <p:cNvSpPr txBox="1"/>
          <p:nvPr>
            <p:ph idx="8" type="subTitle"/>
          </p:nvPr>
        </p:nvSpPr>
        <p:spPr>
          <a:xfrm>
            <a:off x="5538400" y="15056215"/>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869" name="Google Shape;869;p19"/>
          <p:cNvSpPr txBox="1"/>
          <p:nvPr>
            <p:ph idx="9" type="subTitle"/>
          </p:nvPr>
        </p:nvSpPr>
        <p:spPr>
          <a:xfrm>
            <a:off x="1181925" y="11526776"/>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70" name="Google Shape;870;p19"/>
          <p:cNvSpPr txBox="1"/>
          <p:nvPr>
            <p:ph idx="13" type="subTitle"/>
          </p:nvPr>
        </p:nvSpPr>
        <p:spPr>
          <a:xfrm>
            <a:off x="1181875" y="10672650"/>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871" name="Google Shape;871;p19"/>
          <p:cNvSpPr txBox="1"/>
          <p:nvPr>
            <p:ph idx="14" type="subTitle"/>
          </p:nvPr>
        </p:nvSpPr>
        <p:spPr>
          <a:xfrm>
            <a:off x="5538400" y="11706050"/>
            <a:ext cx="3565200" cy="14346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872" name="Google Shape;872;p19"/>
          <p:cNvSpPr txBox="1"/>
          <p:nvPr>
            <p:ph idx="15" type="subTitle"/>
          </p:nvPr>
        </p:nvSpPr>
        <p:spPr>
          <a:xfrm>
            <a:off x="5538400" y="10851925"/>
            <a:ext cx="35652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TITLE_ONLY_1_1">
    <p:bg>
      <p:bgPr>
        <a:solidFill>
          <a:schemeClr val="lt2"/>
        </a:solidFill>
      </p:bgPr>
    </p:bg>
    <p:spTree>
      <p:nvGrpSpPr>
        <p:cNvPr id="873" name="Shape 873"/>
        <p:cNvGrpSpPr/>
        <p:nvPr/>
      </p:nvGrpSpPr>
      <p:grpSpPr>
        <a:xfrm>
          <a:off x="0" y="0"/>
          <a:ext cx="0" cy="0"/>
          <a:chOff x="0" y="0"/>
          <a:chExt cx="0" cy="0"/>
        </a:xfrm>
      </p:grpSpPr>
      <p:grpSp>
        <p:nvGrpSpPr>
          <p:cNvPr id="874" name="Google Shape;874;p20"/>
          <p:cNvGrpSpPr/>
          <p:nvPr/>
        </p:nvGrpSpPr>
        <p:grpSpPr>
          <a:xfrm>
            <a:off x="24478" y="-29863"/>
            <a:ext cx="10286898" cy="18484502"/>
            <a:chOff x="24478" y="-29863"/>
            <a:chExt cx="10286898" cy="18484502"/>
          </a:xfrm>
        </p:grpSpPr>
        <p:grpSp>
          <p:nvGrpSpPr>
            <p:cNvPr id="875" name="Google Shape;875;p20"/>
            <p:cNvGrpSpPr/>
            <p:nvPr/>
          </p:nvGrpSpPr>
          <p:grpSpPr>
            <a:xfrm>
              <a:off x="419475" y="-29863"/>
              <a:ext cx="9447775" cy="18484502"/>
              <a:chOff x="419475" y="-951150"/>
              <a:chExt cx="9447775" cy="19656000"/>
            </a:xfrm>
          </p:grpSpPr>
          <p:cxnSp>
            <p:nvCxnSpPr>
              <p:cNvPr id="876" name="Google Shape;876;p20"/>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77" name="Google Shape;877;p20"/>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78" name="Google Shape;878;p20"/>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79" name="Google Shape;879;p20"/>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0" name="Google Shape;880;p20"/>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1" name="Google Shape;881;p20"/>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2" name="Google Shape;882;p20"/>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3" name="Google Shape;883;p20"/>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4" name="Google Shape;884;p20"/>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5" name="Google Shape;885;p20"/>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6" name="Google Shape;886;p20"/>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7" name="Google Shape;887;p20"/>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8" name="Google Shape;888;p20"/>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89" name="Google Shape;889;p20"/>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90" name="Google Shape;890;p20"/>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91" name="Google Shape;891;p20"/>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892" name="Google Shape;892;p20"/>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893" name="Google Shape;893;p20"/>
            <p:cNvGrpSpPr/>
            <p:nvPr/>
          </p:nvGrpSpPr>
          <p:grpSpPr>
            <a:xfrm>
              <a:off x="24478" y="266775"/>
              <a:ext cx="10286898" cy="17763267"/>
              <a:chOff x="-304325" y="266775"/>
              <a:chExt cx="11049300" cy="17763267"/>
            </a:xfrm>
          </p:grpSpPr>
          <p:cxnSp>
            <p:nvCxnSpPr>
              <p:cNvPr id="894" name="Google Shape;894;p20"/>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5" name="Google Shape;895;p20"/>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6" name="Google Shape;896;p20"/>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7" name="Google Shape;897;p20"/>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8" name="Google Shape;898;p20"/>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9" name="Google Shape;899;p20"/>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0" name="Google Shape;900;p20"/>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1" name="Google Shape;901;p20"/>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2" name="Google Shape;902;p20"/>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3" name="Google Shape;903;p20"/>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4" name="Google Shape;904;p20"/>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5" name="Google Shape;905;p20"/>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6" name="Google Shape;906;p20"/>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7" name="Google Shape;907;p20"/>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8" name="Google Shape;908;p20"/>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9" name="Google Shape;909;p20"/>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0" name="Google Shape;910;p20"/>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1" name="Google Shape;911;p20"/>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2" name="Google Shape;912;p20"/>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3" name="Google Shape;913;p20"/>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4" name="Google Shape;914;p20"/>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5" name="Google Shape;915;p20"/>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6" name="Google Shape;916;p20"/>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7" name="Google Shape;917;p20"/>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8" name="Google Shape;918;p20"/>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19" name="Google Shape;919;p20"/>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20" name="Google Shape;920;p20"/>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21" name="Google Shape;921;p20"/>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22" name="Google Shape;922;p20"/>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23" name="Google Shape;923;p20"/>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24" name="Google Shape;924;p20"/>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grpSp>
        <p:nvGrpSpPr>
          <p:cNvPr id="925" name="Google Shape;925;p20"/>
          <p:cNvGrpSpPr/>
          <p:nvPr/>
        </p:nvGrpSpPr>
        <p:grpSpPr>
          <a:xfrm>
            <a:off x="1344175" y="3944550"/>
            <a:ext cx="7598100" cy="12238200"/>
            <a:chOff x="1344175" y="3944550"/>
            <a:chExt cx="7598100" cy="12238200"/>
          </a:xfrm>
        </p:grpSpPr>
        <p:sp>
          <p:nvSpPr>
            <p:cNvPr id="926" name="Google Shape;926;p20"/>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0"/>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 name="Google Shape;928;p20"/>
            <p:cNvGrpSpPr/>
            <p:nvPr/>
          </p:nvGrpSpPr>
          <p:grpSpPr>
            <a:xfrm>
              <a:off x="7118866" y="4300122"/>
              <a:ext cx="1448807" cy="382399"/>
              <a:chOff x="4868525" y="2419100"/>
              <a:chExt cx="2098200" cy="553800"/>
            </a:xfrm>
          </p:grpSpPr>
          <p:sp>
            <p:nvSpPr>
              <p:cNvPr id="929" name="Google Shape;929;p20"/>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20"/>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20"/>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2" name="Google Shape;932;p20"/>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933" name="Google Shape;933;p20"/>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20"/>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5" name="Google Shape;935;p20"/>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936" name="Google Shape;936;p20"/>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937" name="Google Shape;937;p20"/>
            <p:cNvGrpSpPr/>
            <p:nvPr/>
          </p:nvGrpSpPr>
          <p:grpSpPr>
            <a:xfrm>
              <a:off x="1746820" y="4371370"/>
              <a:ext cx="1068387" cy="244355"/>
              <a:chOff x="3135388" y="13929688"/>
              <a:chExt cx="1465150" cy="335100"/>
            </a:xfrm>
          </p:grpSpPr>
          <p:sp>
            <p:nvSpPr>
              <p:cNvPr id="938" name="Google Shape;938;p20"/>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20"/>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0"/>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41" name="Google Shape;941;p20"/>
          <p:cNvSpPr txBox="1"/>
          <p:nvPr>
            <p:ph idx="1" type="subTitle"/>
          </p:nvPr>
        </p:nvSpPr>
        <p:spPr>
          <a:xfrm>
            <a:off x="1265150" y="14491550"/>
            <a:ext cx="6460200" cy="25125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lgn="ctr">
              <a:spcBef>
                <a:spcPts val="0"/>
              </a:spcBef>
              <a:spcAft>
                <a:spcPts val="0"/>
              </a:spcAft>
              <a:buClr>
                <a:schemeClr val="dk1"/>
              </a:buClr>
              <a:buSzPts val="3600"/>
              <a:buNone/>
              <a:defRPr>
                <a:solidFill>
                  <a:schemeClr val="dk1"/>
                </a:solidFill>
              </a:defRPr>
            </a:lvl2pPr>
            <a:lvl3pPr lvl="2" rtl="0" algn="ctr">
              <a:spcBef>
                <a:spcPts val="0"/>
              </a:spcBef>
              <a:spcAft>
                <a:spcPts val="0"/>
              </a:spcAft>
              <a:buClr>
                <a:schemeClr val="dk1"/>
              </a:buClr>
              <a:buSzPts val="3600"/>
              <a:buNone/>
              <a:defRPr>
                <a:solidFill>
                  <a:schemeClr val="dk1"/>
                </a:solidFill>
              </a:defRPr>
            </a:lvl3pPr>
            <a:lvl4pPr lvl="3" rtl="0" algn="ctr">
              <a:spcBef>
                <a:spcPts val="0"/>
              </a:spcBef>
              <a:spcAft>
                <a:spcPts val="0"/>
              </a:spcAft>
              <a:buClr>
                <a:schemeClr val="dk1"/>
              </a:buClr>
              <a:buSzPts val="3600"/>
              <a:buNone/>
              <a:defRPr>
                <a:solidFill>
                  <a:schemeClr val="dk1"/>
                </a:solidFill>
              </a:defRPr>
            </a:lvl4pPr>
            <a:lvl5pPr lvl="4" rtl="0" algn="ctr">
              <a:spcBef>
                <a:spcPts val="0"/>
              </a:spcBef>
              <a:spcAft>
                <a:spcPts val="0"/>
              </a:spcAft>
              <a:buClr>
                <a:schemeClr val="dk1"/>
              </a:buClr>
              <a:buSzPts val="3600"/>
              <a:buNone/>
              <a:defRPr>
                <a:solidFill>
                  <a:schemeClr val="dk1"/>
                </a:solidFill>
              </a:defRPr>
            </a:lvl5pPr>
            <a:lvl6pPr lvl="5" rtl="0" algn="ctr">
              <a:spcBef>
                <a:spcPts val="0"/>
              </a:spcBef>
              <a:spcAft>
                <a:spcPts val="0"/>
              </a:spcAft>
              <a:buClr>
                <a:schemeClr val="dk1"/>
              </a:buClr>
              <a:buSzPts val="3600"/>
              <a:buNone/>
              <a:defRPr>
                <a:solidFill>
                  <a:schemeClr val="dk1"/>
                </a:solidFill>
              </a:defRPr>
            </a:lvl6pPr>
            <a:lvl7pPr lvl="6" rtl="0" algn="ctr">
              <a:spcBef>
                <a:spcPts val="0"/>
              </a:spcBef>
              <a:spcAft>
                <a:spcPts val="0"/>
              </a:spcAft>
              <a:buClr>
                <a:schemeClr val="dk1"/>
              </a:buClr>
              <a:buSzPts val="3600"/>
              <a:buNone/>
              <a:defRPr>
                <a:solidFill>
                  <a:schemeClr val="dk1"/>
                </a:solidFill>
              </a:defRPr>
            </a:lvl7pPr>
            <a:lvl8pPr lvl="7" rtl="0" algn="ctr">
              <a:spcBef>
                <a:spcPts val="0"/>
              </a:spcBef>
              <a:spcAft>
                <a:spcPts val="0"/>
              </a:spcAft>
              <a:buClr>
                <a:schemeClr val="dk1"/>
              </a:buClr>
              <a:buSzPts val="3600"/>
              <a:buNone/>
              <a:defRPr>
                <a:solidFill>
                  <a:schemeClr val="dk1"/>
                </a:solidFill>
              </a:defRPr>
            </a:lvl8pPr>
            <a:lvl9pPr lvl="8" rtl="0" algn="ctr">
              <a:spcBef>
                <a:spcPts val="0"/>
              </a:spcBef>
              <a:spcAft>
                <a:spcPts val="0"/>
              </a:spcAft>
              <a:buClr>
                <a:schemeClr val="dk1"/>
              </a:buClr>
              <a:buSzPts val="3600"/>
              <a:buNone/>
              <a:defRPr>
                <a:solidFill>
                  <a:schemeClr val="dk1"/>
                </a:solidFill>
              </a:defRPr>
            </a:lvl9pPr>
          </a:lstStyle>
          <a:p/>
        </p:txBody>
      </p:sp>
      <p:sp>
        <p:nvSpPr>
          <p:cNvPr id="942" name="Google Shape;942;p20"/>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1"/>
        </a:solidFill>
      </p:bgPr>
    </p:bg>
    <p:spTree>
      <p:nvGrpSpPr>
        <p:cNvPr id="24" name="Shape 24"/>
        <p:cNvGrpSpPr/>
        <p:nvPr/>
      </p:nvGrpSpPr>
      <p:grpSpPr>
        <a:xfrm>
          <a:off x="0" y="0"/>
          <a:ext cx="0" cy="0"/>
          <a:chOff x="0" y="0"/>
          <a:chExt cx="0" cy="0"/>
        </a:xfrm>
      </p:grpSpPr>
      <p:sp>
        <p:nvSpPr>
          <p:cNvPr id="25" name="Google Shape;25;p3"/>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 name="Google Shape;27;p3"/>
          <p:cNvGrpSpPr/>
          <p:nvPr/>
        </p:nvGrpSpPr>
        <p:grpSpPr>
          <a:xfrm>
            <a:off x="7085991" y="1616447"/>
            <a:ext cx="1448807" cy="382399"/>
            <a:chOff x="4868525" y="2419100"/>
            <a:chExt cx="2098200" cy="553800"/>
          </a:xfrm>
        </p:grpSpPr>
        <p:sp>
          <p:nvSpPr>
            <p:cNvPr id="28" name="Google Shape;28;p3"/>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3"/>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 name="Google Shape;31;p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 name="Google Shape;32;p3"/>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 name="Google Shape;34;p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5" name="Google Shape;35;p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36" name="Google Shape;36;p3"/>
          <p:cNvSpPr txBox="1"/>
          <p:nvPr>
            <p:ph hasCustomPrompt="1" type="title"/>
          </p:nvPr>
        </p:nvSpPr>
        <p:spPr>
          <a:xfrm rot="-312007">
            <a:off x="2802836" y="4178869"/>
            <a:ext cx="4647227" cy="2433112"/>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23200"/>
              <a:buNone/>
              <a:defRPr sz="20000"/>
            </a:lvl1pPr>
            <a:lvl2pPr lvl="1" rtl="0" algn="ctr">
              <a:spcBef>
                <a:spcPts val="0"/>
              </a:spcBef>
              <a:spcAft>
                <a:spcPts val="0"/>
              </a:spcAft>
              <a:buSzPts val="23200"/>
              <a:buNone/>
              <a:defRPr sz="23200"/>
            </a:lvl2pPr>
            <a:lvl3pPr lvl="2" rtl="0" algn="ctr">
              <a:spcBef>
                <a:spcPts val="0"/>
              </a:spcBef>
              <a:spcAft>
                <a:spcPts val="0"/>
              </a:spcAft>
              <a:buSzPts val="23200"/>
              <a:buNone/>
              <a:defRPr sz="23200"/>
            </a:lvl3pPr>
            <a:lvl4pPr lvl="3" rtl="0" algn="ctr">
              <a:spcBef>
                <a:spcPts val="0"/>
              </a:spcBef>
              <a:spcAft>
                <a:spcPts val="0"/>
              </a:spcAft>
              <a:buSzPts val="23200"/>
              <a:buNone/>
              <a:defRPr sz="23200"/>
            </a:lvl4pPr>
            <a:lvl5pPr lvl="4" rtl="0" algn="ctr">
              <a:spcBef>
                <a:spcPts val="0"/>
              </a:spcBef>
              <a:spcAft>
                <a:spcPts val="0"/>
              </a:spcAft>
              <a:buSzPts val="23200"/>
              <a:buNone/>
              <a:defRPr sz="23200"/>
            </a:lvl5pPr>
            <a:lvl6pPr lvl="5" rtl="0" algn="ctr">
              <a:spcBef>
                <a:spcPts val="0"/>
              </a:spcBef>
              <a:spcAft>
                <a:spcPts val="0"/>
              </a:spcAft>
              <a:buSzPts val="23200"/>
              <a:buNone/>
              <a:defRPr sz="23200"/>
            </a:lvl6pPr>
            <a:lvl7pPr lvl="6" rtl="0" algn="ctr">
              <a:spcBef>
                <a:spcPts val="0"/>
              </a:spcBef>
              <a:spcAft>
                <a:spcPts val="0"/>
              </a:spcAft>
              <a:buSzPts val="23200"/>
              <a:buNone/>
              <a:defRPr sz="23200"/>
            </a:lvl7pPr>
            <a:lvl8pPr lvl="7" rtl="0" algn="ctr">
              <a:spcBef>
                <a:spcPts val="0"/>
              </a:spcBef>
              <a:spcAft>
                <a:spcPts val="0"/>
              </a:spcAft>
              <a:buSzPts val="23200"/>
              <a:buNone/>
              <a:defRPr sz="23200"/>
            </a:lvl8pPr>
            <a:lvl9pPr lvl="8" rtl="0" algn="ctr">
              <a:spcBef>
                <a:spcPts val="0"/>
              </a:spcBef>
              <a:spcAft>
                <a:spcPts val="0"/>
              </a:spcAft>
              <a:buSzPts val="23200"/>
              <a:buNone/>
              <a:defRPr sz="23200"/>
            </a:lvl9pPr>
          </a:lstStyle>
          <a:p>
            <a:r>
              <a:t>xx%</a:t>
            </a:r>
          </a:p>
        </p:txBody>
      </p:sp>
      <p:sp>
        <p:nvSpPr>
          <p:cNvPr id="37" name="Google Shape;37;p3"/>
          <p:cNvSpPr txBox="1"/>
          <p:nvPr>
            <p:ph idx="1" type="subTitle"/>
          </p:nvPr>
        </p:nvSpPr>
        <p:spPr>
          <a:xfrm>
            <a:off x="3792075" y="15010925"/>
            <a:ext cx="5014500" cy="1684500"/>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Clr>
                <a:schemeClr val="dk1"/>
              </a:buClr>
              <a:buSzPts val="3600"/>
              <a:buNone/>
              <a:defRPr sz="4500">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38" name="Google Shape;38;p3"/>
          <p:cNvSpPr txBox="1"/>
          <p:nvPr>
            <p:ph idx="2" type="title"/>
          </p:nvPr>
        </p:nvSpPr>
        <p:spPr>
          <a:xfrm rot="-311878">
            <a:off x="742679" y="6860576"/>
            <a:ext cx="8801596" cy="5879292"/>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39" name="Google Shape;39;p3"/>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lnSpc>
                <a:spcPct val="100000"/>
              </a:lnSpc>
              <a:spcBef>
                <a:spcPts val="0"/>
              </a:spcBef>
              <a:spcAft>
                <a:spcPts val="0"/>
              </a:spcAft>
              <a:buClr>
                <a:schemeClr val="dk1"/>
              </a:buClr>
              <a:buSzPts val="5400"/>
              <a:buNone/>
              <a:defRPr sz="3500">
                <a:solidFill>
                  <a:schemeClr val="dk1"/>
                </a:solidFill>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TITLE_ONLY_1_1_1">
    <p:bg>
      <p:bgPr>
        <a:solidFill>
          <a:schemeClr val="lt2"/>
        </a:solidFill>
      </p:bgPr>
    </p:bg>
    <p:spTree>
      <p:nvGrpSpPr>
        <p:cNvPr id="943" name="Shape 943"/>
        <p:cNvGrpSpPr/>
        <p:nvPr/>
      </p:nvGrpSpPr>
      <p:grpSpPr>
        <a:xfrm>
          <a:off x="0" y="0"/>
          <a:ext cx="0" cy="0"/>
          <a:chOff x="0" y="0"/>
          <a:chExt cx="0" cy="0"/>
        </a:xfrm>
      </p:grpSpPr>
      <p:grpSp>
        <p:nvGrpSpPr>
          <p:cNvPr id="944" name="Google Shape;944;p21"/>
          <p:cNvGrpSpPr/>
          <p:nvPr/>
        </p:nvGrpSpPr>
        <p:grpSpPr>
          <a:xfrm>
            <a:off x="24478" y="-29863"/>
            <a:ext cx="10286898" cy="18484502"/>
            <a:chOff x="24478" y="-29863"/>
            <a:chExt cx="10286898" cy="18484502"/>
          </a:xfrm>
        </p:grpSpPr>
        <p:grpSp>
          <p:nvGrpSpPr>
            <p:cNvPr id="945" name="Google Shape;945;p21"/>
            <p:cNvGrpSpPr/>
            <p:nvPr/>
          </p:nvGrpSpPr>
          <p:grpSpPr>
            <a:xfrm>
              <a:off x="419475" y="-29863"/>
              <a:ext cx="9447775" cy="18484502"/>
              <a:chOff x="419475" y="-951150"/>
              <a:chExt cx="9447775" cy="19656000"/>
            </a:xfrm>
          </p:grpSpPr>
          <p:cxnSp>
            <p:nvCxnSpPr>
              <p:cNvPr id="946" name="Google Shape;946;p21"/>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47" name="Google Shape;947;p21"/>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48" name="Google Shape;948;p21"/>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49" name="Google Shape;949;p21"/>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0" name="Google Shape;950;p21"/>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1" name="Google Shape;951;p21"/>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2" name="Google Shape;952;p21"/>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3" name="Google Shape;953;p21"/>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4" name="Google Shape;954;p21"/>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5" name="Google Shape;955;p21"/>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6" name="Google Shape;956;p21"/>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7" name="Google Shape;957;p21"/>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8" name="Google Shape;958;p21"/>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59" name="Google Shape;959;p21"/>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60" name="Google Shape;960;p21"/>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61" name="Google Shape;961;p21"/>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962" name="Google Shape;962;p21"/>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963" name="Google Shape;963;p21"/>
            <p:cNvGrpSpPr/>
            <p:nvPr/>
          </p:nvGrpSpPr>
          <p:grpSpPr>
            <a:xfrm>
              <a:off x="24478" y="266775"/>
              <a:ext cx="10286898" cy="17763267"/>
              <a:chOff x="-304325" y="266775"/>
              <a:chExt cx="11049300" cy="17763267"/>
            </a:xfrm>
          </p:grpSpPr>
          <p:cxnSp>
            <p:nvCxnSpPr>
              <p:cNvPr id="964" name="Google Shape;964;p21"/>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65" name="Google Shape;965;p21"/>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66" name="Google Shape;966;p21"/>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67" name="Google Shape;967;p21"/>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68" name="Google Shape;968;p21"/>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69" name="Google Shape;969;p21"/>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0" name="Google Shape;970;p21"/>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1" name="Google Shape;971;p21"/>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2" name="Google Shape;972;p21"/>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3" name="Google Shape;973;p21"/>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4" name="Google Shape;974;p21"/>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5" name="Google Shape;975;p21"/>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6" name="Google Shape;976;p21"/>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7" name="Google Shape;977;p21"/>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8" name="Google Shape;978;p21"/>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79" name="Google Shape;979;p21"/>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0" name="Google Shape;980;p21"/>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1" name="Google Shape;981;p21"/>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2" name="Google Shape;982;p21"/>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3" name="Google Shape;983;p21"/>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4" name="Google Shape;984;p21"/>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5" name="Google Shape;985;p21"/>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6" name="Google Shape;986;p21"/>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7" name="Google Shape;987;p21"/>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8" name="Google Shape;988;p21"/>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89" name="Google Shape;989;p21"/>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90" name="Google Shape;990;p21"/>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91" name="Google Shape;991;p21"/>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92" name="Google Shape;992;p21"/>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93" name="Google Shape;993;p21"/>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94" name="Google Shape;994;p21"/>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995" name="Google Shape;995;p21"/>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996" name="Google Shape;996;p21"/>
          <p:cNvGrpSpPr/>
          <p:nvPr/>
        </p:nvGrpSpPr>
        <p:grpSpPr>
          <a:xfrm>
            <a:off x="1344175" y="3944550"/>
            <a:ext cx="7598100" cy="12238200"/>
            <a:chOff x="1344175" y="3944550"/>
            <a:chExt cx="7598100" cy="12238200"/>
          </a:xfrm>
        </p:grpSpPr>
        <p:sp>
          <p:nvSpPr>
            <p:cNvPr id="997" name="Google Shape;997;p21"/>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1"/>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 name="Google Shape;999;p21"/>
            <p:cNvGrpSpPr/>
            <p:nvPr/>
          </p:nvGrpSpPr>
          <p:grpSpPr>
            <a:xfrm>
              <a:off x="7118866" y="4300122"/>
              <a:ext cx="1448807" cy="382399"/>
              <a:chOff x="4868525" y="2419100"/>
              <a:chExt cx="2098200" cy="553800"/>
            </a:xfrm>
          </p:grpSpPr>
          <p:sp>
            <p:nvSpPr>
              <p:cNvPr id="1000" name="Google Shape;1000;p2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3" name="Google Shape;1003;p2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004" name="Google Shape;1004;p2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6" name="Google Shape;1006;p2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007" name="Google Shape;1007;p2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008" name="Google Shape;1008;p21"/>
            <p:cNvGrpSpPr/>
            <p:nvPr/>
          </p:nvGrpSpPr>
          <p:grpSpPr>
            <a:xfrm>
              <a:off x="1746820" y="4371370"/>
              <a:ext cx="1068387" cy="244355"/>
              <a:chOff x="3135388" y="13929688"/>
              <a:chExt cx="1465150" cy="335100"/>
            </a:xfrm>
          </p:grpSpPr>
          <p:sp>
            <p:nvSpPr>
              <p:cNvPr id="1009" name="Google Shape;1009;p21"/>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1"/>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1"/>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2" name="Google Shape;1012;p21"/>
          <p:cNvSpPr txBox="1"/>
          <p:nvPr>
            <p:ph idx="1" type="subTitle"/>
          </p:nvPr>
        </p:nvSpPr>
        <p:spPr>
          <a:xfrm>
            <a:off x="2433325" y="4418050"/>
            <a:ext cx="6633900" cy="16692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lgn="ctr">
              <a:spcBef>
                <a:spcPts val="0"/>
              </a:spcBef>
              <a:spcAft>
                <a:spcPts val="0"/>
              </a:spcAft>
              <a:buClr>
                <a:schemeClr val="dk1"/>
              </a:buClr>
              <a:buSzPts val="3600"/>
              <a:buNone/>
              <a:defRPr>
                <a:solidFill>
                  <a:schemeClr val="dk1"/>
                </a:solidFill>
              </a:defRPr>
            </a:lvl2pPr>
            <a:lvl3pPr lvl="2" rtl="0" algn="ctr">
              <a:spcBef>
                <a:spcPts val="0"/>
              </a:spcBef>
              <a:spcAft>
                <a:spcPts val="0"/>
              </a:spcAft>
              <a:buClr>
                <a:schemeClr val="dk1"/>
              </a:buClr>
              <a:buSzPts val="3600"/>
              <a:buNone/>
              <a:defRPr>
                <a:solidFill>
                  <a:schemeClr val="dk1"/>
                </a:solidFill>
              </a:defRPr>
            </a:lvl3pPr>
            <a:lvl4pPr lvl="3" rtl="0" algn="ctr">
              <a:spcBef>
                <a:spcPts val="0"/>
              </a:spcBef>
              <a:spcAft>
                <a:spcPts val="0"/>
              </a:spcAft>
              <a:buClr>
                <a:schemeClr val="dk1"/>
              </a:buClr>
              <a:buSzPts val="3600"/>
              <a:buNone/>
              <a:defRPr>
                <a:solidFill>
                  <a:schemeClr val="dk1"/>
                </a:solidFill>
              </a:defRPr>
            </a:lvl4pPr>
            <a:lvl5pPr lvl="4" rtl="0" algn="ctr">
              <a:spcBef>
                <a:spcPts val="0"/>
              </a:spcBef>
              <a:spcAft>
                <a:spcPts val="0"/>
              </a:spcAft>
              <a:buClr>
                <a:schemeClr val="dk1"/>
              </a:buClr>
              <a:buSzPts val="3600"/>
              <a:buNone/>
              <a:defRPr>
                <a:solidFill>
                  <a:schemeClr val="dk1"/>
                </a:solidFill>
              </a:defRPr>
            </a:lvl5pPr>
            <a:lvl6pPr lvl="5" rtl="0" algn="ctr">
              <a:spcBef>
                <a:spcPts val="0"/>
              </a:spcBef>
              <a:spcAft>
                <a:spcPts val="0"/>
              </a:spcAft>
              <a:buClr>
                <a:schemeClr val="dk1"/>
              </a:buClr>
              <a:buSzPts val="3600"/>
              <a:buNone/>
              <a:defRPr>
                <a:solidFill>
                  <a:schemeClr val="dk1"/>
                </a:solidFill>
              </a:defRPr>
            </a:lvl6pPr>
            <a:lvl7pPr lvl="6" rtl="0" algn="ctr">
              <a:spcBef>
                <a:spcPts val="0"/>
              </a:spcBef>
              <a:spcAft>
                <a:spcPts val="0"/>
              </a:spcAft>
              <a:buClr>
                <a:schemeClr val="dk1"/>
              </a:buClr>
              <a:buSzPts val="3600"/>
              <a:buNone/>
              <a:defRPr>
                <a:solidFill>
                  <a:schemeClr val="dk1"/>
                </a:solidFill>
              </a:defRPr>
            </a:lvl7pPr>
            <a:lvl8pPr lvl="7" rtl="0" algn="ctr">
              <a:spcBef>
                <a:spcPts val="0"/>
              </a:spcBef>
              <a:spcAft>
                <a:spcPts val="0"/>
              </a:spcAft>
              <a:buClr>
                <a:schemeClr val="dk1"/>
              </a:buClr>
              <a:buSzPts val="3600"/>
              <a:buNone/>
              <a:defRPr>
                <a:solidFill>
                  <a:schemeClr val="dk1"/>
                </a:solidFill>
              </a:defRPr>
            </a:lvl8pPr>
            <a:lvl9pPr lvl="8" rtl="0" algn="ctr">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7">
    <p:bg>
      <p:bgPr>
        <a:solidFill>
          <a:schemeClr val="lt2"/>
        </a:solidFill>
      </p:bgPr>
    </p:bg>
    <p:spTree>
      <p:nvGrpSpPr>
        <p:cNvPr id="1013" name="Shape 1013"/>
        <p:cNvGrpSpPr/>
        <p:nvPr/>
      </p:nvGrpSpPr>
      <p:grpSpPr>
        <a:xfrm>
          <a:off x="0" y="0"/>
          <a:ext cx="0" cy="0"/>
          <a:chOff x="0" y="0"/>
          <a:chExt cx="0" cy="0"/>
        </a:xfrm>
      </p:grpSpPr>
      <p:grpSp>
        <p:nvGrpSpPr>
          <p:cNvPr id="1014" name="Google Shape;1014;p22"/>
          <p:cNvGrpSpPr/>
          <p:nvPr/>
        </p:nvGrpSpPr>
        <p:grpSpPr>
          <a:xfrm>
            <a:off x="24478" y="-29863"/>
            <a:ext cx="10286898" cy="18484502"/>
            <a:chOff x="24478" y="-29863"/>
            <a:chExt cx="10286898" cy="18484502"/>
          </a:xfrm>
        </p:grpSpPr>
        <p:grpSp>
          <p:nvGrpSpPr>
            <p:cNvPr id="1015" name="Google Shape;1015;p22"/>
            <p:cNvGrpSpPr/>
            <p:nvPr/>
          </p:nvGrpSpPr>
          <p:grpSpPr>
            <a:xfrm>
              <a:off x="419475" y="-29863"/>
              <a:ext cx="9447775" cy="18484502"/>
              <a:chOff x="419475" y="-951150"/>
              <a:chExt cx="9447775" cy="19656000"/>
            </a:xfrm>
          </p:grpSpPr>
          <p:cxnSp>
            <p:nvCxnSpPr>
              <p:cNvPr id="1016" name="Google Shape;1016;p22"/>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17" name="Google Shape;1017;p22"/>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18" name="Google Shape;1018;p22"/>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19" name="Google Shape;1019;p22"/>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0" name="Google Shape;1020;p22"/>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1" name="Google Shape;1021;p22"/>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2" name="Google Shape;1022;p22"/>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3" name="Google Shape;1023;p22"/>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4" name="Google Shape;1024;p22"/>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5" name="Google Shape;1025;p22"/>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6" name="Google Shape;1026;p22"/>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7" name="Google Shape;1027;p22"/>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8" name="Google Shape;1028;p22"/>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29" name="Google Shape;1029;p22"/>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30" name="Google Shape;1030;p22"/>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31" name="Google Shape;1031;p22"/>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032" name="Google Shape;1032;p22"/>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1033" name="Google Shape;1033;p22"/>
            <p:cNvGrpSpPr/>
            <p:nvPr/>
          </p:nvGrpSpPr>
          <p:grpSpPr>
            <a:xfrm>
              <a:off x="24478" y="266775"/>
              <a:ext cx="10286898" cy="17763267"/>
              <a:chOff x="-304325" y="266775"/>
              <a:chExt cx="11049300" cy="17763267"/>
            </a:xfrm>
          </p:grpSpPr>
          <p:cxnSp>
            <p:nvCxnSpPr>
              <p:cNvPr id="1034" name="Google Shape;1034;p22"/>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35" name="Google Shape;1035;p22"/>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36" name="Google Shape;1036;p22"/>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37" name="Google Shape;1037;p22"/>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38" name="Google Shape;1038;p22"/>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39" name="Google Shape;1039;p22"/>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0" name="Google Shape;1040;p22"/>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1" name="Google Shape;1041;p22"/>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2" name="Google Shape;1042;p22"/>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3" name="Google Shape;1043;p22"/>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4" name="Google Shape;1044;p22"/>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5" name="Google Shape;1045;p22"/>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6" name="Google Shape;1046;p22"/>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7" name="Google Shape;1047;p22"/>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8" name="Google Shape;1048;p22"/>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49" name="Google Shape;1049;p22"/>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0" name="Google Shape;1050;p22"/>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1" name="Google Shape;1051;p22"/>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2" name="Google Shape;1052;p22"/>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3" name="Google Shape;1053;p22"/>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4" name="Google Shape;1054;p22"/>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5" name="Google Shape;1055;p22"/>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6" name="Google Shape;1056;p22"/>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7" name="Google Shape;1057;p22"/>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8" name="Google Shape;1058;p22"/>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59" name="Google Shape;1059;p22"/>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60" name="Google Shape;1060;p22"/>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61" name="Google Shape;1061;p22"/>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62" name="Google Shape;1062;p22"/>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63" name="Google Shape;1063;p22"/>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064" name="Google Shape;1064;p22"/>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1065" name="Google Shape;1065;p22"/>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1066" name="Google Shape;1066;p22"/>
          <p:cNvGrpSpPr/>
          <p:nvPr/>
        </p:nvGrpSpPr>
        <p:grpSpPr>
          <a:xfrm>
            <a:off x="1344175" y="3944550"/>
            <a:ext cx="7598100" cy="12238200"/>
            <a:chOff x="1344175" y="3944550"/>
            <a:chExt cx="7598100" cy="12238200"/>
          </a:xfrm>
        </p:grpSpPr>
        <p:sp>
          <p:nvSpPr>
            <p:cNvPr id="1067" name="Google Shape;1067;p22"/>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22"/>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 name="Google Shape;1069;p22"/>
            <p:cNvGrpSpPr/>
            <p:nvPr/>
          </p:nvGrpSpPr>
          <p:grpSpPr>
            <a:xfrm>
              <a:off x="7118866" y="4300122"/>
              <a:ext cx="1448807" cy="382399"/>
              <a:chOff x="4868525" y="2419100"/>
              <a:chExt cx="2098200" cy="553800"/>
            </a:xfrm>
          </p:grpSpPr>
          <p:sp>
            <p:nvSpPr>
              <p:cNvPr id="1070" name="Google Shape;1070;p22"/>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22"/>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22"/>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3" name="Google Shape;1073;p2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074" name="Google Shape;1074;p22"/>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2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76" name="Google Shape;1076;p2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077" name="Google Shape;1077;p2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078" name="Google Shape;1078;p22"/>
            <p:cNvGrpSpPr/>
            <p:nvPr/>
          </p:nvGrpSpPr>
          <p:grpSpPr>
            <a:xfrm>
              <a:off x="1746820" y="4371370"/>
              <a:ext cx="1068387" cy="244355"/>
              <a:chOff x="3135388" y="13929688"/>
              <a:chExt cx="1465150" cy="335100"/>
            </a:xfrm>
          </p:grpSpPr>
          <p:sp>
            <p:nvSpPr>
              <p:cNvPr id="1079" name="Google Shape;1079;p22"/>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22"/>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22"/>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82" name="Google Shape;1082;p22"/>
          <p:cNvSpPr txBox="1"/>
          <p:nvPr>
            <p:ph idx="1" type="subTitle"/>
          </p:nvPr>
        </p:nvSpPr>
        <p:spPr>
          <a:xfrm>
            <a:off x="2309850" y="9948663"/>
            <a:ext cx="5667300" cy="6315600"/>
          </a:xfrm>
          <a:prstGeom prst="rect">
            <a:avLst/>
          </a:prstGeom>
        </p:spPr>
        <p:txBody>
          <a:bodyPr anchorCtr="0" anchor="ctr" bIns="176925" lIns="176925" spcFirstLastPara="1" rIns="176925" wrap="square" tIns="176925">
            <a:noAutofit/>
          </a:bodyPr>
          <a:lstStyle>
            <a:lvl1pPr lvl="0" rtl="0">
              <a:spcBef>
                <a:spcPts val="0"/>
              </a:spcBef>
              <a:spcAft>
                <a:spcPts val="0"/>
              </a:spcAft>
              <a:buClr>
                <a:schemeClr val="accent6"/>
              </a:buClr>
              <a:buSzPts val="1200"/>
              <a:buChar char="●"/>
              <a:defRPr>
                <a:solidFill>
                  <a:schemeClr val="dk1"/>
                </a:solidFill>
              </a:defRPr>
            </a:lvl1pPr>
            <a:lvl2pPr lvl="1" rtl="0">
              <a:spcBef>
                <a:spcPts val="0"/>
              </a:spcBef>
              <a:spcAft>
                <a:spcPts val="0"/>
              </a:spcAft>
              <a:buClr>
                <a:schemeClr val="dk1"/>
              </a:buClr>
              <a:buSzPts val="1200"/>
              <a:buFont typeface="Roboto Condensed Light"/>
              <a:buChar char="○"/>
              <a:defRPr>
                <a:solidFill>
                  <a:schemeClr val="dk1"/>
                </a:solidFill>
              </a:defRPr>
            </a:lvl2pPr>
            <a:lvl3pPr lvl="2" rtl="0">
              <a:spcBef>
                <a:spcPts val="0"/>
              </a:spcBef>
              <a:spcAft>
                <a:spcPts val="0"/>
              </a:spcAft>
              <a:buClr>
                <a:schemeClr val="dk1"/>
              </a:buClr>
              <a:buSzPts val="1200"/>
              <a:buFont typeface="Roboto Condensed Light"/>
              <a:buChar char="■"/>
              <a:defRPr>
                <a:solidFill>
                  <a:schemeClr val="dk1"/>
                </a:solidFill>
              </a:defRPr>
            </a:lvl3pPr>
            <a:lvl4pPr lvl="3" rtl="0">
              <a:spcBef>
                <a:spcPts val="0"/>
              </a:spcBef>
              <a:spcAft>
                <a:spcPts val="0"/>
              </a:spcAft>
              <a:buClr>
                <a:schemeClr val="dk1"/>
              </a:buClr>
              <a:buSzPts val="1200"/>
              <a:buFont typeface="Roboto Condensed Light"/>
              <a:buChar char="●"/>
              <a:defRPr>
                <a:solidFill>
                  <a:schemeClr val="dk1"/>
                </a:solidFill>
              </a:defRPr>
            </a:lvl4pPr>
            <a:lvl5pPr lvl="4" rtl="0">
              <a:spcBef>
                <a:spcPts val="0"/>
              </a:spcBef>
              <a:spcAft>
                <a:spcPts val="0"/>
              </a:spcAft>
              <a:buClr>
                <a:schemeClr val="dk1"/>
              </a:buClr>
              <a:buSzPts val="1200"/>
              <a:buFont typeface="Roboto Condensed Light"/>
              <a:buChar char="○"/>
              <a:defRPr>
                <a:solidFill>
                  <a:schemeClr val="dk1"/>
                </a:solidFill>
              </a:defRPr>
            </a:lvl5pPr>
            <a:lvl6pPr lvl="5" rtl="0">
              <a:spcBef>
                <a:spcPts val="0"/>
              </a:spcBef>
              <a:spcAft>
                <a:spcPts val="0"/>
              </a:spcAft>
              <a:buClr>
                <a:schemeClr val="dk1"/>
              </a:buClr>
              <a:buSzPts val="1200"/>
              <a:buFont typeface="Roboto Condensed Light"/>
              <a:buChar char="■"/>
              <a:defRPr>
                <a:solidFill>
                  <a:schemeClr val="dk1"/>
                </a:solidFill>
              </a:defRPr>
            </a:lvl6pPr>
            <a:lvl7pPr lvl="6" rtl="0">
              <a:spcBef>
                <a:spcPts val="0"/>
              </a:spcBef>
              <a:spcAft>
                <a:spcPts val="0"/>
              </a:spcAft>
              <a:buClr>
                <a:schemeClr val="dk1"/>
              </a:buClr>
              <a:buSzPts val="1200"/>
              <a:buFont typeface="Roboto Condensed Light"/>
              <a:buChar char="●"/>
              <a:defRPr>
                <a:solidFill>
                  <a:schemeClr val="dk1"/>
                </a:solidFill>
              </a:defRPr>
            </a:lvl7pPr>
            <a:lvl8pPr lvl="7" rtl="0">
              <a:spcBef>
                <a:spcPts val="0"/>
              </a:spcBef>
              <a:spcAft>
                <a:spcPts val="0"/>
              </a:spcAft>
              <a:buClr>
                <a:schemeClr val="dk1"/>
              </a:buClr>
              <a:buSzPts val="1200"/>
              <a:buFont typeface="Roboto Condensed Light"/>
              <a:buChar char="○"/>
              <a:defRPr>
                <a:solidFill>
                  <a:schemeClr val="dk1"/>
                </a:solidFill>
              </a:defRPr>
            </a:lvl8pPr>
            <a:lvl9pPr lvl="8" rtl="0">
              <a:spcBef>
                <a:spcPts val="0"/>
              </a:spcBef>
              <a:spcAft>
                <a:spcPts val="0"/>
              </a:spcAft>
              <a:buClr>
                <a:schemeClr val="dk1"/>
              </a:buClr>
              <a:buSzPts val="1200"/>
              <a:buFont typeface="Roboto Condensed Light"/>
              <a:buChar char="■"/>
              <a:defRPr>
                <a:solidFill>
                  <a:schemeClr val="dk1"/>
                </a:solidFill>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3">
  <p:cSld name="SECTION_HEADER_2">
    <p:bg>
      <p:bgPr>
        <a:solidFill>
          <a:schemeClr val="lt1"/>
        </a:solidFill>
      </p:bgPr>
    </p:bg>
    <p:spTree>
      <p:nvGrpSpPr>
        <p:cNvPr id="1083" name="Shape 1083"/>
        <p:cNvGrpSpPr/>
        <p:nvPr/>
      </p:nvGrpSpPr>
      <p:grpSpPr>
        <a:xfrm>
          <a:off x="0" y="0"/>
          <a:ext cx="0" cy="0"/>
          <a:chOff x="0" y="0"/>
          <a:chExt cx="0" cy="0"/>
        </a:xfrm>
      </p:grpSpPr>
      <p:sp>
        <p:nvSpPr>
          <p:cNvPr id="1084" name="Google Shape;1084;p23"/>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23"/>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6" name="Google Shape;1086;p23"/>
          <p:cNvGrpSpPr/>
          <p:nvPr/>
        </p:nvGrpSpPr>
        <p:grpSpPr>
          <a:xfrm>
            <a:off x="7085991" y="1616447"/>
            <a:ext cx="1448807" cy="382399"/>
            <a:chOff x="4868525" y="2419100"/>
            <a:chExt cx="2098200" cy="553800"/>
          </a:xfrm>
        </p:grpSpPr>
        <p:sp>
          <p:nvSpPr>
            <p:cNvPr id="1087" name="Google Shape;1087;p23"/>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23"/>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23"/>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0" name="Google Shape;1090;p2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091" name="Google Shape;1091;p23"/>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2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3" name="Google Shape;1093;p2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094" name="Google Shape;1094;p2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1095" name="Google Shape;1095;p23"/>
          <p:cNvSpPr txBox="1"/>
          <p:nvPr>
            <p:ph hasCustomPrompt="1" type="title"/>
          </p:nvPr>
        </p:nvSpPr>
        <p:spPr>
          <a:xfrm rot="-311961">
            <a:off x="1329376" y="8054793"/>
            <a:ext cx="7594247" cy="3558544"/>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23200"/>
              <a:buNone/>
              <a:defRPr sz="34000"/>
            </a:lvl1pPr>
            <a:lvl2pPr lvl="1" rtl="0" algn="ctr">
              <a:spcBef>
                <a:spcPts val="0"/>
              </a:spcBef>
              <a:spcAft>
                <a:spcPts val="0"/>
              </a:spcAft>
              <a:buSzPts val="23200"/>
              <a:buNone/>
              <a:defRPr sz="23200"/>
            </a:lvl2pPr>
            <a:lvl3pPr lvl="2" rtl="0" algn="ctr">
              <a:spcBef>
                <a:spcPts val="0"/>
              </a:spcBef>
              <a:spcAft>
                <a:spcPts val="0"/>
              </a:spcAft>
              <a:buSzPts val="23200"/>
              <a:buNone/>
              <a:defRPr sz="23200"/>
            </a:lvl3pPr>
            <a:lvl4pPr lvl="3" rtl="0" algn="ctr">
              <a:spcBef>
                <a:spcPts val="0"/>
              </a:spcBef>
              <a:spcAft>
                <a:spcPts val="0"/>
              </a:spcAft>
              <a:buSzPts val="23200"/>
              <a:buNone/>
              <a:defRPr sz="23200"/>
            </a:lvl4pPr>
            <a:lvl5pPr lvl="4" rtl="0" algn="ctr">
              <a:spcBef>
                <a:spcPts val="0"/>
              </a:spcBef>
              <a:spcAft>
                <a:spcPts val="0"/>
              </a:spcAft>
              <a:buSzPts val="23200"/>
              <a:buNone/>
              <a:defRPr sz="23200"/>
            </a:lvl5pPr>
            <a:lvl6pPr lvl="5" rtl="0" algn="ctr">
              <a:spcBef>
                <a:spcPts val="0"/>
              </a:spcBef>
              <a:spcAft>
                <a:spcPts val="0"/>
              </a:spcAft>
              <a:buSzPts val="23200"/>
              <a:buNone/>
              <a:defRPr sz="23200"/>
            </a:lvl6pPr>
            <a:lvl7pPr lvl="6" rtl="0" algn="ctr">
              <a:spcBef>
                <a:spcPts val="0"/>
              </a:spcBef>
              <a:spcAft>
                <a:spcPts val="0"/>
              </a:spcAft>
              <a:buSzPts val="23200"/>
              <a:buNone/>
              <a:defRPr sz="23200"/>
            </a:lvl7pPr>
            <a:lvl8pPr lvl="7" rtl="0" algn="ctr">
              <a:spcBef>
                <a:spcPts val="0"/>
              </a:spcBef>
              <a:spcAft>
                <a:spcPts val="0"/>
              </a:spcAft>
              <a:buSzPts val="23200"/>
              <a:buNone/>
              <a:defRPr sz="23200"/>
            </a:lvl8pPr>
            <a:lvl9pPr lvl="8" rtl="0" algn="ctr">
              <a:spcBef>
                <a:spcPts val="0"/>
              </a:spcBef>
              <a:spcAft>
                <a:spcPts val="0"/>
              </a:spcAft>
              <a:buSzPts val="23200"/>
              <a:buNone/>
              <a:defRPr sz="23200"/>
            </a:lvl9pPr>
          </a:lstStyle>
          <a:p>
            <a:r>
              <a:t>xx%</a:t>
            </a:r>
          </a:p>
        </p:txBody>
      </p:sp>
      <p:sp>
        <p:nvSpPr>
          <p:cNvPr id="1096" name="Google Shape;1096;p23"/>
          <p:cNvSpPr txBox="1"/>
          <p:nvPr>
            <p:ph idx="1" type="subTitle"/>
          </p:nvPr>
        </p:nvSpPr>
        <p:spPr>
          <a:xfrm>
            <a:off x="3792075" y="15010925"/>
            <a:ext cx="5014500" cy="1684500"/>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Clr>
                <a:schemeClr val="dk1"/>
              </a:buClr>
              <a:buSzPts val="3600"/>
              <a:buNone/>
              <a:defRPr sz="4500">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097" name="Google Shape;1097;p23"/>
          <p:cNvSpPr txBox="1"/>
          <p:nvPr>
            <p:ph idx="2" type="title"/>
          </p:nvPr>
        </p:nvSpPr>
        <p:spPr>
          <a:xfrm rot="-311863">
            <a:off x="417969" y="3948824"/>
            <a:ext cx="9451063" cy="4296283"/>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1098" name="Google Shape;1098;p23"/>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5">
  <p:cSld name="SECTION_HEADER_2_1">
    <p:bg>
      <p:bgPr>
        <a:solidFill>
          <a:schemeClr val="lt1"/>
        </a:solidFill>
      </p:bgPr>
    </p:bg>
    <p:spTree>
      <p:nvGrpSpPr>
        <p:cNvPr id="1099" name="Shape 1099"/>
        <p:cNvGrpSpPr/>
        <p:nvPr/>
      </p:nvGrpSpPr>
      <p:grpSpPr>
        <a:xfrm>
          <a:off x="0" y="0"/>
          <a:ext cx="0" cy="0"/>
          <a:chOff x="0" y="0"/>
          <a:chExt cx="0" cy="0"/>
        </a:xfrm>
      </p:grpSpPr>
      <p:sp>
        <p:nvSpPr>
          <p:cNvPr id="1100" name="Google Shape;1100;p24"/>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24"/>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 name="Google Shape;1102;p24"/>
          <p:cNvGrpSpPr/>
          <p:nvPr/>
        </p:nvGrpSpPr>
        <p:grpSpPr>
          <a:xfrm>
            <a:off x="7085991" y="1616447"/>
            <a:ext cx="1448807" cy="382399"/>
            <a:chOff x="4868525" y="2419100"/>
            <a:chExt cx="2098200" cy="553800"/>
          </a:xfrm>
        </p:grpSpPr>
        <p:sp>
          <p:nvSpPr>
            <p:cNvPr id="1103" name="Google Shape;1103;p24"/>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24"/>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24"/>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6" name="Google Shape;1106;p2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107" name="Google Shape;1107;p24"/>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2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9" name="Google Shape;1109;p2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110" name="Google Shape;1110;p2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1111" name="Google Shape;1111;p24"/>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rtl="0">
              <a:spcBef>
                <a:spcPts val="0"/>
              </a:spcBef>
              <a:spcAft>
                <a:spcPts val="0"/>
              </a:spcAft>
              <a:buSzPts val="3600"/>
              <a:buNone/>
              <a:defRPr/>
            </a:lvl9pPr>
          </a:lstStyle>
          <a:p/>
        </p:txBody>
      </p:sp>
      <p:sp>
        <p:nvSpPr>
          <p:cNvPr id="1112" name="Google Shape;1112;p24"/>
          <p:cNvSpPr txBox="1"/>
          <p:nvPr>
            <p:ph idx="2" type="subTitle"/>
          </p:nvPr>
        </p:nvSpPr>
        <p:spPr>
          <a:xfrm>
            <a:off x="2617775" y="15010925"/>
            <a:ext cx="5014500" cy="1684500"/>
          </a:xfrm>
          <a:prstGeom prst="rect">
            <a:avLst/>
          </a:prstGeom>
        </p:spPr>
        <p:txBody>
          <a:bodyPr anchorCtr="0" anchor="t" bIns="176925" lIns="176925" spcFirstLastPara="1" rIns="176925" wrap="square" tIns="176925">
            <a:noAutofit/>
          </a:bodyPr>
          <a:lstStyle>
            <a:lvl1pPr lvl="0" algn="ctr">
              <a:lnSpc>
                <a:spcPct val="90000"/>
              </a:lnSpc>
              <a:spcBef>
                <a:spcPts val="0"/>
              </a:spcBef>
              <a:spcAft>
                <a:spcPts val="0"/>
              </a:spcAft>
              <a:buSzPts val="3600"/>
              <a:buNone/>
              <a:defRPr sz="4500">
                <a:solidFill>
                  <a:schemeClr val="dk1"/>
                </a:solidFill>
              </a:defRPr>
            </a:lvl1pPr>
            <a:lvl2pPr lvl="1" algn="ctr">
              <a:spcBef>
                <a:spcPts val="0"/>
              </a:spcBef>
              <a:spcAft>
                <a:spcPts val="0"/>
              </a:spcAft>
              <a:buSzPts val="3600"/>
              <a:buNone/>
              <a:defRPr/>
            </a:lvl2pPr>
            <a:lvl3pPr lvl="2" algn="ctr">
              <a:spcBef>
                <a:spcPts val="0"/>
              </a:spcBef>
              <a:spcAft>
                <a:spcPts val="0"/>
              </a:spcAft>
              <a:buSzPts val="3600"/>
              <a:buNone/>
              <a:defRPr/>
            </a:lvl3pPr>
            <a:lvl4pPr lvl="3" algn="ctr">
              <a:spcBef>
                <a:spcPts val="0"/>
              </a:spcBef>
              <a:spcAft>
                <a:spcPts val="0"/>
              </a:spcAft>
              <a:buSzPts val="3600"/>
              <a:buNone/>
              <a:defRPr/>
            </a:lvl4pPr>
            <a:lvl5pPr lvl="4" algn="ctr">
              <a:spcBef>
                <a:spcPts val="0"/>
              </a:spcBef>
              <a:spcAft>
                <a:spcPts val="0"/>
              </a:spcAft>
              <a:buSzPts val="3600"/>
              <a:buNone/>
              <a:defRPr/>
            </a:lvl5pPr>
            <a:lvl6pPr lvl="5" algn="ctr">
              <a:spcBef>
                <a:spcPts val="0"/>
              </a:spcBef>
              <a:spcAft>
                <a:spcPts val="0"/>
              </a:spcAft>
              <a:buSzPts val="3600"/>
              <a:buNone/>
              <a:defRPr/>
            </a:lvl6pPr>
            <a:lvl7pPr lvl="6" algn="ctr">
              <a:spcBef>
                <a:spcPts val="0"/>
              </a:spcBef>
              <a:spcAft>
                <a:spcPts val="0"/>
              </a:spcAft>
              <a:buSzPts val="3600"/>
              <a:buNone/>
              <a:defRPr/>
            </a:lvl7pPr>
            <a:lvl8pPr lvl="7" algn="ctr">
              <a:spcBef>
                <a:spcPts val="0"/>
              </a:spcBef>
              <a:spcAft>
                <a:spcPts val="0"/>
              </a:spcAft>
              <a:buSzPts val="3600"/>
              <a:buNone/>
              <a:defRPr/>
            </a:lvl8pPr>
            <a:lvl9pPr lvl="8" rtl="0" algn="ctr">
              <a:spcBef>
                <a:spcPts val="0"/>
              </a:spcBef>
              <a:spcAft>
                <a:spcPts val="0"/>
              </a:spcAft>
              <a:buSzPts val="3600"/>
              <a:buNone/>
              <a:defRPr/>
            </a:lvl9pPr>
          </a:lstStyle>
          <a:p/>
        </p:txBody>
      </p:sp>
      <p:sp>
        <p:nvSpPr>
          <p:cNvPr id="1113" name="Google Shape;1113;p24"/>
          <p:cNvSpPr txBox="1"/>
          <p:nvPr>
            <p:ph type="title"/>
          </p:nvPr>
        </p:nvSpPr>
        <p:spPr>
          <a:xfrm rot="-311853">
            <a:off x="379463" y="8644507"/>
            <a:ext cx="9491125" cy="3886890"/>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4">
  <p:cSld name="SECTION_HEADER_1_1">
    <p:bg>
      <p:bgPr>
        <a:solidFill>
          <a:schemeClr val="lt1"/>
        </a:solidFill>
      </p:bgPr>
    </p:bg>
    <p:spTree>
      <p:nvGrpSpPr>
        <p:cNvPr id="1114" name="Shape 1114"/>
        <p:cNvGrpSpPr/>
        <p:nvPr/>
      </p:nvGrpSpPr>
      <p:grpSpPr>
        <a:xfrm>
          <a:off x="0" y="0"/>
          <a:ext cx="0" cy="0"/>
          <a:chOff x="0" y="0"/>
          <a:chExt cx="0" cy="0"/>
        </a:xfrm>
      </p:grpSpPr>
      <p:sp>
        <p:nvSpPr>
          <p:cNvPr id="1115" name="Google Shape;1115;p25"/>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25"/>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 name="Google Shape;1117;p25"/>
          <p:cNvGrpSpPr/>
          <p:nvPr/>
        </p:nvGrpSpPr>
        <p:grpSpPr>
          <a:xfrm>
            <a:off x="7085991" y="1616447"/>
            <a:ext cx="1448807" cy="382399"/>
            <a:chOff x="4868525" y="2419100"/>
            <a:chExt cx="2098200" cy="553800"/>
          </a:xfrm>
        </p:grpSpPr>
        <p:sp>
          <p:nvSpPr>
            <p:cNvPr id="1118" name="Google Shape;1118;p25"/>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25"/>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25"/>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1" name="Google Shape;1121;p2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122" name="Google Shape;1122;p25"/>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2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24" name="Google Shape;1124;p2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125" name="Google Shape;1125;p2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1126" name="Google Shape;1126;p25"/>
          <p:cNvSpPr txBox="1"/>
          <p:nvPr>
            <p:ph hasCustomPrompt="1" type="title"/>
          </p:nvPr>
        </p:nvSpPr>
        <p:spPr>
          <a:xfrm rot="-311961">
            <a:off x="1329376" y="8054793"/>
            <a:ext cx="7594247" cy="3558544"/>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23200"/>
              <a:buNone/>
              <a:defRPr sz="34000"/>
            </a:lvl1pPr>
            <a:lvl2pPr lvl="1" rtl="0" algn="ctr">
              <a:spcBef>
                <a:spcPts val="0"/>
              </a:spcBef>
              <a:spcAft>
                <a:spcPts val="0"/>
              </a:spcAft>
              <a:buSzPts val="23200"/>
              <a:buNone/>
              <a:defRPr sz="23200"/>
            </a:lvl2pPr>
            <a:lvl3pPr lvl="2" rtl="0" algn="ctr">
              <a:spcBef>
                <a:spcPts val="0"/>
              </a:spcBef>
              <a:spcAft>
                <a:spcPts val="0"/>
              </a:spcAft>
              <a:buSzPts val="23200"/>
              <a:buNone/>
              <a:defRPr sz="23200"/>
            </a:lvl3pPr>
            <a:lvl4pPr lvl="3" rtl="0" algn="ctr">
              <a:spcBef>
                <a:spcPts val="0"/>
              </a:spcBef>
              <a:spcAft>
                <a:spcPts val="0"/>
              </a:spcAft>
              <a:buSzPts val="23200"/>
              <a:buNone/>
              <a:defRPr sz="23200"/>
            </a:lvl4pPr>
            <a:lvl5pPr lvl="4" rtl="0" algn="ctr">
              <a:spcBef>
                <a:spcPts val="0"/>
              </a:spcBef>
              <a:spcAft>
                <a:spcPts val="0"/>
              </a:spcAft>
              <a:buSzPts val="23200"/>
              <a:buNone/>
              <a:defRPr sz="23200"/>
            </a:lvl5pPr>
            <a:lvl6pPr lvl="5" rtl="0" algn="ctr">
              <a:spcBef>
                <a:spcPts val="0"/>
              </a:spcBef>
              <a:spcAft>
                <a:spcPts val="0"/>
              </a:spcAft>
              <a:buSzPts val="23200"/>
              <a:buNone/>
              <a:defRPr sz="23200"/>
            </a:lvl6pPr>
            <a:lvl7pPr lvl="6" rtl="0" algn="ctr">
              <a:spcBef>
                <a:spcPts val="0"/>
              </a:spcBef>
              <a:spcAft>
                <a:spcPts val="0"/>
              </a:spcAft>
              <a:buSzPts val="23200"/>
              <a:buNone/>
              <a:defRPr sz="23200"/>
            </a:lvl7pPr>
            <a:lvl8pPr lvl="7" rtl="0" algn="ctr">
              <a:spcBef>
                <a:spcPts val="0"/>
              </a:spcBef>
              <a:spcAft>
                <a:spcPts val="0"/>
              </a:spcAft>
              <a:buSzPts val="23200"/>
              <a:buNone/>
              <a:defRPr sz="23200"/>
            </a:lvl8pPr>
            <a:lvl9pPr lvl="8" rtl="0" algn="ctr">
              <a:spcBef>
                <a:spcPts val="0"/>
              </a:spcBef>
              <a:spcAft>
                <a:spcPts val="0"/>
              </a:spcAft>
              <a:buSzPts val="23200"/>
              <a:buNone/>
              <a:defRPr sz="23200"/>
            </a:lvl9pPr>
          </a:lstStyle>
          <a:p>
            <a:r>
              <a:t>xx%</a:t>
            </a:r>
          </a:p>
        </p:txBody>
      </p:sp>
      <p:sp>
        <p:nvSpPr>
          <p:cNvPr id="1127" name="Google Shape;1127;p25"/>
          <p:cNvSpPr txBox="1"/>
          <p:nvPr>
            <p:ph idx="2" type="title"/>
          </p:nvPr>
        </p:nvSpPr>
        <p:spPr>
          <a:xfrm rot="-311863">
            <a:off x="417969" y="3948824"/>
            <a:ext cx="9451063" cy="4296283"/>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1128" name="Google Shape;1128;p25"/>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129" name="Google Shape;1129;p25"/>
          <p:cNvSpPr txBox="1"/>
          <p:nvPr>
            <p:ph idx="3" type="subTitle"/>
          </p:nvPr>
        </p:nvSpPr>
        <p:spPr>
          <a:xfrm>
            <a:off x="1463725" y="15010925"/>
            <a:ext cx="5014500" cy="1684500"/>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Clr>
                <a:schemeClr val="dk1"/>
              </a:buClr>
              <a:buSzPts val="3600"/>
              <a:buNone/>
              <a:defRPr sz="4500">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6">
  <p:cSld name="SECTION_HEADER_1_1_1">
    <p:bg>
      <p:bgPr>
        <a:solidFill>
          <a:schemeClr val="lt1"/>
        </a:solidFill>
      </p:bgPr>
    </p:bg>
    <p:spTree>
      <p:nvGrpSpPr>
        <p:cNvPr id="1130" name="Shape 1130"/>
        <p:cNvGrpSpPr/>
        <p:nvPr/>
      </p:nvGrpSpPr>
      <p:grpSpPr>
        <a:xfrm>
          <a:off x="0" y="0"/>
          <a:ext cx="0" cy="0"/>
          <a:chOff x="0" y="0"/>
          <a:chExt cx="0" cy="0"/>
        </a:xfrm>
      </p:grpSpPr>
      <p:sp>
        <p:nvSpPr>
          <p:cNvPr id="1131" name="Google Shape;1131;p26"/>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26"/>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3" name="Google Shape;1133;p26"/>
          <p:cNvGrpSpPr/>
          <p:nvPr/>
        </p:nvGrpSpPr>
        <p:grpSpPr>
          <a:xfrm>
            <a:off x="7085991" y="1616447"/>
            <a:ext cx="1448807" cy="382399"/>
            <a:chOff x="4868525" y="2419100"/>
            <a:chExt cx="2098200" cy="553800"/>
          </a:xfrm>
        </p:grpSpPr>
        <p:sp>
          <p:nvSpPr>
            <p:cNvPr id="1134" name="Google Shape;1134;p2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2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2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7" name="Google Shape;1137;p2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138" name="Google Shape;1138;p2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2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0" name="Google Shape;1140;p2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141" name="Google Shape;1141;p2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1142" name="Google Shape;1142;p26"/>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143" name="Google Shape;1143;p26"/>
          <p:cNvSpPr txBox="1"/>
          <p:nvPr>
            <p:ph idx="2" type="subTitle"/>
          </p:nvPr>
        </p:nvSpPr>
        <p:spPr>
          <a:xfrm>
            <a:off x="2617775" y="15010925"/>
            <a:ext cx="5014500" cy="1684500"/>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3600"/>
              <a:buNone/>
              <a:defRPr sz="4500">
                <a:solidFill>
                  <a:schemeClr val="dk1"/>
                </a:solidFill>
              </a:defRPr>
            </a:lvl1pPr>
            <a:lvl2pPr lvl="1" rtl="0" algn="ctr">
              <a:spcBef>
                <a:spcPts val="0"/>
              </a:spcBef>
              <a:spcAft>
                <a:spcPts val="0"/>
              </a:spcAft>
              <a:buSzPts val="3600"/>
              <a:buNone/>
              <a:defRPr/>
            </a:lvl2pPr>
            <a:lvl3pPr lvl="2" rtl="0" algn="ctr">
              <a:spcBef>
                <a:spcPts val="0"/>
              </a:spcBef>
              <a:spcAft>
                <a:spcPts val="0"/>
              </a:spcAft>
              <a:buSzPts val="3600"/>
              <a:buNone/>
              <a:defRPr/>
            </a:lvl3pPr>
            <a:lvl4pPr lvl="3" rtl="0" algn="ctr">
              <a:spcBef>
                <a:spcPts val="0"/>
              </a:spcBef>
              <a:spcAft>
                <a:spcPts val="0"/>
              </a:spcAft>
              <a:buSzPts val="3600"/>
              <a:buNone/>
              <a:defRPr/>
            </a:lvl4pPr>
            <a:lvl5pPr lvl="4" rtl="0" algn="ctr">
              <a:spcBef>
                <a:spcPts val="0"/>
              </a:spcBef>
              <a:spcAft>
                <a:spcPts val="0"/>
              </a:spcAft>
              <a:buSzPts val="3600"/>
              <a:buNone/>
              <a:defRPr/>
            </a:lvl5pPr>
            <a:lvl6pPr lvl="5" rtl="0" algn="ctr">
              <a:spcBef>
                <a:spcPts val="0"/>
              </a:spcBef>
              <a:spcAft>
                <a:spcPts val="0"/>
              </a:spcAft>
              <a:buSzPts val="3600"/>
              <a:buNone/>
              <a:defRPr/>
            </a:lvl6pPr>
            <a:lvl7pPr lvl="6" rtl="0" algn="ctr">
              <a:spcBef>
                <a:spcPts val="0"/>
              </a:spcBef>
              <a:spcAft>
                <a:spcPts val="0"/>
              </a:spcAft>
              <a:buSzPts val="3600"/>
              <a:buNone/>
              <a:defRPr/>
            </a:lvl7pPr>
            <a:lvl8pPr lvl="7" rtl="0" algn="ctr">
              <a:spcBef>
                <a:spcPts val="0"/>
              </a:spcBef>
              <a:spcAft>
                <a:spcPts val="0"/>
              </a:spcAft>
              <a:buSzPts val="3600"/>
              <a:buNone/>
              <a:defRPr/>
            </a:lvl8pPr>
            <a:lvl9pPr lvl="8" rtl="0" algn="ctr">
              <a:spcBef>
                <a:spcPts val="0"/>
              </a:spcBef>
              <a:spcAft>
                <a:spcPts val="0"/>
              </a:spcAft>
              <a:buSzPts val="3600"/>
              <a:buNone/>
              <a:defRPr/>
            </a:lvl9pPr>
          </a:lstStyle>
          <a:p/>
        </p:txBody>
      </p:sp>
      <p:sp>
        <p:nvSpPr>
          <p:cNvPr id="1144" name="Google Shape;1144;p26"/>
          <p:cNvSpPr txBox="1"/>
          <p:nvPr>
            <p:ph type="title"/>
          </p:nvPr>
        </p:nvSpPr>
        <p:spPr>
          <a:xfrm rot="-311853">
            <a:off x="379463" y="3257144"/>
            <a:ext cx="9491125" cy="3886890"/>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TITLE_AND_TWO_COLUMNS_3">
    <p:bg>
      <p:bgPr>
        <a:solidFill>
          <a:schemeClr val="lt2"/>
        </a:solidFill>
      </p:bgPr>
    </p:bg>
    <p:spTree>
      <p:nvGrpSpPr>
        <p:cNvPr id="1145" name="Shape 1145"/>
        <p:cNvGrpSpPr/>
        <p:nvPr/>
      </p:nvGrpSpPr>
      <p:grpSpPr>
        <a:xfrm>
          <a:off x="0" y="0"/>
          <a:ext cx="0" cy="0"/>
          <a:chOff x="0" y="0"/>
          <a:chExt cx="0" cy="0"/>
        </a:xfrm>
      </p:grpSpPr>
      <p:grpSp>
        <p:nvGrpSpPr>
          <p:cNvPr id="1146" name="Google Shape;1146;p27"/>
          <p:cNvGrpSpPr/>
          <p:nvPr/>
        </p:nvGrpSpPr>
        <p:grpSpPr>
          <a:xfrm>
            <a:off x="24478" y="-29863"/>
            <a:ext cx="10286898" cy="18484502"/>
            <a:chOff x="24478" y="-29863"/>
            <a:chExt cx="10286898" cy="18484502"/>
          </a:xfrm>
        </p:grpSpPr>
        <p:grpSp>
          <p:nvGrpSpPr>
            <p:cNvPr id="1147" name="Google Shape;1147;p27"/>
            <p:cNvGrpSpPr/>
            <p:nvPr/>
          </p:nvGrpSpPr>
          <p:grpSpPr>
            <a:xfrm>
              <a:off x="419475" y="-29863"/>
              <a:ext cx="9447775" cy="18484502"/>
              <a:chOff x="419475" y="-951150"/>
              <a:chExt cx="9447775" cy="19656000"/>
            </a:xfrm>
          </p:grpSpPr>
          <p:cxnSp>
            <p:nvCxnSpPr>
              <p:cNvPr id="1148" name="Google Shape;1148;p27"/>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49" name="Google Shape;1149;p27"/>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0" name="Google Shape;1150;p27"/>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1" name="Google Shape;1151;p27"/>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2" name="Google Shape;1152;p27"/>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3" name="Google Shape;1153;p27"/>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4" name="Google Shape;1154;p27"/>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5" name="Google Shape;1155;p27"/>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6" name="Google Shape;1156;p27"/>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7" name="Google Shape;1157;p27"/>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8" name="Google Shape;1158;p27"/>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9" name="Google Shape;1159;p27"/>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0" name="Google Shape;1160;p27"/>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1" name="Google Shape;1161;p27"/>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2" name="Google Shape;1162;p27"/>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3" name="Google Shape;1163;p27"/>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4" name="Google Shape;1164;p27"/>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1165" name="Google Shape;1165;p27"/>
            <p:cNvGrpSpPr/>
            <p:nvPr/>
          </p:nvGrpSpPr>
          <p:grpSpPr>
            <a:xfrm>
              <a:off x="24478" y="266775"/>
              <a:ext cx="10286898" cy="17763267"/>
              <a:chOff x="-304325" y="266775"/>
              <a:chExt cx="11049300" cy="17763267"/>
            </a:xfrm>
          </p:grpSpPr>
          <p:cxnSp>
            <p:nvCxnSpPr>
              <p:cNvPr id="1166" name="Google Shape;1166;p27"/>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67" name="Google Shape;1167;p27"/>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68" name="Google Shape;1168;p27"/>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69" name="Google Shape;1169;p27"/>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0" name="Google Shape;1170;p27"/>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1" name="Google Shape;1171;p27"/>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2" name="Google Shape;1172;p27"/>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3" name="Google Shape;1173;p27"/>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4" name="Google Shape;1174;p27"/>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5" name="Google Shape;1175;p27"/>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6" name="Google Shape;1176;p27"/>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7" name="Google Shape;1177;p27"/>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8" name="Google Shape;1178;p27"/>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79" name="Google Shape;1179;p27"/>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0" name="Google Shape;1180;p27"/>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1" name="Google Shape;1181;p27"/>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2" name="Google Shape;1182;p27"/>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3" name="Google Shape;1183;p27"/>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4" name="Google Shape;1184;p27"/>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5" name="Google Shape;1185;p27"/>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6" name="Google Shape;1186;p27"/>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7" name="Google Shape;1187;p27"/>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8" name="Google Shape;1188;p27"/>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89" name="Google Shape;1189;p27"/>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0" name="Google Shape;1190;p27"/>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1" name="Google Shape;1191;p27"/>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2" name="Google Shape;1192;p27"/>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3" name="Google Shape;1193;p27"/>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4" name="Google Shape;1194;p27"/>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5" name="Google Shape;1195;p27"/>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196" name="Google Shape;1196;p27"/>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1197" name="Google Shape;1197;p27"/>
          <p:cNvSpPr txBox="1"/>
          <p:nvPr>
            <p:ph type="title"/>
          </p:nvPr>
        </p:nvSpPr>
        <p:spPr>
          <a:xfrm flipH="1" rot="-179925">
            <a:off x="1601951" y="719832"/>
            <a:ext cx="7082198"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1198" name="Google Shape;1198;p27"/>
          <p:cNvGrpSpPr/>
          <p:nvPr/>
        </p:nvGrpSpPr>
        <p:grpSpPr>
          <a:xfrm>
            <a:off x="1344175" y="3944550"/>
            <a:ext cx="7598100" cy="12238200"/>
            <a:chOff x="1344175" y="3944550"/>
            <a:chExt cx="7598100" cy="12238200"/>
          </a:xfrm>
        </p:grpSpPr>
        <p:sp>
          <p:nvSpPr>
            <p:cNvPr id="1199" name="Google Shape;1199;p27"/>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27"/>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 name="Google Shape;1201;p27"/>
            <p:cNvGrpSpPr/>
            <p:nvPr/>
          </p:nvGrpSpPr>
          <p:grpSpPr>
            <a:xfrm>
              <a:off x="7118866" y="4300122"/>
              <a:ext cx="1448807" cy="382399"/>
              <a:chOff x="4868525" y="2419100"/>
              <a:chExt cx="2098200" cy="553800"/>
            </a:xfrm>
          </p:grpSpPr>
          <p:sp>
            <p:nvSpPr>
              <p:cNvPr id="1202" name="Google Shape;1202;p27"/>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27"/>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27"/>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5" name="Google Shape;1205;p2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206" name="Google Shape;1206;p27"/>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2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8" name="Google Shape;1208;p2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209" name="Google Shape;1209;p2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210" name="Google Shape;1210;p27"/>
            <p:cNvGrpSpPr/>
            <p:nvPr/>
          </p:nvGrpSpPr>
          <p:grpSpPr>
            <a:xfrm>
              <a:off x="1746820" y="4371370"/>
              <a:ext cx="1068387" cy="244355"/>
              <a:chOff x="3135388" y="13929688"/>
              <a:chExt cx="1465150" cy="335100"/>
            </a:xfrm>
          </p:grpSpPr>
          <p:sp>
            <p:nvSpPr>
              <p:cNvPr id="1211" name="Google Shape;1211;p27"/>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27"/>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27"/>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14" name="Google Shape;1214;p27"/>
          <p:cNvSpPr txBox="1"/>
          <p:nvPr>
            <p:ph hasCustomPrompt="1" idx="2" type="title"/>
          </p:nvPr>
        </p:nvSpPr>
        <p:spPr>
          <a:xfrm rot="-312364">
            <a:off x="5901623" y="6407026"/>
            <a:ext cx="4146003" cy="2085509"/>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12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
        <p:nvSpPr>
          <p:cNvPr id="1215" name="Google Shape;1215;p27"/>
          <p:cNvSpPr txBox="1"/>
          <p:nvPr>
            <p:ph idx="1" type="subTitle"/>
          </p:nvPr>
        </p:nvSpPr>
        <p:spPr>
          <a:xfrm>
            <a:off x="1220263" y="7647700"/>
            <a:ext cx="4254000" cy="15543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216" name="Google Shape;1216;p27"/>
          <p:cNvSpPr txBox="1"/>
          <p:nvPr>
            <p:ph idx="3" type="subTitle"/>
          </p:nvPr>
        </p:nvSpPr>
        <p:spPr>
          <a:xfrm>
            <a:off x="1220263" y="6793575"/>
            <a:ext cx="42540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1217" name="Google Shape;1217;p27"/>
          <p:cNvSpPr txBox="1"/>
          <p:nvPr>
            <p:ph idx="4" type="subTitle"/>
          </p:nvPr>
        </p:nvSpPr>
        <p:spPr>
          <a:xfrm>
            <a:off x="1220338" y="11806813"/>
            <a:ext cx="4254000" cy="15543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218" name="Google Shape;1218;p27"/>
          <p:cNvSpPr txBox="1"/>
          <p:nvPr>
            <p:ph idx="5" type="subTitle"/>
          </p:nvPr>
        </p:nvSpPr>
        <p:spPr>
          <a:xfrm>
            <a:off x="1220188" y="10952688"/>
            <a:ext cx="42540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1219" name="Google Shape;1219;p27"/>
          <p:cNvSpPr txBox="1"/>
          <p:nvPr>
            <p:ph idx="6" type="subTitle"/>
          </p:nvPr>
        </p:nvSpPr>
        <p:spPr>
          <a:xfrm>
            <a:off x="1220200" y="15908250"/>
            <a:ext cx="4254000" cy="15543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220" name="Google Shape;1220;p27"/>
          <p:cNvSpPr txBox="1"/>
          <p:nvPr>
            <p:ph idx="7" type="subTitle"/>
          </p:nvPr>
        </p:nvSpPr>
        <p:spPr>
          <a:xfrm>
            <a:off x="1220200" y="15054125"/>
            <a:ext cx="42540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1221" name="Google Shape;1221;p27"/>
          <p:cNvSpPr txBox="1"/>
          <p:nvPr>
            <p:ph hasCustomPrompt="1" idx="8" type="title"/>
          </p:nvPr>
        </p:nvSpPr>
        <p:spPr>
          <a:xfrm rot="-312364">
            <a:off x="5901623" y="10566851"/>
            <a:ext cx="4146003" cy="2085509"/>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12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
        <p:nvSpPr>
          <p:cNvPr id="1222" name="Google Shape;1222;p27"/>
          <p:cNvSpPr txBox="1"/>
          <p:nvPr>
            <p:ph hasCustomPrompt="1" idx="9" type="title"/>
          </p:nvPr>
        </p:nvSpPr>
        <p:spPr>
          <a:xfrm rot="-312364">
            <a:off x="5901623" y="14672401"/>
            <a:ext cx="4146003" cy="2085509"/>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12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
    <p:bg>
      <p:bgPr>
        <a:solidFill>
          <a:schemeClr val="lt2"/>
        </a:solidFill>
      </p:bgPr>
    </p:bg>
    <p:spTree>
      <p:nvGrpSpPr>
        <p:cNvPr id="1223" name="Shape 1223"/>
        <p:cNvGrpSpPr/>
        <p:nvPr/>
      </p:nvGrpSpPr>
      <p:grpSpPr>
        <a:xfrm>
          <a:off x="0" y="0"/>
          <a:ext cx="0" cy="0"/>
          <a:chOff x="0" y="0"/>
          <a:chExt cx="0" cy="0"/>
        </a:xfrm>
      </p:grpSpPr>
      <p:grpSp>
        <p:nvGrpSpPr>
          <p:cNvPr id="1224" name="Google Shape;1224;p28"/>
          <p:cNvGrpSpPr/>
          <p:nvPr/>
        </p:nvGrpSpPr>
        <p:grpSpPr>
          <a:xfrm>
            <a:off x="24478" y="-29863"/>
            <a:ext cx="10286898" cy="18484502"/>
            <a:chOff x="24478" y="-29863"/>
            <a:chExt cx="10286898" cy="18484502"/>
          </a:xfrm>
        </p:grpSpPr>
        <p:grpSp>
          <p:nvGrpSpPr>
            <p:cNvPr id="1225" name="Google Shape;1225;p28"/>
            <p:cNvGrpSpPr/>
            <p:nvPr/>
          </p:nvGrpSpPr>
          <p:grpSpPr>
            <a:xfrm>
              <a:off x="419475" y="-29863"/>
              <a:ext cx="9447775" cy="18484502"/>
              <a:chOff x="419475" y="-951150"/>
              <a:chExt cx="9447775" cy="19656000"/>
            </a:xfrm>
          </p:grpSpPr>
          <p:cxnSp>
            <p:nvCxnSpPr>
              <p:cNvPr id="1226" name="Google Shape;1226;p28"/>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27" name="Google Shape;1227;p28"/>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28" name="Google Shape;1228;p28"/>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29" name="Google Shape;1229;p28"/>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0" name="Google Shape;1230;p28"/>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1" name="Google Shape;1231;p28"/>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2" name="Google Shape;1232;p28"/>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3" name="Google Shape;1233;p28"/>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4" name="Google Shape;1234;p28"/>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5" name="Google Shape;1235;p28"/>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6" name="Google Shape;1236;p28"/>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7" name="Google Shape;1237;p28"/>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8" name="Google Shape;1238;p28"/>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9" name="Google Shape;1239;p28"/>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40" name="Google Shape;1240;p28"/>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41" name="Google Shape;1241;p28"/>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42" name="Google Shape;1242;p28"/>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1243" name="Google Shape;1243;p28"/>
            <p:cNvGrpSpPr/>
            <p:nvPr/>
          </p:nvGrpSpPr>
          <p:grpSpPr>
            <a:xfrm>
              <a:off x="24478" y="266775"/>
              <a:ext cx="10286898" cy="17763267"/>
              <a:chOff x="-304325" y="266775"/>
              <a:chExt cx="11049300" cy="17763267"/>
            </a:xfrm>
          </p:grpSpPr>
          <p:cxnSp>
            <p:nvCxnSpPr>
              <p:cNvPr id="1244" name="Google Shape;1244;p28"/>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45" name="Google Shape;1245;p28"/>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46" name="Google Shape;1246;p28"/>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47" name="Google Shape;1247;p28"/>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48" name="Google Shape;1248;p28"/>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49" name="Google Shape;1249;p28"/>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0" name="Google Shape;1250;p28"/>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1" name="Google Shape;1251;p28"/>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2" name="Google Shape;1252;p28"/>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3" name="Google Shape;1253;p28"/>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4" name="Google Shape;1254;p28"/>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5" name="Google Shape;1255;p28"/>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6" name="Google Shape;1256;p28"/>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7" name="Google Shape;1257;p28"/>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8" name="Google Shape;1258;p28"/>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59" name="Google Shape;1259;p28"/>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0" name="Google Shape;1260;p28"/>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1" name="Google Shape;1261;p28"/>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2" name="Google Shape;1262;p28"/>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3" name="Google Shape;1263;p28"/>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4" name="Google Shape;1264;p28"/>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5" name="Google Shape;1265;p28"/>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6" name="Google Shape;1266;p28"/>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7" name="Google Shape;1267;p28"/>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8" name="Google Shape;1268;p28"/>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69" name="Google Shape;1269;p28"/>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70" name="Google Shape;1270;p28"/>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71" name="Google Shape;1271;p28"/>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72" name="Google Shape;1272;p28"/>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73" name="Google Shape;1273;p28"/>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74" name="Google Shape;1274;p28"/>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1275" name="Google Shape;1275;p28"/>
          <p:cNvSpPr txBox="1"/>
          <p:nvPr>
            <p:ph type="title"/>
          </p:nvPr>
        </p:nvSpPr>
        <p:spPr>
          <a:xfrm flipH="1" rot="-179925">
            <a:off x="1601951" y="719832"/>
            <a:ext cx="7082198"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1276" name="Google Shape;1276;p28"/>
          <p:cNvGrpSpPr/>
          <p:nvPr/>
        </p:nvGrpSpPr>
        <p:grpSpPr>
          <a:xfrm>
            <a:off x="1344175" y="3944550"/>
            <a:ext cx="7598100" cy="12238200"/>
            <a:chOff x="1344175" y="3944550"/>
            <a:chExt cx="7598100" cy="12238200"/>
          </a:xfrm>
        </p:grpSpPr>
        <p:sp>
          <p:nvSpPr>
            <p:cNvPr id="1277" name="Google Shape;1277;p28"/>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28"/>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9" name="Google Shape;1279;p28"/>
            <p:cNvGrpSpPr/>
            <p:nvPr/>
          </p:nvGrpSpPr>
          <p:grpSpPr>
            <a:xfrm>
              <a:off x="7118866" y="4300122"/>
              <a:ext cx="1448807" cy="382399"/>
              <a:chOff x="4868525" y="2419100"/>
              <a:chExt cx="2098200" cy="553800"/>
            </a:xfrm>
          </p:grpSpPr>
          <p:sp>
            <p:nvSpPr>
              <p:cNvPr id="1280" name="Google Shape;1280;p28"/>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28"/>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28"/>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3" name="Google Shape;1283;p2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284" name="Google Shape;1284;p28"/>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2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6" name="Google Shape;1286;p2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287" name="Google Shape;1287;p2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288" name="Google Shape;1288;p28"/>
            <p:cNvGrpSpPr/>
            <p:nvPr/>
          </p:nvGrpSpPr>
          <p:grpSpPr>
            <a:xfrm>
              <a:off x="1746820" y="4371370"/>
              <a:ext cx="1068387" cy="244355"/>
              <a:chOff x="3135388" y="13929688"/>
              <a:chExt cx="1465150" cy="335100"/>
            </a:xfrm>
          </p:grpSpPr>
          <p:sp>
            <p:nvSpPr>
              <p:cNvPr id="1289" name="Google Shape;1289;p28"/>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28"/>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28"/>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92" name="Google Shape;1292;p28"/>
          <p:cNvSpPr txBox="1"/>
          <p:nvPr>
            <p:ph hasCustomPrompt="1" idx="2" type="title"/>
          </p:nvPr>
        </p:nvSpPr>
        <p:spPr>
          <a:xfrm rot="201">
            <a:off x="1151225" y="6732702"/>
            <a:ext cx="5118300" cy="1658100"/>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9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
        <p:nvSpPr>
          <p:cNvPr id="1293" name="Google Shape;1293;p28"/>
          <p:cNvSpPr txBox="1"/>
          <p:nvPr>
            <p:ph idx="1" type="subTitle"/>
          </p:nvPr>
        </p:nvSpPr>
        <p:spPr>
          <a:xfrm>
            <a:off x="7292975" y="7504715"/>
            <a:ext cx="2174400" cy="9477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294" name="Google Shape;1294;p28"/>
          <p:cNvSpPr txBox="1"/>
          <p:nvPr>
            <p:ph hasCustomPrompt="1" idx="3" type="title"/>
          </p:nvPr>
        </p:nvSpPr>
        <p:spPr>
          <a:xfrm rot="201">
            <a:off x="4028975" y="10252939"/>
            <a:ext cx="5118300" cy="1658100"/>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9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
        <p:nvSpPr>
          <p:cNvPr id="1295" name="Google Shape;1295;p28"/>
          <p:cNvSpPr txBox="1"/>
          <p:nvPr>
            <p:ph idx="4" type="subTitle"/>
          </p:nvPr>
        </p:nvSpPr>
        <p:spPr>
          <a:xfrm>
            <a:off x="819575" y="11009340"/>
            <a:ext cx="2174400" cy="9477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296" name="Google Shape;1296;p28"/>
          <p:cNvSpPr txBox="1"/>
          <p:nvPr>
            <p:ph hasCustomPrompt="1" idx="5" type="title"/>
          </p:nvPr>
        </p:nvSpPr>
        <p:spPr>
          <a:xfrm rot="201">
            <a:off x="1151225" y="13758252"/>
            <a:ext cx="5118300" cy="1658100"/>
          </a:xfrm>
          <a:prstGeom prst="rect">
            <a:avLst/>
          </a:prstGeom>
        </p:spPr>
        <p:txBody>
          <a:bodyPr anchorCtr="0" anchor="ctr" bIns="176925" lIns="176925" spcFirstLastPara="1" rIns="176925" wrap="square" tIns="176925">
            <a:noAutofit/>
          </a:bodyPr>
          <a:lstStyle>
            <a:lvl1pPr lvl="0" rtl="0" algn="ctr">
              <a:spcBef>
                <a:spcPts val="0"/>
              </a:spcBef>
              <a:spcAft>
                <a:spcPts val="0"/>
              </a:spcAft>
              <a:buSzPts val="10000"/>
              <a:buNone/>
              <a:defRPr sz="9000"/>
            </a:lvl1pPr>
            <a:lvl2pPr lvl="1" rtl="0" algn="ctr">
              <a:spcBef>
                <a:spcPts val="0"/>
              </a:spcBef>
              <a:spcAft>
                <a:spcPts val="0"/>
              </a:spcAft>
              <a:buSzPts val="10000"/>
              <a:buNone/>
              <a:defRPr sz="10000"/>
            </a:lvl2pPr>
            <a:lvl3pPr lvl="2" rtl="0" algn="ctr">
              <a:spcBef>
                <a:spcPts val="0"/>
              </a:spcBef>
              <a:spcAft>
                <a:spcPts val="0"/>
              </a:spcAft>
              <a:buSzPts val="10000"/>
              <a:buNone/>
              <a:defRPr sz="10000"/>
            </a:lvl3pPr>
            <a:lvl4pPr lvl="3" rtl="0" algn="ctr">
              <a:spcBef>
                <a:spcPts val="0"/>
              </a:spcBef>
              <a:spcAft>
                <a:spcPts val="0"/>
              </a:spcAft>
              <a:buSzPts val="10000"/>
              <a:buNone/>
              <a:defRPr sz="10000"/>
            </a:lvl4pPr>
            <a:lvl5pPr lvl="4" rtl="0" algn="ctr">
              <a:spcBef>
                <a:spcPts val="0"/>
              </a:spcBef>
              <a:spcAft>
                <a:spcPts val="0"/>
              </a:spcAft>
              <a:buSzPts val="10000"/>
              <a:buNone/>
              <a:defRPr sz="10000"/>
            </a:lvl5pPr>
            <a:lvl6pPr lvl="5" rtl="0" algn="ctr">
              <a:spcBef>
                <a:spcPts val="0"/>
              </a:spcBef>
              <a:spcAft>
                <a:spcPts val="0"/>
              </a:spcAft>
              <a:buSzPts val="10000"/>
              <a:buNone/>
              <a:defRPr sz="10000"/>
            </a:lvl6pPr>
            <a:lvl7pPr lvl="6" rtl="0" algn="ctr">
              <a:spcBef>
                <a:spcPts val="0"/>
              </a:spcBef>
              <a:spcAft>
                <a:spcPts val="0"/>
              </a:spcAft>
              <a:buSzPts val="10000"/>
              <a:buNone/>
              <a:defRPr sz="10000"/>
            </a:lvl7pPr>
            <a:lvl8pPr lvl="7" rtl="0" algn="ctr">
              <a:spcBef>
                <a:spcPts val="0"/>
              </a:spcBef>
              <a:spcAft>
                <a:spcPts val="0"/>
              </a:spcAft>
              <a:buSzPts val="10000"/>
              <a:buNone/>
              <a:defRPr sz="10000"/>
            </a:lvl8pPr>
            <a:lvl9pPr lvl="8" rtl="0" algn="ctr">
              <a:spcBef>
                <a:spcPts val="0"/>
              </a:spcBef>
              <a:spcAft>
                <a:spcPts val="0"/>
              </a:spcAft>
              <a:buSzPts val="10000"/>
              <a:buNone/>
              <a:defRPr sz="10000"/>
            </a:lvl9pPr>
          </a:lstStyle>
          <a:p>
            <a:r>
              <a:t>xx%</a:t>
            </a:r>
          </a:p>
        </p:txBody>
      </p:sp>
      <p:sp>
        <p:nvSpPr>
          <p:cNvPr id="1297" name="Google Shape;1297;p28"/>
          <p:cNvSpPr txBox="1"/>
          <p:nvPr>
            <p:ph idx="6" type="subTitle"/>
          </p:nvPr>
        </p:nvSpPr>
        <p:spPr>
          <a:xfrm>
            <a:off x="7292975" y="14517315"/>
            <a:ext cx="2174400" cy="947700"/>
          </a:xfrm>
          <a:prstGeom prst="rect">
            <a:avLst/>
          </a:prstGeom>
        </p:spPr>
        <p:txBody>
          <a:bodyPr anchorCtr="0" anchor="ctr"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2">
    <p:bg>
      <p:bgPr>
        <a:solidFill>
          <a:schemeClr val="lt1"/>
        </a:solidFill>
      </p:bgPr>
    </p:bg>
    <p:spTree>
      <p:nvGrpSpPr>
        <p:cNvPr id="1298" name="Shape 1298"/>
        <p:cNvGrpSpPr/>
        <p:nvPr/>
      </p:nvGrpSpPr>
      <p:grpSpPr>
        <a:xfrm>
          <a:off x="0" y="0"/>
          <a:ext cx="0" cy="0"/>
          <a:chOff x="0" y="0"/>
          <a:chExt cx="0" cy="0"/>
        </a:xfrm>
      </p:grpSpPr>
      <p:sp>
        <p:nvSpPr>
          <p:cNvPr id="1299" name="Google Shape;1299;p29"/>
          <p:cNvSpPr/>
          <p:nvPr/>
        </p:nvSpPr>
        <p:spPr>
          <a:xfrm>
            <a:off x="1340663" y="1260875"/>
            <a:ext cx="7568700" cy="145404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29"/>
          <p:cNvSpPr/>
          <p:nvPr/>
        </p:nvSpPr>
        <p:spPr>
          <a:xfrm rot="10800000">
            <a:off x="1343375" y="2314925"/>
            <a:ext cx="7566000" cy="13486800"/>
          </a:xfrm>
          <a:prstGeom prst="round2SameRect">
            <a:avLst>
              <a:gd fmla="val 3260"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29"/>
          <p:cNvSpPr/>
          <p:nvPr/>
        </p:nvSpPr>
        <p:spPr>
          <a:xfrm>
            <a:off x="1875225" y="11424788"/>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29"/>
          <p:cNvSpPr/>
          <p:nvPr/>
        </p:nvSpPr>
        <p:spPr>
          <a:xfrm rot="10800000">
            <a:off x="1877725" y="12478938"/>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3" name="Google Shape;1303;p29"/>
          <p:cNvGrpSpPr/>
          <p:nvPr/>
        </p:nvGrpSpPr>
        <p:grpSpPr>
          <a:xfrm>
            <a:off x="6552003" y="11753286"/>
            <a:ext cx="1448807" cy="382399"/>
            <a:chOff x="4868525" y="2419100"/>
            <a:chExt cx="2098200" cy="553800"/>
          </a:xfrm>
        </p:grpSpPr>
        <p:sp>
          <p:nvSpPr>
            <p:cNvPr id="1304" name="Google Shape;1304;p29"/>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29"/>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29"/>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07" name="Google Shape;1307;p2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308" name="Google Shape;1308;p29"/>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2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0" name="Google Shape;1310;p2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311" name="Google Shape;1311;p2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312" name="Google Shape;1312;p29"/>
          <p:cNvGrpSpPr/>
          <p:nvPr/>
        </p:nvGrpSpPr>
        <p:grpSpPr>
          <a:xfrm>
            <a:off x="2239638" y="11818196"/>
            <a:ext cx="1068387" cy="244355"/>
            <a:chOff x="3135388" y="13929688"/>
            <a:chExt cx="1465150" cy="335100"/>
          </a:xfrm>
        </p:grpSpPr>
        <p:sp>
          <p:nvSpPr>
            <p:cNvPr id="1313" name="Google Shape;1313;p29"/>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29"/>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9"/>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29"/>
          <p:cNvGrpSpPr/>
          <p:nvPr/>
        </p:nvGrpSpPr>
        <p:grpSpPr>
          <a:xfrm>
            <a:off x="7085991" y="1616447"/>
            <a:ext cx="1448807" cy="382399"/>
            <a:chOff x="4868525" y="2419100"/>
            <a:chExt cx="2098200" cy="553800"/>
          </a:xfrm>
        </p:grpSpPr>
        <p:sp>
          <p:nvSpPr>
            <p:cNvPr id="1317" name="Google Shape;1317;p29"/>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29"/>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29"/>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0" name="Google Shape;1320;p2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321" name="Google Shape;1321;p29"/>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2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 name="Google Shape;1323;p2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324" name="Google Shape;1324;p2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1325" name="Google Shape;1325;p29"/>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1326" name="Google Shape;1326;p29"/>
          <p:cNvSpPr txBox="1"/>
          <p:nvPr>
            <p:ph idx="2" type="subTitle"/>
          </p:nvPr>
        </p:nvSpPr>
        <p:spPr>
          <a:xfrm>
            <a:off x="2683950" y="9144000"/>
            <a:ext cx="4919100" cy="1578300"/>
          </a:xfrm>
          <a:prstGeom prst="rect">
            <a:avLst/>
          </a:prstGeom>
        </p:spPr>
        <p:txBody>
          <a:bodyPr anchorCtr="0" anchor="ctr" bIns="176925" lIns="176925" spcFirstLastPara="1" rIns="176925" wrap="square" tIns="176925">
            <a:noAutofit/>
          </a:bodyPr>
          <a:lstStyle>
            <a:lvl1pPr lvl="0" rtl="0" algn="ctr">
              <a:lnSpc>
                <a:spcPct val="100000"/>
              </a:lnSpc>
              <a:spcBef>
                <a:spcPts val="0"/>
              </a:spcBef>
              <a:spcAft>
                <a:spcPts val="0"/>
              </a:spcAft>
              <a:buClr>
                <a:schemeClr val="dk1"/>
              </a:buClr>
              <a:buSzPts val="5400"/>
              <a:buNone/>
              <a:defRPr sz="3600">
                <a:solidFill>
                  <a:schemeClr val="dk1"/>
                </a:solidFill>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
        <p:nvSpPr>
          <p:cNvPr id="1327" name="Google Shape;1327;p29"/>
          <p:cNvSpPr txBox="1"/>
          <p:nvPr/>
        </p:nvSpPr>
        <p:spPr>
          <a:xfrm>
            <a:off x="2132400" y="12895881"/>
            <a:ext cx="6022200" cy="14451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2600">
                <a:solidFill>
                  <a:schemeClr val="dk1"/>
                </a:solidFill>
                <a:latin typeface="Barlow Condensed"/>
                <a:ea typeface="Barlow Condensed"/>
                <a:cs typeface="Barlow Condensed"/>
                <a:sym typeface="Barlow Condensed"/>
              </a:rPr>
              <a:t>CREDITS: This presentation template was created by </a:t>
            </a:r>
            <a:r>
              <a:rPr lang="en" sz="2600">
                <a:solidFill>
                  <a:schemeClr val="dk1"/>
                </a:solidFill>
                <a:uFill>
                  <a:noFill/>
                </a:uFill>
                <a:latin typeface="Barlow Condensed"/>
                <a:ea typeface="Barlow Condensed"/>
                <a:cs typeface="Barlow Condensed"/>
                <a:sym typeface="Barlow Condensed"/>
                <a:hlinkClick r:id="rId2">
                  <a:extLst>
                    <a:ext uri="{A12FA001-AC4F-418D-AE19-62706E023703}">
                      <ahyp:hlinkClr val="tx"/>
                    </a:ext>
                  </a:extLst>
                </a:hlinkClick>
              </a:rPr>
              <a:t>Slidesgo</a:t>
            </a:r>
            <a:r>
              <a:rPr lang="en" sz="2600">
                <a:solidFill>
                  <a:schemeClr val="dk1"/>
                </a:solidFill>
                <a:latin typeface="Barlow Condensed"/>
                <a:ea typeface="Barlow Condensed"/>
                <a:cs typeface="Barlow Condensed"/>
                <a:sym typeface="Barlow Condensed"/>
              </a:rPr>
              <a:t>, including icons by </a:t>
            </a:r>
            <a:r>
              <a:rPr lang="en" sz="2600">
                <a:solidFill>
                  <a:schemeClr val="dk1"/>
                </a:solidFill>
                <a:uFill>
                  <a:noFill/>
                </a:uFill>
                <a:latin typeface="Barlow Condensed"/>
                <a:ea typeface="Barlow Condensed"/>
                <a:cs typeface="Barlow Condensed"/>
                <a:sym typeface="Barlow Condensed"/>
                <a:hlinkClick r:id="rId3">
                  <a:extLst>
                    <a:ext uri="{A12FA001-AC4F-418D-AE19-62706E023703}">
                      <ahyp:hlinkClr val="tx"/>
                    </a:ext>
                  </a:extLst>
                </a:hlinkClick>
              </a:rPr>
              <a:t>Flaticon</a:t>
            </a:r>
            <a:r>
              <a:rPr lang="en" sz="2600">
                <a:solidFill>
                  <a:schemeClr val="dk1"/>
                </a:solidFill>
                <a:latin typeface="Barlow Condensed"/>
                <a:ea typeface="Barlow Condensed"/>
                <a:cs typeface="Barlow Condensed"/>
                <a:sym typeface="Barlow Condensed"/>
              </a:rPr>
              <a:t>, infographics &amp; images by </a:t>
            </a:r>
            <a:r>
              <a:rPr lang="en" sz="2600">
                <a:solidFill>
                  <a:schemeClr val="dk1"/>
                </a:solidFill>
                <a:uFill>
                  <a:noFill/>
                </a:uFill>
                <a:latin typeface="Barlow Condensed"/>
                <a:ea typeface="Barlow Condensed"/>
                <a:cs typeface="Barlow Condensed"/>
                <a:sym typeface="Barlow Condensed"/>
                <a:hlinkClick r:id="rId4">
                  <a:extLst>
                    <a:ext uri="{A12FA001-AC4F-418D-AE19-62706E023703}">
                      <ahyp:hlinkClr val="tx"/>
                    </a:ext>
                  </a:extLst>
                </a:hlinkClick>
              </a:rPr>
              <a:t>Freepik</a:t>
            </a:r>
            <a:r>
              <a:rPr lang="en" sz="2600">
                <a:solidFill>
                  <a:schemeClr val="dk1"/>
                </a:solidFill>
                <a:latin typeface="Barlow Condensed"/>
                <a:ea typeface="Barlow Condensed"/>
                <a:cs typeface="Barlow Condensed"/>
                <a:sym typeface="Barlow Condensed"/>
              </a:rPr>
              <a:t> </a:t>
            </a:r>
            <a:endParaRPr sz="2600">
              <a:solidFill>
                <a:schemeClr val="dk1"/>
              </a:solidFill>
              <a:latin typeface="Barlow Condensed"/>
              <a:ea typeface="Barlow Condensed"/>
              <a:cs typeface="Barlow Condensed"/>
              <a:sym typeface="Barlow Condensed"/>
            </a:endParaRPr>
          </a:p>
        </p:txBody>
      </p:sp>
      <p:sp>
        <p:nvSpPr>
          <p:cNvPr id="1328" name="Google Shape;1328;p29"/>
          <p:cNvSpPr txBox="1"/>
          <p:nvPr>
            <p:ph type="title"/>
          </p:nvPr>
        </p:nvSpPr>
        <p:spPr>
          <a:xfrm flipH="1" rot="-179890">
            <a:off x="1920679" y="5021337"/>
            <a:ext cx="6423993" cy="2083049"/>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51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
        <p:nvSpPr>
          <p:cNvPr id="1329" name="Google Shape;1329;p29"/>
          <p:cNvSpPr txBox="1"/>
          <p:nvPr>
            <p:ph idx="3" type="title"/>
          </p:nvPr>
        </p:nvSpPr>
        <p:spPr>
          <a:xfrm rot="-311833">
            <a:off x="412525" y="2281755"/>
            <a:ext cx="9461900" cy="3675715"/>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171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3">
    <p:bg>
      <p:bgPr>
        <a:solidFill>
          <a:schemeClr val="lt1"/>
        </a:solidFill>
      </p:bgPr>
    </p:bg>
    <p:spTree>
      <p:nvGrpSpPr>
        <p:cNvPr id="1330" name="Shape 1330"/>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40" name="Shape 40"/>
        <p:cNvGrpSpPr/>
        <p:nvPr/>
      </p:nvGrpSpPr>
      <p:grpSpPr>
        <a:xfrm>
          <a:off x="0" y="0"/>
          <a:ext cx="0" cy="0"/>
          <a:chOff x="0" y="0"/>
          <a:chExt cx="0" cy="0"/>
        </a:xfrm>
      </p:grpSpPr>
      <p:grpSp>
        <p:nvGrpSpPr>
          <p:cNvPr id="41" name="Google Shape;41;p4"/>
          <p:cNvGrpSpPr/>
          <p:nvPr/>
        </p:nvGrpSpPr>
        <p:grpSpPr>
          <a:xfrm>
            <a:off x="419475" y="-29863"/>
            <a:ext cx="9447775" cy="18484502"/>
            <a:chOff x="419475" y="-951150"/>
            <a:chExt cx="9447775" cy="19656000"/>
          </a:xfrm>
        </p:grpSpPr>
        <p:cxnSp>
          <p:nvCxnSpPr>
            <p:cNvPr id="42" name="Google Shape;42;p4"/>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3" name="Google Shape;43;p4"/>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4" name="Google Shape;44;p4"/>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5" name="Google Shape;45;p4"/>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6" name="Google Shape;46;p4"/>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7" name="Google Shape;47;p4"/>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8" name="Google Shape;48;p4"/>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49" name="Google Shape;49;p4"/>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0" name="Google Shape;50;p4"/>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1" name="Google Shape;51;p4"/>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2" name="Google Shape;52;p4"/>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3" name="Google Shape;53;p4"/>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4" name="Google Shape;54;p4"/>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5" name="Google Shape;55;p4"/>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6" name="Google Shape;56;p4"/>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7" name="Google Shape;57;p4"/>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58" name="Google Shape;58;p4"/>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59" name="Google Shape;59;p4"/>
          <p:cNvGrpSpPr/>
          <p:nvPr/>
        </p:nvGrpSpPr>
        <p:grpSpPr>
          <a:xfrm>
            <a:off x="24478" y="266775"/>
            <a:ext cx="10286898" cy="17763267"/>
            <a:chOff x="-304325" y="266775"/>
            <a:chExt cx="11049300" cy="17763267"/>
          </a:xfrm>
        </p:grpSpPr>
        <p:cxnSp>
          <p:nvCxnSpPr>
            <p:cNvPr id="60" name="Google Shape;60;p4"/>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1" name="Google Shape;61;p4"/>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2" name="Google Shape;62;p4"/>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3" name="Google Shape;63;p4"/>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4" name="Google Shape;64;p4"/>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5" name="Google Shape;65;p4"/>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6" name="Google Shape;66;p4"/>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7" name="Google Shape;67;p4"/>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8" name="Google Shape;68;p4"/>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69" name="Google Shape;69;p4"/>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0" name="Google Shape;70;p4"/>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1" name="Google Shape;71;p4"/>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2" name="Google Shape;72;p4"/>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3" name="Google Shape;73;p4"/>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4" name="Google Shape;74;p4"/>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5" name="Google Shape;75;p4"/>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6" name="Google Shape;76;p4"/>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7" name="Google Shape;77;p4"/>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8" name="Google Shape;78;p4"/>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79" name="Google Shape;79;p4"/>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0" name="Google Shape;80;p4"/>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1" name="Google Shape;81;p4"/>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2" name="Google Shape;82;p4"/>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3" name="Google Shape;83;p4"/>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4" name="Google Shape;84;p4"/>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5" name="Google Shape;85;p4"/>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6" name="Google Shape;86;p4"/>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7" name="Google Shape;87;p4"/>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8" name="Google Shape;88;p4"/>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89" name="Google Shape;89;p4"/>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90" name="Google Shape;90;p4"/>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sp>
        <p:nvSpPr>
          <p:cNvPr id="91" name="Google Shape;91;p4"/>
          <p:cNvSpPr/>
          <p:nvPr/>
        </p:nvSpPr>
        <p:spPr>
          <a:xfrm>
            <a:off x="720000" y="3944550"/>
            <a:ext cx="8847000" cy="13603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4"/>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 name="Google Shape;93;p4"/>
          <p:cNvGrpSpPr/>
          <p:nvPr/>
        </p:nvGrpSpPr>
        <p:grpSpPr>
          <a:xfrm>
            <a:off x="7743591" y="4300122"/>
            <a:ext cx="1448807" cy="382399"/>
            <a:chOff x="4868525" y="2419100"/>
            <a:chExt cx="2098200" cy="553800"/>
          </a:xfrm>
        </p:grpSpPr>
        <p:sp>
          <p:nvSpPr>
            <p:cNvPr id="94" name="Google Shape;94;p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7" name="Google Shape;97;p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98" name="Google Shape;98;p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0" name="Google Shape;100;p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01" name="Google Shape;101;p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02" name="Google Shape;102;p4"/>
          <p:cNvGrpSpPr/>
          <p:nvPr/>
        </p:nvGrpSpPr>
        <p:grpSpPr>
          <a:xfrm>
            <a:off x="1152451" y="4371370"/>
            <a:ext cx="1068387" cy="244355"/>
            <a:chOff x="3135388" y="13929688"/>
            <a:chExt cx="1465150" cy="335100"/>
          </a:xfrm>
        </p:grpSpPr>
        <p:sp>
          <p:nvSpPr>
            <p:cNvPr id="103" name="Google Shape;103;p4"/>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 name="Google Shape;106;p4"/>
          <p:cNvSpPr txBox="1"/>
          <p:nvPr>
            <p:ph idx="1" type="body"/>
          </p:nvPr>
        </p:nvSpPr>
        <p:spPr>
          <a:xfrm>
            <a:off x="1205775" y="5839300"/>
            <a:ext cx="7875600" cy="11056200"/>
          </a:xfrm>
          <a:prstGeom prst="rect">
            <a:avLst/>
          </a:prstGeom>
        </p:spPr>
        <p:txBody>
          <a:bodyPr anchorCtr="0" anchor="ctr" bIns="176925" lIns="176925" spcFirstLastPara="1" rIns="176925" wrap="square" tIns="176925">
            <a:noAutofit/>
          </a:bodyPr>
          <a:lstStyle>
            <a:lvl1pPr indent="-304800" lvl="0" marL="457200" rtl="0">
              <a:spcBef>
                <a:spcPts val="0"/>
              </a:spcBef>
              <a:spcAft>
                <a:spcPts val="0"/>
              </a:spcAft>
              <a:buClr>
                <a:srgbClr val="FFFFFF"/>
              </a:buClr>
              <a:buSzPts val="1200"/>
              <a:buAutoNum type="arabicPeriod"/>
              <a:defRPr sz="2600">
                <a:solidFill>
                  <a:schemeClr val="dk1"/>
                </a:solidFill>
              </a:defRPr>
            </a:lvl1pPr>
            <a:lvl2pPr indent="-304800" lvl="1" marL="914400" rtl="0">
              <a:spcBef>
                <a:spcPts val="0"/>
              </a:spcBef>
              <a:spcAft>
                <a:spcPts val="0"/>
              </a:spcAft>
              <a:buClr>
                <a:schemeClr val="dk1"/>
              </a:buClr>
              <a:buSzPts val="1200"/>
              <a:buFont typeface="Roboto Condensed Light"/>
              <a:buAutoNum type="alphaLcPeriod"/>
              <a:defRPr>
                <a:solidFill>
                  <a:schemeClr val="dk1"/>
                </a:solidFill>
              </a:defRPr>
            </a:lvl2pPr>
            <a:lvl3pPr indent="-304800" lvl="2" marL="1371600" rtl="0">
              <a:spcBef>
                <a:spcPts val="0"/>
              </a:spcBef>
              <a:spcAft>
                <a:spcPts val="0"/>
              </a:spcAft>
              <a:buClr>
                <a:schemeClr val="dk1"/>
              </a:buClr>
              <a:buSzPts val="1200"/>
              <a:buFont typeface="Roboto Condensed Light"/>
              <a:buAutoNum type="romanLcPeriod"/>
              <a:defRPr>
                <a:solidFill>
                  <a:schemeClr val="dk1"/>
                </a:solidFill>
              </a:defRPr>
            </a:lvl3pPr>
            <a:lvl4pPr indent="-304800" lvl="3" marL="1828800" rtl="0">
              <a:spcBef>
                <a:spcPts val="0"/>
              </a:spcBef>
              <a:spcAft>
                <a:spcPts val="0"/>
              </a:spcAft>
              <a:buClr>
                <a:schemeClr val="dk1"/>
              </a:buClr>
              <a:buSzPts val="1200"/>
              <a:buFont typeface="Roboto Condensed Light"/>
              <a:buAutoNum type="arabicPeriod"/>
              <a:defRPr>
                <a:solidFill>
                  <a:schemeClr val="dk1"/>
                </a:solidFill>
              </a:defRPr>
            </a:lvl4pPr>
            <a:lvl5pPr indent="-304800" lvl="4" marL="2286000" rtl="0">
              <a:spcBef>
                <a:spcPts val="0"/>
              </a:spcBef>
              <a:spcAft>
                <a:spcPts val="0"/>
              </a:spcAft>
              <a:buClr>
                <a:schemeClr val="dk1"/>
              </a:buClr>
              <a:buSzPts val="1200"/>
              <a:buFont typeface="Roboto Condensed Light"/>
              <a:buAutoNum type="alphaLcPeriod"/>
              <a:defRPr>
                <a:solidFill>
                  <a:schemeClr val="dk1"/>
                </a:solidFill>
              </a:defRPr>
            </a:lvl5pPr>
            <a:lvl6pPr indent="-304800" lvl="5" marL="2743200" rtl="0">
              <a:spcBef>
                <a:spcPts val="0"/>
              </a:spcBef>
              <a:spcAft>
                <a:spcPts val="0"/>
              </a:spcAft>
              <a:buClr>
                <a:schemeClr val="dk1"/>
              </a:buClr>
              <a:buSzPts val="1200"/>
              <a:buFont typeface="Roboto Condensed Light"/>
              <a:buAutoNum type="romanLcPeriod"/>
              <a:defRPr>
                <a:solidFill>
                  <a:schemeClr val="dk1"/>
                </a:solidFill>
              </a:defRPr>
            </a:lvl6pPr>
            <a:lvl7pPr indent="-304800" lvl="6" marL="3200400" rtl="0">
              <a:spcBef>
                <a:spcPts val="0"/>
              </a:spcBef>
              <a:spcAft>
                <a:spcPts val="0"/>
              </a:spcAft>
              <a:buClr>
                <a:schemeClr val="dk1"/>
              </a:buClr>
              <a:buSzPts val="1200"/>
              <a:buFont typeface="Roboto Condensed Light"/>
              <a:buAutoNum type="arabicPeriod"/>
              <a:defRPr>
                <a:solidFill>
                  <a:schemeClr val="dk1"/>
                </a:solidFill>
              </a:defRPr>
            </a:lvl7pPr>
            <a:lvl8pPr indent="-304800" lvl="7" marL="3657600" rtl="0">
              <a:spcBef>
                <a:spcPts val="0"/>
              </a:spcBef>
              <a:spcAft>
                <a:spcPts val="0"/>
              </a:spcAft>
              <a:buClr>
                <a:schemeClr val="dk1"/>
              </a:buClr>
              <a:buSzPts val="1200"/>
              <a:buFont typeface="Roboto Condensed Light"/>
              <a:buAutoNum type="alphaLcPeriod"/>
              <a:defRPr>
                <a:solidFill>
                  <a:schemeClr val="dk1"/>
                </a:solidFill>
              </a:defRPr>
            </a:lvl8pPr>
            <a:lvl9pPr indent="-304800" lvl="8" marL="4114800" rtl="0">
              <a:spcBef>
                <a:spcPts val="0"/>
              </a:spcBef>
              <a:spcAft>
                <a:spcPts val="0"/>
              </a:spcAft>
              <a:buClr>
                <a:schemeClr val="dk1"/>
              </a:buClr>
              <a:buSzPts val="1200"/>
              <a:buFont typeface="Roboto Condensed Light"/>
              <a:buAutoNum type="romanLcPeriod"/>
              <a:defRPr>
                <a:solidFill>
                  <a:schemeClr val="dk1"/>
                </a:solidFill>
              </a:defRPr>
            </a:lvl9pPr>
          </a:lstStyle>
          <a:p/>
        </p:txBody>
      </p:sp>
      <p:sp>
        <p:nvSpPr>
          <p:cNvPr id="107" name="Google Shape;107;p4"/>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4">
    <p:bg>
      <p:bgPr>
        <a:solidFill>
          <a:schemeClr val="lt2"/>
        </a:solidFill>
      </p:bgPr>
    </p:bg>
    <p:spTree>
      <p:nvGrpSpPr>
        <p:cNvPr id="1331" name="Shape 1331"/>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5">
    <p:bg>
      <p:bgPr>
        <a:solidFill>
          <a:schemeClr val="accent4"/>
        </a:solidFill>
      </p:bgPr>
    </p:bg>
    <p:spTree>
      <p:nvGrpSpPr>
        <p:cNvPr id="1332" name="Shape 1332"/>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336" name="Shape 133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108" name="Shape 108"/>
        <p:cNvGrpSpPr/>
        <p:nvPr/>
      </p:nvGrpSpPr>
      <p:grpSpPr>
        <a:xfrm>
          <a:off x="0" y="0"/>
          <a:ext cx="0" cy="0"/>
          <a:chOff x="0" y="0"/>
          <a:chExt cx="0" cy="0"/>
        </a:xfrm>
      </p:grpSpPr>
      <p:grpSp>
        <p:nvGrpSpPr>
          <p:cNvPr id="109" name="Google Shape;109;p5"/>
          <p:cNvGrpSpPr/>
          <p:nvPr/>
        </p:nvGrpSpPr>
        <p:grpSpPr>
          <a:xfrm>
            <a:off x="419475" y="-29863"/>
            <a:ext cx="9447775" cy="18484502"/>
            <a:chOff x="419475" y="-951150"/>
            <a:chExt cx="9447775" cy="19656000"/>
          </a:xfrm>
        </p:grpSpPr>
        <p:cxnSp>
          <p:nvCxnSpPr>
            <p:cNvPr id="110" name="Google Shape;110;p5"/>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1" name="Google Shape;111;p5"/>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2" name="Google Shape;112;p5"/>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3" name="Google Shape;113;p5"/>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4" name="Google Shape;114;p5"/>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5" name="Google Shape;115;p5"/>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6" name="Google Shape;116;p5"/>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7" name="Google Shape;117;p5"/>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8" name="Google Shape;118;p5"/>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19" name="Google Shape;119;p5"/>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0" name="Google Shape;120;p5"/>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1" name="Google Shape;121;p5"/>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2" name="Google Shape;122;p5"/>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3" name="Google Shape;123;p5"/>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4" name="Google Shape;124;p5"/>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5" name="Google Shape;125;p5"/>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26" name="Google Shape;126;p5"/>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127" name="Google Shape;127;p5"/>
          <p:cNvGrpSpPr/>
          <p:nvPr/>
        </p:nvGrpSpPr>
        <p:grpSpPr>
          <a:xfrm>
            <a:off x="24478" y="266775"/>
            <a:ext cx="10286898" cy="17763267"/>
            <a:chOff x="-304325" y="266775"/>
            <a:chExt cx="11049300" cy="17763267"/>
          </a:xfrm>
        </p:grpSpPr>
        <p:cxnSp>
          <p:nvCxnSpPr>
            <p:cNvPr id="128" name="Google Shape;128;p5"/>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29" name="Google Shape;129;p5"/>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0" name="Google Shape;130;p5"/>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1" name="Google Shape;131;p5"/>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2" name="Google Shape;132;p5"/>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3" name="Google Shape;133;p5"/>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4" name="Google Shape;134;p5"/>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5" name="Google Shape;135;p5"/>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6" name="Google Shape;136;p5"/>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7" name="Google Shape;137;p5"/>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8" name="Google Shape;138;p5"/>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39" name="Google Shape;139;p5"/>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0" name="Google Shape;140;p5"/>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1" name="Google Shape;141;p5"/>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2" name="Google Shape;142;p5"/>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3" name="Google Shape;143;p5"/>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4" name="Google Shape;144;p5"/>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5" name="Google Shape;145;p5"/>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6" name="Google Shape;146;p5"/>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7" name="Google Shape;147;p5"/>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8" name="Google Shape;148;p5"/>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49" name="Google Shape;149;p5"/>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0" name="Google Shape;150;p5"/>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1" name="Google Shape;151;p5"/>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2" name="Google Shape;152;p5"/>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3" name="Google Shape;153;p5"/>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4" name="Google Shape;154;p5"/>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5" name="Google Shape;155;p5"/>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6" name="Google Shape;156;p5"/>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7" name="Google Shape;157;p5"/>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158" name="Google Shape;158;p5"/>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sp>
        <p:nvSpPr>
          <p:cNvPr id="159" name="Google Shape;159;p5"/>
          <p:cNvSpPr txBox="1"/>
          <p:nvPr>
            <p:ph type="title"/>
          </p:nvPr>
        </p:nvSpPr>
        <p:spPr>
          <a:xfrm flipH="1" rot="-179905">
            <a:off x="1403855" y="719832"/>
            <a:ext cx="7478739"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grpSp>
        <p:nvGrpSpPr>
          <p:cNvPr id="160" name="Google Shape;160;p5"/>
          <p:cNvGrpSpPr/>
          <p:nvPr/>
        </p:nvGrpSpPr>
        <p:grpSpPr>
          <a:xfrm>
            <a:off x="1344175" y="3944550"/>
            <a:ext cx="7598100" cy="12238200"/>
            <a:chOff x="1344175" y="3944550"/>
            <a:chExt cx="7598100" cy="12238200"/>
          </a:xfrm>
        </p:grpSpPr>
        <p:sp>
          <p:nvSpPr>
            <p:cNvPr id="161" name="Google Shape;161;p5"/>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 name="Google Shape;163;p5"/>
            <p:cNvGrpSpPr/>
            <p:nvPr/>
          </p:nvGrpSpPr>
          <p:grpSpPr>
            <a:xfrm>
              <a:off x="7118866" y="4300122"/>
              <a:ext cx="1448807" cy="382399"/>
              <a:chOff x="4868525" y="2419100"/>
              <a:chExt cx="2098200" cy="553800"/>
            </a:xfrm>
          </p:grpSpPr>
          <p:sp>
            <p:nvSpPr>
              <p:cNvPr id="164" name="Google Shape;164;p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7" name="Google Shape;167;p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68" name="Google Shape;168;p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0" name="Google Shape;170;p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71" name="Google Shape;171;p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72" name="Google Shape;172;p5"/>
            <p:cNvGrpSpPr/>
            <p:nvPr/>
          </p:nvGrpSpPr>
          <p:grpSpPr>
            <a:xfrm>
              <a:off x="1746820" y="4371370"/>
              <a:ext cx="1068387" cy="244355"/>
              <a:chOff x="3135388" y="13929688"/>
              <a:chExt cx="1465150" cy="335100"/>
            </a:xfrm>
          </p:grpSpPr>
          <p:sp>
            <p:nvSpPr>
              <p:cNvPr id="173" name="Google Shape;173;p5"/>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6" name="Google Shape;176;p5"/>
          <p:cNvSpPr txBox="1"/>
          <p:nvPr>
            <p:ph idx="1" type="subTitle"/>
          </p:nvPr>
        </p:nvSpPr>
        <p:spPr>
          <a:xfrm>
            <a:off x="1412025" y="8185850"/>
            <a:ext cx="4967400" cy="21624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77" name="Google Shape;177;p5"/>
          <p:cNvSpPr txBox="1"/>
          <p:nvPr>
            <p:ph idx="2" type="subTitle"/>
          </p:nvPr>
        </p:nvSpPr>
        <p:spPr>
          <a:xfrm>
            <a:off x="1411891" y="7147531"/>
            <a:ext cx="49674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
        <p:nvSpPr>
          <p:cNvPr id="178" name="Google Shape;178;p5"/>
          <p:cNvSpPr txBox="1"/>
          <p:nvPr>
            <p:ph idx="3" type="subTitle"/>
          </p:nvPr>
        </p:nvSpPr>
        <p:spPr>
          <a:xfrm>
            <a:off x="3955288" y="13993275"/>
            <a:ext cx="4967400" cy="21624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spcBef>
                <a:spcPts val="0"/>
              </a:spcBef>
              <a:spcAft>
                <a:spcPts val="0"/>
              </a:spcAft>
              <a:buClr>
                <a:schemeClr val="dk1"/>
              </a:buClr>
              <a:buSzPts val="3600"/>
              <a:buNone/>
              <a:defRPr>
                <a:solidFill>
                  <a:schemeClr val="dk1"/>
                </a:solidFill>
              </a:defRPr>
            </a:lvl2pPr>
            <a:lvl3pPr lvl="2" rtl="0">
              <a:spcBef>
                <a:spcPts val="0"/>
              </a:spcBef>
              <a:spcAft>
                <a:spcPts val="0"/>
              </a:spcAft>
              <a:buClr>
                <a:schemeClr val="dk1"/>
              </a:buClr>
              <a:buSzPts val="3600"/>
              <a:buNone/>
              <a:defRPr>
                <a:solidFill>
                  <a:schemeClr val="dk1"/>
                </a:solidFill>
              </a:defRPr>
            </a:lvl3pPr>
            <a:lvl4pPr lvl="3" rtl="0">
              <a:spcBef>
                <a:spcPts val="0"/>
              </a:spcBef>
              <a:spcAft>
                <a:spcPts val="0"/>
              </a:spcAft>
              <a:buClr>
                <a:schemeClr val="dk1"/>
              </a:buClr>
              <a:buSzPts val="3600"/>
              <a:buNone/>
              <a:defRPr>
                <a:solidFill>
                  <a:schemeClr val="dk1"/>
                </a:solidFill>
              </a:defRPr>
            </a:lvl4pPr>
            <a:lvl5pPr lvl="4" rtl="0">
              <a:spcBef>
                <a:spcPts val="0"/>
              </a:spcBef>
              <a:spcAft>
                <a:spcPts val="0"/>
              </a:spcAft>
              <a:buClr>
                <a:schemeClr val="dk1"/>
              </a:buClr>
              <a:buSzPts val="3600"/>
              <a:buNone/>
              <a:defRPr>
                <a:solidFill>
                  <a:schemeClr val="dk1"/>
                </a:solidFill>
              </a:defRPr>
            </a:lvl5pPr>
            <a:lvl6pPr lvl="5" rtl="0">
              <a:spcBef>
                <a:spcPts val="0"/>
              </a:spcBef>
              <a:spcAft>
                <a:spcPts val="0"/>
              </a:spcAft>
              <a:buClr>
                <a:schemeClr val="dk1"/>
              </a:buClr>
              <a:buSzPts val="3600"/>
              <a:buNone/>
              <a:defRPr>
                <a:solidFill>
                  <a:schemeClr val="dk1"/>
                </a:solidFill>
              </a:defRPr>
            </a:lvl6pPr>
            <a:lvl7pPr lvl="6" rtl="0">
              <a:spcBef>
                <a:spcPts val="0"/>
              </a:spcBef>
              <a:spcAft>
                <a:spcPts val="0"/>
              </a:spcAft>
              <a:buClr>
                <a:schemeClr val="dk1"/>
              </a:buClr>
              <a:buSzPts val="3600"/>
              <a:buNone/>
              <a:defRPr>
                <a:solidFill>
                  <a:schemeClr val="dk1"/>
                </a:solidFill>
              </a:defRPr>
            </a:lvl7pPr>
            <a:lvl8pPr lvl="7" rtl="0">
              <a:spcBef>
                <a:spcPts val="0"/>
              </a:spcBef>
              <a:spcAft>
                <a:spcPts val="0"/>
              </a:spcAft>
              <a:buClr>
                <a:schemeClr val="dk1"/>
              </a:buClr>
              <a:buSzPts val="3600"/>
              <a:buNone/>
              <a:defRPr>
                <a:solidFill>
                  <a:schemeClr val="dk1"/>
                </a:solidFill>
              </a:defRPr>
            </a:lvl8pPr>
            <a:lvl9pPr lvl="8" rtl="0">
              <a:spcBef>
                <a:spcPts val="0"/>
              </a:spcBef>
              <a:spcAft>
                <a:spcPts val="0"/>
              </a:spcAft>
              <a:buClr>
                <a:schemeClr val="dk1"/>
              </a:buClr>
              <a:buSzPts val="3600"/>
              <a:buNone/>
              <a:defRPr>
                <a:solidFill>
                  <a:schemeClr val="dk1"/>
                </a:solidFill>
              </a:defRPr>
            </a:lvl9pPr>
          </a:lstStyle>
          <a:p/>
        </p:txBody>
      </p:sp>
      <p:sp>
        <p:nvSpPr>
          <p:cNvPr id="179" name="Google Shape;179;p5"/>
          <p:cNvSpPr txBox="1"/>
          <p:nvPr>
            <p:ph idx="4" type="subTitle"/>
          </p:nvPr>
        </p:nvSpPr>
        <p:spPr>
          <a:xfrm>
            <a:off x="3955088" y="12954954"/>
            <a:ext cx="4967400" cy="10308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60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180" name="Shape 180"/>
        <p:cNvGrpSpPr/>
        <p:nvPr/>
      </p:nvGrpSpPr>
      <p:grpSpPr>
        <a:xfrm>
          <a:off x="0" y="0"/>
          <a:ext cx="0" cy="0"/>
          <a:chOff x="0" y="0"/>
          <a:chExt cx="0" cy="0"/>
        </a:xfrm>
      </p:grpSpPr>
      <p:grpSp>
        <p:nvGrpSpPr>
          <p:cNvPr id="181" name="Google Shape;181;p6"/>
          <p:cNvGrpSpPr/>
          <p:nvPr/>
        </p:nvGrpSpPr>
        <p:grpSpPr>
          <a:xfrm>
            <a:off x="24478" y="-29863"/>
            <a:ext cx="10286898" cy="18484502"/>
            <a:chOff x="24478" y="-29863"/>
            <a:chExt cx="10286898" cy="18484502"/>
          </a:xfrm>
        </p:grpSpPr>
        <p:grpSp>
          <p:nvGrpSpPr>
            <p:cNvPr id="182" name="Google Shape;182;p6"/>
            <p:cNvGrpSpPr/>
            <p:nvPr/>
          </p:nvGrpSpPr>
          <p:grpSpPr>
            <a:xfrm>
              <a:off x="419475" y="-29863"/>
              <a:ext cx="9447775" cy="18484502"/>
              <a:chOff x="419475" y="-951150"/>
              <a:chExt cx="9447775" cy="19656000"/>
            </a:xfrm>
          </p:grpSpPr>
          <p:cxnSp>
            <p:nvCxnSpPr>
              <p:cNvPr id="183" name="Google Shape;183;p6"/>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4" name="Google Shape;184;p6"/>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5" name="Google Shape;185;p6"/>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6" name="Google Shape;186;p6"/>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7" name="Google Shape;187;p6"/>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8" name="Google Shape;188;p6"/>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89" name="Google Shape;189;p6"/>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0" name="Google Shape;190;p6"/>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1" name="Google Shape;191;p6"/>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2" name="Google Shape;192;p6"/>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3" name="Google Shape;193;p6"/>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4" name="Google Shape;194;p6"/>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5" name="Google Shape;195;p6"/>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6" name="Google Shape;196;p6"/>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7" name="Google Shape;197;p6"/>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8" name="Google Shape;198;p6"/>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199" name="Google Shape;199;p6"/>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200" name="Google Shape;200;p6"/>
            <p:cNvGrpSpPr/>
            <p:nvPr/>
          </p:nvGrpSpPr>
          <p:grpSpPr>
            <a:xfrm>
              <a:off x="24478" y="266775"/>
              <a:ext cx="10286898" cy="17763267"/>
              <a:chOff x="-304325" y="266775"/>
              <a:chExt cx="11049300" cy="17763267"/>
            </a:xfrm>
          </p:grpSpPr>
          <p:cxnSp>
            <p:nvCxnSpPr>
              <p:cNvPr id="201" name="Google Shape;201;p6"/>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2" name="Google Shape;202;p6"/>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3" name="Google Shape;203;p6"/>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4" name="Google Shape;204;p6"/>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5" name="Google Shape;205;p6"/>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6" name="Google Shape;206;p6"/>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7" name="Google Shape;207;p6"/>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8" name="Google Shape;208;p6"/>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09" name="Google Shape;209;p6"/>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0" name="Google Shape;210;p6"/>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1" name="Google Shape;211;p6"/>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2" name="Google Shape;212;p6"/>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3" name="Google Shape;213;p6"/>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4" name="Google Shape;214;p6"/>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5" name="Google Shape;215;p6"/>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6" name="Google Shape;216;p6"/>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7" name="Google Shape;217;p6"/>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8" name="Google Shape;218;p6"/>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19" name="Google Shape;219;p6"/>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0" name="Google Shape;220;p6"/>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1" name="Google Shape;221;p6"/>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2" name="Google Shape;222;p6"/>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3" name="Google Shape;223;p6"/>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4" name="Google Shape;224;p6"/>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5" name="Google Shape;225;p6"/>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6" name="Google Shape;226;p6"/>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7" name="Google Shape;227;p6"/>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8" name="Google Shape;228;p6"/>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29" name="Google Shape;229;p6"/>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30" name="Google Shape;230;p6"/>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31" name="Google Shape;231;p6"/>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232" name="Google Shape;232;p6"/>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2"/>
        </a:solidFill>
      </p:bgPr>
    </p:bg>
    <p:spTree>
      <p:nvGrpSpPr>
        <p:cNvPr id="233" name="Shape 233"/>
        <p:cNvGrpSpPr/>
        <p:nvPr/>
      </p:nvGrpSpPr>
      <p:grpSpPr>
        <a:xfrm>
          <a:off x="0" y="0"/>
          <a:ext cx="0" cy="0"/>
          <a:chOff x="0" y="0"/>
          <a:chExt cx="0" cy="0"/>
        </a:xfrm>
      </p:grpSpPr>
      <p:grpSp>
        <p:nvGrpSpPr>
          <p:cNvPr id="234" name="Google Shape;234;p7"/>
          <p:cNvGrpSpPr/>
          <p:nvPr/>
        </p:nvGrpSpPr>
        <p:grpSpPr>
          <a:xfrm>
            <a:off x="24478" y="-29863"/>
            <a:ext cx="10286898" cy="18484502"/>
            <a:chOff x="24478" y="-29863"/>
            <a:chExt cx="10286898" cy="18484502"/>
          </a:xfrm>
        </p:grpSpPr>
        <p:grpSp>
          <p:nvGrpSpPr>
            <p:cNvPr id="235" name="Google Shape;235;p7"/>
            <p:cNvGrpSpPr/>
            <p:nvPr/>
          </p:nvGrpSpPr>
          <p:grpSpPr>
            <a:xfrm>
              <a:off x="419475" y="-29863"/>
              <a:ext cx="9447775" cy="18484502"/>
              <a:chOff x="419475" y="-951150"/>
              <a:chExt cx="9447775" cy="19656000"/>
            </a:xfrm>
          </p:grpSpPr>
          <p:cxnSp>
            <p:nvCxnSpPr>
              <p:cNvPr id="236" name="Google Shape;236;p7"/>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37" name="Google Shape;237;p7"/>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38" name="Google Shape;238;p7"/>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39" name="Google Shape;239;p7"/>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0" name="Google Shape;240;p7"/>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1" name="Google Shape;241;p7"/>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2" name="Google Shape;242;p7"/>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3" name="Google Shape;243;p7"/>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4" name="Google Shape;244;p7"/>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5" name="Google Shape;245;p7"/>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6" name="Google Shape;246;p7"/>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7" name="Google Shape;247;p7"/>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8" name="Google Shape;248;p7"/>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49" name="Google Shape;249;p7"/>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50" name="Google Shape;250;p7"/>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51" name="Google Shape;251;p7"/>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252" name="Google Shape;252;p7"/>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253" name="Google Shape;253;p7"/>
            <p:cNvGrpSpPr/>
            <p:nvPr/>
          </p:nvGrpSpPr>
          <p:grpSpPr>
            <a:xfrm>
              <a:off x="24478" y="266775"/>
              <a:ext cx="10286898" cy="17763267"/>
              <a:chOff x="-304325" y="266775"/>
              <a:chExt cx="11049300" cy="17763267"/>
            </a:xfrm>
          </p:grpSpPr>
          <p:cxnSp>
            <p:nvCxnSpPr>
              <p:cNvPr id="254" name="Google Shape;254;p7"/>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55" name="Google Shape;255;p7"/>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56" name="Google Shape;256;p7"/>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57" name="Google Shape;257;p7"/>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58" name="Google Shape;258;p7"/>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59" name="Google Shape;259;p7"/>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0" name="Google Shape;260;p7"/>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1" name="Google Shape;261;p7"/>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2" name="Google Shape;262;p7"/>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3" name="Google Shape;263;p7"/>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4" name="Google Shape;264;p7"/>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5" name="Google Shape;265;p7"/>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6" name="Google Shape;266;p7"/>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7" name="Google Shape;267;p7"/>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8" name="Google Shape;268;p7"/>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69" name="Google Shape;269;p7"/>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0" name="Google Shape;270;p7"/>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1" name="Google Shape;271;p7"/>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2" name="Google Shape;272;p7"/>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3" name="Google Shape;273;p7"/>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4" name="Google Shape;274;p7"/>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5" name="Google Shape;275;p7"/>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6" name="Google Shape;276;p7"/>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7" name="Google Shape;277;p7"/>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8" name="Google Shape;278;p7"/>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79" name="Google Shape;279;p7"/>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80" name="Google Shape;280;p7"/>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81" name="Google Shape;281;p7"/>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82" name="Google Shape;282;p7"/>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83" name="Google Shape;283;p7"/>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284" name="Google Shape;284;p7"/>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grpSp>
        <p:nvGrpSpPr>
          <p:cNvPr id="285" name="Google Shape;285;p7"/>
          <p:cNvGrpSpPr/>
          <p:nvPr/>
        </p:nvGrpSpPr>
        <p:grpSpPr>
          <a:xfrm>
            <a:off x="2576753" y="4202859"/>
            <a:ext cx="6499600" cy="3529750"/>
            <a:chOff x="2409775" y="3982975"/>
            <a:chExt cx="6499600" cy="3529750"/>
          </a:xfrm>
        </p:grpSpPr>
        <p:sp>
          <p:nvSpPr>
            <p:cNvPr id="286" name="Google Shape;286;p7"/>
            <p:cNvSpPr/>
            <p:nvPr/>
          </p:nvSpPr>
          <p:spPr>
            <a:xfrm>
              <a:off x="2409775" y="3982975"/>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rot="10800000">
              <a:off x="2412275" y="5037125"/>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 name="Google Shape;288;p7"/>
            <p:cNvGrpSpPr/>
            <p:nvPr/>
          </p:nvGrpSpPr>
          <p:grpSpPr>
            <a:xfrm>
              <a:off x="7086553" y="4311472"/>
              <a:ext cx="1448807" cy="382399"/>
              <a:chOff x="4868525" y="2419100"/>
              <a:chExt cx="2098200" cy="553800"/>
            </a:xfrm>
          </p:grpSpPr>
          <p:sp>
            <p:nvSpPr>
              <p:cNvPr id="289" name="Google Shape;289;p7"/>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7"/>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7"/>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2" name="Google Shape;292;p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3" name="Google Shape;293;p7"/>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5" name="Google Shape;295;p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6" name="Google Shape;296;p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7" name="Google Shape;297;p7"/>
            <p:cNvGrpSpPr/>
            <p:nvPr/>
          </p:nvGrpSpPr>
          <p:grpSpPr>
            <a:xfrm>
              <a:off x="2774188" y="4376383"/>
              <a:ext cx="1068387" cy="244355"/>
              <a:chOff x="3135388" y="13929688"/>
              <a:chExt cx="1465150" cy="335100"/>
            </a:xfrm>
          </p:grpSpPr>
          <p:sp>
            <p:nvSpPr>
              <p:cNvPr id="298" name="Google Shape;298;p7"/>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7"/>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7"/>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1" name="Google Shape;301;p7"/>
          <p:cNvSpPr/>
          <p:nvPr/>
        </p:nvSpPr>
        <p:spPr>
          <a:xfrm>
            <a:off x="720000" y="5236150"/>
            <a:ext cx="8847000" cy="86109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7"/>
          <p:cNvSpPr/>
          <p:nvPr/>
        </p:nvSpPr>
        <p:spPr>
          <a:xfrm rot="10800000">
            <a:off x="723275" y="6290150"/>
            <a:ext cx="8843700" cy="7557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 name="Google Shape;303;p7"/>
          <p:cNvGrpSpPr/>
          <p:nvPr/>
        </p:nvGrpSpPr>
        <p:grpSpPr>
          <a:xfrm>
            <a:off x="7743591" y="5591722"/>
            <a:ext cx="1448807" cy="382399"/>
            <a:chOff x="4868525" y="2419100"/>
            <a:chExt cx="2098200" cy="553800"/>
          </a:xfrm>
        </p:grpSpPr>
        <p:sp>
          <p:nvSpPr>
            <p:cNvPr id="304" name="Google Shape;304;p7"/>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7"/>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7"/>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7" name="Google Shape;307;p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08" name="Google Shape;308;p7"/>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0" name="Google Shape;310;p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11" name="Google Shape;311;p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12" name="Google Shape;312;p7"/>
          <p:cNvGrpSpPr/>
          <p:nvPr/>
        </p:nvGrpSpPr>
        <p:grpSpPr>
          <a:xfrm>
            <a:off x="1152451" y="5662970"/>
            <a:ext cx="1068387" cy="244355"/>
            <a:chOff x="3135388" y="13929688"/>
            <a:chExt cx="1465150" cy="335100"/>
          </a:xfrm>
        </p:grpSpPr>
        <p:sp>
          <p:nvSpPr>
            <p:cNvPr id="313" name="Google Shape;313;p7"/>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7"/>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7"/>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 name="Google Shape;316;p7"/>
          <p:cNvSpPr txBox="1"/>
          <p:nvPr>
            <p:ph idx="1" type="body"/>
          </p:nvPr>
        </p:nvSpPr>
        <p:spPr>
          <a:xfrm>
            <a:off x="1784900" y="6905600"/>
            <a:ext cx="6788400" cy="6011700"/>
          </a:xfrm>
          <a:prstGeom prst="rect">
            <a:avLst/>
          </a:prstGeom>
        </p:spPr>
        <p:txBody>
          <a:bodyPr anchorCtr="0" anchor="ctr" bIns="176925" lIns="176925" spcFirstLastPara="1" rIns="176925" wrap="square" tIns="176925">
            <a:noAutofit/>
          </a:bodyPr>
          <a:lstStyle>
            <a:lvl1pPr indent="-330200" lvl="0" marL="457200" rtl="0">
              <a:spcBef>
                <a:spcPts val="0"/>
              </a:spcBef>
              <a:spcAft>
                <a:spcPts val="0"/>
              </a:spcAft>
              <a:buClr>
                <a:schemeClr val="dk1"/>
              </a:buClr>
              <a:buSzPts val="1600"/>
              <a:buChar char="●"/>
              <a:defRPr>
                <a:solidFill>
                  <a:schemeClr val="dk1"/>
                </a:solidFill>
              </a:defRPr>
            </a:lvl1pPr>
            <a:lvl2pPr indent="-330200" lvl="1" marL="914400" rtl="0">
              <a:spcBef>
                <a:spcPts val="1000"/>
              </a:spcBef>
              <a:spcAft>
                <a:spcPts val="0"/>
              </a:spcAft>
              <a:buClr>
                <a:schemeClr val="dk1"/>
              </a:buClr>
              <a:buSzPts val="1600"/>
              <a:buFont typeface="Red Hat Text"/>
              <a:buChar char="○"/>
              <a:defRPr>
                <a:solidFill>
                  <a:schemeClr val="dk1"/>
                </a:solidFill>
              </a:defRPr>
            </a:lvl2pPr>
            <a:lvl3pPr indent="-330200" lvl="2" marL="1371600" rtl="0">
              <a:spcBef>
                <a:spcPts val="0"/>
              </a:spcBef>
              <a:spcAft>
                <a:spcPts val="0"/>
              </a:spcAft>
              <a:buClr>
                <a:schemeClr val="dk1"/>
              </a:buClr>
              <a:buSzPts val="1600"/>
              <a:buFont typeface="Red Hat Text"/>
              <a:buChar char="■"/>
              <a:defRPr>
                <a:solidFill>
                  <a:schemeClr val="dk1"/>
                </a:solidFill>
              </a:defRPr>
            </a:lvl3pPr>
            <a:lvl4pPr indent="-330200" lvl="3" marL="1828800" rtl="0">
              <a:spcBef>
                <a:spcPts val="0"/>
              </a:spcBef>
              <a:spcAft>
                <a:spcPts val="0"/>
              </a:spcAft>
              <a:buClr>
                <a:schemeClr val="dk1"/>
              </a:buClr>
              <a:buSzPts val="1600"/>
              <a:buFont typeface="Red Hat Text"/>
              <a:buChar char="●"/>
              <a:defRPr>
                <a:solidFill>
                  <a:schemeClr val="dk1"/>
                </a:solidFill>
              </a:defRPr>
            </a:lvl4pPr>
            <a:lvl5pPr indent="-330200" lvl="4" marL="2286000" rtl="0">
              <a:spcBef>
                <a:spcPts val="0"/>
              </a:spcBef>
              <a:spcAft>
                <a:spcPts val="0"/>
              </a:spcAft>
              <a:buClr>
                <a:schemeClr val="dk1"/>
              </a:buClr>
              <a:buSzPts val="1600"/>
              <a:buFont typeface="Red Hat Text"/>
              <a:buChar char="○"/>
              <a:defRPr>
                <a:solidFill>
                  <a:schemeClr val="dk1"/>
                </a:solidFill>
              </a:defRPr>
            </a:lvl5pPr>
            <a:lvl6pPr indent="-330200" lvl="5" marL="2743200" rtl="0">
              <a:spcBef>
                <a:spcPts val="0"/>
              </a:spcBef>
              <a:spcAft>
                <a:spcPts val="0"/>
              </a:spcAft>
              <a:buClr>
                <a:schemeClr val="dk1"/>
              </a:buClr>
              <a:buSzPts val="1600"/>
              <a:buFont typeface="Red Hat Text"/>
              <a:buChar char="■"/>
              <a:defRPr>
                <a:solidFill>
                  <a:schemeClr val="dk1"/>
                </a:solidFill>
              </a:defRPr>
            </a:lvl6pPr>
            <a:lvl7pPr indent="-330200" lvl="6" marL="3200400" rtl="0">
              <a:spcBef>
                <a:spcPts val="0"/>
              </a:spcBef>
              <a:spcAft>
                <a:spcPts val="0"/>
              </a:spcAft>
              <a:buClr>
                <a:schemeClr val="dk1"/>
              </a:buClr>
              <a:buSzPts val="1600"/>
              <a:buFont typeface="Red Hat Text"/>
              <a:buChar char="●"/>
              <a:defRPr>
                <a:solidFill>
                  <a:schemeClr val="dk1"/>
                </a:solidFill>
              </a:defRPr>
            </a:lvl7pPr>
            <a:lvl8pPr indent="-330200" lvl="7" marL="3657600" rtl="0">
              <a:spcBef>
                <a:spcPts val="0"/>
              </a:spcBef>
              <a:spcAft>
                <a:spcPts val="0"/>
              </a:spcAft>
              <a:buClr>
                <a:schemeClr val="dk1"/>
              </a:buClr>
              <a:buSzPts val="1600"/>
              <a:buFont typeface="Red Hat Text"/>
              <a:buChar char="○"/>
              <a:defRPr>
                <a:solidFill>
                  <a:schemeClr val="dk1"/>
                </a:solidFill>
              </a:defRPr>
            </a:lvl8pPr>
            <a:lvl9pPr indent="-330200" lvl="8" marL="4114800" rtl="0">
              <a:spcBef>
                <a:spcPts val="0"/>
              </a:spcBef>
              <a:spcAft>
                <a:spcPts val="0"/>
              </a:spcAft>
              <a:buClr>
                <a:schemeClr val="dk1"/>
              </a:buClr>
              <a:buSzPts val="1600"/>
              <a:buFont typeface="Red Hat Text"/>
              <a:buChar char="■"/>
              <a:defRPr>
                <a:solidFill>
                  <a:schemeClr val="dk1"/>
                </a:solidFill>
              </a:defRPr>
            </a:lvl9pPr>
          </a:lstStyle>
          <a:p/>
        </p:txBody>
      </p:sp>
      <p:sp>
        <p:nvSpPr>
          <p:cNvPr id="317" name="Google Shape;317;p7"/>
          <p:cNvSpPr txBox="1"/>
          <p:nvPr>
            <p:ph type="title"/>
          </p:nvPr>
        </p:nvSpPr>
        <p:spPr>
          <a:xfrm flipH="1" rot="-179977">
            <a:off x="1918505" y="719907"/>
            <a:ext cx="6449537"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1"/>
        </a:solidFill>
      </p:bgPr>
    </p:bg>
    <p:spTree>
      <p:nvGrpSpPr>
        <p:cNvPr id="318" name="Shape 318"/>
        <p:cNvGrpSpPr/>
        <p:nvPr/>
      </p:nvGrpSpPr>
      <p:grpSpPr>
        <a:xfrm>
          <a:off x="0" y="0"/>
          <a:ext cx="0" cy="0"/>
          <a:chOff x="0" y="0"/>
          <a:chExt cx="0" cy="0"/>
        </a:xfrm>
      </p:grpSpPr>
      <p:grpSp>
        <p:nvGrpSpPr>
          <p:cNvPr id="319" name="Google Shape;319;p8"/>
          <p:cNvGrpSpPr/>
          <p:nvPr/>
        </p:nvGrpSpPr>
        <p:grpSpPr>
          <a:xfrm>
            <a:off x="1340675" y="1260875"/>
            <a:ext cx="7568700" cy="15826800"/>
            <a:chOff x="1340675" y="1260875"/>
            <a:chExt cx="7568700" cy="15826800"/>
          </a:xfrm>
        </p:grpSpPr>
        <p:sp>
          <p:nvSpPr>
            <p:cNvPr id="320" name="Google Shape;320;p8"/>
            <p:cNvSpPr/>
            <p:nvPr/>
          </p:nvSpPr>
          <p:spPr>
            <a:xfrm>
              <a:off x="1340675" y="1260875"/>
              <a:ext cx="7568700" cy="15826800"/>
            </a:xfrm>
            <a:prstGeom prst="roundRect">
              <a:avLst>
                <a:gd fmla="val 3686"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8"/>
            <p:cNvSpPr/>
            <p:nvPr/>
          </p:nvSpPr>
          <p:spPr>
            <a:xfrm rot="10800000">
              <a:off x="1343375" y="2314775"/>
              <a:ext cx="7566000" cy="14772600"/>
            </a:xfrm>
            <a:prstGeom prst="round2SameRect">
              <a:avLst>
                <a:gd fmla="val 3591" name="adj1"/>
                <a:gd fmla="val 0" name="adj2"/>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 name="Google Shape;322;p8"/>
          <p:cNvGrpSpPr/>
          <p:nvPr/>
        </p:nvGrpSpPr>
        <p:grpSpPr>
          <a:xfrm>
            <a:off x="7085991" y="1616447"/>
            <a:ext cx="1448807" cy="382399"/>
            <a:chOff x="4868525" y="2419100"/>
            <a:chExt cx="2098200" cy="553800"/>
          </a:xfrm>
        </p:grpSpPr>
        <p:sp>
          <p:nvSpPr>
            <p:cNvPr id="323" name="Google Shape;323;p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6" name="Google Shape;326;p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7" name="Google Shape;327;p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9" name="Google Shape;329;p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30" name="Google Shape;330;p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sp>
        <p:nvSpPr>
          <p:cNvPr id="331" name="Google Shape;331;p8"/>
          <p:cNvSpPr txBox="1"/>
          <p:nvPr>
            <p:ph type="title"/>
          </p:nvPr>
        </p:nvSpPr>
        <p:spPr>
          <a:xfrm rot="-311855">
            <a:off x="202534" y="6403403"/>
            <a:ext cx="9881832" cy="5879292"/>
          </a:xfrm>
          <a:prstGeom prst="rect">
            <a:avLst/>
          </a:prstGeom>
        </p:spPr>
        <p:txBody>
          <a:bodyPr anchorCtr="0" anchor="ctr" bIns="176925" lIns="176925" spcFirstLastPara="1" rIns="176925" wrap="square" tIns="176925">
            <a:noAutofit/>
          </a:bodyPr>
          <a:lstStyle>
            <a:lvl1pPr lvl="0" rtl="0" algn="ctr">
              <a:lnSpc>
                <a:spcPct val="60000"/>
              </a:lnSpc>
              <a:spcBef>
                <a:spcPts val="0"/>
              </a:spcBef>
              <a:spcAft>
                <a:spcPts val="0"/>
              </a:spcAft>
              <a:buSzPts val="7000"/>
              <a:buNone/>
              <a:defRPr sz="21000"/>
            </a:lvl1pPr>
            <a:lvl2pPr lvl="1" rtl="0" algn="ctr">
              <a:spcBef>
                <a:spcPts val="0"/>
              </a:spcBef>
              <a:spcAft>
                <a:spcPts val="0"/>
              </a:spcAft>
              <a:buSzPts val="7000"/>
              <a:buNone/>
              <a:defRPr sz="7000"/>
            </a:lvl2pPr>
            <a:lvl3pPr lvl="2" rtl="0" algn="ctr">
              <a:spcBef>
                <a:spcPts val="0"/>
              </a:spcBef>
              <a:spcAft>
                <a:spcPts val="0"/>
              </a:spcAft>
              <a:buSzPts val="7000"/>
              <a:buNone/>
              <a:defRPr sz="7000"/>
            </a:lvl3pPr>
            <a:lvl4pPr lvl="3" rtl="0" algn="ctr">
              <a:spcBef>
                <a:spcPts val="0"/>
              </a:spcBef>
              <a:spcAft>
                <a:spcPts val="0"/>
              </a:spcAft>
              <a:buSzPts val="7000"/>
              <a:buNone/>
              <a:defRPr sz="7000"/>
            </a:lvl4pPr>
            <a:lvl5pPr lvl="4" rtl="0" algn="ctr">
              <a:spcBef>
                <a:spcPts val="0"/>
              </a:spcBef>
              <a:spcAft>
                <a:spcPts val="0"/>
              </a:spcAft>
              <a:buSzPts val="7000"/>
              <a:buNone/>
              <a:defRPr sz="7000"/>
            </a:lvl5pPr>
            <a:lvl6pPr lvl="5" rtl="0" algn="ctr">
              <a:spcBef>
                <a:spcPts val="0"/>
              </a:spcBef>
              <a:spcAft>
                <a:spcPts val="0"/>
              </a:spcAft>
              <a:buSzPts val="7000"/>
              <a:buNone/>
              <a:defRPr sz="7000"/>
            </a:lvl6pPr>
            <a:lvl7pPr lvl="6" rtl="0" algn="ctr">
              <a:spcBef>
                <a:spcPts val="0"/>
              </a:spcBef>
              <a:spcAft>
                <a:spcPts val="0"/>
              </a:spcAft>
              <a:buSzPts val="7000"/>
              <a:buNone/>
              <a:defRPr sz="7000"/>
            </a:lvl7pPr>
            <a:lvl8pPr lvl="7" rtl="0" algn="ctr">
              <a:spcBef>
                <a:spcPts val="0"/>
              </a:spcBef>
              <a:spcAft>
                <a:spcPts val="0"/>
              </a:spcAft>
              <a:buSzPts val="7000"/>
              <a:buNone/>
              <a:defRPr sz="7000"/>
            </a:lvl8pPr>
            <a:lvl9pPr lvl="8" rtl="0" algn="ctr">
              <a:spcBef>
                <a:spcPts val="0"/>
              </a:spcBef>
              <a:spcAft>
                <a:spcPts val="0"/>
              </a:spcAft>
              <a:buSzPts val="7000"/>
              <a:buNone/>
              <a:defRPr sz="7000"/>
            </a:lvl9pPr>
          </a:lstStyle>
          <a:p/>
        </p:txBody>
      </p:sp>
      <p:sp>
        <p:nvSpPr>
          <p:cNvPr id="332" name="Google Shape;332;p8"/>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lvl1pPr lvl="0" rtl="0">
              <a:lnSpc>
                <a:spcPct val="100000"/>
              </a:lnSpc>
              <a:spcBef>
                <a:spcPts val="0"/>
              </a:spcBef>
              <a:spcAft>
                <a:spcPts val="0"/>
              </a:spcAft>
              <a:buClr>
                <a:schemeClr val="dk1"/>
              </a:buClr>
              <a:buSzPts val="5400"/>
              <a:buNone/>
              <a:defRPr sz="3500">
                <a:solidFill>
                  <a:schemeClr val="dk1"/>
                </a:solidFill>
              </a:defRPr>
            </a:lvl1pPr>
            <a:lvl2pPr lvl="1" rtl="0" algn="ctr">
              <a:lnSpc>
                <a:spcPct val="100000"/>
              </a:lnSpc>
              <a:spcBef>
                <a:spcPts val="0"/>
              </a:spcBef>
              <a:spcAft>
                <a:spcPts val="0"/>
              </a:spcAft>
              <a:buClr>
                <a:schemeClr val="dk1"/>
              </a:buClr>
              <a:buSzPts val="5400"/>
              <a:buNone/>
              <a:defRPr sz="5400">
                <a:solidFill>
                  <a:schemeClr val="dk1"/>
                </a:solidFill>
              </a:defRPr>
            </a:lvl2pPr>
            <a:lvl3pPr lvl="2" rtl="0" algn="ctr">
              <a:lnSpc>
                <a:spcPct val="100000"/>
              </a:lnSpc>
              <a:spcBef>
                <a:spcPts val="0"/>
              </a:spcBef>
              <a:spcAft>
                <a:spcPts val="0"/>
              </a:spcAft>
              <a:buClr>
                <a:schemeClr val="dk1"/>
              </a:buClr>
              <a:buSzPts val="5400"/>
              <a:buNone/>
              <a:defRPr sz="5400">
                <a:solidFill>
                  <a:schemeClr val="dk1"/>
                </a:solidFill>
              </a:defRPr>
            </a:lvl3pPr>
            <a:lvl4pPr lvl="3" rtl="0" algn="ctr">
              <a:lnSpc>
                <a:spcPct val="100000"/>
              </a:lnSpc>
              <a:spcBef>
                <a:spcPts val="0"/>
              </a:spcBef>
              <a:spcAft>
                <a:spcPts val="0"/>
              </a:spcAft>
              <a:buClr>
                <a:schemeClr val="dk1"/>
              </a:buClr>
              <a:buSzPts val="5400"/>
              <a:buNone/>
              <a:defRPr sz="5400">
                <a:solidFill>
                  <a:schemeClr val="dk1"/>
                </a:solidFill>
              </a:defRPr>
            </a:lvl4pPr>
            <a:lvl5pPr lvl="4" rtl="0" algn="ctr">
              <a:lnSpc>
                <a:spcPct val="100000"/>
              </a:lnSpc>
              <a:spcBef>
                <a:spcPts val="0"/>
              </a:spcBef>
              <a:spcAft>
                <a:spcPts val="0"/>
              </a:spcAft>
              <a:buClr>
                <a:schemeClr val="dk1"/>
              </a:buClr>
              <a:buSzPts val="5400"/>
              <a:buNone/>
              <a:defRPr sz="5400">
                <a:solidFill>
                  <a:schemeClr val="dk1"/>
                </a:solidFill>
              </a:defRPr>
            </a:lvl5pPr>
            <a:lvl6pPr lvl="5" rtl="0" algn="ctr">
              <a:lnSpc>
                <a:spcPct val="100000"/>
              </a:lnSpc>
              <a:spcBef>
                <a:spcPts val="0"/>
              </a:spcBef>
              <a:spcAft>
                <a:spcPts val="0"/>
              </a:spcAft>
              <a:buClr>
                <a:schemeClr val="dk1"/>
              </a:buClr>
              <a:buSzPts val="5400"/>
              <a:buNone/>
              <a:defRPr sz="5400">
                <a:solidFill>
                  <a:schemeClr val="dk1"/>
                </a:solidFill>
              </a:defRPr>
            </a:lvl6pPr>
            <a:lvl7pPr lvl="6" rtl="0" algn="ctr">
              <a:lnSpc>
                <a:spcPct val="100000"/>
              </a:lnSpc>
              <a:spcBef>
                <a:spcPts val="0"/>
              </a:spcBef>
              <a:spcAft>
                <a:spcPts val="0"/>
              </a:spcAft>
              <a:buClr>
                <a:schemeClr val="dk1"/>
              </a:buClr>
              <a:buSzPts val="5400"/>
              <a:buNone/>
              <a:defRPr sz="5400">
                <a:solidFill>
                  <a:schemeClr val="dk1"/>
                </a:solidFill>
              </a:defRPr>
            </a:lvl7pPr>
            <a:lvl8pPr lvl="7" rtl="0" algn="ctr">
              <a:lnSpc>
                <a:spcPct val="100000"/>
              </a:lnSpc>
              <a:spcBef>
                <a:spcPts val="0"/>
              </a:spcBef>
              <a:spcAft>
                <a:spcPts val="0"/>
              </a:spcAft>
              <a:buClr>
                <a:schemeClr val="dk1"/>
              </a:buClr>
              <a:buSzPts val="5400"/>
              <a:buNone/>
              <a:defRPr sz="5400">
                <a:solidFill>
                  <a:schemeClr val="dk1"/>
                </a:solidFill>
              </a:defRPr>
            </a:lvl8pPr>
            <a:lvl9pPr lvl="8" rtl="0" algn="ctr">
              <a:lnSpc>
                <a:spcPct val="100000"/>
              </a:lnSpc>
              <a:spcBef>
                <a:spcPts val="0"/>
              </a:spcBef>
              <a:spcAft>
                <a:spcPts val="0"/>
              </a:spcAft>
              <a:buClr>
                <a:schemeClr val="dk1"/>
              </a:buClr>
              <a:buSzPts val="5400"/>
              <a:buNone/>
              <a:defRPr sz="5400">
                <a:solidFill>
                  <a:schemeClr val="dk1"/>
                </a:solidFill>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333" name="Shape 333"/>
        <p:cNvGrpSpPr/>
        <p:nvPr/>
      </p:nvGrpSpPr>
      <p:grpSpPr>
        <a:xfrm>
          <a:off x="0" y="0"/>
          <a:ext cx="0" cy="0"/>
          <a:chOff x="0" y="0"/>
          <a:chExt cx="0" cy="0"/>
        </a:xfrm>
      </p:grpSpPr>
      <p:grpSp>
        <p:nvGrpSpPr>
          <p:cNvPr id="334" name="Google Shape;334;p9"/>
          <p:cNvGrpSpPr/>
          <p:nvPr/>
        </p:nvGrpSpPr>
        <p:grpSpPr>
          <a:xfrm>
            <a:off x="24478" y="-29863"/>
            <a:ext cx="10286898" cy="18484502"/>
            <a:chOff x="24478" y="-29863"/>
            <a:chExt cx="10286898" cy="18484502"/>
          </a:xfrm>
        </p:grpSpPr>
        <p:grpSp>
          <p:nvGrpSpPr>
            <p:cNvPr id="335" name="Google Shape;335;p9"/>
            <p:cNvGrpSpPr/>
            <p:nvPr/>
          </p:nvGrpSpPr>
          <p:grpSpPr>
            <a:xfrm>
              <a:off x="419475" y="-29863"/>
              <a:ext cx="9447775" cy="18484502"/>
              <a:chOff x="419475" y="-951150"/>
              <a:chExt cx="9447775" cy="19656000"/>
            </a:xfrm>
          </p:grpSpPr>
          <p:cxnSp>
            <p:nvCxnSpPr>
              <p:cNvPr id="336" name="Google Shape;336;p9"/>
              <p:cNvCxnSpPr/>
              <p:nvPr/>
            </p:nvCxnSpPr>
            <p:spPr>
              <a:xfrm>
                <a:off x="41947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37" name="Google Shape;337;p9"/>
              <p:cNvCxnSpPr/>
              <p:nvPr/>
            </p:nvCxnSpPr>
            <p:spPr>
              <a:xfrm>
                <a:off x="100996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38" name="Google Shape;338;p9"/>
              <p:cNvCxnSpPr/>
              <p:nvPr/>
            </p:nvCxnSpPr>
            <p:spPr>
              <a:xfrm>
                <a:off x="160044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39" name="Google Shape;339;p9"/>
              <p:cNvCxnSpPr/>
              <p:nvPr/>
            </p:nvCxnSpPr>
            <p:spPr>
              <a:xfrm>
                <a:off x="219093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0" name="Google Shape;340;p9"/>
              <p:cNvCxnSpPr/>
              <p:nvPr/>
            </p:nvCxnSpPr>
            <p:spPr>
              <a:xfrm>
                <a:off x="2781419"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1" name="Google Shape;341;p9"/>
              <p:cNvCxnSpPr/>
              <p:nvPr/>
            </p:nvCxnSpPr>
            <p:spPr>
              <a:xfrm>
                <a:off x="3371905"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2" name="Google Shape;342;p9"/>
              <p:cNvCxnSpPr/>
              <p:nvPr/>
            </p:nvCxnSpPr>
            <p:spPr>
              <a:xfrm>
                <a:off x="3962391"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3" name="Google Shape;343;p9"/>
              <p:cNvCxnSpPr/>
              <p:nvPr/>
            </p:nvCxnSpPr>
            <p:spPr>
              <a:xfrm>
                <a:off x="4552877"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4" name="Google Shape;344;p9"/>
              <p:cNvCxnSpPr/>
              <p:nvPr/>
            </p:nvCxnSpPr>
            <p:spPr>
              <a:xfrm>
                <a:off x="5143363"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5" name="Google Shape;345;p9"/>
              <p:cNvCxnSpPr/>
              <p:nvPr/>
            </p:nvCxnSpPr>
            <p:spPr>
              <a:xfrm>
                <a:off x="573384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6" name="Google Shape;346;p9"/>
              <p:cNvCxnSpPr/>
              <p:nvPr/>
            </p:nvCxnSpPr>
            <p:spPr>
              <a:xfrm>
                <a:off x="632433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7" name="Google Shape;347;p9"/>
              <p:cNvCxnSpPr/>
              <p:nvPr/>
            </p:nvCxnSpPr>
            <p:spPr>
              <a:xfrm>
                <a:off x="6914820"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8" name="Google Shape;348;p9"/>
              <p:cNvCxnSpPr/>
              <p:nvPr/>
            </p:nvCxnSpPr>
            <p:spPr>
              <a:xfrm>
                <a:off x="7505306"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49" name="Google Shape;349;p9"/>
              <p:cNvCxnSpPr/>
              <p:nvPr/>
            </p:nvCxnSpPr>
            <p:spPr>
              <a:xfrm>
                <a:off x="8095792"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50" name="Google Shape;350;p9"/>
              <p:cNvCxnSpPr/>
              <p:nvPr/>
            </p:nvCxnSpPr>
            <p:spPr>
              <a:xfrm>
                <a:off x="8686278"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51" name="Google Shape;351;p9"/>
              <p:cNvCxnSpPr/>
              <p:nvPr/>
            </p:nvCxnSpPr>
            <p:spPr>
              <a:xfrm>
                <a:off x="9276764" y="-951150"/>
                <a:ext cx="0" cy="19656000"/>
              </a:xfrm>
              <a:prstGeom prst="straightConnector1">
                <a:avLst/>
              </a:prstGeom>
              <a:noFill/>
              <a:ln cap="flat" cmpd="sng" w="9525">
                <a:solidFill>
                  <a:schemeClr val="accent6"/>
                </a:solidFill>
                <a:prstDash val="solid"/>
                <a:round/>
                <a:headEnd len="med" w="med" type="none"/>
                <a:tailEnd len="med" w="med" type="none"/>
              </a:ln>
            </p:spPr>
          </p:cxnSp>
          <p:cxnSp>
            <p:nvCxnSpPr>
              <p:cNvPr id="352" name="Google Shape;352;p9"/>
              <p:cNvCxnSpPr/>
              <p:nvPr/>
            </p:nvCxnSpPr>
            <p:spPr>
              <a:xfrm>
                <a:off x="9867250" y="-951150"/>
                <a:ext cx="0" cy="19656000"/>
              </a:xfrm>
              <a:prstGeom prst="straightConnector1">
                <a:avLst/>
              </a:prstGeom>
              <a:noFill/>
              <a:ln cap="flat" cmpd="sng" w="9525">
                <a:solidFill>
                  <a:schemeClr val="accent6"/>
                </a:solidFill>
                <a:prstDash val="solid"/>
                <a:round/>
                <a:headEnd len="med" w="med" type="none"/>
                <a:tailEnd len="med" w="med" type="none"/>
              </a:ln>
            </p:spPr>
          </p:cxnSp>
        </p:grpSp>
        <p:grpSp>
          <p:nvGrpSpPr>
            <p:cNvPr id="353" name="Google Shape;353;p9"/>
            <p:cNvGrpSpPr/>
            <p:nvPr/>
          </p:nvGrpSpPr>
          <p:grpSpPr>
            <a:xfrm>
              <a:off x="24478" y="266775"/>
              <a:ext cx="10286898" cy="17763267"/>
              <a:chOff x="-304325" y="266775"/>
              <a:chExt cx="11049300" cy="17763267"/>
            </a:xfrm>
          </p:grpSpPr>
          <p:cxnSp>
            <p:nvCxnSpPr>
              <p:cNvPr id="354" name="Google Shape;354;p9"/>
              <p:cNvCxnSpPr/>
              <p:nvPr/>
            </p:nvCxnSpPr>
            <p:spPr>
              <a:xfrm>
                <a:off x="5220325" y="-52578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55" name="Google Shape;355;p9"/>
              <p:cNvCxnSpPr/>
              <p:nvPr/>
            </p:nvCxnSpPr>
            <p:spPr>
              <a:xfrm>
                <a:off x="5220325" y="-466738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56" name="Google Shape;356;p9"/>
              <p:cNvCxnSpPr/>
              <p:nvPr/>
            </p:nvCxnSpPr>
            <p:spPr>
              <a:xfrm>
                <a:off x="5220325" y="-407690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57" name="Google Shape;357;p9"/>
              <p:cNvCxnSpPr/>
              <p:nvPr/>
            </p:nvCxnSpPr>
            <p:spPr>
              <a:xfrm>
                <a:off x="5220325" y="-348641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58" name="Google Shape;358;p9"/>
              <p:cNvCxnSpPr/>
              <p:nvPr/>
            </p:nvCxnSpPr>
            <p:spPr>
              <a:xfrm>
                <a:off x="5220325" y="-289593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59" name="Google Shape;359;p9"/>
              <p:cNvCxnSpPr/>
              <p:nvPr/>
            </p:nvCxnSpPr>
            <p:spPr>
              <a:xfrm>
                <a:off x="5220325" y="-230544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0" name="Google Shape;360;p9"/>
              <p:cNvCxnSpPr/>
              <p:nvPr/>
            </p:nvCxnSpPr>
            <p:spPr>
              <a:xfrm>
                <a:off x="5220325" y="-171495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1" name="Google Shape;361;p9"/>
              <p:cNvCxnSpPr/>
              <p:nvPr/>
            </p:nvCxnSpPr>
            <p:spPr>
              <a:xfrm>
                <a:off x="5220325" y="-112447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2" name="Google Shape;362;p9"/>
              <p:cNvCxnSpPr/>
              <p:nvPr/>
            </p:nvCxnSpPr>
            <p:spPr>
              <a:xfrm>
                <a:off x="5220325" y="-53398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3" name="Google Shape;363;p9"/>
              <p:cNvCxnSpPr/>
              <p:nvPr/>
            </p:nvCxnSpPr>
            <p:spPr>
              <a:xfrm>
                <a:off x="5220325" y="5649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4" name="Google Shape;364;p9"/>
              <p:cNvCxnSpPr/>
              <p:nvPr/>
            </p:nvCxnSpPr>
            <p:spPr>
              <a:xfrm>
                <a:off x="5220325" y="64698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5" name="Google Shape;365;p9"/>
              <p:cNvCxnSpPr/>
              <p:nvPr/>
            </p:nvCxnSpPr>
            <p:spPr>
              <a:xfrm>
                <a:off x="5220325" y="123747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6" name="Google Shape;366;p9"/>
              <p:cNvCxnSpPr/>
              <p:nvPr/>
            </p:nvCxnSpPr>
            <p:spPr>
              <a:xfrm>
                <a:off x="5220325" y="182795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7" name="Google Shape;367;p9"/>
              <p:cNvCxnSpPr/>
              <p:nvPr/>
            </p:nvCxnSpPr>
            <p:spPr>
              <a:xfrm>
                <a:off x="5220325" y="2418442"/>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8" name="Google Shape;368;p9"/>
              <p:cNvCxnSpPr/>
              <p:nvPr/>
            </p:nvCxnSpPr>
            <p:spPr>
              <a:xfrm>
                <a:off x="5220325" y="300892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69" name="Google Shape;369;p9"/>
              <p:cNvCxnSpPr/>
              <p:nvPr/>
            </p:nvCxnSpPr>
            <p:spPr>
              <a:xfrm>
                <a:off x="5220325" y="359941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0" name="Google Shape;370;p9"/>
              <p:cNvCxnSpPr/>
              <p:nvPr/>
            </p:nvCxnSpPr>
            <p:spPr>
              <a:xfrm>
                <a:off x="5220325" y="418990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1" name="Google Shape;371;p9"/>
              <p:cNvCxnSpPr/>
              <p:nvPr/>
            </p:nvCxnSpPr>
            <p:spPr>
              <a:xfrm>
                <a:off x="5220325" y="482907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2" name="Google Shape;372;p9"/>
              <p:cNvCxnSpPr/>
              <p:nvPr/>
            </p:nvCxnSpPr>
            <p:spPr>
              <a:xfrm>
                <a:off x="5220325" y="541956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3" name="Google Shape;373;p9"/>
              <p:cNvCxnSpPr/>
              <p:nvPr/>
            </p:nvCxnSpPr>
            <p:spPr>
              <a:xfrm>
                <a:off x="5220325" y="601004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4" name="Google Shape;374;p9"/>
              <p:cNvCxnSpPr/>
              <p:nvPr/>
            </p:nvCxnSpPr>
            <p:spPr>
              <a:xfrm>
                <a:off x="5220325" y="660053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5" name="Google Shape;375;p9"/>
              <p:cNvCxnSpPr/>
              <p:nvPr/>
            </p:nvCxnSpPr>
            <p:spPr>
              <a:xfrm>
                <a:off x="5220325" y="7191019"/>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6" name="Google Shape;376;p9"/>
              <p:cNvCxnSpPr/>
              <p:nvPr/>
            </p:nvCxnSpPr>
            <p:spPr>
              <a:xfrm>
                <a:off x="5220325" y="7781505"/>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7" name="Google Shape;377;p9"/>
              <p:cNvCxnSpPr/>
              <p:nvPr/>
            </p:nvCxnSpPr>
            <p:spPr>
              <a:xfrm>
                <a:off x="5220325" y="8371991"/>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8" name="Google Shape;378;p9"/>
              <p:cNvCxnSpPr/>
              <p:nvPr/>
            </p:nvCxnSpPr>
            <p:spPr>
              <a:xfrm>
                <a:off x="5220325" y="8962477"/>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79" name="Google Shape;379;p9"/>
              <p:cNvCxnSpPr/>
              <p:nvPr/>
            </p:nvCxnSpPr>
            <p:spPr>
              <a:xfrm>
                <a:off x="5220325" y="9552963"/>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80" name="Google Shape;380;p9"/>
              <p:cNvCxnSpPr/>
              <p:nvPr/>
            </p:nvCxnSpPr>
            <p:spPr>
              <a:xfrm>
                <a:off x="5220325" y="10143448"/>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81" name="Google Shape;381;p9"/>
              <p:cNvCxnSpPr/>
              <p:nvPr/>
            </p:nvCxnSpPr>
            <p:spPr>
              <a:xfrm>
                <a:off x="5220325" y="10733934"/>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82" name="Google Shape;382;p9"/>
              <p:cNvCxnSpPr/>
              <p:nvPr/>
            </p:nvCxnSpPr>
            <p:spPr>
              <a:xfrm>
                <a:off x="5220325" y="11324420"/>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83" name="Google Shape;383;p9"/>
              <p:cNvCxnSpPr/>
              <p:nvPr/>
            </p:nvCxnSpPr>
            <p:spPr>
              <a:xfrm>
                <a:off x="5220325" y="11914906"/>
                <a:ext cx="0" cy="11049300"/>
              </a:xfrm>
              <a:prstGeom prst="straightConnector1">
                <a:avLst/>
              </a:prstGeom>
              <a:noFill/>
              <a:ln cap="flat" cmpd="sng" w="9525">
                <a:solidFill>
                  <a:schemeClr val="accent6"/>
                </a:solidFill>
                <a:prstDash val="solid"/>
                <a:round/>
                <a:headEnd len="med" w="med" type="none"/>
                <a:tailEnd len="med" w="med" type="none"/>
              </a:ln>
            </p:spPr>
          </p:cxnSp>
          <p:cxnSp>
            <p:nvCxnSpPr>
              <p:cNvPr id="384" name="Google Shape;384;p9"/>
              <p:cNvCxnSpPr/>
              <p:nvPr/>
            </p:nvCxnSpPr>
            <p:spPr>
              <a:xfrm>
                <a:off x="5220325" y="12505392"/>
                <a:ext cx="0" cy="11049300"/>
              </a:xfrm>
              <a:prstGeom prst="straightConnector1">
                <a:avLst/>
              </a:prstGeom>
              <a:noFill/>
              <a:ln cap="flat" cmpd="sng" w="9525">
                <a:solidFill>
                  <a:schemeClr val="accent6"/>
                </a:solidFill>
                <a:prstDash val="solid"/>
                <a:round/>
                <a:headEnd len="med" w="med" type="none"/>
                <a:tailEnd len="med" w="med" type="none"/>
              </a:ln>
            </p:spPr>
          </p:cxnSp>
        </p:grpSp>
      </p:grpSp>
      <p:sp>
        <p:nvSpPr>
          <p:cNvPr id="385" name="Google Shape;385;p9"/>
          <p:cNvSpPr txBox="1"/>
          <p:nvPr>
            <p:ph type="title"/>
          </p:nvPr>
        </p:nvSpPr>
        <p:spPr>
          <a:xfrm flipH="1" rot="-179941">
            <a:off x="1831764" y="719857"/>
            <a:ext cx="6622870" cy="2481686"/>
          </a:xfrm>
          <a:prstGeom prst="rect">
            <a:avLst/>
          </a:prstGeom>
        </p:spPr>
        <p:txBody>
          <a:bodyPr anchorCtr="0" anchor="t" bIns="176925" lIns="176925" spcFirstLastPara="1" rIns="176925" wrap="square" tIns="176925">
            <a:noAutofit/>
          </a:bodyPr>
          <a:lstStyle>
            <a:lvl1pPr lvl="0" rtl="0" algn="ctr">
              <a:lnSpc>
                <a:spcPct val="90000"/>
              </a:lnSpc>
              <a:spcBef>
                <a:spcPts val="0"/>
              </a:spcBef>
              <a:spcAft>
                <a:spcPts val="0"/>
              </a:spcAft>
              <a:buSzPts val="8800"/>
              <a:buNone/>
              <a:defRPr sz="7000"/>
            </a:lvl1pPr>
            <a:lvl2pPr lvl="1" rtl="0">
              <a:spcBef>
                <a:spcPts val="0"/>
              </a:spcBef>
              <a:spcAft>
                <a:spcPts val="0"/>
              </a:spcAft>
              <a:buSzPts val="8800"/>
              <a:buNone/>
              <a:defRPr/>
            </a:lvl2pPr>
            <a:lvl3pPr lvl="2" rtl="0">
              <a:spcBef>
                <a:spcPts val="0"/>
              </a:spcBef>
              <a:spcAft>
                <a:spcPts val="0"/>
              </a:spcAft>
              <a:buSzPts val="8800"/>
              <a:buNone/>
              <a:defRPr/>
            </a:lvl3pPr>
            <a:lvl4pPr lvl="3" rtl="0">
              <a:spcBef>
                <a:spcPts val="0"/>
              </a:spcBef>
              <a:spcAft>
                <a:spcPts val="0"/>
              </a:spcAft>
              <a:buSzPts val="8800"/>
              <a:buNone/>
              <a:defRPr/>
            </a:lvl4pPr>
            <a:lvl5pPr lvl="4" rtl="0">
              <a:spcBef>
                <a:spcPts val="0"/>
              </a:spcBef>
              <a:spcAft>
                <a:spcPts val="0"/>
              </a:spcAft>
              <a:buSzPts val="8800"/>
              <a:buNone/>
              <a:defRPr/>
            </a:lvl5pPr>
            <a:lvl6pPr lvl="5" rtl="0">
              <a:spcBef>
                <a:spcPts val="0"/>
              </a:spcBef>
              <a:spcAft>
                <a:spcPts val="0"/>
              </a:spcAft>
              <a:buSzPts val="8800"/>
              <a:buNone/>
              <a:defRPr/>
            </a:lvl6pPr>
            <a:lvl7pPr lvl="6" rtl="0">
              <a:spcBef>
                <a:spcPts val="0"/>
              </a:spcBef>
              <a:spcAft>
                <a:spcPts val="0"/>
              </a:spcAft>
              <a:buSzPts val="8800"/>
              <a:buNone/>
              <a:defRPr/>
            </a:lvl7pPr>
            <a:lvl8pPr lvl="7" rtl="0">
              <a:spcBef>
                <a:spcPts val="0"/>
              </a:spcBef>
              <a:spcAft>
                <a:spcPts val="0"/>
              </a:spcAft>
              <a:buSzPts val="8800"/>
              <a:buNone/>
              <a:defRPr/>
            </a:lvl8pPr>
            <a:lvl9pPr lvl="8" rtl="0">
              <a:spcBef>
                <a:spcPts val="0"/>
              </a:spcBef>
              <a:spcAft>
                <a:spcPts val="0"/>
              </a:spcAft>
              <a:buSzPts val="8800"/>
              <a:buNone/>
              <a:defRPr/>
            </a:lvl9pPr>
          </a:lstStyle>
          <a:p/>
        </p:txBody>
      </p:sp>
      <p:sp>
        <p:nvSpPr>
          <p:cNvPr id="386" name="Google Shape;386;p9"/>
          <p:cNvSpPr txBox="1"/>
          <p:nvPr>
            <p:ph idx="1" type="subTitle"/>
          </p:nvPr>
        </p:nvSpPr>
        <p:spPr>
          <a:xfrm flipH="1">
            <a:off x="2390675" y="11522606"/>
            <a:ext cx="6754500" cy="14877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3600"/>
              <a:buNone/>
              <a:defRPr>
                <a:solidFill>
                  <a:schemeClr val="dk1"/>
                </a:solidFill>
              </a:defRPr>
            </a:lvl1pPr>
            <a:lvl2pPr lvl="1" rtl="0" algn="ctr">
              <a:spcBef>
                <a:spcPts val="0"/>
              </a:spcBef>
              <a:spcAft>
                <a:spcPts val="0"/>
              </a:spcAft>
              <a:buClr>
                <a:schemeClr val="dk1"/>
              </a:buClr>
              <a:buSzPts val="3600"/>
              <a:buNone/>
              <a:defRPr>
                <a:solidFill>
                  <a:schemeClr val="dk1"/>
                </a:solidFill>
              </a:defRPr>
            </a:lvl2pPr>
            <a:lvl3pPr lvl="2" rtl="0" algn="ctr">
              <a:spcBef>
                <a:spcPts val="0"/>
              </a:spcBef>
              <a:spcAft>
                <a:spcPts val="0"/>
              </a:spcAft>
              <a:buClr>
                <a:schemeClr val="dk1"/>
              </a:buClr>
              <a:buSzPts val="3600"/>
              <a:buNone/>
              <a:defRPr>
                <a:solidFill>
                  <a:schemeClr val="dk1"/>
                </a:solidFill>
              </a:defRPr>
            </a:lvl3pPr>
            <a:lvl4pPr lvl="3" rtl="0" algn="ctr">
              <a:spcBef>
                <a:spcPts val="0"/>
              </a:spcBef>
              <a:spcAft>
                <a:spcPts val="0"/>
              </a:spcAft>
              <a:buClr>
                <a:schemeClr val="dk1"/>
              </a:buClr>
              <a:buSzPts val="3600"/>
              <a:buNone/>
              <a:defRPr>
                <a:solidFill>
                  <a:schemeClr val="dk1"/>
                </a:solidFill>
              </a:defRPr>
            </a:lvl4pPr>
            <a:lvl5pPr lvl="4" rtl="0" algn="ctr">
              <a:spcBef>
                <a:spcPts val="0"/>
              </a:spcBef>
              <a:spcAft>
                <a:spcPts val="0"/>
              </a:spcAft>
              <a:buClr>
                <a:schemeClr val="dk1"/>
              </a:buClr>
              <a:buSzPts val="3600"/>
              <a:buNone/>
              <a:defRPr>
                <a:solidFill>
                  <a:schemeClr val="dk1"/>
                </a:solidFill>
              </a:defRPr>
            </a:lvl5pPr>
            <a:lvl6pPr lvl="5" rtl="0" algn="ctr">
              <a:spcBef>
                <a:spcPts val="0"/>
              </a:spcBef>
              <a:spcAft>
                <a:spcPts val="0"/>
              </a:spcAft>
              <a:buClr>
                <a:schemeClr val="dk1"/>
              </a:buClr>
              <a:buSzPts val="3600"/>
              <a:buNone/>
              <a:defRPr>
                <a:solidFill>
                  <a:schemeClr val="dk1"/>
                </a:solidFill>
              </a:defRPr>
            </a:lvl6pPr>
            <a:lvl7pPr lvl="6" rtl="0" algn="ctr">
              <a:spcBef>
                <a:spcPts val="0"/>
              </a:spcBef>
              <a:spcAft>
                <a:spcPts val="0"/>
              </a:spcAft>
              <a:buClr>
                <a:schemeClr val="dk1"/>
              </a:buClr>
              <a:buSzPts val="3600"/>
              <a:buNone/>
              <a:defRPr>
                <a:solidFill>
                  <a:schemeClr val="dk1"/>
                </a:solidFill>
              </a:defRPr>
            </a:lvl7pPr>
            <a:lvl8pPr lvl="7" rtl="0" algn="ctr">
              <a:spcBef>
                <a:spcPts val="0"/>
              </a:spcBef>
              <a:spcAft>
                <a:spcPts val="0"/>
              </a:spcAft>
              <a:buClr>
                <a:schemeClr val="dk1"/>
              </a:buClr>
              <a:buSzPts val="3600"/>
              <a:buNone/>
              <a:defRPr>
                <a:solidFill>
                  <a:schemeClr val="dk1"/>
                </a:solidFill>
              </a:defRPr>
            </a:lvl8pPr>
            <a:lvl9pPr lvl="8" rtl="0" algn="ctr">
              <a:spcBef>
                <a:spcPts val="0"/>
              </a:spcBef>
              <a:spcAft>
                <a:spcPts val="0"/>
              </a:spcAft>
              <a:buClr>
                <a:schemeClr val="dk1"/>
              </a:buClr>
              <a:buSzPts val="3600"/>
              <a:buNone/>
              <a:defRPr>
                <a:solidFill>
                  <a:schemeClr val="dk1"/>
                </a:solidFill>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87" name="Shape 387"/>
        <p:cNvGrpSpPr/>
        <p:nvPr/>
      </p:nvGrpSpPr>
      <p:grpSpPr>
        <a:xfrm>
          <a:off x="0" y="0"/>
          <a:ext cx="0" cy="0"/>
          <a:chOff x="0" y="0"/>
          <a:chExt cx="0" cy="0"/>
        </a:xfrm>
      </p:grpSpPr>
      <p:sp>
        <p:nvSpPr>
          <p:cNvPr id="388" name="Google Shape;388;p10"/>
          <p:cNvSpPr txBox="1"/>
          <p:nvPr>
            <p:ph idx="1" type="subTitle"/>
          </p:nvPr>
        </p:nvSpPr>
        <p:spPr>
          <a:xfrm>
            <a:off x="3606950" y="14504575"/>
            <a:ext cx="5470500" cy="1661100"/>
          </a:xfrm>
          <a:prstGeom prst="rect">
            <a:avLst/>
          </a:prstGeom>
        </p:spPr>
        <p:txBody>
          <a:bodyPr anchorCtr="0" anchor="t" bIns="176925" lIns="176925" spcFirstLastPara="1" rIns="176925" wrap="square" tIns="176925">
            <a:noAutofit/>
          </a:bodyPr>
          <a:lstStyle>
            <a:lvl1pPr lvl="0" rtl="0" algn="ctr">
              <a:spcBef>
                <a:spcPts val="0"/>
              </a:spcBef>
              <a:spcAft>
                <a:spcPts val="0"/>
              </a:spcAft>
              <a:buClr>
                <a:schemeClr val="dk1"/>
              </a:buClr>
              <a:buSzPts val="4600"/>
              <a:buFont typeface="Shrikhand"/>
              <a:buNone/>
              <a:defRPr b="1" sz="4600">
                <a:solidFill>
                  <a:schemeClr val="dk1"/>
                </a:solidFill>
              </a:defRPr>
            </a:lvl1pPr>
            <a:lvl2pPr lvl="1"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2pPr>
            <a:lvl3pPr lvl="2"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3pPr>
            <a:lvl4pPr lvl="3"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4pPr>
            <a:lvl5pPr lvl="4"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5pPr>
            <a:lvl6pPr lvl="5"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6pPr>
            <a:lvl7pPr lvl="6"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7pPr>
            <a:lvl8pPr lvl="7"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8pPr>
            <a:lvl9pPr lvl="8" rtl="0">
              <a:spcBef>
                <a:spcPts val="0"/>
              </a:spcBef>
              <a:spcAft>
                <a:spcPts val="0"/>
              </a:spcAft>
              <a:buClr>
                <a:schemeClr val="dk1"/>
              </a:buClr>
              <a:buSzPts val="3600"/>
              <a:buFont typeface="Shrikhand"/>
              <a:buNone/>
              <a:defRPr>
                <a:solidFill>
                  <a:schemeClr val="dk1"/>
                </a:solidFill>
                <a:latin typeface="Shrikhand"/>
                <a:ea typeface="Shrikhand"/>
                <a:cs typeface="Shrikhand"/>
                <a:sym typeface="Shrikhand"/>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32" Type="http://schemas.openxmlformats.org/officeDocument/2006/relationships/theme" Target="../theme/theme1.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FFFFF"/>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9963" y="787175"/>
            <a:ext cx="8847000" cy="2036400"/>
          </a:xfrm>
          <a:prstGeom prst="rect">
            <a:avLst/>
          </a:prstGeom>
          <a:noFill/>
          <a:ln>
            <a:noFill/>
          </a:ln>
        </p:spPr>
        <p:txBody>
          <a:bodyPr anchorCtr="0" anchor="t" bIns="176925" lIns="176925" spcFirstLastPara="1" rIns="176925" wrap="square" tIns="176925">
            <a:noAutofit/>
          </a:bodyPr>
          <a:lstStyle>
            <a:lvl1pPr lvl="0">
              <a:spcBef>
                <a:spcPts val="0"/>
              </a:spcBef>
              <a:spcAft>
                <a:spcPts val="0"/>
              </a:spcAft>
              <a:buClr>
                <a:schemeClr val="dk1"/>
              </a:buClr>
              <a:buSzPts val="8800"/>
              <a:buFont typeface="Shrikhand"/>
              <a:buNone/>
              <a:defRPr sz="8800">
                <a:solidFill>
                  <a:schemeClr val="dk1"/>
                </a:solidFill>
                <a:latin typeface="Shrikhand"/>
                <a:ea typeface="Shrikhand"/>
                <a:cs typeface="Shrikhand"/>
                <a:sym typeface="Shrikhand"/>
              </a:defRPr>
            </a:lvl1pPr>
            <a:lvl2pPr lvl="1">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2pPr>
            <a:lvl3pPr lvl="2">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3pPr>
            <a:lvl4pPr lvl="3">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4pPr>
            <a:lvl5pPr lvl="4">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5pPr>
            <a:lvl6pPr lvl="5">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6pPr>
            <a:lvl7pPr lvl="6">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7pPr>
            <a:lvl8pPr lvl="7">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8pPr>
            <a:lvl9pPr lvl="8">
              <a:spcBef>
                <a:spcPts val="0"/>
              </a:spcBef>
              <a:spcAft>
                <a:spcPts val="0"/>
              </a:spcAft>
              <a:buClr>
                <a:schemeClr val="dk1"/>
              </a:buClr>
              <a:buSzPts val="8800"/>
              <a:buFont typeface="Poppins ExtraBold"/>
              <a:buNone/>
              <a:defRPr sz="8800">
                <a:solidFill>
                  <a:schemeClr val="dk1"/>
                </a:solidFill>
                <a:latin typeface="Poppins ExtraBold"/>
                <a:ea typeface="Poppins ExtraBold"/>
                <a:cs typeface="Poppins ExtraBold"/>
                <a:sym typeface="Poppins ExtraBold"/>
              </a:defRPr>
            </a:lvl9pPr>
          </a:lstStyle>
          <a:p/>
        </p:txBody>
      </p:sp>
      <p:sp>
        <p:nvSpPr>
          <p:cNvPr id="7" name="Google Shape;7;p1"/>
          <p:cNvSpPr txBox="1"/>
          <p:nvPr>
            <p:ph idx="1" type="body"/>
          </p:nvPr>
        </p:nvSpPr>
        <p:spPr>
          <a:xfrm>
            <a:off x="720000" y="3670400"/>
            <a:ext cx="8847000" cy="12574500"/>
          </a:xfrm>
          <a:prstGeom prst="rect">
            <a:avLst/>
          </a:prstGeom>
          <a:noFill/>
          <a:ln>
            <a:noFill/>
          </a:ln>
        </p:spPr>
        <p:txBody>
          <a:bodyPr anchorCtr="0" anchor="ctr" bIns="176925" lIns="176925" spcFirstLastPara="1" rIns="176925" wrap="square" tIns="176925">
            <a:noAutofit/>
          </a:bodyPr>
          <a:lstStyle>
            <a:lvl1pPr indent="-457200" lvl="0" marL="4572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1pPr>
            <a:lvl2pPr indent="-457200" lvl="1" marL="9144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2pPr>
            <a:lvl3pPr indent="-457200" lvl="2" marL="13716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3pPr>
            <a:lvl4pPr indent="-457200" lvl="3" marL="18288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4pPr>
            <a:lvl5pPr indent="-457200" lvl="4" marL="22860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5pPr>
            <a:lvl6pPr indent="-457200" lvl="5" marL="27432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6pPr>
            <a:lvl7pPr indent="-457200" lvl="6" marL="32004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7pPr>
            <a:lvl8pPr indent="-457200" lvl="7" marL="36576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8pPr>
            <a:lvl9pPr indent="-457200" lvl="8" marL="4114800">
              <a:lnSpc>
                <a:spcPct val="100000"/>
              </a:lnSpc>
              <a:spcBef>
                <a:spcPts val="0"/>
              </a:spcBef>
              <a:spcAft>
                <a:spcPts val="0"/>
              </a:spcAft>
              <a:buSzPts val="3600"/>
              <a:buFont typeface="Barlow Condensed"/>
              <a:buChar char="■"/>
              <a:defRPr sz="3600">
                <a:latin typeface="Barlow Condensed"/>
                <a:ea typeface="Barlow Condensed"/>
                <a:cs typeface="Barlow Condensed"/>
                <a:sym typeface="Barlow Condensed"/>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333" name="Shape 1333"/>
        <p:cNvGrpSpPr/>
        <p:nvPr/>
      </p:nvGrpSpPr>
      <p:grpSpPr>
        <a:xfrm>
          <a:off x="0" y="0"/>
          <a:ext cx="0" cy="0"/>
          <a:chOff x="0" y="0"/>
          <a:chExt cx="0" cy="0"/>
        </a:xfrm>
      </p:grpSpPr>
      <p:sp>
        <p:nvSpPr>
          <p:cNvPr id="1334" name="Google Shape;1334;p33"/>
          <p:cNvSpPr txBox="1"/>
          <p:nvPr>
            <p:ph type="title"/>
          </p:nvPr>
        </p:nvSpPr>
        <p:spPr>
          <a:xfrm>
            <a:off x="1201613" y="3318934"/>
            <a:ext cx="7928400" cy="1715400"/>
          </a:xfrm>
          <a:prstGeom prst="rect">
            <a:avLst/>
          </a:prstGeom>
          <a:noFill/>
          <a:ln>
            <a:noFill/>
          </a:ln>
        </p:spPr>
        <p:txBody>
          <a:bodyPr anchorCtr="0" anchor="t" bIns="136325" lIns="136325" spcFirstLastPara="1" rIns="136325" wrap="square" tIns="136325">
            <a:noAutofit/>
          </a:bodyPr>
          <a:lstStyle>
            <a:lvl1pPr lvl="0"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3600"/>
              <a:buFont typeface="Proxima Nova Semibold"/>
              <a:buNone/>
              <a:defRPr sz="3600">
                <a:solidFill>
                  <a:srgbClr val="FFFFFF"/>
                </a:solidFill>
                <a:latin typeface="Proxima Nova Semibold"/>
                <a:ea typeface="Proxima Nova Semibold"/>
                <a:cs typeface="Proxima Nova Semibold"/>
                <a:sym typeface="Proxima Nova Semibold"/>
              </a:defRPr>
            </a:lvl9pPr>
          </a:lstStyle>
          <a:p/>
        </p:txBody>
      </p:sp>
      <p:sp>
        <p:nvSpPr>
          <p:cNvPr id="1335" name="Google Shape;1335;p33"/>
          <p:cNvSpPr txBox="1"/>
          <p:nvPr>
            <p:ph idx="1" type="body"/>
          </p:nvPr>
        </p:nvSpPr>
        <p:spPr>
          <a:xfrm>
            <a:off x="1201613" y="6028268"/>
            <a:ext cx="7928400" cy="8895300"/>
          </a:xfrm>
          <a:prstGeom prst="rect">
            <a:avLst/>
          </a:prstGeom>
          <a:noFill/>
          <a:ln>
            <a:noFill/>
          </a:ln>
        </p:spPr>
        <p:txBody>
          <a:bodyPr anchorCtr="0" anchor="t" bIns="136325" lIns="136325" spcFirstLastPara="1" rIns="136325" wrap="square" tIns="136325">
            <a:noAutofit/>
          </a:bodyPr>
          <a:lstStyle>
            <a:lvl1pPr indent="-330200" lvl="0" marL="4572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1pPr>
            <a:lvl2pPr indent="-330200" lvl="1" marL="9144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2pPr>
            <a:lvl3pPr indent="-330200" lvl="2" marL="13716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3pPr>
            <a:lvl4pPr indent="-330200" lvl="3" marL="18288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4pPr>
            <a:lvl5pPr indent="-330200" lvl="4" marL="22860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5pPr>
            <a:lvl6pPr indent="-330200" lvl="5" marL="27432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6pPr>
            <a:lvl7pPr indent="-330200" lvl="6" marL="32004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7pPr>
            <a:lvl8pPr indent="-330200" lvl="7" marL="36576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8pPr>
            <a:lvl9pPr indent="-330200" lvl="8" marL="4114800" rtl="0">
              <a:lnSpc>
                <a:spcPct val="115000"/>
              </a:lnSpc>
              <a:spcBef>
                <a:spcPts val="0"/>
              </a:spcBef>
              <a:spcAft>
                <a:spcPts val="0"/>
              </a:spcAft>
              <a:buClr>
                <a:srgbClr val="435D74"/>
              </a:buClr>
              <a:buSzPts val="1600"/>
              <a:buFont typeface="Proxima Nova"/>
              <a:buChar char="■"/>
              <a:defRPr sz="16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4.xml"/><Relationship Id="rId3" Type="http://schemas.openxmlformats.org/officeDocument/2006/relationships/image" Target="../media/image6.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9.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slide" Target="/ppt/slides/slide35.xml"/><Relationship Id="rId7" Type="http://schemas.openxmlformats.org/officeDocument/2006/relationships/slide" Target="/ppt/slides/slide35.xml"/><Relationship Id="rId8" Type="http://schemas.openxmlformats.org/officeDocument/2006/relationships/slide" Target="/ppt/slides/slide33.xml"/><Relationship Id="rId11" Type="http://schemas.openxmlformats.org/officeDocument/2006/relationships/slide" Target="/ppt/slides/slide35.xml"/><Relationship Id="rId10" Type="http://schemas.openxmlformats.org/officeDocument/2006/relationships/slide" Target="/ppt/slides/slide35.xml"/><Relationship Id="rId13" Type="http://schemas.openxmlformats.org/officeDocument/2006/relationships/slide" Target="/ppt/slides/slide38.xml"/><Relationship Id="rId12" Type="http://schemas.openxmlformats.org/officeDocument/2006/relationships/slide" Target="/ppt/slides/slide36.xml"/><Relationship Id="rId15" Type="http://schemas.openxmlformats.org/officeDocument/2006/relationships/slide" Target="/ppt/slides/slide38.xml"/><Relationship Id="rId14" Type="http://schemas.openxmlformats.org/officeDocument/2006/relationships/slide" Target="/ppt/slides/slide38.xml"/><Relationship Id="rId17"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6" Type="http://schemas.openxmlformats.org/officeDocument/2006/relationships/slide" Target="/ppt/slides/slide39.xml"/><Relationship Id="rId18" Type="http://schemas.openxmlformats.org/officeDocument/2006/relationships/slide" Target="/ppt/slides/slide4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hyperlink" Target="https://docs.google.com/spreadsheets/d/1qLSOpXmpSM2cQJVh-U_eOkA2X0BF5OswnERM2pOcWwQ/copy" TargetMode="External"/><Relationship Id="rId4"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2.xml"/><Relationship Id="rId3" Type="http://schemas.openxmlformats.org/officeDocument/2006/relationships/image" Target="../media/image1.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5.xml"/><Relationship Id="rId3" Type="http://schemas.openxmlformats.org/officeDocument/2006/relationships/hyperlink" Target="https://www.flaticon.com/packs/happiness-72?word=happy/?utm_source=slidesgo_template&amp;utm_medium=referral-link&amp;utm_campaign=sg_resources&amp;utm_content=flaticon" TargetMode="External"/><Relationship Id="rId4" Type="http://schemas.openxmlformats.org/officeDocument/2006/relationships/hyperlink" Target="https://www.freepik.com/free-vector/linear-vintage-vaporwave-background_13156549.htm/?utm_source=slidesgo_template&amp;utm_medium=referral-link&amp;utm_campaign=sg_resources&amp;utm_content=freepik" TargetMode="External"/><Relationship Id="rId5" Type="http://schemas.openxmlformats.org/officeDocument/2006/relationships/hyperlink" Target="https://www.freepik.com/free-photo/boyfriend-girlfriend-having-fun_14493942.htm/?utm_source=slidesgo_template&amp;utm_medium=referral-link&amp;utm_campaign=sg_resources&amp;utm_content=freepik" TargetMode="External"/><Relationship Id="rId6" Type="http://schemas.openxmlformats.org/officeDocument/2006/relationships/hyperlink" Target="https://www.freepik.com/free-photo/boyfriend-girlfriend-having-fun-outdoors_14493958.htm/?utm_source=slidesgo_template&amp;utm_medium=referral-link&amp;utm_campaign=sg_resources&amp;utm_content=freepik" TargetMode="External"/><Relationship Id="rId7" Type="http://schemas.openxmlformats.org/officeDocument/2006/relationships/hyperlink" Target="https://www.freepik.com/free-photo/beautiful-couple-being-affectionate-outdoors_14494001.htm/?utm_source=slidesgo_template&amp;utm_medium=referral-link&amp;utm_campaign=sg_resources&amp;utm_content=freepik" TargetMode="External"/><Relationship Id="rId8" Type="http://schemas.openxmlformats.org/officeDocument/2006/relationships/hyperlink" Target="https://www.freepik.com/free-photo/best-friends-eating-together-some-street-food_13844265.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3.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s://fonts.google.com/specimen/Shrikhand" TargetMode="External"/><Relationship Id="rId4" Type="http://schemas.openxmlformats.org/officeDocument/2006/relationships/hyperlink" Target="https://fonts.google.com/specimen/Barlow+Condense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9.xml"/><Relationship Id="rId3" Type="http://schemas.openxmlformats.org/officeDocument/2006/relationships/image" Target="../media/image3.gif"/><Relationship Id="rId4" Type="http://schemas.openxmlformats.org/officeDocument/2006/relationships/hyperlink" Target="https://storyset.com/pana?utm_source=slidesgo_template&amp;utm_medium=referral-link&amp;utm_campaign=slidesgo_final_slides&amp;utm_term=pana&amp;utm_content=storyset" TargetMode="External"/><Relationship Id="rId9" Type="http://schemas.openxmlformats.org/officeDocument/2006/relationships/image" Target="../media/image5.gif"/><Relationship Id="rId5" Type="http://schemas.openxmlformats.org/officeDocument/2006/relationships/hyperlink" Target="https://storyset.com/amico?utm_source=slidesgo_template&amp;utm_medium=referral-link&amp;utm_campaign=slidesgo_final_slides&amp;utm_term=amico&amp;utm_content=storyset" TargetMode="External"/><Relationship Id="rId6" Type="http://schemas.openxmlformats.org/officeDocument/2006/relationships/hyperlink" Target="https://storyset.com/bro?utm_source=slidesgo_template&amp;utm_medium=referral-link&amp;utm_campaign=slidesgo_final_slides&amp;utm_term=bro&amp;utm_content=storyset" TargetMode="External"/><Relationship Id="rId7" Type="http://schemas.openxmlformats.org/officeDocument/2006/relationships/hyperlink" Target="https://storyset.com/rafiki?utm_source=slidesgo_template&amp;utm_medium=referral-link&amp;utm_campaign=slidesgo_final_slides&amp;utm_term=rafiki&amp;utm_content=storyset" TargetMode="External"/><Relationship Id="rId8" Type="http://schemas.openxmlformats.org/officeDocument/2006/relationships/image" Target="../media/image8.gif"/><Relationship Id="rId11" Type="http://schemas.openxmlformats.org/officeDocument/2006/relationships/image" Target="../media/image4.gif"/><Relationship Id="rId10" Type="http://schemas.openxmlformats.org/officeDocument/2006/relationships/image" Target="../media/image7.gif"/><Relationship Id="rId13" Type="http://schemas.openxmlformats.org/officeDocument/2006/relationships/hyperlink" Target="https://storyset.com/how-it-works?utm_source=slidesgo_template&amp;utm_medium=referral-link&amp;utm_campaign=slidesgo_final_slides&amp;utm_term=how%20it%20works&amp;utm_content=storyset" TargetMode="External"/><Relationship Id="rId12"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0.xml"/><Relationship Id="rId3" Type="http://schemas.openxmlformats.org/officeDocument/2006/relationships/hyperlink" Target="https://bit.ly/2ZjL1pd"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6.xml"/><Relationship Id="rId3" Type="http://schemas.openxmlformats.org/officeDocument/2006/relationships/hyperlink" Target="https://chrome.google.com/webstore/detail/flaticon-for-gsuit-gslide/haekgjfnhhdkgfgmldhfokhmfkgmciba" TargetMode="Externa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58.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340" name="Shape 1340"/>
        <p:cNvGrpSpPr/>
        <p:nvPr/>
      </p:nvGrpSpPr>
      <p:grpSpPr>
        <a:xfrm>
          <a:off x="0" y="0"/>
          <a:ext cx="0" cy="0"/>
          <a:chOff x="0" y="0"/>
          <a:chExt cx="0" cy="0"/>
        </a:xfrm>
      </p:grpSpPr>
      <p:grpSp>
        <p:nvGrpSpPr>
          <p:cNvPr id="1341" name="Google Shape;1341;p35"/>
          <p:cNvGrpSpPr/>
          <p:nvPr/>
        </p:nvGrpSpPr>
        <p:grpSpPr>
          <a:xfrm>
            <a:off x="2324500" y="13505650"/>
            <a:ext cx="5601050" cy="3529750"/>
            <a:chOff x="2324500" y="13505650"/>
            <a:chExt cx="5601050" cy="3529750"/>
          </a:xfrm>
        </p:grpSpPr>
        <p:sp>
          <p:nvSpPr>
            <p:cNvPr id="1342" name="Google Shape;1342;p35"/>
            <p:cNvSpPr/>
            <p:nvPr/>
          </p:nvSpPr>
          <p:spPr>
            <a:xfrm>
              <a:off x="2324500" y="13505650"/>
              <a:ext cx="56010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5"/>
            <p:cNvSpPr/>
            <p:nvPr/>
          </p:nvSpPr>
          <p:spPr>
            <a:xfrm rot="10800000">
              <a:off x="2326650" y="14559800"/>
              <a:ext cx="55989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4" name="Google Shape;1344;p35"/>
            <p:cNvGrpSpPr/>
            <p:nvPr/>
          </p:nvGrpSpPr>
          <p:grpSpPr>
            <a:xfrm>
              <a:off x="6102728" y="13834147"/>
              <a:ext cx="1448807" cy="382399"/>
              <a:chOff x="4868525" y="2419100"/>
              <a:chExt cx="2098200" cy="553800"/>
            </a:xfrm>
          </p:grpSpPr>
          <p:sp>
            <p:nvSpPr>
              <p:cNvPr id="1345" name="Google Shape;1345;p35"/>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5"/>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5"/>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48" name="Google Shape;1348;p3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349" name="Google Shape;1349;p35"/>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51" name="Google Shape;1351;p3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352" name="Google Shape;1352;p3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353" name="Google Shape;1353;p35"/>
            <p:cNvGrpSpPr/>
            <p:nvPr/>
          </p:nvGrpSpPr>
          <p:grpSpPr>
            <a:xfrm>
              <a:off x="2623601" y="13895820"/>
              <a:ext cx="1068387" cy="244355"/>
              <a:chOff x="3135388" y="13929688"/>
              <a:chExt cx="1465150" cy="335100"/>
            </a:xfrm>
          </p:grpSpPr>
          <p:sp>
            <p:nvSpPr>
              <p:cNvPr id="1354" name="Google Shape;1354;p35"/>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5"/>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5"/>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7" name="Google Shape;1357;p35"/>
          <p:cNvGrpSpPr/>
          <p:nvPr/>
        </p:nvGrpSpPr>
        <p:grpSpPr>
          <a:xfrm rot="3519164">
            <a:off x="1412895" y="1932081"/>
            <a:ext cx="4260773" cy="4127799"/>
            <a:chOff x="3381349" y="3639129"/>
            <a:chExt cx="3720302" cy="3604196"/>
          </a:xfrm>
        </p:grpSpPr>
        <p:sp>
          <p:nvSpPr>
            <p:cNvPr id="1358" name="Google Shape;1358;p35"/>
            <p:cNvSpPr/>
            <p:nvPr/>
          </p:nvSpPr>
          <p:spPr>
            <a:xfrm rot="826744">
              <a:off x="3878531" y="4020825"/>
              <a:ext cx="2917719" cy="2917005"/>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 name="Google Shape;1359;p35"/>
            <p:cNvGrpSpPr/>
            <p:nvPr/>
          </p:nvGrpSpPr>
          <p:grpSpPr>
            <a:xfrm rot="826737">
              <a:off x="3686747" y="3944623"/>
              <a:ext cx="2917724" cy="2917009"/>
              <a:chOff x="2690125" y="5080825"/>
              <a:chExt cx="4911191" cy="4909988"/>
            </a:xfrm>
          </p:grpSpPr>
          <p:sp>
            <p:nvSpPr>
              <p:cNvPr id="1360" name="Google Shape;1360;p35"/>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5"/>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5"/>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5"/>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5"/>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5"/>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6" name="Google Shape;1366;p35"/>
          <p:cNvSpPr txBox="1"/>
          <p:nvPr>
            <p:ph type="ctrTitle"/>
          </p:nvPr>
        </p:nvSpPr>
        <p:spPr>
          <a:xfrm rot="-360136">
            <a:off x="306395" y="6376039"/>
            <a:ext cx="9751560" cy="470579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11600"/>
              <a:t>we are </a:t>
            </a:r>
            <a:r>
              <a:rPr lang="en" sz="21000"/>
              <a:t>happy</a:t>
            </a:r>
            <a:endParaRPr sz="21000">
              <a:latin typeface="Shrikhand"/>
              <a:ea typeface="Shrikhand"/>
              <a:cs typeface="Shrikhand"/>
              <a:sym typeface="Shrikhand"/>
            </a:endParaRPr>
          </a:p>
        </p:txBody>
      </p:sp>
      <p:grpSp>
        <p:nvGrpSpPr>
          <p:cNvPr id="1367" name="Google Shape;1367;p35"/>
          <p:cNvGrpSpPr/>
          <p:nvPr/>
        </p:nvGrpSpPr>
        <p:grpSpPr>
          <a:xfrm rot="1267120">
            <a:off x="4305156" y="3703319"/>
            <a:ext cx="4261352" cy="4128360"/>
            <a:chOff x="3381349" y="3639129"/>
            <a:chExt cx="3720302" cy="3604196"/>
          </a:xfrm>
        </p:grpSpPr>
        <p:sp>
          <p:nvSpPr>
            <p:cNvPr id="1368" name="Google Shape;1368;p35"/>
            <p:cNvSpPr/>
            <p:nvPr/>
          </p:nvSpPr>
          <p:spPr>
            <a:xfrm rot="826744">
              <a:off x="3878531" y="4020825"/>
              <a:ext cx="2917719" cy="2917005"/>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 name="Google Shape;1369;p35"/>
            <p:cNvGrpSpPr/>
            <p:nvPr/>
          </p:nvGrpSpPr>
          <p:grpSpPr>
            <a:xfrm rot="826737">
              <a:off x="3686747" y="3944623"/>
              <a:ext cx="2917724" cy="2917009"/>
              <a:chOff x="2690125" y="5080825"/>
              <a:chExt cx="4911191" cy="4909988"/>
            </a:xfrm>
          </p:grpSpPr>
          <p:sp>
            <p:nvSpPr>
              <p:cNvPr id="1370" name="Google Shape;1370;p35"/>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5"/>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5"/>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5"/>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5"/>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5"/>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76" name="Google Shape;1376;p35"/>
          <p:cNvSpPr txBox="1"/>
          <p:nvPr>
            <p:ph idx="1" type="subTitle"/>
          </p:nvPr>
        </p:nvSpPr>
        <p:spPr>
          <a:xfrm>
            <a:off x="3009575" y="14943375"/>
            <a:ext cx="4267800" cy="17085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Here is where your presentation begins</a:t>
            </a:r>
            <a:endParaRPr/>
          </a:p>
        </p:txBody>
      </p:sp>
      <p:sp>
        <p:nvSpPr>
          <p:cNvPr id="1377" name="Google Shape;1377;p35"/>
          <p:cNvSpPr/>
          <p:nvPr/>
        </p:nvSpPr>
        <p:spPr>
          <a:xfrm rot="-311998">
            <a:off x="2622603" y="7303786"/>
            <a:ext cx="5119219" cy="79849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we are</a:t>
            </a:r>
          </a:p>
        </p:txBody>
      </p:sp>
      <p:sp>
        <p:nvSpPr>
          <p:cNvPr id="1378" name="Google Shape;1378;p35"/>
          <p:cNvSpPr/>
          <p:nvPr/>
        </p:nvSpPr>
        <p:spPr>
          <a:xfrm rot="-312002">
            <a:off x="595074" y="7888531"/>
            <a:ext cx="9059978" cy="246019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1"/>
                </a:solidFill>
                <a:latin typeface="Shrikhand"/>
              </a:rPr>
              <a:t>happy</a:t>
            </a:r>
          </a:p>
        </p:txBody>
      </p:sp>
      <p:sp>
        <p:nvSpPr>
          <p:cNvPr id="1379" name="Google Shape;1379;p35"/>
          <p:cNvSpPr/>
          <p:nvPr/>
        </p:nvSpPr>
        <p:spPr>
          <a:xfrm>
            <a:off x="7241988" y="3959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5"/>
          <p:cNvSpPr/>
          <p:nvPr/>
        </p:nvSpPr>
        <p:spPr>
          <a:xfrm>
            <a:off x="2596963" y="10912375"/>
            <a:ext cx="51705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5"/>
          <p:cNvSpPr/>
          <p:nvPr/>
        </p:nvSpPr>
        <p:spPr>
          <a:xfrm flipH="1">
            <a:off x="7180588" y="11655273"/>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5"/>
          <p:cNvSpPr/>
          <p:nvPr/>
        </p:nvSpPr>
        <p:spPr>
          <a:xfrm flipH="1">
            <a:off x="6715749" y="12149556"/>
            <a:ext cx="423676" cy="569341"/>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5"/>
          <p:cNvSpPr txBox="1"/>
          <p:nvPr>
            <p:ph idx="2" type="subTitle"/>
          </p:nvPr>
        </p:nvSpPr>
        <p:spPr>
          <a:xfrm>
            <a:off x="3314375" y="11046775"/>
            <a:ext cx="3658200" cy="8091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IG STORIES</a:t>
            </a:r>
            <a:endParaRPr/>
          </a:p>
        </p:txBody>
      </p:sp>
      <p:sp>
        <p:nvSpPr>
          <p:cNvPr id="1384" name="Google Shape;1384;p35"/>
          <p:cNvSpPr/>
          <p:nvPr/>
        </p:nvSpPr>
        <p:spPr>
          <a:xfrm flipH="1">
            <a:off x="2918389" y="14412371"/>
            <a:ext cx="444124" cy="597159"/>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5"/>
          <p:cNvSpPr/>
          <p:nvPr/>
        </p:nvSpPr>
        <p:spPr>
          <a:xfrm flipH="1">
            <a:off x="2593317" y="14943380"/>
            <a:ext cx="304983" cy="409844"/>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5"/>
          <p:cNvSpPr/>
          <p:nvPr/>
        </p:nvSpPr>
        <p:spPr>
          <a:xfrm>
            <a:off x="7166550" y="16427007"/>
            <a:ext cx="504326" cy="890335"/>
          </a:xfrm>
          <a:custGeom>
            <a:rect b="b" l="l" r="r" t="t"/>
            <a:pathLst>
              <a:path extrusionOk="0" h="6336" w="3589">
                <a:moveTo>
                  <a:pt x="1401" y="1"/>
                </a:moveTo>
                <a:lnTo>
                  <a:pt x="1" y="3000"/>
                </a:lnTo>
                <a:lnTo>
                  <a:pt x="1318" y="2644"/>
                </a:lnTo>
                <a:lnTo>
                  <a:pt x="70" y="6335"/>
                </a:lnTo>
                <a:cubicBezTo>
                  <a:pt x="70" y="6335"/>
                  <a:pt x="3541" y="2072"/>
                  <a:pt x="3588" y="2016"/>
                </a:cubicBezTo>
                <a:lnTo>
                  <a:pt x="3588" y="2016"/>
                </a:lnTo>
                <a:lnTo>
                  <a:pt x="2257" y="2215"/>
                </a:lnTo>
                <a:lnTo>
                  <a:pt x="3445"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87" name="Google Shape;1387;p35"/>
          <p:cNvCxnSpPr/>
          <p:nvPr/>
        </p:nvCxnSpPr>
        <p:spPr>
          <a:xfrm>
            <a:off x="-5562186" y="15995313"/>
            <a:ext cx="0" cy="4069457"/>
          </a:xfrm>
          <a:prstGeom prst="straightConnector1">
            <a:avLst/>
          </a:prstGeom>
          <a:noFill/>
          <a:ln cap="flat" cmpd="sng" w="9525">
            <a:solidFill>
              <a:schemeClr val="accent6"/>
            </a:solidFill>
            <a:prstDash val="solid"/>
            <a:round/>
            <a:headEnd len="med" w="med" type="none"/>
            <a:tailEnd len="med" w="med" type="none"/>
          </a:ln>
        </p:spPr>
      </p:cxnSp>
      <p:sp>
        <p:nvSpPr>
          <p:cNvPr id="1388" name="Google Shape;1388;p35"/>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1389" name="Google Shape;1389;p35"/>
          <p:cNvSpPr/>
          <p:nvPr/>
        </p:nvSpPr>
        <p:spPr>
          <a:xfrm>
            <a:off x="2287388" y="50190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5"/>
          <p:cNvSpPr/>
          <p:nvPr/>
        </p:nvSpPr>
        <p:spPr>
          <a:xfrm>
            <a:off x="2126635" y="68128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5"/>
          <p:cNvSpPr/>
          <p:nvPr/>
        </p:nvSpPr>
        <p:spPr>
          <a:xfrm>
            <a:off x="8522526" y="671847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5"/>
          <p:cNvSpPr/>
          <p:nvPr/>
        </p:nvSpPr>
        <p:spPr>
          <a:xfrm>
            <a:off x="6907010" y="350205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5"/>
          <p:cNvSpPr/>
          <p:nvPr/>
        </p:nvSpPr>
        <p:spPr>
          <a:xfrm>
            <a:off x="1877407" y="12235689"/>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5"/>
          <p:cNvSpPr/>
          <p:nvPr/>
        </p:nvSpPr>
        <p:spPr>
          <a:xfrm>
            <a:off x="2638375" y="12622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5"/>
          <p:cNvSpPr/>
          <p:nvPr/>
        </p:nvSpPr>
        <p:spPr>
          <a:xfrm>
            <a:off x="1799787" y="726921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5"/>
          <p:cNvSpPr/>
          <p:nvPr/>
        </p:nvSpPr>
        <p:spPr>
          <a:xfrm rot="10800000">
            <a:off x="3323800" y="5622722"/>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5"/>
          <p:cNvSpPr/>
          <p:nvPr/>
        </p:nvSpPr>
        <p:spPr>
          <a:xfrm rot="10800000">
            <a:off x="4021778" y="6342373"/>
            <a:ext cx="381042" cy="5120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3" name="Shape 1753"/>
        <p:cNvGrpSpPr/>
        <p:nvPr/>
      </p:nvGrpSpPr>
      <p:grpSpPr>
        <a:xfrm>
          <a:off x="0" y="0"/>
          <a:ext cx="0" cy="0"/>
          <a:chOff x="0" y="0"/>
          <a:chExt cx="0" cy="0"/>
        </a:xfrm>
      </p:grpSpPr>
      <p:grpSp>
        <p:nvGrpSpPr>
          <p:cNvPr id="1754" name="Google Shape;1754;p44"/>
          <p:cNvGrpSpPr/>
          <p:nvPr/>
        </p:nvGrpSpPr>
        <p:grpSpPr>
          <a:xfrm>
            <a:off x="719984" y="13100188"/>
            <a:ext cx="4050207" cy="4473600"/>
            <a:chOff x="4852053" y="3944550"/>
            <a:chExt cx="4090292" cy="4473600"/>
          </a:xfrm>
        </p:grpSpPr>
        <p:sp>
          <p:nvSpPr>
            <p:cNvPr id="1755" name="Google Shape;1755;p44"/>
            <p:cNvSpPr/>
            <p:nvPr/>
          </p:nvSpPr>
          <p:spPr>
            <a:xfrm>
              <a:off x="4852146" y="3944550"/>
              <a:ext cx="4090200" cy="4473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4"/>
            <p:cNvSpPr/>
            <p:nvPr/>
          </p:nvSpPr>
          <p:spPr>
            <a:xfrm rot="10800000">
              <a:off x="4852053" y="4998325"/>
              <a:ext cx="4090200" cy="3419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7" name="Google Shape;1757;p44"/>
            <p:cNvGrpSpPr/>
            <p:nvPr/>
          </p:nvGrpSpPr>
          <p:grpSpPr>
            <a:xfrm>
              <a:off x="7118866" y="4300122"/>
              <a:ext cx="1448807" cy="382399"/>
              <a:chOff x="4868525" y="2419100"/>
              <a:chExt cx="2098200" cy="553800"/>
            </a:xfrm>
          </p:grpSpPr>
          <p:sp>
            <p:nvSpPr>
              <p:cNvPr id="1758" name="Google Shape;1758;p4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61" name="Google Shape;1761;p4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762" name="Google Shape;1762;p4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64" name="Google Shape;1764;p4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765" name="Google Shape;1765;p4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766" name="Google Shape;1766;p44"/>
            <p:cNvGrpSpPr/>
            <p:nvPr/>
          </p:nvGrpSpPr>
          <p:grpSpPr>
            <a:xfrm>
              <a:off x="5256378" y="4397645"/>
              <a:ext cx="1068387" cy="244355"/>
              <a:chOff x="7948276" y="13965720"/>
              <a:chExt cx="1465150" cy="335100"/>
            </a:xfrm>
          </p:grpSpPr>
          <p:sp>
            <p:nvSpPr>
              <p:cNvPr id="1767" name="Google Shape;1767;p44"/>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4"/>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4"/>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70" name="Google Shape;1770;p44"/>
          <p:cNvGrpSpPr/>
          <p:nvPr/>
        </p:nvGrpSpPr>
        <p:grpSpPr>
          <a:xfrm>
            <a:off x="5516759" y="11419938"/>
            <a:ext cx="4050207" cy="4473600"/>
            <a:chOff x="4852053" y="3944550"/>
            <a:chExt cx="4090292" cy="4473600"/>
          </a:xfrm>
        </p:grpSpPr>
        <p:sp>
          <p:nvSpPr>
            <p:cNvPr id="1771" name="Google Shape;1771;p44"/>
            <p:cNvSpPr/>
            <p:nvPr/>
          </p:nvSpPr>
          <p:spPr>
            <a:xfrm>
              <a:off x="4852146" y="3944550"/>
              <a:ext cx="4090200" cy="4473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4"/>
            <p:cNvSpPr/>
            <p:nvPr/>
          </p:nvSpPr>
          <p:spPr>
            <a:xfrm rot="10800000">
              <a:off x="4852053" y="4998325"/>
              <a:ext cx="4090200" cy="3419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73" name="Google Shape;1773;p44"/>
            <p:cNvGrpSpPr/>
            <p:nvPr/>
          </p:nvGrpSpPr>
          <p:grpSpPr>
            <a:xfrm>
              <a:off x="7118866" y="4300122"/>
              <a:ext cx="1448807" cy="382399"/>
              <a:chOff x="4868525" y="2419100"/>
              <a:chExt cx="2098200" cy="553800"/>
            </a:xfrm>
          </p:grpSpPr>
          <p:sp>
            <p:nvSpPr>
              <p:cNvPr id="1774" name="Google Shape;1774;p4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77" name="Google Shape;1777;p4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778" name="Google Shape;1778;p4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80" name="Google Shape;1780;p4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781" name="Google Shape;1781;p4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782" name="Google Shape;1782;p44"/>
            <p:cNvGrpSpPr/>
            <p:nvPr/>
          </p:nvGrpSpPr>
          <p:grpSpPr>
            <a:xfrm>
              <a:off x="5256378" y="4397645"/>
              <a:ext cx="1068387" cy="244355"/>
              <a:chOff x="7948276" y="13965720"/>
              <a:chExt cx="1465150" cy="335100"/>
            </a:xfrm>
          </p:grpSpPr>
          <p:sp>
            <p:nvSpPr>
              <p:cNvPr id="1783" name="Google Shape;1783;p44"/>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4"/>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4"/>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86" name="Google Shape;1786;p44"/>
          <p:cNvGrpSpPr/>
          <p:nvPr/>
        </p:nvGrpSpPr>
        <p:grpSpPr>
          <a:xfrm>
            <a:off x="719984" y="6787563"/>
            <a:ext cx="4050207" cy="4473600"/>
            <a:chOff x="4852053" y="3944550"/>
            <a:chExt cx="4090292" cy="4473600"/>
          </a:xfrm>
        </p:grpSpPr>
        <p:sp>
          <p:nvSpPr>
            <p:cNvPr id="1787" name="Google Shape;1787;p44"/>
            <p:cNvSpPr/>
            <p:nvPr/>
          </p:nvSpPr>
          <p:spPr>
            <a:xfrm>
              <a:off x="4852146" y="3944550"/>
              <a:ext cx="4090200" cy="4473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4"/>
            <p:cNvSpPr/>
            <p:nvPr/>
          </p:nvSpPr>
          <p:spPr>
            <a:xfrm rot="10800000">
              <a:off x="4852053" y="4998325"/>
              <a:ext cx="4090200" cy="3419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89" name="Google Shape;1789;p44"/>
            <p:cNvGrpSpPr/>
            <p:nvPr/>
          </p:nvGrpSpPr>
          <p:grpSpPr>
            <a:xfrm>
              <a:off x="7118866" y="4300122"/>
              <a:ext cx="1448807" cy="382399"/>
              <a:chOff x="4868525" y="2419100"/>
              <a:chExt cx="2098200" cy="553800"/>
            </a:xfrm>
          </p:grpSpPr>
          <p:sp>
            <p:nvSpPr>
              <p:cNvPr id="1790" name="Google Shape;1790;p4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93" name="Google Shape;1793;p4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794" name="Google Shape;1794;p4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96" name="Google Shape;1796;p4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797" name="Google Shape;1797;p4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798" name="Google Shape;1798;p44"/>
            <p:cNvGrpSpPr/>
            <p:nvPr/>
          </p:nvGrpSpPr>
          <p:grpSpPr>
            <a:xfrm>
              <a:off x="5256378" y="4397645"/>
              <a:ext cx="1068387" cy="244355"/>
              <a:chOff x="7948276" y="13965720"/>
              <a:chExt cx="1465150" cy="335100"/>
            </a:xfrm>
          </p:grpSpPr>
          <p:sp>
            <p:nvSpPr>
              <p:cNvPr id="1799" name="Google Shape;1799;p44"/>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4"/>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4"/>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02" name="Google Shape;1802;p44"/>
          <p:cNvGrpSpPr/>
          <p:nvPr/>
        </p:nvGrpSpPr>
        <p:grpSpPr>
          <a:xfrm>
            <a:off x="5516759" y="5291550"/>
            <a:ext cx="4050207" cy="4473600"/>
            <a:chOff x="4852053" y="3944550"/>
            <a:chExt cx="4090292" cy="4473600"/>
          </a:xfrm>
        </p:grpSpPr>
        <p:sp>
          <p:nvSpPr>
            <p:cNvPr id="1803" name="Google Shape;1803;p44"/>
            <p:cNvSpPr/>
            <p:nvPr/>
          </p:nvSpPr>
          <p:spPr>
            <a:xfrm>
              <a:off x="4852146" y="3944550"/>
              <a:ext cx="4090200" cy="4473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4"/>
            <p:cNvSpPr/>
            <p:nvPr/>
          </p:nvSpPr>
          <p:spPr>
            <a:xfrm rot="10800000">
              <a:off x="4852053" y="4998325"/>
              <a:ext cx="4090200" cy="3419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05" name="Google Shape;1805;p44"/>
            <p:cNvGrpSpPr/>
            <p:nvPr/>
          </p:nvGrpSpPr>
          <p:grpSpPr>
            <a:xfrm>
              <a:off x="7118866" y="4300122"/>
              <a:ext cx="1448807" cy="382399"/>
              <a:chOff x="4868525" y="2419100"/>
              <a:chExt cx="2098200" cy="553800"/>
            </a:xfrm>
          </p:grpSpPr>
          <p:sp>
            <p:nvSpPr>
              <p:cNvPr id="1806" name="Google Shape;1806;p44"/>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4"/>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4"/>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09" name="Google Shape;1809;p4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810" name="Google Shape;1810;p44"/>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12" name="Google Shape;1812;p4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813" name="Google Shape;1813;p4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814" name="Google Shape;1814;p44"/>
            <p:cNvGrpSpPr/>
            <p:nvPr/>
          </p:nvGrpSpPr>
          <p:grpSpPr>
            <a:xfrm>
              <a:off x="5256378" y="4397645"/>
              <a:ext cx="1068387" cy="244355"/>
              <a:chOff x="7948276" y="13965720"/>
              <a:chExt cx="1465150" cy="335100"/>
            </a:xfrm>
          </p:grpSpPr>
          <p:sp>
            <p:nvSpPr>
              <p:cNvPr id="1815" name="Google Shape;1815;p44"/>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4"/>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4"/>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18" name="Google Shape;1818;p44"/>
          <p:cNvSpPr txBox="1"/>
          <p:nvPr>
            <p:ph type="title"/>
          </p:nvPr>
        </p:nvSpPr>
        <p:spPr>
          <a:xfrm flipH="1" rot="-179941">
            <a:off x="1831764" y="719857"/>
            <a:ext cx="6622870"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GUIDING PRINCIPLES</a:t>
            </a:r>
            <a:endParaRPr/>
          </a:p>
        </p:txBody>
      </p:sp>
      <p:sp>
        <p:nvSpPr>
          <p:cNvPr id="1819" name="Google Shape;1819;p44"/>
          <p:cNvSpPr/>
          <p:nvPr/>
        </p:nvSpPr>
        <p:spPr>
          <a:xfrm rot="-180001">
            <a:off x="3119497" y="1053531"/>
            <a:ext cx="4072396" cy="60573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GUIDING</a:t>
            </a:r>
          </a:p>
        </p:txBody>
      </p:sp>
      <p:sp>
        <p:nvSpPr>
          <p:cNvPr id="1820" name="Google Shape;1820;p44"/>
          <p:cNvSpPr/>
          <p:nvPr/>
        </p:nvSpPr>
        <p:spPr>
          <a:xfrm rot="-180001">
            <a:off x="2280140" y="2021303"/>
            <a:ext cx="5751093" cy="6083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PRINCIPLES</a:t>
            </a:r>
          </a:p>
        </p:txBody>
      </p:sp>
      <p:sp>
        <p:nvSpPr>
          <p:cNvPr id="1821" name="Google Shape;1821;p44"/>
          <p:cNvSpPr txBox="1"/>
          <p:nvPr>
            <p:ph idx="1" type="subTitle"/>
          </p:nvPr>
        </p:nvSpPr>
        <p:spPr>
          <a:xfrm>
            <a:off x="5759263" y="7519452"/>
            <a:ext cx="3565200" cy="2038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 the closest planet to the  star Sun</a:t>
            </a:r>
            <a:endParaRPr/>
          </a:p>
        </p:txBody>
      </p:sp>
      <p:sp>
        <p:nvSpPr>
          <p:cNvPr id="1822" name="Google Shape;1822;p44"/>
          <p:cNvSpPr txBox="1"/>
          <p:nvPr>
            <p:ph idx="2" type="subTitle"/>
          </p:nvPr>
        </p:nvSpPr>
        <p:spPr>
          <a:xfrm>
            <a:off x="5759263" y="6560073"/>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a:t>
            </a:r>
            <a:endParaRPr/>
          </a:p>
        </p:txBody>
      </p:sp>
      <p:sp>
        <p:nvSpPr>
          <p:cNvPr id="1823" name="Google Shape;1823;p44"/>
          <p:cNvSpPr txBox="1"/>
          <p:nvPr>
            <p:ph idx="3" type="subTitle"/>
          </p:nvPr>
        </p:nvSpPr>
        <p:spPr>
          <a:xfrm>
            <a:off x="962513" y="9034702"/>
            <a:ext cx="3565200" cy="2038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 but it is terribly hot</a:t>
            </a:r>
            <a:endParaRPr/>
          </a:p>
        </p:txBody>
      </p:sp>
      <p:sp>
        <p:nvSpPr>
          <p:cNvPr id="1824" name="Google Shape;1824;p44"/>
          <p:cNvSpPr txBox="1"/>
          <p:nvPr>
            <p:ph idx="4" type="subTitle"/>
          </p:nvPr>
        </p:nvSpPr>
        <p:spPr>
          <a:xfrm>
            <a:off x="962463" y="8075311"/>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a:t>
            </a:r>
            <a:endParaRPr/>
          </a:p>
        </p:txBody>
      </p:sp>
      <p:sp>
        <p:nvSpPr>
          <p:cNvPr id="1825" name="Google Shape;1825;p44"/>
          <p:cNvSpPr txBox="1"/>
          <p:nvPr>
            <p:ph idx="7" type="subTitle"/>
          </p:nvPr>
        </p:nvSpPr>
        <p:spPr>
          <a:xfrm>
            <a:off x="5759275" y="13651602"/>
            <a:ext cx="3565200" cy="2038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Despite being red, Mars is actually a cold place</a:t>
            </a:r>
            <a:endParaRPr/>
          </a:p>
        </p:txBody>
      </p:sp>
      <p:sp>
        <p:nvSpPr>
          <p:cNvPr id="1826" name="Google Shape;1826;p44"/>
          <p:cNvSpPr txBox="1"/>
          <p:nvPr>
            <p:ph idx="8" type="subTitle"/>
          </p:nvPr>
        </p:nvSpPr>
        <p:spPr>
          <a:xfrm>
            <a:off x="5759275" y="12692212"/>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a:t>
            </a:r>
            <a:endParaRPr/>
          </a:p>
        </p:txBody>
      </p:sp>
      <p:sp>
        <p:nvSpPr>
          <p:cNvPr id="1827" name="Google Shape;1827;p44"/>
          <p:cNvSpPr txBox="1"/>
          <p:nvPr>
            <p:ph idx="5" type="subTitle"/>
          </p:nvPr>
        </p:nvSpPr>
        <p:spPr>
          <a:xfrm>
            <a:off x="962525" y="15311127"/>
            <a:ext cx="3565200" cy="2038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The </a:t>
            </a:r>
            <a:r>
              <a:rPr lang="en"/>
              <a:t>Earth is the beautiful planet we all live on</a:t>
            </a:r>
            <a:endParaRPr/>
          </a:p>
        </p:txBody>
      </p:sp>
      <p:sp>
        <p:nvSpPr>
          <p:cNvPr id="1828" name="Google Shape;1828;p44"/>
          <p:cNvSpPr txBox="1"/>
          <p:nvPr>
            <p:ph idx="6" type="subTitle"/>
          </p:nvPr>
        </p:nvSpPr>
        <p:spPr>
          <a:xfrm>
            <a:off x="962525" y="14351748"/>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EARTH</a:t>
            </a:r>
            <a:endParaRPr/>
          </a:p>
        </p:txBody>
      </p:sp>
      <p:sp>
        <p:nvSpPr>
          <p:cNvPr id="1829" name="Google Shape;1829;p44"/>
          <p:cNvSpPr/>
          <p:nvPr/>
        </p:nvSpPr>
        <p:spPr>
          <a:xfrm>
            <a:off x="1678374" y="12854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4"/>
          <p:cNvSpPr/>
          <p:nvPr/>
        </p:nvSpPr>
        <p:spPr>
          <a:xfrm>
            <a:off x="1208334" y="17615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4"/>
          <p:cNvSpPr/>
          <p:nvPr/>
        </p:nvSpPr>
        <p:spPr>
          <a:xfrm flipH="1" rot="10800000">
            <a:off x="9099986"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4"/>
          <p:cNvSpPr/>
          <p:nvPr/>
        </p:nvSpPr>
        <p:spPr>
          <a:xfrm>
            <a:off x="8389777" y="147709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4"/>
          <p:cNvSpPr/>
          <p:nvPr/>
        </p:nvSpPr>
        <p:spPr>
          <a:xfrm>
            <a:off x="7876459" y="935186"/>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4"/>
          <p:cNvSpPr/>
          <p:nvPr/>
        </p:nvSpPr>
        <p:spPr>
          <a:xfrm flipH="1">
            <a:off x="8942270" y="1633515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4"/>
          <p:cNvSpPr/>
          <p:nvPr/>
        </p:nvSpPr>
        <p:spPr>
          <a:xfrm>
            <a:off x="4448210" y="8368505"/>
            <a:ext cx="418782" cy="563068"/>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4"/>
          <p:cNvSpPr/>
          <p:nvPr/>
        </p:nvSpPr>
        <p:spPr>
          <a:xfrm>
            <a:off x="4978384" y="9132940"/>
            <a:ext cx="254302" cy="341739"/>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4"/>
          <p:cNvSpPr/>
          <p:nvPr/>
        </p:nvSpPr>
        <p:spPr>
          <a:xfrm flipH="1">
            <a:off x="883047" y="60808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8" name="Google Shape;1838;p44"/>
          <p:cNvGrpSpPr/>
          <p:nvPr/>
        </p:nvGrpSpPr>
        <p:grpSpPr>
          <a:xfrm>
            <a:off x="8054784" y="16117218"/>
            <a:ext cx="928790" cy="1608984"/>
            <a:chOff x="7787260" y="4476305"/>
            <a:chExt cx="928790" cy="1608984"/>
          </a:xfrm>
        </p:grpSpPr>
        <p:sp>
          <p:nvSpPr>
            <p:cNvPr id="1839" name="Google Shape;1839;p44"/>
            <p:cNvSpPr/>
            <p:nvPr/>
          </p:nvSpPr>
          <p:spPr>
            <a:xfrm>
              <a:off x="8217726" y="5587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4"/>
            <p:cNvSpPr/>
            <p:nvPr/>
          </p:nvSpPr>
          <p:spPr>
            <a:xfrm>
              <a:off x="7787260" y="447630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1" name="Google Shape;1841;p44"/>
          <p:cNvSpPr/>
          <p:nvPr/>
        </p:nvSpPr>
        <p:spPr>
          <a:xfrm>
            <a:off x="9496906" y="132851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4"/>
          <p:cNvSpPr/>
          <p:nvPr/>
        </p:nvSpPr>
        <p:spPr>
          <a:xfrm>
            <a:off x="9010554" y="129125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4"/>
          <p:cNvSpPr/>
          <p:nvPr/>
        </p:nvSpPr>
        <p:spPr>
          <a:xfrm flipH="1">
            <a:off x="3480226" y="5332000"/>
            <a:ext cx="1460100" cy="1077600"/>
          </a:xfrm>
          <a:prstGeom prst="wedgeRoundRectCallout">
            <a:avLst>
              <a:gd fmla="val -72473" name="adj1"/>
              <a:gd fmla="val 3277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4"/>
          <p:cNvSpPr/>
          <p:nvPr/>
        </p:nvSpPr>
        <p:spPr>
          <a:xfrm>
            <a:off x="1504684" y="55514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4"/>
          <p:cNvSpPr/>
          <p:nvPr/>
        </p:nvSpPr>
        <p:spPr>
          <a:xfrm>
            <a:off x="5326499" y="10053750"/>
            <a:ext cx="1460100" cy="1077600"/>
          </a:xfrm>
          <a:prstGeom prst="wedgeRoundRectCallout">
            <a:avLst>
              <a:gd fmla="val -72473" name="adj1"/>
              <a:gd fmla="val 3277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4"/>
          <p:cNvSpPr/>
          <p:nvPr/>
        </p:nvSpPr>
        <p:spPr>
          <a:xfrm>
            <a:off x="5326499" y="16490400"/>
            <a:ext cx="1460100" cy="1077600"/>
          </a:xfrm>
          <a:prstGeom prst="wedgeRoundRectCallout">
            <a:avLst>
              <a:gd fmla="val -72577" name="adj1"/>
              <a:gd fmla="val -3147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4"/>
          <p:cNvSpPr/>
          <p:nvPr/>
        </p:nvSpPr>
        <p:spPr>
          <a:xfrm flipH="1">
            <a:off x="3518266" y="11641875"/>
            <a:ext cx="1460100" cy="1077600"/>
          </a:xfrm>
          <a:prstGeom prst="wedgeRoundRectCallout">
            <a:avLst>
              <a:gd fmla="val -72473" name="adj1"/>
              <a:gd fmla="val 3277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8" name="Google Shape;1848;p44"/>
          <p:cNvGrpSpPr/>
          <p:nvPr/>
        </p:nvGrpSpPr>
        <p:grpSpPr>
          <a:xfrm flipH="1">
            <a:off x="3911683" y="5572275"/>
            <a:ext cx="597201" cy="597054"/>
            <a:chOff x="2690125" y="5080825"/>
            <a:chExt cx="4911191" cy="4909988"/>
          </a:xfrm>
        </p:grpSpPr>
        <p:sp>
          <p:nvSpPr>
            <p:cNvPr id="1849" name="Google Shape;1849;p44"/>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4"/>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4"/>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4"/>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4"/>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4"/>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5" name="Google Shape;1855;p44"/>
          <p:cNvGrpSpPr/>
          <p:nvPr/>
        </p:nvGrpSpPr>
        <p:grpSpPr>
          <a:xfrm>
            <a:off x="3914207" y="11843111"/>
            <a:ext cx="668232" cy="675158"/>
            <a:chOff x="2858073" y="16764570"/>
            <a:chExt cx="610983" cy="617315"/>
          </a:xfrm>
        </p:grpSpPr>
        <p:sp>
          <p:nvSpPr>
            <p:cNvPr id="1856" name="Google Shape;1856;p44"/>
            <p:cNvSpPr/>
            <p:nvPr/>
          </p:nvSpPr>
          <p:spPr>
            <a:xfrm rot="5400000">
              <a:off x="2892342" y="16859111"/>
              <a:ext cx="158946" cy="143761"/>
            </a:xfrm>
            <a:custGeom>
              <a:rect b="b" l="l" r="r" t="t"/>
              <a:pathLst>
                <a:path extrusionOk="0" h="2452" w="2711">
                  <a:moveTo>
                    <a:pt x="1432" y="1"/>
                  </a:moveTo>
                  <a:cubicBezTo>
                    <a:pt x="1198" y="1"/>
                    <a:pt x="955" y="37"/>
                    <a:pt x="713" y="132"/>
                  </a:cubicBezTo>
                  <a:cubicBezTo>
                    <a:pt x="45" y="396"/>
                    <a:pt x="0" y="1471"/>
                    <a:pt x="1053" y="1471"/>
                  </a:cubicBezTo>
                  <a:cubicBezTo>
                    <a:pt x="1070" y="1471"/>
                    <a:pt x="1088" y="1471"/>
                    <a:pt x="1105" y="1470"/>
                  </a:cubicBezTo>
                  <a:lnTo>
                    <a:pt x="1105" y="1470"/>
                  </a:lnTo>
                  <a:cubicBezTo>
                    <a:pt x="1034" y="1756"/>
                    <a:pt x="1052" y="1970"/>
                    <a:pt x="1141" y="2131"/>
                  </a:cubicBezTo>
                  <a:cubicBezTo>
                    <a:pt x="1141" y="2149"/>
                    <a:pt x="1159" y="2149"/>
                    <a:pt x="1159" y="2166"/>
                  </a:cubicBezTo>
                  <a:cubicBezTo>
                    <a:pt x="1177" y="2202"/>
                    <a:pt x="1212" y="2238"/>
                    <a:pt x="1248" y="2273"/>
                  </a:cubicBezTo>
                  <a:cubicBezTo>
                    <a:pt x="1248" y="2273"/>
                    <a:pt x="1248" y="2273"/>
                    <a:pt x="1266" y="2291"/>
                  </a:cubicBezTo>
                  <a:cubicBezTo>
                    <a:pt x="1301" y="2327"/>
                    <a:pt x="1337" y="2345"/>
                    <a:pt x="1373" y="2380"/>
                  </a:cubicBezTo>
                  <a:lnTo>
                    <a:pt x="1408" y="2380"/>
                  </a:lnTo>
                  <a:cubicBezTo>
                    <a:pt x="1444" y="2398"/>
                    <a:pt x="1480" y="2416"/>
                    <a:pt x="1533" y="2434"/>
                  </a:cubicBezTo>
                  <a:lnTo>
                    <a:pt x="1551" y="2434"/>
                  </a:lnTo>
                  <a:cubicBezTo>
                    <a:pt x="1605" y="2452"/>
                    <a:pt x="1658" y="2452"/>
                    <a:pt x="1712" y="2452"/>
                  </a:cubicBezTo>
                  <a:lnTo>
                    <a:pt x="1730" y="2452"/>
                  </a:lnTo>
                  <a:cubicBezTo>
                    <a:pt x="1783" y="2452"/>
                    <a:pt x="1819" y="2434"/>
                    <a:pt x="1855" y="2434"/>
                  </a:cubicBezTo>
                  <a:cubicBezTo>
                    <a:pt x="1872" y="2434"/>
                    <a:pt x="1890" y="2434"/>
                    <a:pt x="1908" y="2416"/>
                  </a:cubicBezTo>
                  <a:cubicBezTo>
                    <a:pt x="1944" y="2416"/>
                    <a:pt x="1997" y="2380"/>
                    <a:pt x="2051" y="2363"/>
                  </a:cubicBezTo>
                  <a:cubicBezTo>
                    <a:pt x="2051" y="2363"/>
                    <a:pt x="2051" y="2363"/>
                    <a:pt x="2069" y="2345"/>
                  </a:cubicBezTo>
                  <a:cubicBezTo>
                    <a:pt x="2104" y="2327"/>
                    <a:pt x="2140" y="2309"/>
                    <a:pt x="2176" y="2273"/>
                  </a:cubicBezTo>
                  <a:cubicBezTo>
                    <a:pt x="2194" y="2256"/>
                    <a:pt x="2211" y="2256"/>
                    <a:pt x="2211" y="2238"/>
                  </a:cubicBezTo>
                  <a:cubicBezTo>
                    <a:pt x="2265" y="2202"/>
                    <a:pt x="2301" y="2149"/>
                    <a:pt x="2336" y="2113"/>
                  </a:cubicBezTo>
                  <a:cubicBezTo>
                    <a:pt x="2372" y="2024"/>
                    <a:pt x="2426" y="1952"/>
                    <a:pt x="2461" y="1881"/>
                  </a:cubicBezTo>
                  <a:cubicBezTo>
                    <a:pt x="2711" y="1310"/>
                    <a:pt x="2657" y="685"/>
                    <a:pt x="2568" y="257"/>
                  </a:cubicBezTo>
                  <a:cubicBezTo>
                    <a:pt x="2515" y="239"/>
                    <a:pt x="2443" y="204"/>
                    <a:pt x="2372" y="186"/>
                  </a:cubicBezTo>
                  <a:cubicBezTo>
                    <a:pt x="2354" y="168"/>
                    <a:pt x="2336" y="168"/>
                    <a:pt x="2301" y="168"/>
                  </a:cubicBezTo>
                  <a:cubicBezTo>
                    <a:pt x="2265" y="150"/>
                    <a:pt x="2211" y="132"/>
                    <a:pt x="2158" y="114"/>
                  </a:cubicBezTo>
                  <a:cubicBezTo>
                    <a:pt x="2158" y="114"/>
                    <a:pt x="2140" y="97"/>
                    <a:pt x="2140" y="97"/>
                  </a:cubicBezTo>
                  <a:cubicBezTo>
                    <a:pt x="1920" y="42"/>
                    <a:pt x="1680" y="1"/>
                    <a:pt x="14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4"/>
            <p:cNvSpPr/>
            <p:nvPr/>
          </p:nvSpPr>
          <p:spPr>
            <a:xfrm rot="5400000">
              <a:off x="3228439" y="17147131"/>
              <a:ext cx="143350" cy="144054"/>
            </a:xfrm>
            <a:custGeom>
              <a:rect b="b" l="l" r="r" t="t"/>
              <a:pathLst>
                <a:path extrusionOk="0" h="2457" w="2445">
                  <a:moveTo>
                    <a:pt x="1462" y="0"/>
                  </a:moveTo>
                  <a:cubicBezTo>
                    <a:pt x="1068" y="0"/>
                    <a:pt x="708" y="321"/>
                    <a:pt x="875" y="988"/>
                  </a:cubicBezTo>
                  <a:cubicBezTo>
                    <a:pt x="850" y="987"/>
                    <a:pt x="826" y="986"/>
                    <a:pt x="802" y="986"/>
                  </a:cubicBezTo>
                  <a:cubicBezTo>
                    <a:pt x="502" y="986"/>
                    <a:pt x="293" y="1088"/>
                    <a:pt x="161" y="1220"/>
                  </a:cubicBezTo>
                  <a:cubicBezTo>
                    <a:pt x="125" y="1256"/>
                    <a:pt x="107" y="1291"/>
                    <a:pt x="72" y="1345"/>
                  </a:cubicBezTo>
                  <a:cubicBezTo>
                    <a:pt x="72" y="1363"/>
                    <a:pt x="72" y="1363"/>
                    <a:pt x="54" y="1381"/>
                  </a:cubicBezTo>
                  <a:cubicBezTo>
                    <a:pt x="54" y="1416"/>
                    <a:pt x="36" y="1452"/>
                    <a:pt x="18" y="1488"/>
                  </a:cubicBezTo>
                  <a:cubicBezTo>
                    <a:pt x="18" y="1488"/>
                    <a:pt x="18" y="1506"/>
                    <a:pt x="18" y="1523"/>
                  </a:cubicBezTo>
                  <a:cubicBezTo>
                    <a:pt x="0" y="1559"/>
                    <a:pt x="0" y="1613"/>
                    <a:pt x="0" y="1666"/>
                  </a:cubicBezTo>
                  <a:cubicBezTo>
                    <a:pt x="0" y="1666"/>
                    <a:pt x="0" y="1666"/>
                    <a:pt x="18" y="1684"/>
                  </a:cubicBezTo>
                  <a:cubicBezTo>
                    <a:pt x="18" y="1720"/>
                    <a:pt x="18" y="1755"/>
                    <a:pt x="36" y="1809"/>
                  </a:cubicBezTo>
                  <a:cubicBezTo>
                    <a:pt x="36" y="1809"/>
                    <a:pt x="36" y="1827"/>
                    <a:pt x="36" y="1845"/>
                  </a:cubicBezTo>
                  <a:cubicBezTo>
                    <a:pt x="54" y="1880"/>
                    <a:pt x="72" y="1916"/>
                    <a:pt x="90" y="1952"/>
                  </a:cubicBezTo>
                  <a:cubicBezTo>
                    <a:pt x="90" y="1970"/>
                    <a:pt x="90" y="1970"/>
                    <a:pt x="107" y="1987"/>
                  </a:cubicBezTo>
                  <a:cubicBezTo>
                    <a:pt x="125" y="2023"/>
                    <a:pt x="161" y="2059"/>
                    <a:pt x="179" y="2112"/>
                  </a:cubicBezTo>
                  <a:cubicBezTo>
                    <a:pt x="197" y="2112"/>
                    <a:pt x="197" y="2130"/>
                    <a:pt x="214" y="2130"/>
                  </a:cubicBezTo>
                  <a:cubicBezTo>
                    <a:pt x="232" y="2166"/>
                    <a:pt x="268" y="2184"/>
                    <a:pt x="304" y="2219"/>
                  </a:cubicBezTo>
                  <a:cubicBezTo>
                    <a:pt x="322" y="2219"/>
                    <a:pt x="322" y="2237"/>
                    <a:pt x="339" y="2237"/>
                  </a:cubicBezTo>
                  <a:cubicBezTo>
                    <a:pt x="375" y="2273"/>
                    <a:pt x="429" y="2309"/>
                    <a:pt x="482" y="2326"/>
                  </a:cubicBezTo>
                  <a:cubicBezTo>
                    <a:pt x="719" y="2420"/>
                    <a:pt x="960" y="2457"/>
                    <a:pt x="1194" y="2457"/>
                  </a:cubicBezTo>
                  <a:cubicBezTo>
                    <a:pt x="1629" y="2457"/>
                    <a:pt x="2036" y="2329"/>
                    <a:pt x="2338" y="2201"/>
                  </a:cubicBezTo>
                  <a:cubicBezTo>
                    <a:pt x="2356" y="2184"/>
                    <a:pt x="2356" y="2184"/>
                    <a:pt x="2356" y="2184"/>
                  </a:cubicBezTo>
                  <a:cubicBezTo>
                    <a:pt x="2356" y="2112"/>
                    <a:pt x="2373" y="2059"/>
                    <a:pt x="2373" y="1987"/>
                  </a:cubicBezTo>
                  <a:cubicBezTo>
                    <a:pt x="2391" y="1970"/>
                    <a:pt x="2391" y="1952"/>
                    <a:pt x="2391" y="1934"/>
                  </a:cubicBezTo>
                  <a:cubicBezTo>
                    <a:pt x="2391" y="1880"/>
                    <a:pt x="2409" y="1827"/>
                    <a:pt x="2409" y="1773"/>
                  </a:cubicBezTo>
                  <a:cubicBezTo>
                    <a:pt x="2445" y="1327"/>
                    <a:pt x="2409" y="792"/>
                    <a:pt x="2106" y="346"/>
                  </a:cubicBezTo>
                  <a:cubicBezTo>
                    <a:pt x="1951" y="117"/>
                    <a:pt x="1700" y="0"/>
                    <a:pt x="1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4"/>
            <p:cNvSpPr/>
            <p:nvPr/>
          </p:nvSpPr>
          <p:spPr>
            <a:xfrm rot="5400000">
              <a:off x="2862793" y="16777674"/>
              <a:ext cx="600547" cy="591108"/>
            </a:xfrm>
            <a:custGeom>
              <a:rect b="b" l="l" r="r" t="t"/>
              <a:pathLst>
                <a:path extrusionOk="0" h="10082" w="10243">
                  <a:moveTo>
                    <a:pt x="2695" y="1287"/>
                  </a:moveTo>
                  <a:lnTo>
                    <a:pt x="2695" y="1287"/>
                  </a:lnTo>
                  <a:cubicBezTo>
                    <a:pt x="2695" y="1929"/>
                    <a:pt x="2748" y="2642"/>
                    <a:pt x="2409" y="3302"/>
                  </a:cubicBezTo>
                  <a:cubicBezTo>
                    <a:pt x="2730" y="2642"/>
                    <a:pt x="2695" y="1929"/>
                    <a:pt x="2695" y="1287"/>
                  </a:cubicBezTo>
                  <a:close/>
                  <a:moveTo>
                    <a:pt x="4783" y="1"/>
                  </a:moveTo>
                  <a:lnTo>
                    <a:pt x="2302" y="554"/>
                  </a:lnTo>
                  <a:cubicBezTo>
                    <a:pt x="1071" y="839"/>
                    <a:pt x="1" y="1607"/>
                    <a:pt x="1" y="2874"/>
                  </a:cubicBezTo>
                  <a:lnTo>
                    <a:pt x="1" y="3248"/>
                  </a:lnTo>
                  <a:lnTo>
                    <a:pt x="1" y="3712"/>
                  </a:lnTo>
                  <a:cubicBezTo>
                    <a:pt x="1" y="4997"/>
                    <a:pt x="1071" y="5764"/>
                    <a:pt x="2302" y="6032"/>
                  </a:cubicBezTo>
                  <a:lnTo>
                    <a:pt x="4783" y="6585"/>
                  </a:lnTo>
                  <a:lnTo>
                    <a:pt x="4783" y="7191"/>
                  </a:lnTo>
                  <a:cubicBezTo>
                    <a:pt x="4783" y="7495"/>
                    <a:pt x="5032" y="7762"/>
                    <a:pt x="5353" y="7762"/>
                  </a:cubicBezTo>
                  <a:cubicBezTo>
                    <a:pt x="5032" y="7762"/>
                    <a:pt x="4800" y="8333"/>
                    <a:pt x="4800" y="8333"/>
                  </a:cubicBezTo>
                  <a:lnTo>
                    <a:pt x="4800" y="8583"/>
                  </a:lnTo>
                  <a:cubicBezTo>
                    <a:pt x="4783" y="8530"/>
                    <a:pt x="4783" y="8494"/>
                    <a:pt x="4783" y="8440"/>
                  </a:cubicBezTo>
                  <a:lnTo>
                    <a:pt x="4783" y="8922"/>
                  </a:lnTo>
                  <a:cubicBezTo>
                    <a:pt x="4783" y="9226"/>
                    <a:pt x="5032" y="9493"/>
                    <a:pt x="5353" y="9493"/>
                  </a:cubicBezTo>
                  <a:lnTo>
                    <a:pt x="7084" y="9493"/>
                  </a:lnTo>
                  <a:lnTo>
                    <a:pt x="7084" y="9779"/>
                  </a:lnTo>
                  <a:cubicBezTo>
                    <a:pt x="7084" y="9939"/>
                    <a:pt x="7227" y="10082"/>
                    <a:pt x="7388" y="10082"/>
                  </a:cubicBezTo>
                  <a:lnTo>
                    <a:pt x="8012" y="10082"/>
                  </a:lnTo>
                  <a:cubicBezTo>
                    <a:pt x="8173" y="10082"/>
                    <a:pt x="8315" y="9939"/>
                    <a:pt x="8315" y="9779"/>
                  </a:cubicBezTo>
                  <a:lnTo>
                    <a:pt x="8315" y="9475"/>
                  </a:lnTo>
                  <a:lnTo>
                    <a:pt x="8494" y="9475"/>
                  </a:lnTo>
                  <a:cubicBezTo>
                    <a:pt x="8904" y="9422"/>
                    <a:pt x="9279" y="9190"/>
                    <a:pt x="9582" y="8887"/>
                  </a:cubicBezTo>
                  <a:cubicBezTo>
                    <a:pt x="9975" y="8512"/>
                    <a:pt x="10242" y="7994"/>
                    <a:pt x="10242" y="7423"/>
                  </a:cubicBezTo>
                  <a:cubicBezTo>
                    <a:pt x="10242" y="7406"/>
                    <a:pt x="10242" y="7388"/>
                    <a:pt x="10242" y="7370"/>
                  </a:cubicBezTo>
                  <a:cubicBezTo>
                    <a:pt x="10242" y="7316"/>
                    <a:pt x="10242" y="7263"/>
                    <a:pt x="10225" y="7209"/>
                  </a:cubicBezTo>
                  <a:cubicBezTo>
                    <a:pt x="10225" y="7197"/>
                    <a:pt x="10225" y="7186"/>
                    <a:pt x="10225" y="7174"/>
                  </a:cubicBezTo>
                  <a:cubicBezTo>
                    <a:pt x="10082" y="6157"/>
                    <a:pt x="9083" y="5354"/>
                    <a:pt x="8333" y="5354"/>
                  </a:cubicBezTo>
                  <a:lnTo>
                    <a:pt x="8315" y="5354"/>
                  </a:lnTo>
                  <a:lnTo>
                    <a:pt x="8315" y="5032"/>
                  </a:lnTo>
                  <a:cubicBezTo>
                    <a:pt x="8315" y="4872"/>
                    <a:pt x="8173" y="4729"/>
                    <a:pt x="8012" y="4729"/>
                  </a:cubicBezTo>
                  <a:lnTo>
                    <a:pt x="7388" y="4729"/>
                  </a:lnTo>
                  <a:cubicBezTo>
                    <a:pt x="7227" y="4729"/>
                    <a:pt x="7084" y="4872"/>
                    <a:pt x="7084" y="5032"/>
                  </a:cubicBezTo>
                  <a:lnTo>
                    <a:pt x="7084" y="5354"/>
                  </a:lnTo>
                  <a:lnTo>
                    <a:pt x="6478" y="5354"/>
                  </a:lnTo>
                  <a:lnTo>
                    <a:pt x="6478" y="5336"/>
                  </a:lnTo>
                  <a:cubicBezTo>
                    <a:pt x="6478" y="5032"/>
                    <a:pt x="6228" y="4765"/>
                    <a:pt x="5907" y="4765"/>
                  </a:cubicBezTo>
                  <a:lnTo>
                    <a:pt x="5157" y="4765"/>
                  </a:lnTo>
                  <a:lnTo>
                    <a:pt x="5050" y="5247"/>
                  </a:lnTo>
                  <a:lnTo>
                    <a:pt x="5175" y="4658"/>
                  </a:lnTo>
                  <a:cubicBezTo>
                    <a:pt x="5532" y="4265"/>
                    <a:pt x="5746" y="3766"/>
                    <a:pt x="5746" y="3302"/>
                  </a:cubicBezTo>
                  <a:cubicBezTo>
                    <a:pt x="5746" y="3230"/>
                    <a:pt x="5746" y="3159"/>
                    <a:pt x="5728" y="3070"/>
                  </a:cubicBezTo>
                  <a:cubicBezTo>
                    <a:pt x="5728" y="3058"/>
                    <a:pt x="5728" y="3046"/>
                    <a:pt x="5728" y="3034"/>
                  </a:cubicBezTo>
                  <a:cubicBezTo>
                    <a:pt x="5657" y="2642"/>
                    <a:pt x="5461" y="2249"/>
                    <a:pt x="5175" y="1946"/>
                  </a:cubicBezTo>
                  <a:lnTo>
                    <a:pt x="478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4"/>
            <p:cNvSpPr/>
            <p:nvPr/>
          </p:nvSpPr>
          <p:spPr>
            <a:xfrm rot="5400000">
              <a:off x="3194932" y="16940313"/>
              <a:ext cx="26208" cy="63907"/>
            </a:xfrm>
            <a:custGeom>
              <a:rect b="b" l="l" r="r" t="t"/>
              <a:pathLst>
                <a:path extrusionOk="0" h="1090" w="447">
                  <a:moveTo>
                    <a:pt x="447" y="1"/>
                  </a:moveTo>
                  <a:cubicBezTo>
                    <a:pt x="197" y="1"/>
                    <a:pt x="1" y="251"/>
                    <a:pt x="1" y="536"/>
                  </a:cubicBezTo>
                  <a:cubicBezTo>
                    <a:pt x="1" y="840"/>
                    <a:pt x="197" y="1089"/>
                    <a:pt x="447" y="1089"/>
                  </a:cubicBezTo>
                  <a:lnTo>
                    <a:pt x="447" y="768"/>
                  </a:lnTo>
                  <a:cubicBezTo>
                    <a:pt x="375" y="768"/>
                    <a:pt x="304" y="679"/>
                    <a:pt x="304" y="536"/>
                  </a:cubicBezTo>
                  <a:cubicBezTo>
                    <a:pt x="304" y="411"/>
                    <a:pt x="375" y="304"/>
                    <a:pt x="447" y="304"/>
                  </a:cubicBezTo>
                  <a:lnTo>
                    <a:pt x="447"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4"/>
            <p:cNvSpPr/>
            <p:nvPr/>
          </p:nvSpPr>
          <p:spPr>
            <a:xfrm rot="5400000">
              <a:off x="3303720" y="16940343"/>
              <a:ext cx="26208" cy="63848"/>
            </a:xfrm>
            <a:custGeom>
              <a:rect b="b" l="l" r="r" t="t"/>
              <a:pathLst>
                <a:path extrusionOk="0" h="1089" w="447">
                  <a:moveTo>
                    <a:pt x="447" y="0"/>
                  </a:moveTo>
                  <a:cubicBezTo>
                    <a:pt x="197" y="0"/>
                    <a:pt x="1" y="250"/>
                    <a:pt x="1" y="536"/>
                  </a:cubicBezTo>
                  <a:cubicBezTo>
                    <a:pt x="1" y="839"/>
                    <a:pt x="197" y="1089"/>
                    <a:pt x="447" y="1089"/>
                  </a:cubicBezTo>
                  <a:lnTo>
                    <a:pt x="447" y="768"/>
                  </a:lnTo>
                  <a:cubicBezTo>
                    <a:pt x="375" y="768"/>
                    <a:pt x="304" y="678"/>
                    <a:pt x="304" y="536"/>
                  </a:cubicBezTo>
                  <a:cubicBezTo>
                    <a:pt x="304" y="411"/>
                    <a:pt x="375" y="304"/>
                    <a:pt x="447" y="304"/>
                  </a:cubicBezTo>
                  <a:lnTo>
                    <a:pt x="44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4"/>
            <p:cNvSpPr/>
            <p:nvPr/>
          </p:nvSpPr>
          <p:spPr>
            <a:xfrm rot="5400000">
              <a:off x="3232045" y="16993139"/>
              <a:ext cx="60741" cy="95274"/>
            </a:xfrm>
            <a:custGeom>
              <a:rect b="b" l="l" r="r" t="t"/>
              <a:pathLst>
                <a:path extrusionOk="0" h="1625" w="1036">
                  <a:moveTo>
                    <a:pt x="340" y="322"/>
                  </a:moveTo>
                  <a:cubicBezTo>
                    <a:pt x="608" y="375"/>
                    <a:pt x="733" y="589"/>
                    <a:pt x="733" y="803"/>
                  </a:cubicBezTo>
                  <a:cubicBezTo>
                    <a:pt x="733" y="1035"/>
                    <a:pt x="608" y="1250"/>
                    <a:pt x="340" y="1303"/>
                  </a:cubicBezTo>
                  <a:lnTo>
                    <a:pt x="340" y="322"/>
                  </a:lnTo>
                  <a:close/>
                  <a:moveTo>
                    <a:pt x="1" y="1"/>
                  </a:moveTo>
                  <a:lnTo>
                    <a:pt x="1" y="1624"/>
                  </a:lnTo>
                  <a:lnTo>
                    <a:pt x="162" y="1624"/>
                  </a:lnTo>
                  <a:cubicBezTo>
                    <a:pt x="750" y="1624"/>
                    <a:pt x="1036" y="1214"/>
                    <a:pt x="1036" y="803"/>
                  </a:cubicBezTo>
                  <a:cubicBezTo>
                    <a:pt x="1036" y="589"/>
                    <a:pt x="964" y="393"/>
                    <a:pt x="822" y="250"/>
                  </a:cubicBezTo>
                  <a:cubicBezTo>
                    <a:pt x="715" y="125"/>
                    <a:pt x="501" y="1"/>
                    <a:pt x="17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4"/>
            <p:cNvSpPr/>
            <p:nvPr/>
          </p:nvSpPr>
          <p:spPr>
            <a:xfrm rot="5400000">
              <a:off x="2854907" y="16767736"/>
              <a:ext cx="617315" cy="610983"/>
            </a:xfrm>
            <a:custGeom>
              <a:rect b="b" l="l" r="r" t="t"/>
              <a:pathLst>
                <a:path extrusionOk="0" h="10421" w="10529">
                  <a:moveTo>
                    <a:pt x="4033" y="1606"/>
                  </a:moveTo>
                  <a:cubicBezTo>
                    <a:pt x="4390" y="1606"/>
                    <a:pt x="4818" y="1820"/>
                    <a:pt x="5140" y="2159"/>
                  </a:cubicBezTo>
                  <a:cubicBezTo>
                    <a:pt x="5532" y="2534"/>
                    <a:pt x="5728" y="2998"/>
                    <a:pt x="5728" y="3462"/>
                  </a:cubicBezTo>
                  <a:cubicBezTo>
                    <a:pt x="5728" y="3926"/>
                    <a:pt x="5532" y="4408"/>
                    <a:pt x="5140" y="4782"/>
                  </a:cubicBezTo>
                  <a:cubicBezTo>
                    <a:pt x="4818" y="5103"/>
                    <a:pt x="4390" y="5318"/>
                    <a:pt x="4033" y="5318"/>
                  </a:cubicBezTo>
                  <a:lnTo>
                    <a:pt x="2963" y="5318"/>
                  </a:lnTo>
                  <a:cubicBezTo>
                    <a:pt x="2820" y="4871"/>
                    <a:pt x="2588" y="4479"/>
                    <a:pt x="2249" y="4176"/>
                  </a:cubicBezTo>
                  <a:cubicBezTo>
                    <a:pt x="3016" y="3337"/>
                    <a:pt x="2999" y="2445"/>
                    <a:pt x="2999" y="1642"/>
                  </a:cubicBezTo>
                  <a:cubicBezTo>
                    <a:pt x="2999" y="1624"/>
                    <a:pt x="2999" y="1624"/>
                    <a:pt x="2999" y="1606"/>
                  </a:cubicBezTo>
                  <a:close/>
                  <a:moveTo>
                    <a:pt x="8155" y="5050"/>
                  </a:moveTo>
                  <a:cubicBezTo>
                    <a:pt x="8244" y="5050"/>
                    <a:pt x="8316" y="5121"/>
                    <a:pt x="8316" y="5210"/>
                  </a:cubicBezTo>
                  <a:lnTo>
                    <a:pt x="8316" y="5353"/>
                  </a:lnTo>
                  <a:lnTo>
                    <a:pt x="7388" y="5353"/>
                  </a:lnTo>
                  <a:lnTo>
                    <a:pt x="7388" y="5210"/>
                  </a:lnTo>
                  <a:cubicBezTo>
                    <a:pt x="7388" y="5121"/>
                    <a:pt x="7459" y="5050"/>
                    <a:pt x="7548" y="5050"/>
                  </a:cubicBezTo>
                  <a:close/>
                  <a:moveTo>
                    <a:pt x="6050" y="5086"/>
                  </a:moveTo>
                  <a:cubicBezTo>
                    <a:pt x="6282" y="5086"/>
                    <a:pt x="6460" y="5282"/>
                    <a:pt x="6460" y="5514"/>
                  </a:cubicBezTo>
                  <a:lnTo>
                    <a:pt x="6460" y="9511"/>
                  </a:lnTo>
                  <a:lnTo>
                    <a:pt x="5496" y="9511"/>
                  </a:lnTo>
                  <a:cubicBezTo>
                    <a:pt x="5389" y="9511"/>
                    <a:pt x="5282" y="9457"/>
                    <a:pt x="5211" y="9386"/>
                  </a:cubicBezTo>
                  <a:cubicBezTo>
                    <a:pt x="5122" y="9296"/>
                    <a:pt x="5086" y="9207"/>
                    <a:pt x="5086" y="9082"/>
                  </a:cubicBezTo>
                  <a:lnTo>
                    <a:pt x="5086" y="8494"/>
                  </a:lnTo>
                  <a:cubicBezTo>
                    <a:pt x="5086" y="8262"/>
                    <a:pt x="5265" y="8083"/>
                    <a:pt x="5496" y="8083"/>
                  </a:cubicBezTo>
                  <a:lnTo>
                    <a:pt x="5496" y="7780"/>
                  </a:lnTo>
                  <a:cubicBezTo>
                    <a:pt x="5389" y="7780"/>
                    <a:pt x="5282" y="7726"/>
                    <a:pt x="5211" y="7655"/>
                  </a:cubicBezTo>
                  <a:cubicBezTo>
                    <a:pt x="5122" y="7566"/>
                    <a:pt x="5086" y="7459"/>
                    <a:pt x="5086" y="7352"/>
                  </a:cubicBezTo>
                  <a:lnTo>
                    <a:pt x="5086" y="6763"/>
                  </a:lnTo>
                  <a:lnTo>
                    <a:pt x="5425" y="5086"/>
                  </a:lnTo>
                  <a:close/>
                  <a:moveTo>
                    <a:pt x="8458" y="5674"/>
                  </a:moveTo>
                  <a:cubicBezTo>
                    <a:pt x="8833" y="5674"/>
                    <a:pt x="9279" y="5889"/>
                    <a:pt x="9618" y="6228"/>
                  </a:cubicBezTo>
                  <a:cubicBezTo>
                    <a:pt x="10011" y="6620"/>
                    <a:pt x="10225" y="7102"/>
                    <a:pt x="10225" y="7584"/>
                  </a:cubicBezTo>
                  <a:cubicBezTo>
                    <a:pt x="10225" y="8065"/>
                    <a:pt x="10011" y="8547"/>
                    <a:pt x="9618" y="8940"/>
                  </a:cubicBezTo>
                  <a:cubicBezTo>
                    <a:pt x="9279" y="9279"/>
                    <a:pt x="8833" y="9493"/>
                    <a:pt x="8458" y="9511"/>
                  </a:cubicBezTo>
                  <a:lnTo>
                    <a:pt x="6763" y="9511"/>
                  </a:lnTo>
                  <a:lnTo>
                    <a:pt x="6763" y="5674"/>
                  </a:lnTo>
                  <a:close/>
                  <a:moveTo>
                    <a:pt x="8316" y="9814"/>
                  </a:moveTo>
                  <a:lnTo>
                    <a:pt x="8316" y="9957"/>
                  </a:lnTo>
                  <a:cubicBezTo>
                    <a:pt x="8316" y="10046"/>
                    <a:pt x="8244" y="10117"/>
                    <a:pt x="8155" y="10117"/>
                  </a:cubicBezTo>
                  <a:lnTo>
                    <a:pt x="7548" y="10117"/>
                  </a:lnTo>
                  <a:cubicBezTo>
                    <a:pt x="7459" y="10117"/>
                    <a:pt x="7388" y="10046"/>
                    <a:pt x="7388" y="9957"/>
                  </a:cubicBezTo>
                  <a:lnTo>
                    <a:pt x="7388" y="9814"/>
                  </a:lnTo>
                  <a:close/>
                  <a:moveTo>
                    <a:pt x="5050" y="0"/>
                  </a:moveTo>
                  <a:lnTo>
                    <a:pt x="2428" y="589"/>
                  </a:lnTo>
                  <a:cubicBezTo>
                    <a:pt x="1750" y="750"/>
                    <a:pt x="1161" y="1017"/>
                    <a:pt x="733" y="1410"/>
                  </a:cubicBezTo>
                  <a:cubicBezTo>
                    <a:pt x="251" y="1856"/>
                    <a:pt x="1" y="2409"/>
                    <a:pt x="1" y="3052"/>
                  </a:cubicBezTo>
                  <a:lnTo>
                    <a:pt x="1" y="3908"/>
                  </a:lnTo>
                  <a:cubicBezTo>
                    <a:pt x="1" y="4532"/>
                    <a:pt x="251" y="5103"/>
                    <a:pt x="733" y="5532"/>
                  </a:cubicBezTo>
                  <a:cubicBezTo>
                    <a:pt x="1143" y="5924"/>
                    <a:pt x="1732" y="6192"/>
                    <a:pt x="2410" y="6352"/>
                  </a:cubicBezTo>
                  <a:lnTo>
                    <a:pt x="4747" y="6870"/>
                  </a:lnTo>
                  <a:lnTo>
                    <a:pt x="4765" y="7369"/>
                  </a:lnTo>
                  <a:lnTo>
                    <a:pt x="4765" y="7352"/>
                  </a:lnTo>
                  <a:cubicBezTo>
                    <a:pt x="4765" y="7548"/>
                    <a:pt x="4854" y="7726"/>
                    <a:pt x="4979" y="7869"/>
                  </a:cubicBezTo>
                  <a:cubicBezTo>
                    <a:pt x="4997" y="7887"/>
                    <a:pt x="5033" y="7905"/>
                    <a:pt x="5050" y="7923"/>
                  </a:cubicBezTo>
                  <a:cubicBezTo>
                    <a:pt x="4890" y="8065"/>
                    <a:pt x="4765" y="8262"/>
                    <a:pt x="4765" y="8494"/>
                  </a:cubicBezTo>
                  <a:lnTo>
                    <a:pt x="4765" y="9082"/>
                  </a:lnTo>
                  <a:cubicBezTo>
                    <a:pt x="4765" y="9279"/>
                    <a:pt x="4854" y="9457"/>
                    <a:pt x="4979" y="9600"/>
                  </a:cubicBezTo>
                  <a:cubicBezTo>
                    <a:pt x="5122" y="9743"/>
                    <a:pt x="5300" y="9814"/>
                    <a:pt x="5496" y="9814"/>
                  </a:cubicBezTo>
                  <a:lnTo>
                    <a:pt x="7084" y="9814"/>
                  </a:lnTo>
                  <a:lnTo>
                    <a:pt x="7084" y="9957"/>
                  </a:lnTo>
                  <a:cubicBezTo>
                    <a:pt x="7084" y="10224"/>
                    <a:pt x="7281" y="10421"/>
                    <a:pt x="7548" y="10421"/>
                  </a:cubicBezTo>
                  <a:lnTo>
                    <a:pt x="8155" y="10421"/>
                  </a:lnTo>
                  <a:cubicBezTo>
                    <a:pt x="8423" y="10421"/>
                    <a:pt x="8619" y="10224"/>
                    <a:pt x="8619" y="9957"/>
                  </a:cubicBezTo>
                  <a:lnTo>
                    <a:pt x="8619" y="9796"/>
                  </a:lnTo>
                  <a:cubicBezTo>
                    <a:pt x="9529" y="9689"/>
                    <a:pt x="10528" y="8708"/>
                    <a:pt x="10528" y="7584"/>
                  </a:cubicBezTo>
                  <a:cubicBezTo>
                    <a:pt x="10528" y="6459"/>
                    <a:pt x="9529" y="5478"/>
                    <a:pt x="8619" y="5371"/>
                  </a:cubicBezTo>
                  <a:lnTo>
                    <a:pt x="8619" y="5210"/>
                  </a:lnTo>
                  <a:cubicBezTo>
                    <a:pt x="8619" y="4943"/>
                    <a:pt x="8423" y="4747"/>
                    <a:pt x="8155" y="4747"/>
                  </a:cubicBezTo>
                  <a:lnTo>
                    <a:pt x="7548" y="4747"/>
                  </a:lnTo>
                  <a:cubicBezTo>
                    <a:pt x="7281" y="4747"/>
                    <a:pt x="7084" y="4943"/>
                    <a:pt x="7084" y="5210"/>
                  </a:cubicBezTo>
                  <a:lnTo>
                    <a:pt x="7084" y="5389"/>
                  </a:lnTo>
                  <a:lnTo>
                    <a:pt x="6763" y="5389"/>
                  </a:lnTo>
                  <a:cubicBezTo>
                    <a:pt x="6692" y="5050"/>
                    <a:pt x="6389" y="4800"/>
                    <a:pt x="6050" y="4800"/>
                  </a:cubicBezTo>
                  <a:lnTo>
                    <a:pt x="5550" y="4800"/>
                  </a:lnTo>
                  <a:cubicBezTo>
                    <a:pt x="5853" y="4425"/>
                    <a:pt x="6050" y="3962"/>
                    <a:pt x="6050" y="3480"/>
                  </a:cubicBezTo>
                  <a:cubicBezTo>
                    <a:pt x="6050" y="2944"/>
                    <a:pt x="5818" y="2427"/>
                    <a:pt x="5479" y="2052"/>
                  </a:cubicBezTo>
                  <a:lnTo>
                    <a:pt x="5318" y="1267"/>
                  </a:lnTo>
                  <a:lnTo>
                    <a:pt x="5015" y="1339"/>
                  </a:lnTo>
                  <a:lnTo>
                    <a:pt x="5086" y="1696"/>
                  </a:lnTo>
                  <a:cubicBezTo>
                    <a:pt x="4747" y="1446"/>
                    <a:pt x="4372" y="1303"/>
                    <a:pt x="4033" y="1303"/>
                  </a:cubicBezTo>
                  <a:lnTo>
                    <a:pt x="2695" y="1303"/>
                  </a:lnTo>
                  <a:lnTo>
                    <a:pt x="2695" y="1464"/>
                  </a:lnTo>
                  <a:cubicBezTo>
                    <a:pt x="2695" y="1517"/>
                    <a:pt x="2695" y="1571"/>
                    <a:pt x="2695" y="1642"/>
                  </a:cubicBezTo>
                  <a:cubicBezTo>
                    <a:pt x="2695" y="2463"/>
                    <a:pt x="2695" y="3301"/>
                    <a:pt x="1928" y="4069"/>
                  </a:cubicBezTo>
                  <a:lnTo>
                    <a:pt x="1803" y="4193"/>
                  </a:lnTo>
                  <a:lnTo>
                    <a:pt x="1928" y="4301"/>
                  </a:lnTo>
                  <a:cubicBezTo>
                    <a:pt x="2321" y="4622"/>
                    <a:pt x="2570" y="5014"/>
                    <a:pt x="2695" y="5514"/>
                  </a:cubicBezTo>
                  <a:lnTo>
                    <a:pt x="2731" y="5621"/>
                  </a:lnTo>
                  <a:lnTo>
                    <a:pt x="4051" y="5621"/>
                  </a:lnTo>
                  <a:cubicBezTo>
                    <a:pt x="4390" y="5621"/>
                    <a:pt x="4765" y="5478"/>
                    <a:pt x="5086" y="5246"/>
                  </a:cubicBezTo>
                  <a:lnTo>
                    <a:pt x="5086" y="5246"/>
                  </a:lnTo>
                  <a:lnTo>
                    <a:pt x="4801" y="6567"/>
                  </a:lnTo>
                  <a:lnTo>
                    <a:pt x="2499" y="6049"/>
                  </a:lnTo>
                  <a:cubicBezTo>
                    <a:pt x="1857" y="5906"/>
                    <a:pt x="1321" y="5657"/>
                    <a:pt x="947" y="5300"/>
                  </a:cubicBezTo>
                  <a:cubicBezTo>
                    <a:pt x="518" y="4925"/>
                    <a:pt x="304" y="4443"/>
                    <a:pt x="304" y="3890"/>
                  </a:cubicBezTo>
                  <a:lnTo>
                    <a:pt x="304" y="3052"/>
                  </a:lnTo>
                  <a:cubicBezTo>
                    <a:pt x="304" y="2498"/>
                    <a:pt x="518" y="2017"/>
                    <a:pt x="947" y="1642"/>
                  </a:cubicBezTo>
                  <a:cubicBezTo>
                    <a:pt x="1321" y="1285"/>
                    <a:pt x="1857" y="1035"/>
                    <a:pt x="2499" y="893"/>
                  </a:cubicBezTo>
                  <a:lnTo>
                    <a:pt x="4801" y="375"/>
                  </a:lnTo>
                  <a:lnTo>
                    <a:pt x="4943" y="1035"/>
                  </a:lnTo>
                  <a:lnTo>
                    <a:pt x="5247" y="982"/>
                  </a:lnTo>
                  <a:lnTo>
                    <a:pt x="505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4"/>
            <p:cNvSpPr/>
            <p:nvPr/>
          </p:nvSpPr>
          <p:spPr>
            <a:xfrm rot="5400000">
              <a:off x="3057884" y="17178849"/>
              <a:ext cx="32481" cy="78564"/>
            </a:xfrm>
            <a:custGeom>
              <a:rect b="b" l="l" r="r" t="t"/>
              <a:pathLst>
                <a:path extrusionOk="0" h="1340" w="554">
                  <a:moveTo>
                    <a:pt x="553" y="1"/>
                  </a:moveTo>
                  <a:cubicBezTo>
                    <a:pt x="250" y="1"/>
                    <a:pt x="0" y="304"/>
                    <a:pt x="0" y="661"/>
                  </a:cubicBezTo>
                  <a:cubicBezTo>
                    <a:pt x="0" y="1036"/>
                    <a:pt x="250" y="1339"/>
                    <a:pt x="553" y="1339"/>
                  </a:cubicBezTo>
                  <a:lnTo>
                    <a:pt x="553" y="1018"/>
                  </a:lnTo>
                  <a:cubicBezTo>
                    <a:pt x="411" y="1018"/>
                    <a:pt x="304" y="857"/>
                    <a:pt x="304" y="661"/>
                  </a:cubicBezTo>
                  <a:cubicBezTo>
                    <a:pt x="304" y="465"/>
                    <a:pt x="411" y="304"/>
                    <a:pt x="553" y="304"/>
                  </a:cubicBezTo>
                  <a:lnTo>
                    <a:pt x="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4"/>
            <p:cNvSpPr/>
            <p:nvPr/>
          </p:nvSpPr>
          <p:spPr>
            <a:xfrm rot="5400000">
              <a:off x="2957451" y="17178849"/>
              <a:ext cx="32481" cy="78564"/>
            </a:xfrm>
            <a:custGeom>
              <a:rect b="b" l="l" r="r" t="t"/>
              <a:pathLst>
                <a:path extrusionOk="0" h="1340" w="554">
                  <a:moveTo>
                    <a:pt x="553" y="1"/>
                  </a:moveTo>
                  <a:cubicBezTo>
                    <a:pt x="250" y="1"/>
                    <a:pt x="0" y="304"/>
                    <a:pt x="0" y="679"/>
                  </a:cubicBezTo>
                  <a:cubicBezTo>
                    <a:pt x="0" y="1036"/>
                    <a:pt x="250" y="1339"/>
                    <a:pt x="553" y="1339"/>
                  </a:cubicBezTo>
                  <a:lnTo>
                    <a:pt x="553" y="1036"/>
                  </a:lnTo>
                  <a:cubicBezTo>
                    <a:pt x="411" y="1036"/>
                    <a:pt x="304" y="857"/>
                    <a:pt x="304" y="679"/>
                  </a:cubicBezTo>
                  <a:cubicBezTo>
                    <a:pt x="304" y="483"/>
                    <a:pt x="411" y="304"/>
                    <a:pt x="553" y="304"/>
                  </a:cubicBezTo>
                  <a:lnTo>
                    <a:pt x="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4"/>
            <p:cNvSpPr/>
            <p:nvPr/>
          </p:nvSpPr>
          <p:spPr>
            <a:xfrm rot="5400000">
              <a:off x="2993538" y="17253632"/>
              <a:ext cx="60741" cy="95274"/>
            </a:xfrm>
            <a:custGeom>
              <a:rect b="b" l="l" r="r" t="t"/>
              <a:pathLst>
                <a:path extrusionOk="0" h="1625" w="1036">
                  <a:moveTo>
                    <a:pt x="322" y="322"/>
                  </a:moveTo>
                  <a:cubicBezTo>
                    <a:pt x="590" y="375"/>
                    <a:pt x="732" y="589"/>
                    <a:pt x="732" y="804"/>
                  </a:cubicBezTo>
                  <a:cubicBezTo>
                    <a:pt x="732" y="1018"/>
                    <a:pt x="590" y="1250"/>
                    <a:pt x="322" y="1303"/>
                  </a:cubicBezTo>
                  <a:lnTo>
                    <a:pt x="322" y="322"/>
                  </a:lnTo>
                  <a:close/>
                  <a:moveTo>
                    <a:pt x="1" y="1"/>
                  </a:moveTo>
                  <a:lnTo>
                    <a:pt x="1" y="1624"/>
                  </a:lnTo>
                  <a:lnTo>
                    <a:pt x="161" y="1624"/>
                  </a:lnTo>
                  <a:cubicBezTo>
                    <a:pt x="500" y="1624"/>
                    <a:pt x="697" y="1499"/>
                    <a:pt x="804" y="1375"/>
                  </a:cubicBezTo>
                  <a:cubicBezTo>
                    <a:pt x="964" y="1232"/>
                    <a:pt x="1036" y="1036"/>
                    <a:pt x="1036" y="821"/>
                  </a:cubicBezTo>
                  <a:cubicBezTo>
                    <a:pt x="1036" y="607"/>
                    <a:pt x="964" y="411"/>
                    <a:pt x="804" y="250"/>
                  </a:cubicBezTo>
                  <a:cubicBezTo>
                    <a:pt x="697" y="143"/>
                    <a:pt x="500" y="1"/>
                    <a:pt x="16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4"/>
            <p:cNvSpPr/>
            <p:nvPr/>
          </p:nvSpPr>
          <p:spPr>
            <a:xfrm rot="5400000">
              <a:off x="3218501" y="17135375"/>
              <a:ext cx="163226" cy="162346"/>
            </a:xfrm>
            <a:custGeom>
              <a:rect b="b" l="l" r="r" t="t"/>
              <a:pathLst>
                <a:path extrusionOk="0" h="2769" w="2784">
                  <a:moveTo>
                    <a:pt x="1692" y="312"/>
                  </a:moveTo>
                  <a:cubicBezTo>
                    <a:pt x="1894" y="312"/>
                    <a:pt x="2089" y="432"/>
                    <a:pt x="2195" y="591"/>
                  </a:cubicBezTo>
                  <a:cubicBezTo>
                    <a:pt x="2463" y="1001"/>
                    <a:pt x="2552" y="1555"/>
                    <a:pt x="2427" y="2233"/>
                  </a:cubicBezTo>
                  <a:cubicBezTo>
                    <a:pt x="2046" y="2387"/>
                    <a:pt x="1707" y="2464"/>
                    <a:pt x="1395" y="2464"/>
                  </a:cubicBezTo>
                  <a:cubicBezTo>
                    <a:pt x="1167" y="2464"/>
                    <a:pt x="953" y="2423"/>
                    <a:pt x="750" y="2340"/>
                  </a:cubicBezTo>
                  <a:cubicBezTo>
                    <a:pt x="536" y="2250"/>
                    <a:pt x="321" y="1983"/>
                    <a:pt x="393" y="1679"/>
                  </a:cubicBezTo>
                  <a:cubicBezTo>
                    <a:pt x="443" y="1444"/>
                    <a:pt x="669" y="1303"/>
                    <a:pt x="1024" y="1303"/>
                  </a:cubicBezTo>
                  <a:cubicBezTo>
                    <a:pt x="1045" y="1303"/>
                    <a:pt x="1067" y="1304"/>
                    <a:pt x="1089" y="1305"/>
                  </a:cubicBezTo>
                  <a:lnTo>
                    <a:pt x="1285" y="1305"/>
                  </a:lnTo>
                  <a:lnTo>
                    <a:pt x="1231" y="1108"/>
                  </a:lnTo>
                  <a:cubicBezTo>
                    <a:pt x="1142" y="734"/>
                    <a:pt x="1231" y="466"/>
                    <a:pt x="1481" y="359"/>
                  </a:cubicBezTo>
                  <a:cubicBezTo>
                    <a:pt x="1550" y="327"/>
                    <a:pt x="1621" y="312"/>
                    <a:pt x="1692" y="312"/>
                  </a:cubicBezTo>
                  <a:close/>
                  <a:moveTo>
                    <a:pt x="1688" y="0"/>
                  </a:moveTo>
                  <a:cubicBezTo>
                    <a:pt x="1574" y="0"/>
                    <a:pt x="1461" y="24"/>
                    <a:pt x="1356" y="74"/>
                  </a:cubicBezTo>
                  <a:cubicBezTo>
                    <a:pt x="1178" y="145"/>
                    <a:pt x="1035" y="288"/>
                    <a:pt x="964" y="466"/>
                  </a:cubicBezTo>
                  <a:cubicBezTo>
                    <a:pt x="892" y="627"/>
                    <a:pt x="875" y="805"/>
                    <a:pt x="910" y="1001"/>
                  </a:cubicBezTo>
                  <a:cubicBezTo>
                    <a:pt x="714" y="1001"/>
                    <a:pt x="536" y="1055"/>
                    <a:pt x="411" y="1162"/>
                  </a:cubicBezTo>
                  <a:cubicBezTo>
                    <a:pt x="232" y="1269"/>
                    <a:pt x="125" y="1430"/>
                    <a:pt x="89" y="1626"/>
                  </a:cubicBezTo>
                  <a:cubicBezTo>
                    <a:pt x="0" y="2018"/>
                    <a:pt x="232" y="2465"/>
                    <a:pt x="643" y="2625"/>
                  </a:cubicBezTo>
                  <a:cubicBezTo>
                    <a:pt x="873" y="2722"/>
                    <a:pt x="1126" y="2769"/>
                    <a:pt x="1396" y="2769"/>
                  </a:cubicBezTo>
                  <a:cubicBezTo>
                    <a:pt x="1774" y="2769"/>
                    <a:pt x="2186" y="2677"/>
                    <a:pt x="2623" y="2500"/>
                  </a:cubicBezTo>
                  <a:lnTo>
                    <a:pt x="2694" y="2465"/>
                  </a:lnTo>
                  <a:lnTo>
                    <a:pt x="2712" y="2375"/>
                  </a:lnTo>
                  <a:cubicBezTo>
                    <a:pt x="2766" y="2126"/>
                    <a:pt x="2784" y="1876"/>
                    <a:pt x="2784" y="1662"/>
                  </a:cubicBezTo>
                  <a:cubicBezTo>
                    <a:pt x="2784" y="1180"/>
                    <a:pt x="2677" y="752"/>
                    <a:pt x="2445" y="413"/>
                  </a:cubicBezTo>
                  <a:cubicBezTo>
                    <a:pt x="2278" y="156"/>
                    <a:pt x="1981" y="0"/>
                    <a:pt x="1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4"/>
            <p:cNvSpPr/>
            <p:nvPr/>
          </p:nvSpPr>
          <p:spPr>
            <a:xfrm rot="5400000">
              <a:off x="2889733" y="16852398"/>
              <a:ext cx="164340" cy="162346"/>
            </a:xfrm>
            <a:custGeom>
              <a:rect b="b" l="l" r="r" t="t"/>
              <a:pathLst>
                <a:path extrusionOk="0" h="2769" w="2803">
                  <a:moveTo>
                    <a:pt x="1427" y="0"/>
                  </a:moveTo>
                  <a:cubicBezTo>
                    <a:pt x="1153" y="0"/>
                    <a:pt x="897" y="50"/>
                    <a:pt x="661" y="150"/>
                  </a:cubicBezTo>
                  <a:cubicBezTo>
                    <a:pt x="251" y="310"/>
                    <a:pt x="1" y="738"/>
                    <a:pt x="90" y="1149"/>
                  </a:cubicBezTo>
                  <a:cubicBezTo>
                    <a:pt x="144" y="1345"/>
                    <a:pt x="251" y="1506"/>
                    <a:pt x="411" y="1613"/>
                  </a:cubicBezTo>
                  <a:cubicBezTo>
                    <a:pt x="554" y="1702"/>
                    <a:pt x="715" y="1755"/>
                    <a:pt x="911" y="1773"/>
                  </a:cubicBezTo>
                  <a:cubicBezTo>
                    <a:pt x="875" y="2148"/>
                    <a:pt x="982" y="2451"/>
                    <a:pt x="1250" y="2630"/>
                  </a:cubicBezTo>
                  <a:cubicBezTo>
                    <a:pt x="1378" y="2723"/>
                    <a:pt x="1534" y="2768"/>
                    <a:pt x="1695" y="2768"/>
                  </a:cubicBezTo>
                  <a:cubicBezTo>
                    <a:pt x="1872" y="2768"/>
                    <a:pt x="2055" y="2714"/>
                    <a:pt x="2213" y="2612"/>
                  </a:cubicBezTo>
                  <a:lnTo>
                    <a:pt x="2035" y="2344"/>
                  </a:lnTo>
                  <a:cubicBezTo>
                    <a:pt x="1930" y="2421"/>
                    <a:pt x="1809" y="2456"/>
                    <a:pt x="1693" y="2456"/>
                  </a:cubicBezTo>
                  <a:cubicBezTo>
                    <a:pt x="1591" y="2456"/>
                    <a:pt x="1493" y="2430"/>
                    <a:pt x="1410" y="2380"/>
                  </a:cubicBezTo>
                  <a:cubicBezTo>
                    <a:pt x="1232" y="2255"/>
                    <a:pt x="1161" y="1987"/>
                    <a:pt x="1250" y="1666"/>
                  </a:cubicBezTo>
                  <a:lnTo>
                    <a:pt x="1303" y="1452"/>
                  </a:lnTo>
                  <a:lnTo>
                    <a:pt x="1089" y="1470"/>
                  </a:lnTo>
                  <a:cubicBezTo>
                    <a:pt x="1068" y="1471"/>
                    <a:pt x="1048" y="1471"/>
                    <a:pt x="1027" y="1471"/>
                  </a:cubicBezTo>
                  <a:cubicBezTo>
                    <a:pt x="685" y="1471"/>
                    <a:pt x="444" y="1330"/>
                    <a:pt x="393" y="1077"/>
                  </a:cubicBezTo>
                  <a:cubicBezTo>
                    <a:pt x="340" y="792"/>
                    <a:pt x="536" y="524"/>
                    <a:pt x="768" y="435"/>
                  </a:cubicBezTo>
                  <a:cubicBezTo>
                    <a:pt x="968" y="351"/>
                    <a:pt x="1184" y="309"/>
                    <a:pt x="1418" y="309"/>
                  </a:cubicBezTo>
                  <a:cubicBezTo>
                    <a:pt x="1728" y="309"/>
                    <a:pt x="2069" y="382"/>
                    <a:pt x="2445" y="524"/>
                  </a:cubicBezTo>
                  <a:cubicBezTo>
                    <a:pt x="2552" y="1220"/>
                    <a:pt x="2481" y="1755"/>
                    <a:pt x="2213" y="2166"/>
                  </a:cubicBezTo>
                  <a:lnTo>
                    <a:pt x="2463" y="2344"/>
                  </a:lnTo>
                  <a:cubicBezTo>
                    <a:pt x="2695" y="2005"/>
                    <a:pt x="2802" y="1595"/>
                    <a:pt x="2802" y="1131"/>
                  </a:cubicBezTo>
                  <a:cubicBezTo>
                    <a:pt x="2802" y="899"/>
                    <a:pt x="2784" y="649"/>
                    <a:pt x="2731" y="382"/>
                  </a:cubicBezTo>
                  <a:lnTo>
                    <a:pt x="2713" y="310"/>
                  </a:lnTo>
                  <a:lnTo>
                    <a:pt x="2624" y="274"/>
                  </a:lnTo>
                  <a:cubicBezTo>
                    <a:pt x="2195" y="91"/>
                    <a:pt x="1795" y="0"/>
                    <a:pt x="142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 name="Google Shape;1868;p44"/>
          <p:cNvGrpSpPr/>
          <p:nvPr/>
        </p:nvGrpSpPr>
        <p:grpSpPr>
          <a:xfrm>
            <a:off x="5718415" y="16695663"/>
            <a:ext cx="676248" cy="667078"/>
            <a:chOff x="4859291" y="14055160"/>
            <a:chExt cx="618312" cy="609928"/>
          </a:xfrm>
        </p:grpSpPr>
        <p:sp>
          <p:nvSpPr>
            <p:cNvPr id="1869" name="Google Shape;1869;p44"/>
            <p:cNvSpPr/>
            <p:nvPr/>
          </p:nvSpPr>
          <p:spPr>
            <a:xfrm rot="5400000">
              <a:off x="5122891" y="14076091"/>
              <a:ext cx="90056" cy="69066"/>
            </a:xfrm>
            <a:custGeom>
              <a:rect b="b" l="l" r="r" t="t"/>
              <a:pathLst>
                <a:path extrusionOk="0" h="1178" w="1536">
                  <a:moveTo>
                    <a:pt x="875" y="0"/>
                  </a:moveTo>
                  <a:cubicBezTo>
                    <a:pt x="465" y="0"/>
                    <a:pt x="162" y="268"/>
                    <a:pt x="1" y="589"/>
                  </a:cubicBezTo>
                  <a:cubicBezTo>
                    <a:pt x="162" y="892"/>
                    <a:pt x="465" y="1178"/>
                    <a:pt x="875" y="1178"/>
                  </a:cubicBezTo>
                  <a:cubicBezTo>
                    <a:pt x="1303" y="1178"/>
                    <a:pt x="1535" y="928"/>
                    <a:pt x="1535" y="589"/>
                  </a:cubicBezTo>
                  <a:cubicBezTo>
                    <a:pt x="1535" y="232"/>
                    <a:pt x="1303" y="0"/>
                    <a:pt x="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4"/>
            <p:cNvSpPr/>
            <p:nvPr/>
          </p:nvSpPr>
          <p:spPr>
            <a:xfrm rot="5400000">
              <a:off x="4941930" y="14129474"/>
              <a:ext cx="453034" cy="601544"/>
            </a:xfrm>
            <a:custGeom>
              <a:rect b="b" l="l" r="r" t="t"/>
              <a:pathLst>
                <a:path extrusionOk="0" h="10260" w="7727">
                  <a:moveTo>
                    <a:pt x="6174" y="0"/>
                  </a:moveTo>
                  <a:lnTo>
                    <a:pt x="6174" y="803"/>
                  </a:lnTo>
                  <a:lnTo>
                    <a:pt x="4960" y="803"/>
                  </a:lnTo>
                  <a:cubicBezTo>
                    <a:pt x="4952" y="803"/>
                    <a:pt x="4944" y="803"/>
                    <a:pt x="4936" y="803"/>
                  </a:cubicBezTo>
                  <a:lnTo>
                    <a:pt x="4936" y="803"/>
                  </a:lnTo>
                  <a:cubicBezTo>
                    <a:pt x="4938" y="803"/>
                    <a:pt x="4940" y="803"/>
                    <a:pt x="4943" y="803"/>
                  </a:cubicBezTo>
                  <a:lnTo>
                    <a:pt x="4336" y="803"/>
                  </a:lnTo>
                  <a:cubicBezTo>
                    <a:pt x="3979" y="803"/>
                    <a:pt x="3711" y="1089"/>
                    <a:pt x="3711" y="1428"/>
                  </a:cubicBezTo>
                  <a:lnTo>
                    <a:pt x="3711" y="2052"/>
                  </a:lnTo>
                  <a:lnTo>
                    <a:pt x="1856" y="2052"/>
                  </a:lnTo>
                  <a:cubicBezTo>
                    <a:pt x="1517" y="2052"/>
                    <a:pt x="1231" y="2320"/>
                    <a:pt x="1231" y="2659"/>
                  </a:cubicBezTo>
                  <a:lnTo>
                    <a:pt x="1231" y="4657"/>
                  </a:lnTo>
                  <a:lnTo>
                    <a:pt x="0" y="4657"/>
                  </a:lnTo>
                  <a:lnTo>
                    <a:pt x="0" y="5121"/>
                  </a:lnTo>
                  <a:lnTo>
                    <a:pt x="0" y="5585"/>
                  </a:lnTo>
                  <a:lnTo>
                    <a:pt x="1231" y="5585"/>
                  </a:lnTo>
                  <a:lnTo>
                    <a:pt x="1231" y="7120"/>
                  </a:lnTo>
                  <a:lnTo>
                    <a:pt x="1231" y="7601"/>
                  </a:lnTo>
                  <a:cubicBezTo>
                    <a:pt x="1231" y="7940"/>
                    <a:pt x="1517" y="8226"/>
                    <a:pt x="1856" y="8226"/>
                  </a:cubicBezTo>
                  <a:lnTo>
                    <a:pt x="3711" y="8226"/>
                  </a:lnTo>
                  <a:lnTo>
                    <a:pt x="3711" y="8351"/>
                  </a:lnTo>
                  <a:lnTo>
                    <a:pt x="3711" y="8832"/>
                  </a:lnTo>
                  <a:cubicBezTo>
                    <a:pt x="3711" y="9189"/>
                    <a:pt x="3979" y="9457"/>
                    <a:pt x="4336" y="9457"/>
                  </a:cubicBezTo>
                  <a:lnTo>
                    <a:pt x="6174" y="9457"/>
                  </a:lnTo>
                  <a:lnTo>
                    <a:pt x="6174" y="9796"/>
                  </a:lnTo>
                  <a:lnTo>
                    <a:pt x="6174" y="10242"/>
                  </a:lnTo>
                  <a:lnTo>
                    <a:pt x="6174" y="10260"/>
                  </a:lnTo>
                  <a:lnTo>
                    <a:pt x="6798" y="10260"/>
                  </a:lnTo>
                  <a:cubicBezTo>
                    <a:pt x="6977" y="10260"/>
                    <a:pt x="7102" y="10117"/>
                    <a:pt x="7102" y="9957"/>
                  </a:cubicBezTo>
                  <a:lnTo>
                    <a:pt x="7102" y="9939"/>
                  </a:lnTo>
                  <a:lnTo>
                    <a:pt x="7102" y="9475"/>
                  </a:lnTo>
                  <a:lnTo>
                    <a:pt x="7102" y="9296"/>
                  </a:lnTo>
                  <a:cubicBezTo>
                    <a:pt x="7441" y="9296"/>
                    <a:pt x="7726" y="9029"/>
                    <a:pt x="7726" y="8690"/>
                  </a:cubicBezTo>
                  <a:lnTo>
                    <a:pt x="7726" y="1588"/>
                  </a:lnTo>
                  <a:cubicBezTo>
                    <a:pt x="7726" y="1231"/>
                    <a:pt x="7441" y="964"/>
                    <a:pt x="7102" y="964"/>
                  </a:cubicBezTo>
                  <a:lnTo>
                    <a:pt x="7102" y="322"/>
                  </a:lnTo>
                  <a:cubicBezTo>
                    <a:pt x="7102" y="143"/>
                    <a:pt x="6977" y="0"/>
                    <a:pt x="6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4"/>
            <p:cNvSpPr/>
            <p:nvPr/>
          </p:nvSpPr>
          <p:spPr>
            <a:xfrm rot="5400000">
              <a:off x="5313322" y="14647265"/>
              <a:ext cx="17824" cy="17824"/>
            </a:xfrm>
            <a:custGeom>
              <a:rect b="b" l="l" r="r" t="t"/>
              <a:pathLst>
                <a:path extrusionOk="0" h="304" w="304">
                  <a:moveTo>
                    <a:pt x="0" y="1"/>
                  </a:moveTo>
                  <a:lnTo>
                    <a:pt x="0"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4"/>
            <p:cNvSpPr/>
            <p:nvPr/>
          </p:nvSpPr>
          <p:spPr>
            <a:xfrm rot="5400000">
              <a:off x="4863483" y="14050968"/>
              <a:ext cx="609928" cy="618312"/>
            </a:xfrm>
            <a:custGeom>
              <a:rect b="b" l="l" r="r" t="t"/>
              <a:pathLst>
                <a:path extrusionOk="0" h="10546" w="10403">
                  <a:moveTo>
                    <a:pt x="2980" y="4961"/>
                  </a:moveTo>
                  <a:lnTo>
                    <a:pt x="2980" y="5585"/>
                  </a:lnTo>
                  <a:lnTo>
                    <a:pt x="2677" y="5585"/>
                  </a:lnTo>
                  <a:lnTo>
                    <a:pt x="2677" y="4961"/>
                  </a:lnTo>
                  <a:close/>
                  <a:moveTo>
                    <a:pt x="3605" y="4961"/>
                  </a:moveTo>
                  <a:lnTo>
                    <a:pt x="3605" y="5585"/>
                  </a:lnTo>
                  <a:lnTo>
                    <a:pt x="3301" y="5585"/>
                  </a:lnTo>
                  <a:lnTo>
                    <a:pt x="3301" y="4961"/>
                  </a:lnTo>
                  <a:close/>
                  <a:moveTo>
                    <a:pt x="1053" y="4836"/>
                  </a:moveTo>
                  <a:cubicBezTo>
                    <a:pt x="1374" y="4836"/>
                    <a:pt x="1553" y="4997"/>
                    <a:pt x="1553" y="5282"/>
                  </a:cubicBezTo>
                  <a:cubicBezTo>
                    <a:pt x="1553" y="5550"/>
                    <a:pt x="1374" y="5710"/>
                    <a:pt x="1053" y="5710"/>
                  </a:cubicBezTo>
                  <a:cubicBezTo>
                    <a:pt x="928" y="5710"/>
                    <a:pt x="589" y="5675"/>
                    <a:pt x="340" y="5282"/>
                  </a:cubicBezTo>
                  <a:cubicBezTo>
                    <a:pt x="589" y="4889"/>
                    <a:pt x="928" y="4836"/>
                    <a:pt x="1053" y="4836"/>
                  </a:cubicBezTo>
                  <a:close/>
                  <a:moveTo>
                    <a:pt x="6085" y="2338"/>
                  </a:moveTo>
                  <a:lnTo>
                    <a:pt x="6085" y="8208"/>
                  </a:lnTo>
                  <a:lnTo>
                    <a:pt x="5014" y="8208"/>
                  </a:lnTo>
                  <a:cubicBezTo>
                    <a:pt x="4764" y="8208"/>
                    <a:pt x="4550" y="8030"/>
                    <a:pt x="4533" y="7780"/>
                  </a:cubicBezTo>
                  <a:cubicBezTo>
                    <a:pt x="4515" y="7512"/>
                    <a:pt x="4729" y="7280"/>
                    <a:pt x="4996" y="7280"/>
                  </a:cubicBezTo>
                  <a:cubicBezTo>
                    <a:pt x="5425" y="7280"/>
                    <a:pt x="5764" y="6924"/>
                    <a:pt x="5764" y="6495"/>
                  </a:cubicBezTo>
                  <a:cubicBezTo>
                    <a:pt x="5764" y="6067"/>
                    <a:pt x="5425" y="5728"/>
                    <a:pt x="4996" y="5728"/>
                  </a:cubicBezTo>
                  <a:cubicBezTo>
                    <a:pt x="4747" y="5728"/>
                    <a:pt x="4533" y="5514"/>
                    <a:pt x="4533" y="5264"/>
                  </a:cubicBezTo>
                  <a:cubicBezTo>
                    <a:pt x="4533" y="5014"/>
                    <a:pt x="4747" y="4800"/>
                    <a:pt x="4996" y="4800"/>
                  </a:cubicBezTo>
                  <a:cubicBezTo>
                    <a:pt x="5425" y="4800"/>
                    <a:pt x="5764" y="4461"/>
                    <a:pt x="5764" y="4033"/>
                  </a:cubicBezTo>
                  <a:cubicBezTo>
                    <a:pt x="5764" y="3605"/>
                    <a:pt x="5425" y="3266"/>
                    <a:pt x="4996" y="3266"/>
                  </a:cubicBezTo>
                  <a:cubicBezTo>
                    <a:pt x="4729" y="3266"/>
                    <a:pt x="4515" y="3034"/>
                    <a:pt x="4533" y="2748"/>
                  </a:cubicBezTo>
                  <a:cubicBezTo>
                    <a:pt x="4550" y="2516"/>
                    <a:pt x="4764" y="2338"/>
                    <a:pt x="5014" y="2338"/>
                  </a:cubicBezTo>
                  <a:close/>
                  <a:moveTo>
                    <a:pt x="6852" y="1089"/>
                  </a:moveTo>
                  <a:cubicBezTo>
                    <a:pt x="6763" y="1232"/>
                    <a:pt x="6691" y="1392"/>
                    <a:pt x="6691" y="1553"/>
                  </a:cubicBezTo>
                  <a:cubicBezTo>
                    <a:pt x="6691" y="1981"/>
                    <a:pt x="7048" y="2338"/>
                    <a:pt x="7477" y="2338"/>
                  </a:cubicBezTo>
                  <a:cubicBezTo>
                    <a:pt x="7726" y="2338"/>
                    <a:pt x="7940" y="2534"/>
                    <a:pt x="7940" y="2802"/>
                  </a:cubicBezTo>
                  <a:cubicBezTo>
                    <a:pt x="7940" y="3052"/>
                    <a:pt x="7726" y="3266"/>
                    <a:pt x="7477" y="3266"/>
                  </a:cubicBezTo>
                  <a:cubicBezTo>
                    <a:pt x="7048" y="3266"/>
                    <a:pt x="6691" y="3605"/>
                    <a:pt x="6691" y="4033"/>
                  </a:cubicBezTo>
                  <a:cubicBezTo>
                    <a:pt x="6691" y="4461"/>
                    <a:pt x="7048" y="4800"/>
                    <a:pt x="7477" y="4800"/>
                  </a:cubicBezTo>
                  <a:cubicBezTo>
                    <a:pt x="7726" y="4800"/>
                    <a:pt x="7940" y="5014"/>
                    <a:pt x="7940" y="5264"/>
                  </a:cubicBezTo>
                  <a:cubicBezTo>
                    <a:pt x="7940" y="5514"/>
                    <a:pt x="7726" y="5728"/>
                    <a:pt x="7477" y="5728"/>
                  </a:cubicBezTo>
                  <a:cubicBezTo>
                    <a:pt x="7048" y="5728"/>
                    <a:pt x="6691" y="6067"/>
                    <a:pt x="6691" y="6495"/>
                  </a:cubicBezTo>
                  <a:cubicBezTo>
                    <a:pt x="6691" y="6924"/>
                    <a:pt x="7048" y="7280"/>
                    <a:pt x="7477" y="7280"/>
                  </a:cubicBezTo>
                  <a:cubicBezTo>
                    <a:pt x="7726" y="7280"/>
                    <a:pt x="7940" y="7477"/>
                    <a:pt x="7940" y="7744"/>
                  </a:cubicBezTo>
                  <a:cubicBezTo>
                    <a:pt x="7940" y="7994"/>
                    <a:pt x="7726" y="8208"/>
                    <a:pt x="7477" y="8208"/>
                  </a:cubicBezTo>
                  <a:cubicBezTo>
                    <a:pt x="7048" y="8208"/>
                    <a:pt x="6691" y="8547"/>
                    <a:pt x="6691" y="8975"/>
                  </a:cubicBezTo>
                  <a:cubicBezTo>
                    <a:pt x="6691" y="9154"/>
                    <a:pt x="6763" y="9314"/>
                    <a:pt x="6852" y="9439"/>
                  </a:cubicBezTo>
                  <a:cubicBezTo>
                    <a:pt x="6602" y="9439"/>
                    <a:pt x="6388" y="9225"/>
                    <a:pt x="6388" y="8975"/>
                  </a:cubicBezTo>
                  <a:lnTo>
                    <a:pt x="6388" y="1553"/>
                  </a:lnTo>
                  <a:cubicBezTo>
                    <a:pt x="6388" y="1303"/>
                    <a:pt x="6602" y="1089"/>
                    <a:pt x="6852" y="1089"/>
                  </a:cubicBezTo>
                  <a:close/>
                  <a:moveTo>
                    <a:pt x="8547" y="1089"/>
                  </a:moveTo>
                  <a:lnTo>
                    <a:pt x="8547" y="9439"/>
                  </a:lnTo>
                  <a:lnTo>
                    <a:pt x="7477" y="9439"/>
                  </a:lnTo>
                  <a:cubicBezTo>
                    <a:pt x="7245" y="9439"/>
                    <a:pt x="7031" y="9261"/>
                    <a:pt x="7013" y="9011"/>
                  </a:cubicBezTo>
                  <a:cubicBezTo>
                    <a:pt x="6977" y="8743"/>
                    <a:pt x="7191" y="8512"/>
                    <a:pt x="7477" y="8512"/>
                  </a:cubicBezTo>
                  <a:cubicBezTo>
                    <a:pt x="7887" y="8512"/>
                    <a:pt x="8244" y="8173"/>
                    <a:pt x="8244" y="7744"/>
                  </a:cubicBezTo>
                  <a:cubicBezTo>
                    <a:pt x="8244" y="7316"/>
                    <a:pt x="7887" y="6959"/>
                    <a:pt x="7477" y="6959"/>
                  </a:cubicBezTo>
                  <a:cubicBezTo>
                    <a:pt x="7209" y="6959"/>
                    <a:pt x="7013" y="6763"/>
                    <a:pt x="7013" y="6495"/>
                  </a:cubicBezTo>
                  <a:cubicBezTo>
                    <a:pt x="7013" y="6246"/>
                    <a:pt x="7209" y="6031"/>
                    <a:pt x="7477" y="6031"/>
                  </a:cubicBezTo>
                  <a:cubicBezTo>
                    <a:pt x="7887" y="6031"/>
                    <a:pt x="8244" y="5692"/>
                    <a:pt x="8244" y="5264"/>
                  </a:cubicBezTo>
                  <a:cubicBezTo>
                    <a:pt x="8244" y="4836"/>
                    <a:pt x="7887" y="4497"/>
                    <a:pt x="7477" y="4497"/>
                  </a:cubicBezTo>
                  <a:cubicBezTo>
                    <a:pt x="7209" y="4497"/>
                    <a:pt x="7013" y="4283"/>
                    <a:pt x="7013" y="4033"/>
                  </a:cubicBezTo>
                  <a:cubicBezTo>
                    <a:pt x="7013" y="3783"/>
                    <a:pt x="7209" y="3569"/>
                    <a:pt x="7477" y="3569"/>
                  </a:cubicBezTo>
                  <a:cubicBezTo>
                    <a:pt x="7887" y="3569"/>
                    <a:pt x="8244" y="3212"/>
                    <a:pt x="8244" y="2802"/>
                  </a:cubicBezTo>
                  <a:cubicBezTo>
                    <a:pt x="8244" y="2374"/>
                    <a:pt x="7887" y="2017"/>
                    <a:pt x="7477" y="2017"/>
                  </a:cubicBezTo>
                  <a:cubicBezTo>
                    <a:pt x="7191" y="2017"/>
                    <a:pt x="6977" y="1785"/>
                    <a:pt x="7013" y="1517"/>
                  </a:cubicBezTo>
                  <a:cubicBezTo>
                    <a:pt x="7031" y="1267"/>
                    <a:pt x="7245" y="1089"/>
                    <a:pt x="7477" y="1089"/>
                  </a:cubicBezTo>
                  <a:close/>
                  <a:moveTo>
                    <a:pt x="9314" y="304"/>
                  </a:moveTo>
                  <a:cubicBezTo>
                    <a:pt x="9404" y="304"/>
                    <a:pt x="9475" y="375"/>
                    <a:pt x="9475" y="465"/>
                  </a:cubicBezTo>
                  <a:lnTo>
                    <a:pt x="9475" y="10082"/>
                  </a:lnTo>
                  <a:cubicBezTo>
                    <a:pt x="9475" y="10171"/>
                    <a:pt x="9404" y="10242"/>
                    <a:pt x="9314" y="10242"/>
                  </a:cubicBezTo>
                  <a:lnTo>
                    <a:pt x="8850" y="10242"/>
                  </a:lnTo>
                  <a:lnTo>
                    <a:pt x="8850" y="304"/>
                  </a:lnTo>
                  <a:close/>
                  <a:moveTo>
                    <a:pt x="8547" y="1"/>
                  </a:moveTo>
                  <a:lnTo>
                    <a:pt x="8547" y="786"/>
                  </a:lnTo>
                  <a:lnTo>
                    <a:pt x="6852" y="786"/>
                  </a:lnTo>
                  <a:cubicBezTo>
                    <a:pt x="6424" y="786"/>
                    <a:pt x="6085" y="1125"/>
                    <a:pt x="6085" y="1553"/>
                  </a:cubicBezTo>
                  <a:lnTo>
                    <a:pt x="6085" y="2017"/>
                  </a:lnTo>
                  <a:lnTo>
                    <a:pt x="4372" y="2017"/>
                  </a:lnTo>
                  <a:cubicBezTo>
                    <a:pt x="3944" y="2017"/>
                    <a:pt x="3605" y="2374"/>
                    <a:pt x="3605" y="2802"/>
                  </a:cubicBezTo>
                  <a:lnTo>
                    <a:pt x="3605" y="4658"/>
                  </a:lnTo>
                  <a:lnTo>
                    <a:pt x="2374" y="4658"/>
                  </a:lnTo>
                  <a:lnTo>
                    <a:pt x="2374" y="5104"/>
                  </a:lnTo>
                  <a:lnTo>
                    <a:pt x="1856" y="5104"/>
                  </a:lnTo>
                  <a:cubicBezTo>
                    <a:pt x="1785" y="4747"/>
                    <a:pt x="1499" y="4515"/>
                    <a:pt x="1053" y="4515"/>
                  </a:cubicBezTo>
                  <a:cubicBezTo>
                    <a:pt x="625" y="4515"/>
                    <a:pt x="250" y="4765"/>
                    <a:pt x="36" y="5193"/>
                  </a:cubicBezTo>
                  <a:lnTo>
                    <a:pt x="1" y="5264"/>
                  </a:lnTo>
                  <a:lnTo>
                    <a:pt x="36" y="5336"/>
                  </a:lnTo>
                  <a:cubicBezTo>
                    <a:pt x="250" y="5764"/>
                    <a:pt x="625" y="6014"/>
                    <a:pt x="1053" y="6014"/>
                  </a:cubicBezTo>
                  <a:cubicBezTo>
                    <a:pt x="1499" y="6014"/>
                    <a:pt x="1785" y="5782"/>
                    <a:pt x="1856" y="5425"/>
                  </a:cubicBezTo>
                  <a:lnTo>
                    <a:pt x="2374" y="5425"/>
                  </a:lnTo>
                  <a:lnTo>
                    <a:pt x="2374" y="5889"/>
                  </a:lnTo>
                  <a:lnTo>
                    <a:pt x="3605" y="5889"/>
                  </a:lnTo>
                  <a:lnTo>
                    <a:pt x="3605" y="6977"/>
                  </a:lnTo>
                  <a:lnTo>
                    <a:pt x="3908" y="6977"/>
                  </a:lnTo>
                  <a:lnTo>
                    <a:pt x="3908" y="2802"/>
                  </a:lnTo>
                  <a:cubicBezTo>
                    <a:pt x="3908" y="2534"/>
                    <a:pt x="4122" y="2338"/>
                    <a:pt x="4372" y="2338"/>
                  </a:cubicBezTo>
                  <a:cubicBezTo>
                    <a:pt x="4283" y="2463"/>
                    <a:pt x="4229" y="2623"/>
                    <a:pt x="4229" y="2802"/>
                  </a:cubicBezTo>
                  <a:cubicBezTo>
                    <a:pt x="4229" y="3230"/>
                    <a:pt x="4568" y="3569"/>
                    <a:pt x="4996" y="3569"/>
                  </a:cubicBezTo>
                  <a:cubicBezTo>
                    <a:pt x="5246" y="3569"/>
                    <a:pt x="5460" y="3783"/>
                    <a:pt x="5460" y="4033"/>
                  </a:cubicBezTo>
                  <a:cubicBezTo>
                    <a:pt x="5460" y="4301"/>
                    <a:pt x="5246" y="4497"/>
                    <a:pt x="4996" y="4497"/>
                  </a:cubicBezTo>
                  <a:cubicBezTo>
                    <a:pt x="4568" y="4497"/>
                    <a:pt x="4229" y="4854"/>
                    <a:pt x="4229" y="5282"/>
                  </a:cubicBezTo>
                  <a:cubicBezTo>
                    <a:pt x="4229" y="5710"/>
                    <a:pt x="4568" y="6049"/>
                    <a:pt x="4996" y="6049"/>
                  </a:cubicBezTo>
                  <a:cubicBezTo>
                    <a:pt x="5246" y="6049"/>
                    <a:pt x="5460" y="6263"/>
                    <a:pt x="5460" y="6513"/>
                  </a:cubicBezTo>
                  <a:cubicBezTo>
                    <a:pt x="5460" y="6781"/>
                    <a:pt x="5246" y="6977"/>
                    <a:pt x="4996" y="6977"/>
                  </a:cubicBezTo>
                  <a:cubicBezTo>
                    <a:pt x="4568" y="6977"/>
                    <a:pt x="4229" y="7334"/>
                    <a:pt x="4229" y="7762"/>
                  </a:cubicBezTo>
                  <a:cubicBezTo>
                    <a:pt x="4229" y="7923"/>
                    <a:pt x="4283" y="8083"/>
                    <a:pt x="4372" y="8226"/>
                  </a:cubicBezTo>
                  <a:cubicBezTo>
                    <a:pt x="4122" y="8226"/>
                    <a:pt x="3908" y="8012"/>
                    <a:pt x="3908" y="7762"/>
                  </a:cubicBezTo>
                  <a:lnTo>
                    <a:pt x="3908" y="7298"/>
                  </a:lnTo>
                  <a:lnTo>
                    <a:pt x="3605" y="7298"/>
                  </a:lnTo>
                  <a:lnTo>
                    <a:pt x="3605" y="7762"/>
                  </a:lnTo>
                  <a:cubicBezTo>
                    <a:pt x="3605" y="8190"/>
                    <a:pt x="3962" y="8529"/>
                    <a:pt x="4372" y="8529"/>
                  </a:cubicBezTo>
                  <a:lnTo>
                    <a:pt x="6085" y="8529"/>
                  </a:lnTo>
                  <a:lnTo>
                    <a:pt x="6085" y="8975"/>
                  </a:lnTo>
                  <a:cubicBezTo>
                    <a:pt x="6085" y="9404"/>
                    <a:pt x="6424" y="9743"/>
                    <a:pt x="6852" y="9743"/>
                  </a:cubicBezTo>
                  <a:lnTo>
                    <a:pt x="8547" y="9743"/>
                  </a:lnTo>
                  <a:lnTo>
                    <a:pt x="8547" y="10546"/>
                  </a:lnTo>
                  <a:lnTo>
                    <a:pt x="9314" y="10546"/>
                  </a:lnTo>
                  <a:cubicBezTo>
                    <a:pt x="9582" y="10546"/>
                    <a:pt x="9778" y="10349"/>
                    <a:pt x="9778" y="10082"/>
                  </a:cubicBezTo>
                  <a:lnTo>
                    <a:pt x="9778" y="9582"/>
                  </a:lnTo>
                  <a:cubicBezTo>
                    <a:pt x="10135" y="9511"/>
                    <a:pt x="10403" y="9207"/>
                    <a:pt x="10403" y="8833"/>
                  </a:cubicBezTo>
                  <a:lnTo>
                    <a:pt x="10403" y="3105"/>
                  </a:lnTo>
                  <a:lnTo>
                    <a:pt x="10099" y="3105"/>
                  </a:lnTo>
                  <a:lnTo>
                    <a:pt x="10099" y="8833"/>
                  </a:lnTo>
                  <a:cubicBezTo>
                    <a:pt x="10099" y="9029"/>
                    <a:pt x="9975" y="9207"/>
                    <a:pt x="9778" y="9261"/>
                  </a:cubicBezTo>
                  <a:lnTo>
                    <a:pt x="9778" y="1285"/>
                  </a:lnTo>
                  <a:cubicBezTo>
                    <a:pt x="9975" y="1357"/>
                    <a:pt x="10099" y="1517"/>
                    <a:pt x="10099" y="1731"/>
                  </a:cubicBezTo>
                  <a:lnTo>
                    <a:pt x="10099" y="2195"/>
                  </a:lnTo>
                  <a:lnTo>
                    <a:pt x="10403" y="2195"/>
                  </a:lnTo>
                  <a:lnTo>
                    <a:pt x="10403" y="1731"/>
                  </a:lnTo>
                  <a:cubicBezTo>
                    <a:pt x="10403" y="1357"/>
                    <a:pt x="10135" y="1035"/>
                    <a:pt x="9778" y="964"/>
                  </a:cubicBezTo>
                  <a:lnTo>
                    <a:pt x="9778" y="465"/>
                  </a:lnTo>
                  <a:cubicBezTo>
                    <a:pt x="9778" y="215"/>
                    <a:pt x="9582" y="1"/>
                    <a:pt x="931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 name="Google Shape;1873;p44"/>
          <p:cNvGrpSpPr/>
          <p:nvPr/>
        </p:nvGrpSpPr>
        <p:grpSpPr>
          <a:xfrm>
            <a:off x="5793357" y="10253883"/>
            <a:ext cx="526391" cy="677338"/>
            <a:chOff x="6932682" y="16763573"/>
            <a:chExt cx="481294" cy="619309"/>
          </a:xfrm>
        </p:grpSpPr>
        <p:sp>
          <p:nvSpPr>
            <p:cNvPr id="1874" name="Google Shape;1874;p44"/>
            <p:cNvSpPr/>
            <p:nvPr/>
          </p:nvSpPr>
          <p:spPr>
            <a:xfrm rot="5400000">
              <a:off x="6872528" y="16841492"/>
              <a:ext cx="599492" cy="462415"/>
            </a:xfrm>
            <a:custGeom>
              <a:rect b="b" l="l" r="r" t="t"/>
              <a:pathLst>
                <a:path extrusionOk="0" h="7887" w="10225">
                  <a:moveTo>
                    <a:pt x="2463" y="0"/>
                  </a:moveTo>
                  <a:cubicBezTo>
                    <a:pt x="2124" y="0"/>
                    <a:pt x="1838" y="268"/>
                    <a:pt x="1838" y="607"/>
                  </a:cubicBezTo>
                  <a:lnTo>
                    <a:pt x="1838" y="2302"/>
                  </a:lnTo>
                  <a:lnTo>
                    <a:pt x="607" y="2302"/>
                  </a:lnTo>
                  <a:cubicBezTo>
                    <a:pt x="268" y="2302"/>
                    <a:pt x="1" y="2570"/>
                    <a:pt x="1" y="2909"/>
                  </a:cubicBezTo>
                  <a:lnTo>
                    <a:pt x="1" y="3997"/>
                  </a:lnTo>
                  <a:lnTo>
                    <a:pt x="607" y="4300"/>
                  </a:lnTo>
                  <a:lnTo>
                    <a:pt x="607" y="4318"/>
                  </a:lnTo>
                  <a:lnTo>
                    <a:pt x="1" y="4015"/>
                  </a:lnTo>
                  <a:lnTo>
                    <a:pt x="1" y="6156"/>
                  </a:lnTo>
                  <a:lnTo>
                    <a:pt x="1" y="6174"/>
                  </a:lnTo>
                  <a:lnTo>
                    <a:pt x="1" y="6781"/>
                  </a:lnTo>
                  <a:lnTo>
                    <a:pt x="1" y="7244"/>
                  </a:lnTo>
                  <a:lnTo>
                    <a:pt x="1" y="7262"/>
                  </a:lnTo>
                  <a:cubicBezTo>
                    <a:pt x="1" y="7601"/>
                    <a:pt x="268" y="7887"/>
                    <a:pt x="607" y="7887"/>
                  </a:cubicBezTo>
                  <a:lnTo>
                    <a:pt x="9618" y="7887"/>
                  </a:lnTo>
                  <a:cubicBezTo>
                    <a:pt x="9957" y="7887"/>
                    <a:pt x="10225" y="7601"/>
                    <a:pt x="10225" y="7262"/>
                  </a:cubicBezTo>
                  <a:lnTo>
                    <a:pt x="10225" y="7244"/>
                  </a:lnTo>
                  <a:lnTo>
                    <a:pt x="10225" y="6781"/>
                  </a:lnTo>
                  <a:lnTo>
                    <a:pt x="10225" y="2909"/>
                  </a:lnTo>
                  <a:cubicBezTo>
                    <a:pt x="10225" y="2570"/>
                    <a:pt x="9957" y="2302"/>
                    <a:pt x="9618" y="2302"/>
                  </a:cubicBezTo>
                  <a:lnTo>
                    <a:pt x="8369" y="2302"/>
                  </a:lnTo>
                  <a:lnTo>
                    <a:pt x="8369" y="2320"/>
                  </a:lnTo>
                  <a:lnTo>
                    <a:pt x="6977" y="2320"/>
                  </a:lnTo>
                  <a:lnTo>
                    <a:pt x="6478" y="1463"/>
                  </a:lnTo>
                  <a:lnTo>
                    <a:pt x="6478" y="607"/>
                  </a:lnTo>
                  <a:cubicBezTo>
                    <a:pt x="6478" y="268"/>
                    <a:pt x="6210" y="0"/>
                    <a:pt x="58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4"/>
            <p:cNvSpPr/>
            <p:nvPr/>
          </p:nvSpPr>
          <p:spPr>
            <a:xfrm rot="5400000">
              <a:off x="7078085" y="17291829"/>
              <a:ext cx="54467" cy="54467"/>
            </a:xfrm>
            <a:custGeom>
              <a:rect b="b" l="l" r="r" t="t"/>
              <a:pathLst>
                <a:path extrusionOk="0" h="929" w="929">
                  <a:moveTo>
                    <a:pt x="465" y="322"/>
                  </a:moveTo>
                  <a:cubicBezTo>
                    <a:pt x="536" y="322"/>
                    <a:pt x="607" y="375"/>
                    <a:pt x="607" y="464"/>
                  </a:cubicBezTo>
                  <a:cubicBezTo>
                    <a:pt x="607" y="554"/>
                    <a:pt x="536" y="625"/>
                    <a:pt x="465" y="625"/>
                  </a:cubicBezTo>
                  <a:cubicBezTo>
                    <a:pt x="375" y="625"/>
                    <a:pt x="304" y="554"/>
                    <a:pt x="304" y="464"/>
                  </a:cubicBezTo>
                  <a:cubicBezTo>
                    <a:pt x="304" y="375"/>
                    <a:pt x="375" y="322"/>
                    <a:pt x="465" y="322"/>
                  </a:cubicBezTo>
                  <a:close/>
                  <a:moveTo>
                    <a:pt x="465" y="1"/>
                  </a:moveTo>
                  <a:cubicBezTo>
                    <a:pt x="197" y="1"/>
                    <a:pt x="1" y="215"/>
                    <a:pt x="1" y="464"/>
                  </a:cubicBezTo>
                  <a:cubicBezTo>
                    <a:pt x="1" y="732"/>
                    <a:pt x="197" y="928"/>
                    <a:pt x="465" y="928"/>
                  </a:cubicBezTo>
                  <a:cubicBezTo>
                    <a:pt x="714" y="928"/>
                    <a:pt x="928" y="732"/>
                    <a:pt x="928" y="464"/>
                  </a:cubicBezTo>
                  <a:cubicBezTo>
                    <a:pt x="928" y="215"/>
                    <a:pt x="714" y="1"/>
                    <a:pt x="4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4"/>
            <p:cNvSpPr/>
            <p:nvPr/>
          </p:nvSpPr>
          <p:spPr>
            <a:xfrm rot="5400000">
              <a:off x="7168082" y="17364003"/>
              <a:ext cx="18879" cy="18879"/>
            </a:xfrm>
            <a:custGeom>
              <a:rect b="b" l="l" r="r" t="t"/>
              <a:pathLst>
                <a:path extrusionOk="0" h="322" w="322">
                  <a:moveTo>
                    <a:pt x="1" y="1"/>
                  </a:moveTo>
                  <a:lnTo>
                    <a:pt x="1" y="322"/>
                  </a:lnTo>
                  <a:lnTo>
                    <a:pt x="322" y="322"/>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4"/>
            <p:cNvSpPr/>
            <p:nvPr/>
          </p:nvSpPr>
          <p:spPr>
            <a:xfrm rot="5400000">
              <a:off x="6863675" y="16832581"/>
              <a:ext cx="619309" cy="481294"/>
            </a:xfrm>
            <a:custGeom>
              <a:rect b="b" l="l" r="r" t="t"/>
              <a:pathLst>
                <a:path extrusionOk="0" h="8209" w="10563">
                  <a:moveTo>
                    <a:pt x="6031" y="322"/>
                  </a:moveTo>
                  <a:cubicBezTo>
                    <a:pt x="6281" y="322"/>
                    <a:pt x="6495" y="518"/>
                    <a:pt x="6495" y="786"/>
                  </a:cubicBezTo>
                  <a:lnTo>
                    <a:pt x="6495" y="1660"/>
                  </a:lnTo>
                  <a:lnTo>
                    <a:pt x="7369" y="3177"/>
                  </a:lnTo>
                  <a:lnTo>
                    <a:pt x="6495" y="3177"/>
                  </a:lnTo>
                  <a:lnTo>
                    <a:pt x="6495" y="4176"/>
                  </a:lnTo>
                  <a:cubicBezTo>
                    <a:pt x="6495" y="4426"/>
                    <a:pt x="6281" y="4640"/>
                    <a:pt x="6031" y="4640"/>
                  </a:cubicBezTo>
                  <a:lnTo>
                    <a:pt x="2641" y="4640"/>
                  </a:lnTo>
                  <a:cubicBezTo>
                    <a:pt x="2373" y="4640"/>
                    <a:pt x="2177" y="4426"/>
                    <a:pt x="2177" y="4176"/>
                  </a:cubicBezTo>
                  <a:lnTo>
                    <a:pt x="2177" y="786"/>
                  </a:lnTo>
                  <a:cubicBezTo>
                    <a:pt x="2177" y="518"/>
                    <a:pt x="2373" y="322"/>
                    <a:pt x="2641" y="322"/>
                  </a:cubicBezTo>
                  <a:close/>
                  <a:moveTo>
                    <a:pt x="321" y="4444"/>
                  </a:moveTo>
                  <a:lnTo>
                    <a:pt x="625" y="4586"/>
                  </a:lnTo>
                  <a:lnTo>
                    <a:pt x="625" y="5943"/>
                  </a:lnTo>
                  <a:lnTo>
                    <a:pt x="321" y="6103"/>
                  </a:lnTo>
                  <a:lnTo>
                    <a:pt x="321" y="4444"/>
                  </a:lnTo>
                  <a:close/>
                  <a:moveTo>
                    <a:pt x="2641" y="1"/>
                  </a:moveTo>
                  <a:cubicBezTo>
                    <a:pt x="2213" y="1"/>
                    <a:pt x="1856" y="358"/>
                    <a:pt x="1856" y="786"/>
                  </a:cubicBezTo>
                  <a:lnTo>
                    <a:pt x="1856" y="2338"/>
                  </a:lnTo>
                  <a:lnTo>
                    <a:pt x="785" y="2338"/>
                  </a:lnTo>
                  <a:cubicBezTo>
                    <a:pt x="357" y="2338"/>
                    <a:pt x="0" y="2677"/>
                    <a:pt x="0" y="3106"/>
                  </a:cubicBezTo>
                  <a:lnTo>
                    <a:pt x="0" y="7423"/>
                  </a:lnTo>
                  <a:cubicBezTo>
                    <a:pt x="0" y="7852"/>
                    <a:pt x="357" y="8209"/>
                    <a:pt x="785" y="8209"/>
                  </a:cubicBezTo>
                  <a:lnTo>
                    <a:pt x="1249" y="8209"/>
                  </a:lnTo>
                  <a:lnTo>
                    <a:pt x="1249" y="7887"/>
                  </a:lnTo>
                  <a:lnTo>
                    <a:pt x="785" y="7887"/>
                  </a:lnTo>
                  <a:cubicBezTo>
                    <a:pt x="518" y="7887"/>
                    <a:pt x="321" y="7691"/>
                    <a:pt x="321" y="7423"/>
                  </a:cubicBezTo>
                  <a:lnTo>
                    <a:pt x="321" y="6442"/>
                  </a:lnTo>
                  <a:lnTo>
                    <a:pt x="928" y="6139"/>
                  </a:lnTo>
                  <a:lnTo>
                    <a:pt x="928" y="4408"/>
                  </a:lnTo>
                  <a:lnTo>
                    <a:pt x="321" y="4087"/>
                  </a:lnTo>
                  <a:lnTo>
                    <a:pt x="321" y="3106"/>
                  </a:lnTo>
                  <a:cubicBezTo>
                    <a:pt x="321" y="2856"/>
                    <a:pt x="518" y="2642"/>
                    <a:pt x="785" y="2642"/>
                  </a:cubicBezTo>
                  <a:lnTo>
                    <a:pt x="1856" y="2642"/>
                  </a:lnTo>
                  <a:lnTo>
                    <a:pt x="1856" y="4194"/>
                  </a:lnTo>
                  <a:cubicBezTo>
                    <a:pt x="1856" y="4622"/>
                    <a:pt x="2213" y="4961"/>
                    <a:pt x="2641" y="4961"/>
                  </a:cubicBezTo>
                  <a:lnTo>
                    <a:pt x="6031" y="4961"/>
                  </a:lnTo>
                  <a:cubicBezTo>
                    <a:pt x="6459" y="4961"/>
                    <a:pt x="6798" y="4622"/>
                    <a:pt x="6798" y="4194"/>
                  </a:cubicBezTo>
                  <a:lnTo>
                    <a:pt x="6798" y="3480"/>
                  </a:lnTo>
                  <a:lnTo>
                    <a:pt x="7887" y="3480"/>
                  </a:lnTo>
                  <a:lnTo>
                    <a:pt x="7405" y="2642"/>
                  </a:lnTo>
                  <a:lnTo>
                    <a:pt x="8386" y="2642"/>
                  </a:lnTo>
                  <a:lnTo>
                    <a:pt x="8386" y="7887"/>
                  </a:lnTo>
                  <a:lnTo>
                    <a:pt x="1552" y="7887"/>
                  </a:lnTo>
                  <a:lnTo>
                    <a:pt x="1552" y="8209"/>
                  </a:lnTo>
                  <a:lnTo>
                    <a:pt x="9778" y="8209"/>
                  </a:lnTo>
                  <a:cubicBezTo>
                    <a:pt x="10206" y="8209"/>
                    <a:pt x="10563" y="7852"/>
                    <a:pt x="10563" y="7423"/>
                  </a:cubicBezTo>
                  <a:lnTo>
                    <a:pt x="10563" y="4497"/>
                  </a:lnTo>
                  <a:lnTo>
                    <a:pt x="10242" y="4497"/>
                  </a:lnTo>
                  <a:lnTo>
                    <a:pt x="10242" y="7423"/>
                  </a:lnTo>
                  <a:cubicBezTo>
                    <a:pt x="10242" y="7691"/>
                    <a:pt x="10046" y="7887"/>
                    <a:pt x="9778" y="7887"/>
                  </a:cubicBezTo>
                  <a:lnTo>
                    <a:pt x="8707" y="7887"/>
                  </a:lnTo>
                  <a:lnTo>
                    <a:pt x="8707" y="2642"/>
                  </a:lnTo>
                  <a:lnTo>
                    <a:pt x="9778" y="2642"/>
                  </a:lnTo>
                  <a:cubicBezTo>
                    <a:pt x="10046" y="2642"/>
                    <a:pt x="10242" y="2856"/>
                    <a:pt x="10242" y="3106"/>
                  </a:cubicBezTo>
                  <a:lnTo>
                    <a:pt x="10242" y="3569"/>
                  </a:lnTo>
                  <a:lnTo>
                    <a:pt x="10563" y="3569"/>
                  </a:lnTo>
                  <a:lnTo>
                    <a:pt x="10563" y="3106"/>
                  </a:lnTo>
                  <a:cubicBezTo>
                    <a:pt x="10563" y="2677"/>
                    <a:pt x="10206" y="2338"/>
                    <a:pt x="9778" y="2338"/>
                  </a:cubicBezTo>
                  <a:lnTo>
                    <a:pt x="7226" y="2338"/>
                  </a:lnTo>
                  <a:lnTo>
                    <a:pt x="6798" y="1589"/>
                  </a:lnTo>
                  <a:lnTo>
                    <a:pt x="6798" y="786"/>
                  </a:lnTo>
                  <a:cubicBezTo>
                    <a:pt x="6798" y="358"/>
                    <a:pt x="6459" y="1"/>
                    <a:pt x="603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4"/>
            <p:cNvSpPr/>
            <p:nvPr/>
          </p:nvSpPr>
          <p:spPr>
            <a:xfrm rot="5400000">
              <a:off x="7168609" y="16926213"/>
              <a:ext cx="198814" cy="199870"/>
            </a:xfrm>
            <a:custGeom>
              <a:rect b="b" l="l" r="r" t="t"/>
              <a:pathLst>
                <a:path extrusionOk="0" h="3409" w="3391">
                  <a:moveTo>
                    <a:pt x="1696" y="304"/>
                  </a:moveTo>
                  <a:cubicBezTo>
                    <a:pt x="2463" y="304"/>
                    <a:pt x="3087" y="929"/>
                    <a:pt x="3087" y="1696"/>
                  </a:cubicBezTo>
                  <a:cubicBezTo>
                    <a:pt x="3087" y="2463"/>
                    <a:pt x="2463" y="3088"/>
                    <a:pt x="1696" y="3088"/>
                  </a:cubicBezTo>
                  <a:cubicBezTo>
                    <a:pt x="928" y="3088"/>
                    <a:pt x="304" y="2463"/>
                    <a:pt x="304" y="1696"/>
                  </a:cubicBezTo>
                  <a:cubicBezTo>
                    <a:pt x="304" y="929"/>
                    <a:pt x="928" y="304"/>
                    <a:pt x="1696" y="304"/>
                  </a:cubicBezTo>
                  <a:close/>
                  <a:moveTo>
                    <a:pt x="1696" y="1"/>
                  </a:moveTo>
                  <a:cubicBezTo>
                    <a:pt x="768" y="1"/>
                    <a:pt x="1" y="768"/>
                    <a:pt x="1" y="1696"/>
                  </a:cubicBezTo>
                  <a:cubicBezTo>
                    <a:pt x="1" y="2642"/>
                    <a:pt x="768" y="3409"/>
                    <a:pt x="1696" y="3409"/>
                  </a:cubicBezTo>
                  <a:cubicBezTo>
                    <a:pt x="2641" y="3409"/>
                    <a:pt x="3391" y="2642"/>
                    <a:pt x="3391" y="1696"/>
                  </a:cubicBezTo>
                  <a:cubicBezTo>
                    <a:pt x="3391" y="768"/>
                    <a:pt x="2641" y="1"/>
                    <a:pt x="169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4"/>
            <p:cNvSpPr/>
            <p:nvPr/>
          </p:nvSpPr>
          <p:spPr>
            <a:xfrm rot="5400000">
              <a:off x="7290442" y="16974876"/>
              <a:ext cx="27263" cy="54467"/>
            </a:xfrm>
            <a:custGeom>
              <a:rect b="b" l="l" r="r" t="t"/>
              <a:pathLst>
                <a:path extrusionOk="0" h="929" w="465">
                  <a:moveTo>
                    <a:pt x="464" y="0"/>
                  </a:moveTo>
                  <a:cubicBezTo>
                    <a:pt x="197" y="0"/>
                    <a:pt x="0" y="197"/>
                    <a:pt x="0" y="464"/>
                  </a:cubicBezTo>
                  <a:cubicBezTo>
                    <a:pt x="0" y="714"/>
                    <a:pt x="197" y="928"/>
                    <a:pt x="464" y="928"/>
                  </a:cubicBezTo>
                  <a:lnTo>
                    <a:pt x="464" y="607"/>
                  </a:lnTo>
                  <a:cubicBezTo>
                    <a:pt x="375" y="607"/>
                    <a:pt x="304" y="554"/>
                    <a:pt x="304" y="464"/>
                  </a:cubicBezTo>
                  <a:cubicBezTo>
                    <a:pt x="304" y="375"/>
                    <a:pt x="375" y="304"/>
                    <a:pt x="464" y="304"/>
                  </a:cubicBezTo>
                  <a:lnTo>
                    <a:pt x="46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4"/>
            <p:cNvSpPr/>
            <p:nvPr/>
          </p:nvSpPr>
          <p:spPr>
            <a:xfrm rot="5400000">
              <a:off x="7218269" y="16974876"/>
              <a:ext cx="27263" cy="54467"/>
            </a:xfrm>
            <a:custGeom>
              <a:rect b="b" l="l" r="r" t="t"/>
              <a:pathLst>
                <a:path extrusionOk="0" h="929" w="465">
                  <a:moveTo>
                    <a:pt x="464" y="1"/>
                  </a:moveTo>
                  <a:cubicBezTo>
                    <a:pt x="197" y="1"/>
                    <a:pt x="0" y="215"/>
                    <a:pt x="0" y="465"/>
                  </a:cubicBezTo>
                  <a:cubicBezTo>
                    <a:pt x="0" y="714"/>
                    <a:pt x="197" y="928"/>
                    <a:pt x="464" y="928"/>
                  </a:cubicBezTo>
                  <a:lnTo>
                    <a:pt x="464" y="625"/>
                  </a:lnTo>
                  <a:cubicBezTo>
                    <a:pt x="375" y="625"/>
                    <a:pt x="304" y="554"/>
                    <a:pt x="304" y="465"/>
                  </a:cubicBezTo>
                  <a:cubicBezTo>
                    <a:pt x="304" y="375"/>
                    <a:pt x="375" y="304"/>
                    <a:pt x="464" y="304"/>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4"/>
            <p:cNvSpPr/>
            <p:nvPr/>
          </p:nvSpPr>
          <p:spPr>
            <a:xfrm rot="5400000">
              <a:off x="7245473" y="17010405"/>
              <a:ext cx="45028" cy="91111"/>
            </a:xfrm>
            <a:custGeom>
              <a:rect b="b" l="l" r="r" t="t"/>
              <a:pathLst>
                <a:path extrusionOk="0" h="1554" w="768">
                  <a:moveTo>
                    <a:pt x="1" y="1"/>
                  </a:moveTo>
                  <a:lnTo>
                    <a:pt x="1" y="304"/>
                  </a:lnTo>
                  <a:cubicBezTo>
                    <a:pt x="250" y="304"/>
                    <a:pt x="464" y="518"/>
                    <a:pt x="464" y="768"/>
                  </a:cubicBezTo>
                  <a:cubicBezTo>
                    <a:pt x="464" y="1036"/>
                    <a:pt x="250" y="1232"/>
                    <a:pt x="1" y="1232"/>
                  </a:cubicBezTo>
                  <a:lnTo>
                    <a:pt x="1" y="1553"/>
                  </a:lnTo>
                  <a:cubicBezTo>
                    <a:pt x="429" y="1553"/>
                    <a:pt x="768" y="1196"/>
                    <a:pt x="768" y="768"/>
                  </a:cubicBezTo>
                  <a:cubicBezTo>
                    <a:pt x="768" y="358"/>
                    <a:pt x="429" y="1"/>
                    <a:pt x="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5" name="Shape 1885"/>
        <p:cNvGrpSpPr/>
        <p:nvPr/>
      </p:nvGrpSpPr>
      <p:grpSpPr>
        <a:xfrm>
          <a:off x="0" y="0"/>
          <a:ext cx="0" cy="0"/>
          <a:chOff x="0" y="0"/>
          <a:chExt cx="0" cy="0"/>
        </a:xfrm>
      </p:grpSpPr>
      <p:grpSp>
        <p:nvGrpSpPr>
          <p:cNvPr id="1886" name="Google Shape;1886;p45"/>
          <p:cNvGrpSpPr/>
          <p:nvPr/>
        </p:nvGrpSpPr>
        <p:grpSpPr>
          <a:xfrm>
            <a:off x="719975" y="13581050"/>
            <a:ext cx="6499600" cy="3529750"/>
            <a:chOff x="719975" y="13581050"/>
            <a:chExt cx="6499600" cy="3529750"/>
          </a:xfrm>
        </p:grpSpPr>
        <p:sp>
          <p:nvSpPr>
            <p:cNvPr id="1887" name="Google Shape;1887;p45"/>
            <p:cNvSpPr/>
            <p:nvPr/>
          </p:nvSpPr>
          <p:spPr>
            <a:xfrm>
              <a:off x="71997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5"/>
            <p:cNvSpPr/>
            <p:nvPr/>
          </p:nvSpPr>
          <p:spPr>
            <a:xfrm rot="10800000">
              <a:off x="72247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9" name="Google Shape;1889;p45"/>
            <p:cNvGrpSpPr/>
            <p:nvPr/>
          </p:nvGrpSpPr>
          <p:grpSpPr>
            <a:xfrm>
              <a:off x="5396753" y="13909547"/>
              <a:ext cx="1448807" cy="382399"/>
              <a:chOff x="4868525" y="2419100"/>
              <a:chExt cx="2098200" cy="553800"/>
            </a:xfrm>
          </p:grpSpPr>
          <p:sp>
            <p:nvSpPr>
              <p:cNvPr id="1890" name="Google Shape;1890;p45"/>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5"/>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5"/>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93" name="Google Shape;1893;p4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894" name="Google Shape;1894;p45"/>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896" name="Google Shape;1896;p4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897" name="Google Shape;1897;p4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898" name="Google Shape;1898;p45"/>
            <p:cNvGrpSpPr/>
            <p:nvPr/>
          </p:nvGrpSpPr>
          <p:grpSpPr>
            <a:xfrm>
              <a:off x="1084388" y="13974458"/>
              <a:ext cx="1068387" cy="244355"/>
              <a:chOff x="3135388" y="13929688"/>
              <a:chExt cx="1465150" cy="335100"/>
            </a:xfrm>
          </p:grpSpPr>
          <p:sp>
            <p:nvSpPr>
              <p:cNvPr id="1899" name="Google Shape;1899;p45"/>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5"/>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5"/>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02" name="Google Shape;1902;p45"/>
          <p:cNvSpPr/>
          <p:nvPr/>
        </p:nvSpPr>
        <p:spPr>
          <a:xfrm rot="1140193">
            <a:off x="2205017" y="3548842"/>
            <a:ext cx="5759328" cy="10167470"/>
          </a:xfrm>
          <a:custGeom>
            <a:rect b="b" l="l" r="r" t="t"/>
            <a:pathLst>
              <a:path extrusionOk="0" h="6336" w="3589">
                <a:moveTo>
                  <a:pt x="1401" y="1"/>
                </a:moveTo>
                <a:lnTo>
                  <a:pt x="1" y="3000"/>
                </a:lnTo>
                <a:lnTo>
                  <a:pt x="1318" y="2644"/>
                </a:lnTo>
                <a:lnTo>
                  <a:pt x="70" y="6335"/>
                </a:lnTo>
                <a:cubicBezTo>
                  <a:pt x="70" y="6335"/>
                  <a:pt x="3541" y="2072"/>
                  <a:pt x="3588" y="2016"/>
                </a:cubicBezTo>
                <a:lnTo>
                  <a:pt x="3588" y="2016"/>
                </a:lnTo>
                <a:lnTo>
                  <a:pt x="2257" y="2215"/>
                </a:lnTo>
                <a:lnTo>
                  <a:pt x="3445"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3" name="Google Shape;1903;p45"/>
          <p:cNvGrpSpPr/>
          <p:nvPr/>
        </p:nvGrpSpPr>
        <p:grpSpPr>
          <a:xfrm flipH="1">
            <a:off x="1789950" y="3197175"/>
            <a:ext cx="6352462" cy="9647351"/>
            <a:chOff x="2363588" y="3197175"/>
            <a:chExt cx="6352462" cy="9647351"/>
          </a:xfrm>
        </p:grpSpPr>
        <p:sp>
          <p:nvSpPr>
            <p:cNvPr id="1904" name="Google Shape;1904;p45"/>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5"/>
            <p:cNvSpPr/>
            <p:nvPr/>
          </p:nvSpPr>
          <p:spPr>
            <a:xfrm flipH="1">
              <a:off x="6435138" y="113367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5"/>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5"/>
            <p:cNvSpPr/>
            <p:nvPr/>
          </p:nvSpPr>
          <p:spPr>
            <a:xfrm>
              <a:off x="8217726" y="5587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5"/>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5"/>
            <p:cNvSpPr/>
            <p:nvPr/>
          </p:nvSpPr>
          <p:spPr>
            <a:xfrm rot="10800000">
              <a:off x="7026911" y="12274121"/>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5"/>
            <p:cNvSpPr/>
            <p:nvPr/>
          </p:nvSpPr>
          <p:spPr>
            <a:xfrm rot="10800000">
              <a:off x="7667032" y="12049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5"/>
            <p:cNvSpPr/>
            <p:nvPr/>
          </p:nvSpPr>
          <p:spPr>
            <a:xfrm rot="10800000">
              <a:off x="2887350" y="3284297"/>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2" name="Google Shape;1912;p45"/>
          <p:cNvSpPr/>
          <p:nvPr/>
        </p:nvSpPr>
        <p:spPr>
          <a:xfrm rot="10800000">
            <a:off x="6187411" y="16726933"/>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5"/>
          <p:cNvSpPr/>
          <p:nvPr/>
        </p:nvSpPr>
        <p:spPr>
          <a:xfrm rot="10800000">
            <a:off x="6730769" y="16377614"/>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5"/>
          <p:cNvSpPr txBox="1"/>
          <p:nvPr>
            <p:ph type="title"/>
          </p:nvPr>
        </p:nvSpPr>
        <p:spPr>
          <a:xfrm rot="-312007">
            <a:off x="2802836" y="4178869"/>
            <a:ext cx="4647227" cy="2433112"/>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02</a:t>
            </a:r>
            <a:endParaRPr/>
          </a:p>
        </p:txBody>
      </p:sp>
      <p:sp>
        <p:nvSpPr>
          <p:cNvPr id="1915" name="Google Shape;1915;p45"/>
          <p:cNvSpPr txBox="1"/>
          <p:nvPr>
            <p:ph idx="2" type="subTitle"/>
          </p:nvPr>
        </p:nvSpPr>
        <p:spPr>
          <a:xfrm>
            <a:off x="146372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1916" name="Google Shape;1916;p45"/>
          <p:cNvSpPr txBox="1"/>
          <p:nvPr>
            <p:ph idx="3" type="title"/>
          </p:nvPr>
        </p:nvSpPr>
        <p:spPr>
          <a:xfrm rot="-311896">
            <a:off x="479769" y="6933728"/>
            <a:ext cx="9327563" cy="4189949"/>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12500"/>
              <a:t>market</a:t>
            </a:r>
            <a:r>
              <a:rPr lang="en"/>
              <a:t> </a:t>
            </a:r>
            <a:r>
              <a:rPr lang="en" sz="15400"/>
              <a:t>analysi</a:t>
            </a:r>
            <a:r>
              <a:rPr lang="en" sz="15400"/>
              <a:t>s</a:t>
            </a:r>
            <a:endParaRPr sz="15400"/>
          </a:p>
        </p:txBody>
      </p:sp>
      <p:sp>
        <p:nvSpPr>
          <p:cNvPr id="1917" name="Google Shape;1917;p45"/>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grpSp>
        <p:nvGrpSpPr>
          <p:cNvPr id="1918" name="Google Shape;1918;p45"/>
          <p:cNvGrpSpPr/>
          <p:nvPr/>
        </p:nvGrpSpPr>
        <p:grpSpPr>
          <a:xfrm>
            <a:off x="7790726" y="12976275"/>
            <a:ext cx="1776256" cy="1489578"/>
            <a:chOff x="742026" y="13800625"/>
            <a:chExt cx="1776256" cy="1489578"/>
          </a:xfrm>
        </p:grpSpPr>
        <p:sp>
          <p:nvSpPr>
            <p:cNvPr id="1919" name="Google Shape;1919;p45"/>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5"/>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1" name="Google Shape;1921;p45"/>
          <p:cNvSpPr/>
          <p:nvPr/>
        </p:nvSpPr>
        <p:spPr>
          <a:xfrm rot="-312006">
            <a:off x="3384853" y="4605291"/>
            <a:ext cx="3592849" cy="172716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02</a:t>
            </a:r>
          </a:p>
        </p:txBody>
      </p:sp>
      <p:sp>
        <p:nvSpPr>
          <p:cNvPr id="1922" name="Google Shape;1922;p45"/>
          <p:cNvSpPr/>
          <p:nvPr/>
        </p:nvSpPr>
        <p:spPr>
          <a:xfrm rot="-312009">
            <a:off x="1866584" y="7729734"/>
            <a:ext cx="6452910" cy="1189111"/>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market</a:t>
            </a:r>
          </a:p>
        </p:txBody>
      </p:sp>
      <p:sp>
        <p:nvSpPr>
          <p:cNvPr id="1923" name="Google Shape;1923;p45"/>
          <p:cNvSpPr/>
          <p:nvPr/>
        </p:nvSpPr>
        <p:spPr>
          <a:xfrm rot="-311997">
            <a:off x="748198" y="8935994"/>
            <a:ext cx="8954029" cy="184163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1"/>
                </a:solidFill>
                <a:latin typeface="Shrikhand"/>
              </a:rPr>
              <a:t>analysis</a:t>
            </a:r>
          </a:p>
        </p:txBody>
      </p:sp>
      <p:sp>
        <p:nvSpPr>
          <p:cNvPr id="1924" name="Google Shape;1924;p45"/>
          <p:cNvSpPr/>
          <p:nvPr/>
        </p:nvSpPr>
        <p:spPr>
          <a:xfrm flipH="1">
            <a:off x="8082086" y="60216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5"/>
          <p:cNvSpPr/>
          <p:nvPr/>
        </p:nvSpPr>
        <p:spPr>
          <a:xfrm flipH="1">
            <a:off x="6674226" y="1103243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5"/>
          <p:cNvSpPr/>
          <p:nvPr/>
        </p:nvSpPr>
        <p:spPr>
          <a:xfrm flipH="1">
            <a:off x="8225559" y="53758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5"/>
          <p:cNvSpPr/>
          <p:nvPr/>
        </p:nvSpPr>
        <p:spPr>
          <a:xfrm flipH="1">
            <a:off x="8318261" y="12102403"/>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5"/>
          <p:cNvSpPr/>
          <p:nvPr/>
        </p:nvSpPr>
        <p:spPr>
          <a:xfrm flipH="1">
            <a:off x="8724121" y="11652308"/>
            <a:ext cx="335000" cy="450090"/>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2" name="Shape 1932"/>
        <p:cNvGrpSpPr/>
        <p:nvPr/>
      </p:nvGrpSpPr>
      <p:grpSpPr>
        <a:xfrm>
          <a:off x="0" y="0"/>
          <a:ext cx="0" cy="0"/>
          <a:chOff x="0" y="0"/>
          <a:chExt cx="0" cy="0"/>
        </a:xfrm>
      </p:grpSpPr>
      <p:grpSp>
        <p:nvGrpSpPr>
          <p:cNvPr id="1933" name="Google Shape;1933;p46"/>
          <p:cNvGrpSpPr/>
          <p:nvPr/>
        </p:nvGrpSpPr>
        <p:grpSpPr>
          <a:xfrm>
            <a:off x="1319125" y="8496025"/>
            <a:ext cx="7622725" cy="7737425"/>
            <a:chOff x="1319125" y="8496025"/>
            <a:chExt cx="7622725" cy="7737425"/>
          </a:xfrm>
        </p:grpSpPr>
        <p:sp>
          <p:nvSpPr>
            <p:cNvPr id="1934" name="Google Shape;1934;p46"/>
            <p:cNvSpPr/>
            <p:nvPr/>
          </p:nvSpPr>
          <p:spPr>
            <a:xfrm>
              <a:off x="1319150" y="8496025"/>
              <a:ext cx="7622700" cy="7737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6"/>
            <p:cNvSpPr/>
            <p:nvPr/>
          </p:nvSpPr>
          <p:spPr>
            <a:xfrm rot="10800000">
              <a:off x="1319125" y="9550350"/>
              <a:ext cx="7622700" cy="66831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6" name="Google Shape;1936;p46"/>
            <p:cNvGrpSpPr/>
            <p:nvPr/>
          </p:nvGrpSpPr>
          <p:grpSpPr>
            <a:xfrm>
              <a:off x="7118441" y="8851597"/>
              <a:ext cx="1448807" cy="382399"/>
              <a:chOff x="4868525" y="2419100"/>
              <a:chExt cx="2098200" cy="553800"/>
            </a:xfrm>
          </p:grpSpPr>
          <p:sp>
            <p:nvSpPr>
              <p:cNvPr id="1937" name="Google Shape;1937;p4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40" name="Google Shape;1940;p4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941" name="Google Shape;1941;p4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43" name="Google Shape;1943;p4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944" name="Google Shape;1944;p4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945" name="Google Shape;1945;p46"/>
            <p:cNvGrpSpPr/>
            <p:nvPr/>
          </p:nvGrpSpPr>
          <p:grpSpPr>
            <a:xfrm>
              <a:off x="1746501" y="8922845"/>
              <a:ext cx="1068387" cy="244355"/>
              <a:chOff x="3135388" y="13929688"/>
              <a:chExt cx="1465150" cy="335100"/>
            </a:xfrm>
          </p:grpSpPr>
          <p:sp>
            <p:nvSpPr>
              <p:cNvPr id="1946" name="Google Shape;1946;p46"/>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6"/>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6"/>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49" name="Google Shape;1949;p46"/>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FOLLOWERS DEMOGRAPHICS</a:t>
            </a:r>
            <a:endParaRPr/>
          </a:p>
        </p:txBody>
      </p:sp>
      <p:sp>
        <p:nvSpPr>
          <p:cNvPr id="1950" name="Google Shape;1950;p46"/>
          <p:cNvSpPr/>
          <p:nvPr/>
        </p:nvSpPr>
        <p:spPr>
          <a:xfrm rot="-180001">
            <a:off x="1274601" y="2019672"/>
            <a:ext cx="7787735"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DEMOGRAPHICS</a:t>
            </a:r>
          </a:p>
        </p:txBody>
      </p:sp>
      <p:sp>
        <p:nvSpPr>
          <p:cNvPr id="1951" name="Google Shape;1951;p46"/>
          <p:cNvSpPr/>
          <p:nvPr/>
        </p:nvSpPr>
        <p:spPr>
          <a:xfrm rot="-180001">
            <a:off x="2180452" y="1060167"/>
            <a:ext cx="5874553"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FOLLOWERS</a:t>
            </a:r>
          </a:p>
        </p:txBody>
      </p:sp>
      <p:grpSp>
        <p:nvGrpSpPr>
          <p:cNvPr id="1952" name="Google Shape;1952;p46"/>
          <p:cNvGrpSpPr/>
          <p:nvPr/>
        </p:nvGrpSpPr>
        <p:grpSpPr>
          <a:xfrm>
            <a:off x="1319125" y="3932725"/>
            <a:ext cx="7622725" cy="4044600"/>
            <a:chOff x="1319125" y="3932725"/>
            <a:chExt cx="7622725" cy="4044600"/>
          </a:xfrm>
        </p:grpSpPr>
        <p:sp>
          <p:nvSpPr>
            <p:cNvPr id="1953" name="Google Shape;1953;p46"/>
            <p:cNvSpPr/>
            <p:nvPr/>
          </p:nvSpPr>
          <p:spPr>
            <a:xfrm>
              <a:off x="1319150" y="3932725"/>
              <a:ext cx="7622700" cy="4044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6"/>
            <p:cNvSpPr/>
            <p:nvPr/>
          </p:nvSpPr>
          <p:spPr>
            <a:xfrm rot="10800000">
              <a:off x="1319125" y="4986825"/>
              <a:ext cx="7622700" cy="29904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5" name="Google Shape;1955;p46"/>
            <p:cNvGrpSpPr/>
            <p:nvPr/>
          </p:nvGrpSpPr>
          <p:grpSpPr>
            <a:xfrm>
              <a:off x="7118441" y="4288297"/>
              <a:ext cx="1448807" cy="382399"/>
              <a:chOff x="4868525" y="2419100"/>
              <a:chExt cx="2098200" cy="553800"/>
            </a:xfrm>
          </p:grpSpPr>
          <p:sp>
            <p:nvSpPr>
              <p:cNvPr id="1956" name="Google Shape;1956;p4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59" name="Google Shape;1959;p4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960" name="Google Shape;1960;p4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62" name="Google Shape;1962;p4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963" name="Google Shape;1963;p4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964" name="Google Shape;1964;p46"/>
            <p:cNvGrpSpPr/>
            <p:nvPr/>
          </p:nvGrpSpPr>
          <p:grpSpPr>
            <a:xfrm>
              <a:off x="1746501" y="4359545"/>
              <a:ext cx="1068387" cy="244355"/>
              <a:chOff x="3135388" y="13929688"/>
              <a:chExt cx="1465150" cy="335100"/>
            </a:xfrm>
          </p:grpSpPr>
          <p:sp>
            <p:nvSpPr>
              <p:cNvPr id="1965" name="Google Shape;1965;p46"/>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6"/>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6"/>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8" name="Google Shape;1968;p46"/>
          <p:cNvSpPr/>
          <p:nvPr/>
        </p:nvSpPr>
        <p:spPr>
          <a:xfrm flipH="1">
            <a:off x="9431310" y="2385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6"/>
          <p:cNvSpPr/>
          <p:nvPr/>
        </p:nvSpPr>
        <p:spPr>
          <a:xfrm flipH="1">
            <a:off x="8911263" y="29028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6"/>
          <p:cNvSpPr/>
          <p:nvPr/>
        </p:nvSpPr>
        <p:spPr>
          <a:xfrm rot="10800000">
            <a:off x="326347"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6"/>
          <p:cNvSpPr/>
          <p:nvPr/>
        </p:nvSpPr>
        <p:spPr>
          <a:xfrm flipH="1">
            <a:off x="613025"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6"/>
          <p:cNvSpPr/>
          <p:nvPr/>
        </p:nvSpPr>
        <p:spPr>
          <a:xfrm flipH="1">
            <a:off x="983724"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6"/>
          <p:cNvSpPr/>
          <p:nvPr/>
        </p:nvSpPr>
        <p:spPr>
          <a:xfrm>
            <a:off x="465663" y="16468371"/>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6"/>
          <p:cNvSpPr/>
          <p:nvPr/>
        </p:nvSpPr>
        <p:spPr>
          <a:xfrm flipH="1">
            <a:off x="8865017" y="10893580"/>
            <a:ext cx="418782" cy="563068"/>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6"/>
          <p:cNvSpPr/>
          <p:nvPr/>
        </p:nvSpPr>
        <p:spPr>
          <a:xfrm flipH="1">
            <a:off x="8330124" y="10549351"/>
            <a:ext cx="368790" cy="49559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6"/>
          <p:cNvSpPr/>
          <p:nvPr/>
        </p:nvSpPr>
        <p:spPr>
          <a:xfrm>
            <a:off x="9439830" y="87174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6"/>
          <p:cNvSpPr/>
          <p:nvPr/>
        </p:nvSpPr>
        <p:spPr>
          <a:xfrm flipH="1">
            <a:off x="597972" y="17309414"/>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6"/>
          <p:cNvSpPr/>
          <p:nvPr/>
        </p:nvSpPr>
        <p:spPr>
          <a:xfrm flipH="1">
            <a:off x="1319136" y="1694234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6"/>
          <p:cNvSpPr txBox="1"/>
          <p:nvPr>
            <p:ph idx="4294967295" type="subTitle"/>
          </p:nvPr>
        </p:nvSpPr>
        <p:spPr>
          <a:xfrm>
            <a:off x="2423125" y="5244225"/>
            <a:ext cx="54399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HOBBIES</a:t>
            </a:r>
            <a:endParaRPr b="1" sz="6000"/>
          </a:p>
        </p:txBody>
      </p:sp>
      <p:sp>
        <p:nvSpPr>
          <p:cNvPr id="1980" name="Google Shape;1980;p46"/>
          <p:cNvSpPr txBox="1"/>
          <p:nvPr>
            <p:ph idx="4294967295" type="subTitle"/>
          </p:nvPr>
        </p:nvSpPr>
        <p:spPr>
          <a:xfrm>
            <a:off x="2423125" y="9798382"/>
            <a:ext cx="54399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GENDER</a:t>
            </a:r>
            <a:endParaRPr b="1" sz="6000"/>
          </a:p>
        </p:txBody>
      </p:sp>
      <p:grpSp>
        <p:nvGrpSpPr>
          <p:cNvPr id="1981" name="Google Shape;1981;p46"/>
          <p:cNvGrpSpPr/>
          <p:nvPr/>
        </p:nvGrpSpPr>
        <p:grpSpPr>
          <a:xfrm>
            <a:off x="862400" y="11020940"/>
            <a:ext cx="4049200" cy="4782850"/>
            <a:chOff x="862400" y="11020940"/>
            <a:chExt cx="4049200" cy="4782850"/>
          </a:xfrm>
        </p:grpSpPr>
        <p:grpSp>
          <p:nvGrpSpPr>
            <p:cNvPr id="1982" name="Google Shape;1982;p46"/>
            <p:cNvGrpSpPr/>
            <p:nvPr/>
          </p:nvGrpSpPr>
          <p:grpSpPr>
            <a:xfrm>
              <a:off x="862400" y="11020940"/>
              <a:ext cx="4049100" cy="4780200"/>
              <a:chOff x="4860172" y="3982966"/>
              <a:chExt cx="4049100" cy="4780200"/>
            </a:xfrm>
          </p:grpSpPr>
          <p:sp>
            <p:nvSpPr>
              <p:cNvPr id="1983" name="Google Shape;1983;p46"/>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 name="Google Shape;1984;p46"/>
              <p:cNvGrpSpPr/>
              <p:nvPr/>
            </p:nvGrpSpPr>
            <p:grpSpPr>
              <a:xfrm>
                <a:off x="7086553" y="4311472"/>
                <a:ext cx="1448807" cy="382399"/>
                <a:chOff x="4868525" y="2419100"/>
                <a:chExt cx="2098200" cy="553800"/>
              </a:xfrm>
            </p:grpSpPr>
            <p:sp>
              <p:nvSpPr>
                <p:cNvPr id="1985" name="Google Shape;1985;p4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88" name="Google Shape;1988;p4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989" name="Google Shape;1989;p4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91" name="Google Shape;1991;p4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992" name="Google Shape;1992;p4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993" name="Google Shape;1993;p46"/>
              <p:cNvGrpSpPr/>
              <p:nvPr/>
            </p:nvGrpSpPr>
            <p:grpSpPr>
              <a:xfrm>
                <a:off x="5133888" y="4376383"/>
                <a:ext cx="1068387" cy="244355"/>
                <a:chOff x="6371400" y="13929688"/>
                <a:chExt cx="1465150" cy="335100"/>
              </a:xfrm>
            </p:grpSpPr>
            <p:sp>
              <p:nvSpPr>
                <p:cNvPr id="1994" name="Google Shape;1994;p46"/>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6"/>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6"/>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97" name="Google Shape;1997;p46"/>
            <p:cNvSpPr/>
            <p:nvPr/>
          </p:nvSpPr>
          <p:spPr>
            <a:xfrm rot="10800000">
              <a:off x="862500" y="12075390"/>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8" name="Google Shape;1998;p46"/>
          <p:cNvSpPr/>
          <p:nvPr/>
        </p:nvSpPr>
        <p:spPr>
          <a:xfrm>
            <a:off x="1602718" y="12658747"/>
            <a:ext cx="2561400" cy="2561700"/>
          </a:xfrm>
          <a:prstGeom prst="ellipse">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6"/>
          <p:cNvSpPr/>
          <p:nvPr/>
        </p:nvSpPr>
        <p:spPr>
          <a:xfrm>
            <a:off x="1609764" y="12658747"/>
            <a:ext cx="2561400" cy="2561700"/>
          </a:xfrm>
          <a:prstGeom prst="arc">
            <a:avLst>
              <a:gd fmla="val 16200000" name="adj1"/>
              <a:gd fmla="val 3148319" name="adj2"/>
            </a:avLst>
          </a:prstGeom>
          <a:solidFill>
            <a:schemeClr val="accen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6"/>
          <p:cNvSpPr txBox="1"/>
          <p:nvPr/>
        </p:nvSpPr>
        <p:spPr>
          <a:xfrm>
            <a:off x="1788742" y="13449790"/>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solidFill>
                  <a:srgbClr val="000000"/>
                </a:solidFill>
                <a:latin typeface="Barlow Condensed"/>
                <a:ea typeface="Barlow Condensed"/>
                <a:cs typeface="Barlow Condensed"/>
                <a:sym typeface="Barlow Condensed"/>
              </a:rPr>
              <a:t>40%</a:t>
            </a:r>
            <a:endParaRPr b="1" sz="6000">
              <a:solidFill>
                <a:srgbClr val="000000"/>
              </a:solidFill>
              <a:latin typeface="Barlow Condensed"/>
              <a:ea typeface="Barlow Condensed"/>
              <a:cs typeface="Barlow Condensed"/>
              <a:sym typeface="Barlow Condensed"/>
            </a:endParaRPr>
          </a:p>
        </p:txBody>
      </p:sp>
      <p:grpSp>
        <p:nvGrpSpPr>
          <p:cNvPr id="2001" name="Google Shape;2001;p46"/>
          <p:cNvGrpSpPr/>
          <p:nvPr/>
        </p:nvGrpSpPr>
        <p:grpSpPr>
          <a:xfrm>
            <a:off x="5365375" y="12784350"/>
            <a:ext cx="4049200" cy="4782850"/>
            <a:chOff x="5365375" y="12784350"/>
            <a:chExt cx="4049200" cy="4782850"/>
          </a:xfrm>
        </p:grpSpPr>
        <p:grpSp>
          <p:nvGrpSpPr>
            <p:cNvPr id="2002" name="Google Shape;2002;p46"/>
            <p:cNvGrpSpPr/>
            <p:nvPr/>
          </p:nvGrpSpPr>
          <p:grpSpPr>
            <a:xfrm>
              <a:off x="5365375" y="12784350"/>
              <a:ext cx="4049100" cy="4780200"/>
              <a:chOff x="4860172" y="3982966"/>
              <a:chExt cx="4049100" cy="4780200"/>
            </a:xfrm>
          </p:grpSpPr>
          <p:sp>
            <p:nvSpPr>
              <p:cNvPr id="2003" name="Google Shape;2003;p46"/>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04" name="Google Shape;2004;p46"/>
              <p:cNvGrpSpPr/>
              <p:nvPr/>
            </p:nvGrpSpPr>
            <p:grpSpPr>
              <a:xfrm>
                <a:off x="7086553" y="4311472"/>
                <a:ext cx="1448807" cy="382399"/>
                <a:chOff x="4868525" y="2419100"/>
                <a:chExt cx="2098200" cy="553800"/>
              </a:xfrm>
            </p:grpSpPr>
            <p:sp>
              <p:nvSpPr>
                <p:cNvPr id="2005" name="Google Shape;2005;p4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08" name="Google Shape;2008;p4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009" name="Google Shape;2009;p4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11" name="Google Shape;2011;p4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012" name="Google Shape;2012;p4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013" name="Google Shape;2013;p46"/>
              <p:cNvGrpSpPr/>
              <p:nvPr/>
            </p:nvGrpSpPr>
            <p:grpSpPr>
              <a:xfrm>
                <a:off x="5133888" y="4376383"/>
                <a:ext cx="1068387" cy="244355"/>
                <a:chOff x="6371400" y="13929688"/>
                <a:chExt cx="1465150" cy="335100"/>
              </a:xfrm>
            </p:grpSpPr>
            <p:sp>
              <p:nvSpPr>
                <p:cNvPr id="2014" name="Google Shape;2014;p46"/>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6"/>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6"/>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17" name="Google Shape;2017;p46"/>
            <p:cNvSpPr/>
            <p:nvPr/>
          </p:nvSpPr>
          <p:spPr>
            <a:xfrm rot="10800000">
              <a:off x="5365475" y="13838800"/>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8" name="Google Shape;2018;p46"/>
          <p:cNvSpPr/>
          <p:nvPr/>
        </p:nvSpPr>
        <p:spPr>
          <a:xfrm>
            <a:off x="5365472" y="11297551"/>
            <a:ext cx="2701500" cy="1077600"/>
          </a:xfrm>
          <a:prstGeom prst="wedgeRoundRectCallout">
            <a:avLst>
              <a:gd fmla="val -57542" name="adj1"/>
              <a:gd fmla="val -3344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6"/>
          <p:cNvSpPr/>
          <p:nvPr/>
        </p:nvSpPr>
        <p:spPr>
          <a:xfrm flipH="1">
            <a:off x="2214935" y="16493723"/>
            <a:ext cx="2701500" cy="1077600"/>
          </a:xfrm>
          <a:prstGeom prst="wedgeRoundRectCallout">
            <a:avLst>
              <a:gd fmla="val -58611" name="adj1"/>
              <a:gd fmla="val 8231"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6"/>
          <p:cNvSpPr txBox="1"/>
          <p:nvPr/>
        </p:nvSpPr>
        <p:spPr>
          <a:xfrm>
            <a:off x="5683500" y="11472456"/>
            <a:ext cx="2065500" cy="727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Male</a:t>
            </a:r>
            <a:endParaRPr sz="3600">
              <a:solidFill>
                <a:schemeClr val="dk1"/>
              </a:solidFill>
              <a:latin typeface="Barlow Condensed"/>
              <a:ea typeface="Barlow Condensed"/>
              <a:cs typeface="Barlow Condensed"/>
              <a:sym typeface="Barlow Condensed"/>
            </a:endParaRPr>
          </a:p>
        </p:txBody>
      </p:sp>
      <p:sp>
        <p:nvSpPr>
          <p:cNvPr id="2021" name="Google Shape;2021;p46"/>
          <p:cNvSpPr txBox="1"/>
          <p:nvPr/>
        </p:nvSpPr>
        <p:spPr>
          <a:xfrm>
            <a:off x="2532925" y="16668625"/>
            <a:ext cx="2065500" cy="727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Female</a:t>
            </a:r>
            <a:endParaRPr sz="3600">
              <a:solidFill>
                <a:schemeClr val="dk1"/>
              </a:solidFill>
              <a:latin typeface="Barlow Condensed"/>
              <a:ea typeface="Barlow Condensed"/>
              <a:cs typeface="Barlow Condensed"/>
              <a:sym typeface="Barlow Condensed"/>
            </a:endParaRPr>
          </a:p>
        </p:txBody>
      </p:sp>
      <p:sp>
        <p:nvSpPr>
          <p:cNvPr id="2022" name="Google Shape;2022;p46"/>
          <p:cNvSpPr/>
          <p:nvPr/>
        </p:nvSpPr>
        <p:spPr>
          <a:xfrm>
            <a:off x="6105793" y="14422147"/>
            <a:ext cx="2561400" cy="2561700"/>
          </a:xfrm>
          <a:prstGeom prst="ellipse">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6"/>
          <p:cNvSpPr/>
          <p:nvPr/>
        </p:nvSpPr>
        <p:spPr>
          <a:xfrm>
            <a:off x="6112839" y="14422147"/>
            <a:ext cx="2561400" cy="2561700"/>
          </a:xfrm>
          <a:prstGeom prst="arc">
            <a:avLst>
              <a:gd fmla="val 16200000" name="adj1"/>
              <a:gd fmla="val 7949935" name="adj2"/>
            </a:avLst>
          </a:pr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6"/>
          <p:cNvSpPr txBox="1"/>
          <p:nvPr/>
        </p:nvSpPr>
        <p:spPr>
          <a:xfrm>
            <a:off x="6291817" y="15213190"/>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latin typeface="Barlow Condensed"/>
                <a:ea typeface="Barlow Condensed"/>
                <a:cs typeface="Barlow Condensed"/>
                <a:sym typeface="Barlow Condensed"/>
              </a:rPr>
              <a:t>60</a:t>
            </a:r>
            <a:r>
              <a:rPr b="1" lang="en" sz="6000">
                <a:solidFill>
                  <a:srgbClr val="000000"/>
                </a:solidFill>
                <a:latin typeface="Barlow Condensed"/>
                <a:ea typeface="Barlow Condensed"/>
                <a:cs typeface="Barlow Condensed"/>
                <a:sym typeface="Barlow Condensed"/>
              </a:rPr>
              <a:t>%</a:t>
            </a:r>
            <a:endParaRPr b="1" sz="6000">
              <a:solidFill>
                <a:srgbClr val="000000"/>
              </a:solidFill>
              <a:latin typeface="Barlow Condensed"/>
              <a:ea typeface="Barlow Condensed"/>
              <a:cs typeface="Barlow Condensed"/>
              <a:sym typeface="Barlow Condensed"/>
            </a:endParaRPr>
          </a:p>
        </p:txBody>
      </p:sp>
      <p:grpSp>
        <p:nvGrpSpPr>
          <p:cNvPr id="2025" name="Google Shape;2025;p46"/>
          <p:cNvGrpSpPr/>
          <p:nvPr/>
        </p:nvGrpSpPr>
        <p:grpSpPr>
          <a:xfrm>
            <a:off x="1919322" y="6404558"/>
            <a:ext cx="1024923" cy="1025255"/>
            <a:chOff x="2672770" y="3813070"/>
            <a:chExt cx="358315" cy="358393"/>
          </a:xfrm>
        </p:grpSpPr>
        <p:sp>
          <p:nvSpPr>
            <p:cNvPr id="2026" name="Google Shape;2026;p46"/>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6"/>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6"/>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6"/>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6"/>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6"/>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6"/>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6"/>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6"/>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6"/>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6"/>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6"/>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6"/>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6"/>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6"/>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6"/>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6"/>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6"/>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 name="Google Shape;2044;p46"/>
          <p:cNvGrpSpPr/>
          <p:nvPr/>
        </p:nvGrpSpPr>
        <p:grpSpPr>
          <a:xfrm>
            <a:off x="3974499" y="6429649"/>
            <a:ext cx="721864" cy="1025309"/>
            <a:chOff x="4136627" y="6534066"/>
            <a:chExt cx="585596" cy="831759"/>
          </a:xfrm>
        </p:grpSpPr>
        <p:sp>
          <p:nvSpPr>
            <p:cNvPr id="2045" name="Google Shape;2045;p46"/>
            <p:cNvSpPr/>
            <p:nvPr/>
          </p:nvSpPr>
          <p:spPr>
            <a:xfrm>
              <a:off x="4139806" y="6546120"/>
              <a:ext cx="578998" cy="329967"/>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6"/>
            <p:cNvSpPr/>
            <p:nvPr/>
          </p:nvSpPr>
          <p:spPr>
            <a:xfrm>
              <a:off x="4392000" y="6546120"/>
              <a:ext cx="326803" cy="329967"/>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6"/>
            <p:cNvSpPr/>
            <p:nvPr/>
          </p:nvSpPr>
          <p:spPr>
            <a:xfrm>
              <a:off x="4163975" y="6819354"/>
              <a:ext cx="531198" cy="534353"/>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6"/>
            <p:cNvSpPr/>
            <p:nvPr/>
          </p:nvSpPr>
          <p:spPr>
            <a:xfrm>
              <a:off x="4246021" y="6819294"/>
              <a:ext cx="448852" cy="534413"/>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6"/>
            <p:cNvSpPr/>
            <p:nvPr/>
          </p:nvSpPr>
          <p:spPr>
            <a:xfrm>
              <a:off x="4463970" y="6819354"/>
              <a:ext cx="125288" cy="534353"/>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6"/>
            <p:cNvSpPr/>
            <p:nvPr/>
          </p:nvSpPr>
          <p:spPr>
            <a:xfrm>
              <a:off x="4246021" y="6819294"/>
              <a:ext cx="448852" cy="534413"/>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6"/>
            <p:cNvSpPr/>
            <p:nvPr/>
          </p:nvSpPr>
          <p:spPr>
            <a:xfrm>
              <a:off x="4463970" y="6819354"/>
              <a:ext cx="125288" cy="534353"/>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6"/>
            <p:cNvSpPr/>
            <p:nvPr/>
          </p:nvSpPr>
          <p:spPr>
            <a:xfrm>
              <a:off x="4463670" y="7104042"/>
              <a:ext cx="96800" cy="249666"/>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6"/>
            <p:cNvSpPr/>
            <p:nvPr/>
          </p:nvSpPr>
          <p:spPr>
            <a:xfrm>
              <a:off x="4269651" y="6819354"/>
              <a:ext cx="125288" cy="534353"/>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6"/>
            <p:cNvSpPr/>
            <p:nvPr/>
          </p:nvSpPr>
          <p:spPr>
            <a:xfrm>
              <a:off x="4321410" y="7312746"/>
              <a:ext cx="73529" cy="40961"/>
            </a:xfrm>
            <a:custGeom>
              <a:rect b="b" l="l" r="r" t="t"/>
              <a:pathLst>
                <a:path extrusionOk="0" h="683" w="1226">
                  <a:moveTo>
                    <a:pt x="1" y="1"/>
                  </a:moveTo>
                  <a:lnTo>
                    <a:pt x="78" y="682"/>
                  </a:lnTo>
                  <a:lnTo>
                    <a:pt x="1225" y="682"/>
                  </a:lnTo>
                  <a:lnTo>
                    <a:pt x="12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6"/>
            <p:cNvSpPr/>
            <p:nvPr/>
          </p:nvSpPr>
          <p:spPr>
            <a:xfrm>
              <a:off x="4268452" y="6983978"/>
              <a:ext cx="321645" cy="22177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6"/>
            <p:cNvSpPr/>
            <p:nvPr/>
          </p:nvSpPr>
          <p:spPr>
            <a:xfrm>
              <a:off x="4264133" y="6694971"/>
              <a:ext cx="76348" cy="72327"/>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6"/>
            <p:cNvSpPr/>
            <p:nvPr/>
          </p:nvSpPr>
          <p:spPr>
            <a:xfrm>
              <a:off x="4515488" y="6742769"/>
              <a:ext cx="76348" cy="72267"/>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6"/>
            <p:cNvSpPr/>
            <p:nvPr/>
          </p:nvSpPr>
          <p:spPr>
            <a:xfrm>
              <a:off x="4398477" y="6602554"/>
              <a:ext cx="88643" cy="61232"/>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6"/>
            <p:cNvSpPr/>
            <p:nvPr/>
          </p:nvSpPr>
          <p:spPr>
            <a:xfrm>
              <a:off x="4256397" y="6971923"/>
              <a:ext cx="345815" cy="245886"/>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6"/>
            <p:cNvSpPr/>
            <p:nvPr/>
          </p:nvSpPr>
          <p:spPr>
            <a:xfrm>
              <a:off x="4136627" y="6534066"/>
              <a:ext cx="585596" cy="831759"/>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 name="Google Shape;2061;p46"/>
          <p:cNvGrpSpPr/>
          <p:nvPr/>
        </p:nvGrpSpPr>
        <p:grpSpPr>
          <a:xfrm>
            <a:off x="5670843" y="6537578"/>
            <a:ext cx="835400" cy="809232"/>
            <a:chOff x="5512748" y="6621621"/>
            <a:chExt cx="677700" cy="656471"/>
          </a:xfrm>
        </p:grpSpPr>
        <p:sp>
          <p:nvSpPr>
            <p:cNvPr id="2062" name="Google Shape;2062;p46"/>
            <p:cNvSpPr/>
            <p:nvPr/>
          </p:nvSpPr>
          <p:spPr>
            <a:xfrm>
              <a:off x="5512748" y="6779350"/>
              <a:ext cx="560322" cy="488913"/>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6"/>
            <p:cNvSpPr/>
            <p:nvPr/>
          </p:nvSpPr>
          <p:spPr>
            <a:xfrm>
              <a:off x="5543448" y="6779350"/>
              <a:ext cx="529622" cy="45011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6"/>
            <p:cNvSpPr/>
            <p:nvPr/>
          </p:nvSpPr>
          <p:spPr>
            <a:xfrm>
              <a:off x="5682492" y="6852752"/>
              <a:ext cx="142623" cy="87575"/>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6"/>
            <p:cNvSpPr/>
            <p:nvPr/>
          </p:nvSpPr>
          <p:spPr>
            <a:xfrm>
              <a:off x="5718183" y="6852988"/>
              <a:ext cx="106744" cy="85739"/>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6"/>
            <p:cNvSpPr/>
            <p:nvPr/>
          </p:nvSpPr>
          <p:spPr>
            <a:xfrm>
              <a:off x="5760655" y="7001724"/>
              <a:ext cx="113100" cy="127078"/>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6"/>
            <p:cNvSpPr/>
            <p:nvPr/>
          </p:nvSpPr>
          <p:spPr>
            <a:xfrm>
              <a:off x="5790743" y="7001724"/>
              <a:ext cx="83201" cy="112859"/>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6"/>
            <p:cNvSpPr/>
            <p:nvPr/>
          </p:nvSpPr>
          <p:spPr>
            <a:xfrm>
              <a:off x="5595901" y="6956430"/>
              <a:ext cx="120304" cy="122417"/>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6"/>
            <p:cNvSpPr/>
            <p:nvPr/>
          </p:nvSpPr>
          <p:spPr>
            <a:xfrm>
              <a:off x="5608803" y="6985150"/>
              <a:ext cx="107167" cy="93696"/>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6"/>
            <p:cNvSpPr/>
            <p:nvPr/>
          </p:nvSpPr>
          <p:spPr>
            <a:xfrm>
              <a:off x="5960723" y="6631226"/>
              <a:ext cx="218996" cy="248506"/>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6"/>
            <p:cNvSpPr/>
            <p:nvPr/>
          </p:nvSpPr>
          <p:spPr>
            <a:xfrm>
              <a:off x="5994389" y="6759904"/>
              <a:ext cx="82071" cy="78252"/>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6"/>
            <p:cNvSpPr/>
            <p:nvPr/>
          </p:nvSpPr>
          <p:spPr>
            <a:xfrm>
              <a:off x="5816969" y="6828975"/>
              <a:ext cx="207978" cy="142191"/>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6"/>
            <p:cNvSpPr/>
            <p:nvPr/>
          </p:nvSpPr>
          <p:spPr>
            <a:xfrm>
              <a:off x="5842725" y="6828975"/>
              <a:ext cx="164801" cy="10584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6"/>
            <p:cNvSpPr/>
            <p:nvPr/>
          </p:nvSpPr>
          <p:spPr>
            <a:xfrm>
              <a:off x="5892024" y="7101917"/>
              <a:ext cx="106226" cy="105937"/>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6"/>
            <p:cNvSpPr/>
            <p:nvPr/>
          </p:nvSpPr>
          <p:spPr>
            <a:xfrm>
              <a:off x="5546649" y="6769462"/>
              <a:ext cx="357806" cy="151844"/>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6"/>
            <p:cNvSpPr/>
            <p:nvPr/>
          </p:nvSpPr>
          <p:spPr>
            <a:xfrm>
              <a:off x="5518398" y="6939150"/>
              <a:ext cx="258125" cy="310703"/>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6"/>
            <p:cNvSpPr/>
            <p:nvPr/>
          </p:nvSpPr>
          <p:spPr>
            <a:xfrm>
              <a:off x="5672510" y="6843242"/>
              <a:ext cx="163011" cy="106785"/>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6"/>
            <p:cNvSpPr/>
            <p:nvPr/>
          </p:nvSpPr>
          <p:spPr>
            <a:xfrm>
              <a:off x="5750060" y="6992025"/>
              <a:ext cx="144695" cy="146617"/>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6"/>
            <p:cNvSpPr/>
            <p:nvPr/>
          </p:nvSpPr>
          <p:spPr>
            <a:xfrm>
              <a:off x="5588885" y="6946683"/>
              <a:ext cx="136031" cy="142144"/>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6"/>
            <p:cNvSpPr/>
            <p:nvPr/>
          </p:nvSpPr>
          <p:spPr>
            <a:xfrm>
              <a:off x="5785186" y="6621621"/>
              <a:ext cx="405261" cy="65647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 name="Google Shape;2081;p46"/>
          <p:cNvGrpSpPr/>
          <p:nvPr/>
        </p:nvGrpSpPr>
        <p:grpSpPr>
          <a:xfrm>
            <a:off x="7480694" y="6517333"/>
            <a:ext cx="835436" cy="850801"/>
            <a:chOff x="3847630" y="8622680"/>
            <a:chExt cx="618429" cy="629803"/>
          </a:xfrm>
        </p:grpSpPr>
        <p:sp>
          <p:nvSpPr>
            <p:cNvPr id="2082" name="Google Shape;2082;p46"/>
            <p:cNvSpPr/>
            <p:nvPr/>
          </p:nvSpPr>
          <p:spPr>
            <a:xfrm rot="5400000">
              <a:off x="4030233" y="8806280"/>
              <a:ext cx="253223" cy="254220"/>
            </a:xfrm>
            <a:custGeom>
              <a:rect b="b" l="l" r="r" t="t"/>
              <a:pathLst>
                <a:path extrusionOk="0" h="4336" w="4319">
                  <a:moveTo>
                    <a:pt x="2160" y="0"/>
                  </a:moveTo>
                  <a:cubicBezTo>
                    <a:pt x="1036" y="0"/>
                    <a:pt x="126" y="856"/>
                    <a:pt x="1" y="1927"/>
                  </a:cubicBezTo>
                  <a:lnTo>
                    <a:pt x="1" y="1945"/>
                  </a:lnTo>
                  <a:cubicBezTo>
                    <a:pt x="1" y="2016"/>
                    <a:pt x="1" y="2088"/>
                    <a:pt x="1" y="2159"/>
                  </a:cubicBezTo>
                  <a:cubicBezTo>
                    <a:pt x="1" y="2195"/>
                    <a:pt x="1" y="2213"/>
                    <a:pt x="1" y="2230"/>
                  </a:cubicBezTo>
                  <a:cubicBezTo>
                    <a:pt x="1" y="2284"/>
                    <a:pt x="1" y="2337"/>
                    <a:pt x="1" y="2391"/>
                  </a:cubicBezTo>
                  <a:cubicBezTo>
                    <a:pt x="19" y="2427"/>
                    <a:pt x="19" y="2444"/>
                    <a:pt x="19" y="2480"/>
                  </a:cubicBezTo>
                  <a:cubicBezTo>
                    <a:pt x="37" y="2516"/>
                    <a:pt x="37" y="2569"/>
                    <a:pt x="37" y="2623"/>
                  </a:cubicBezTo>
                  <a:cubicBezTo>
                    <a:pt x="54" y="2641"/>
                    <a:pt x="54" y="2659"/>
                    <a:pt x="72" y="2694"/>
                  </a:cubicBezTo>
                  <a:cubicBezTo>
                    <a:pt x="72" y="2730"/>
                    <a:pt x="90" y="2783"/>
                    <a:pt x="108" y="2837"/>
                  </a:cubicBezTo>
                  <a:cubicBezTo>
                    <a:pt x="108" y="2855"/>
                    <a:pt x="126" y="2873"/>
                    <a:pt x="126" y="2908"/>
                  </a:cubicBezTo>
                  <a:cubicBezTo>
                    <a:pt x="144" y="2944"/>
                    <a:pt x="162" y="2998"/>
                    <a:pt x="179" y="3033"/>
                  </a:cubicBezTo>
                  <a:cubicBezTo>
                    <a:pt x="197" y="3051"/>
                    <a:pt x="197" y="3087"/>
                    <a:pt x="215" y="3105"/>
                  </a:cubicBezTo>
                  <a:cubicBezTo>
                    <a:pt x="233" y="3140"/>
                    <a:pt x="251" y="3194"/>
                    <a:pt x="286" y="3230"/>
                  </a:cubicBezTo>
                  <a:cubicBezTo>
                    <a:pt x="286" y="3247"/>
                    <a:pt x="304" y="3265"/>
                    <a:pt x="322" y="3301"/>
                  </a:cubicBezTo>
                  <a:cubicBezTo>
                    <a:pt x="340" y="3337"/>
                    <a:pt x="376" y="3372"/>
                    <a:pt x="393" y="3408"/>
                  </a:cubicBezTo>
                  <a:cubicBezTo>
                    <a:pt x="411" y="3426"/>
                    <a:pt x="429" y="3462"/>
                    <a:pt x="447" y="3479"/>
                  </a:cubicBezTo>
                  <a:cubicBezTo>
                    <a:pt x="465" y="3515"/>
                    <a:pt x="501" y="3551"/>
                    <a:pt x="518" y="3586"/>
                  </a:cubicBezTo>
                  <a:cubicBezTo>
                    <a:pt x="554" y="3604"/>
                    <a:pt x="572" y="3622"/>
                    <a:pt x="590" y="3640"/>
                  </a:cubicBezTo>
                  <a:cubicBezTo>
                    <a:pt x="608" y="3676"/>
                    <a:pt x="643" y="3711"/>
                    <a:pt x="679" y="3729"/>
                  </a:cubicBezTo>
                  <a:cubicBezTo>
                    <a:pt x="697" y="3747"/>
                    <a:pt x="715" y="3783"/>
                    <a:pt x="750" y="3801"/>
                  </a:cubicBezTo>
                  <a:cubicBezTo>
                    <a:pt x="768" y="3818"/>
                    <a:pt x="804" y="3854"/>
                    <a:pt x="840" y="3872"/>
                  </a:cubicBezTo>
                  <a:cubicBezTo>
                    <a:pt x="857" y="3890"/>
                    <a:pt x="893" y="3908"/>
                    <a:pt x="911" y="3925"/>
                  </a:cubicBezTo>
                  <a:cubicBezTo>
                    <a:pt x="947" y="3961"/>
                    <a:pt x="982" y="3979"/>
                    <a:pt x="1000" y="3997"/>
                  </a:cubicBezTo>
                  <a:cubicBezTo>
                    <a:pt x="1036" y="4015"/>
                    <a:pt x="1071" y="4032"/>
                    <a:pt x="1107" y="4050"/>
                  </a:cubicBezTo>
                  <a:cubicBezTo>
                    <a:pt x="1125" y="4068"/>
                    <a:pt x="1161" y="4086"/>
                    <a:pt x="1196" y="4104"/>
                  </a:cubicBezTo>
                  <a:cubicBezTo>
                    <a:pt x="1232" y="4122"/>
                    <a:pt x="1250" y="4140"/>
                    <a:pt x="1286" y="4140"/>
                  </a:cubicBezTo>
                  <a:cubicBezTo>
                    <a:pt x="1321" y="4157"/>
                    <a:pt x="1357" y="4175"/>
                    <a:pt x="1393" y="4175"/>
                  </a:cubicBezTo>
                  <a:cubicBezTo>
                    <a:pt x="1428" y="4193"/>
                    <a:pt x="1464" y="4211"/>
                    <a:pt x="1500" y="4229"/>
                  </a:cubicBezTo>
                  <a:cubicBezTo>
                    <a:pt x="1535" y="4229"/>
                    <a:pt x="1571" y="4247"/>
                    <a:pt x="1607" y="4247"/>
                  </a:cubicBezTo>
                  <a:cubicBezTo>
                    <a:pt x="1642" y="4264"/>
                    <a:pt x="1678" y="4264"/>
                    <a:pt x="1714" y="4282"/>
                  </a:cubicBezTo>
                  <a:cubicBezTo>
                    <a:pt x="1750" y="4282"/>
                    <a:pt x="1803" y="4300"/>
                    <a:pt x="1839" y="4300"/>
                  </a:cubicBezTo>
                  <a:cubicBezTo>
                    <a:pt x="1874" y="4300"/>
                    <a:pt x="1892" y="4318"/>
                    <a:pt x="1928" y="4318"/>
                  </a:cubicBezTo>
                  <a:cubicBezTo>
                    <a:pt x="1999" y="4318"/>
                    <a:pt x="2089" y="4336"/>
                    <a:pt x="2160" y="4336"/>
                  </a:cubicBezTo>
                  <a:cubicBezTo>
                    <a:pt x="2231" y="4336"/>
                    <a:pt x="2320" y="4318"/>
                    <a:pt x="2392" y="4318"/>
                  </a:cubicBezTo>
                  <a:cubicBezTo>
                    <a:pt x="2428" y="4318"/>
                    <a:pt x="2445" y="4300"/>
                    <a:pt x="2481" y="4300"/>
                  </a:cubicBezTo>
                  <a:cubicBezTo>
                    <a:pt x="2517" y="4300"/>
                    <a:pt x="2570" y="4282"/>
                    <a:pt x="2606" y="4282"/>
                  </a:cubicBezTo>
                  <a:cubicBezTo>
                    <a:pt x="2642" y="4264"/>
                    <a:pt x="2677" y="4264"/>
                    <a:pt x="2713" y="4247"/>
                  </a:cubicBezTo>
                  <a:cubicBezTo>
                    <a:pt x="2749" y="4247"/>
                    <a:pt x="2784" y="4229"/>
                    <a:pt x="2820" y="4229"/>
                  </a:cubicBezTo>
                  <a:cubicBezTo>
                    <a:pt x="2856" y="4211"/>
                    <a:pt x="2891" y="4193"/>
                    <a:pt x="2927" y="4175"/>
                  </a:cubicBezTo>
                  <a:cubicBezTo>
                    <a:pt x="2963" y="4175"/>
                    <a:pt x="2999" y="4157"/>
                    <a:pt x="3034" y="4140"/>
                  </a:cubicBezTo>
                  <a:cubicBezTo>
                    <a:pt x="3070" y="4140"/>
                    <a:pt x="3088" y="4122"/>
                    <a:pt x="3123" y="4104"/>
                  </a:cubicBezTo>
                  <a:cubicBezTo>
                    <a:pt x="3159" y="4086"/>
                    <a:pt x="3195" y="4068"/>
                    <a:pt x="3213" y="4050"/>
                  </a:cubicBezTo>
                  <a:cubicBezTo>
                    <a:pt x="3248" y="4032"/>
                    <a:pt x="3284" y="4015"/>
                    <a:pt x="3320" y="3997"/>
                  </a:cubicBezTo>
                  <a:cubicBezTo>
                    <a:pt x="3338" y="3979"/>
                    <a:pt x="3373" y="3961"/>
                    <a:pt x="3409" y="3925"/>
                  </a:cubicBezTo>
                  <a:cubicBezTo>
                    <a:pt x="3427" y="3908"/>
                    <a:pt x="3462" y="3890"/>
                    <a:pt x="3480" y="3872"/>
                  </a:cubicBezTo>
                  <a:cubicBezTo>
                    <a:pt x="3516" y="3854"/>
                    <a:pt x="3552" y="3818"/>
                    <a:pt x="3569" y="3801"/>
                  </a:cubicBezTo>
                  <a:cubicBezTo>
                    <a:pt x="3605" y="3783"/>
                    <a:pt x="3623" y="3747"/>
                    <a:pt x="3641" y="3729"/>
                  </a:cubicBezTo>
                  <a:cubicBezTo>
                    <a:pt x="3677" y="3711"/>
                    <a:pt x="3712" y="3676"/>
                    <a:pt x="3730" y="3640"/>
                  </a:cubicBezTo>
                  <a:cubicBezTo>
                    <a:pt x="3748" y="3622"/>
                    <a:pt x="3766" y="3604"/>
                    <a:pt x="3801" y="3586"/>
                  </a:cubicBezTo>
                  <a:cubicBezTo>
                    <a:pt x="3819" y="3551"/>
                    <a:pt x="3855" y="3515"/>
                    <a:pt x="3873" y="3479"/>
                  </a:cubicBezTo>
                  <a:cubicBezTo>
                    <a:pt x="3891" y="3462"/>
                    <a:pt x="3908" y="3426"/>
                    <a:pt x="3926" y="3408"/>
                  </a:cubicBezTo>
                  <a:cubicBezTo>
                    <a:pt x="3944" y="3372"/>
                    <a:pt x="3980" y="3337"/>
                    <a:pt x="3998" y="3301"/>
                  </a:cubicBezTo>
                  <a:cubicBezTo>
                    <a:pt x="4016" y="3265"/>
                    <a:pt x="4033" y="3247"/>
                    <a:pt x="4033" y="3230"/>
                  </a:cubicBezTo>
                  <a:cubicBezTo>
                    <a:pt x="4069" y="3194"/>
                    <a:pt x="4087" y="3140"/>
                    <a:pt x="4105" y="3105"/>
                  </a:cubicBezTo>
                  <a:cubicBezTo>
                    <a:pt x="4123" y="3087"/>
                    <a:pt x="4123" y="3051"/>
                    <a:pt x="4140" y="3033"/>
                  </a:cubicBezTo>
                  <a:cubicBezTo>
                    <a:pt x="4158" y="2998"/>
                    <a:pt x="4176" y="2944"/>
                    <a:pt x="4194" y="2908"/>
                  </a:cubicBezTo>
                  <a:cubicBezTo>
                    <a:pt x="4194" y="2873"/>
                    <a:pt x="4212" y="2855"/>
                    <a:pt x="4212" y="2837"/>
                  </a:cubicBezTo>
                  <a:cubicBezTo>
                    <a:pt x="4230" y="2783"/>
                    <a:pt x="4247" y="2748"/>
                    <a:pt x="4247" y="2694"/>
                  </a:cubicBezTo>
                  <a:cubicBezTo>
                    <a:pt x="4265" y="2659"/>
                    <a:pt x="4265" y="2641"/>
                    <a:pt x="4283" y="2623"/>
                  </a:cubicBezTo>
                  <a:cubicBezTo>
                    <a:pt x="4283" y="2569"/>
                    <a:pt x="4283" y="2516"/>
                    <a:pt x="4301" y="2480"/>
                  </a:cubicBezTo>
                  <a:cubicBezTo>
                    <a:pt x="4301" y="2444"/>
                    <a:pt x="4301" y="2427"/>
                    <a:pt x="4319" y="2391"/>
                  </a:cubicBezTo>
                  <a:cubicBezTo>
                    <a:pt x="4319" y="2337"/>
                    <a:pt x="4319" y="2284"/>
                    <a:pt x="4319" y="2230"/>
                  </a:cubicBezTo>
                  <a:cubicBezTo>
                    <a:pt x="4319" y="2213"/>
                    <a:pt x="4319" y="2195"/>
                    <a:pt x="4319" y="2159"/>
                  </a:cubicBezTo>
                  <a:cubicBezTo>
                    <a:pt x="4319" y="2088"/>
                    <a:pt x="4319" y="2016"/>
                    <a:pt x="4319" y="1945"/>
                  </a:cubicBezTo>
                  <a:cubicBezTo>
                    <a:pt x="4319" y="1927"/>
                    <a:pt x="4319" y="1927"/>
                    <a:pt x="4319" y="1927"/>
                  </a:cubicBezTo>
                  <a:lnTo>
                    <a:pt x="4301" y="1927"/>
                  </a:lnTo>
                  <a:cubicBezTo>
                    <a:pt x="4194" y="856"/>
                    <a:pt x="3284" y="0"/>
                    <a:pt x="2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6"/>
            <p:cNvSpPr/>
            <p:nvPr/>
          </p:nvSpPr>
          <p:spPr>
            <a:xfrm rot="5400000">
              <a:off x="4272170" y="9050797"/>
              <a:ext cx="104655" cy="99964"/>
            </a:xfrm>
            <a:custGeom>
              <a:rect b="b" l="l" r="r" t="t"/>
              <a:pathLst>
                <a:path extrusionOk="0" h="1705" w="1785">
                  <a:moveTo>
                    <a:pt x="1437" y="1"/>
                  </a:moveTo>
                  <a:cubicBezTo>
                    <a:pt x="1357" y="1"/>
                    <a:pt x="1276" y="27"/>
                    <a:pt x="1214" y="81"/>
                  </a:cubicBezTo>
                  <a:lnTo>
                    <a:pt x="125" y="1187"/>
                  </a:lnTo>
                  <a:cubicBezTo>
                    <a:pt x="1" y="1294"/>
                    <a:pt x="1" y="1491"/>
                    <a:pt x="125" y="1615"/>
                  </a:cubicBezTo>
                  <a:cubicBezTo>
                    <a:pt x="197" y="1687"/>
                    <a:pt x="268" y="1705"/>
                    <a:pt x="340" y="1705"/>
                  </a:cubicBezTo>
                  <a:cubicBezTo>
                    <a:pt x="429" y="1705"/>
                    <a:pt x="500" y="1687"/>
                    <a:pt x="572" y="1615"/>
                  </a:cubicBezTo>
                  <a:lnTo>
                    <a:pt x="893" y="1294"/>
                  </a:lnTo>
                  <a:lnTo>
                    <a:pt x="1660" y="527"/>
                  </a:lnTo>
                  <a:cubicBezTo>
                    <a:pt x="1785" y="402"/>
                    <a:pt x="1785" y="206"/>
                    <a:pt x="1660" y="81"/>
                  </a:cubicBezTo>
                  <a:cubicBezTo>
                    <a:pt x="1598" y="27"/>
                    <a:pt x="1517" y="1"/>
                    <a:pt x="14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6"/>
            <p:cNvSpPr/>
            <p:nvPr/>
          </p:nvSpPr>
          <p:spPr>
            <a:xfrm rot="5400000">
              <a:off x="3901951" y="8870480"/>
              <a:ext cx="36702" cy="126934"/>
            </a:xfrm>
            <a:custGeom>
              <a:rect b="b" l="l" r="r" t="t"/>
              <a:pathLst>
                <a:path extrusionOk="0" h="2165" w="626">
                  <a:moveTo>
                    <a:pt x="250" y="1"/>
                  </a:moveTo>
                  <a:cubicBezTo>
                    <a:pt x="215" y="19"/>
                    <a:pt x="179" y="19"/>
                    <a:pt x="161" y="37"/>
                  </a:cubicBezTo>
                  <a:cubicBezTo>
                    <a:pt x="161" y="54"/>
                    <a:pt x="143" y="54"/>
                    <a:pt x="143" y="54"/>
                  </a:cubicBezTo>
                  <a:cubicBezTo>
                    <a:pt x="90" y="90"/>
                    <a:pt x="36" y="144"/>
                    <a:pt x="18" y="215"/>
                  </a:cubicBezTo>
                  <a:cubicBezTo>
                    <a:pt x="1" y="251"/>
                    <a:pt x="1" y="269"/>
                    <a:pt x="1" y="304"/>
                  </a:cubicBezTo>
                  <a:lnTo>
                    <a:pt x="1" y="322"/>
                  </a:lnTo>
                  <a:lnTo>
                    <a:pt x="1" y="768"/>
                  </a:lnTo>
                  <a:lnTo>
                    <a:pt x="1" y="1839"/>
                  </a:lnTo>
                  <a:cubicBezTo>
                    <a:pt x="1" y="1999"/>
                    <a:pt x="108" y="2124"/>
                    <a:pt x="250" y="2160"/>
                  </a:cubicBezTo>
                  <a:cubicBezTo>
                    <a:pt x="269" y="2163"/>
                    <a:pt x="288" y="2165"/>
                    <a:pt x="306" y="2165"/>
                  </a:cubicBezTo>
                  <a:cubicBezTo>
                    <a:pt x="479" y="2165"/>
                    <a:pt x="625" y="2018"/>
                    <a:pt x="625" y="1857"/>
                  </a:cubicBezTo>
                  <a:lnTo>
                    <a:pt x="625" y="768"/>
                  </a:lnTo>
                  <a:lnTo>
                    <a:pt x="625" y="322"/>
                  </a:lnTo>
                  <a:lnTo>
                    <a:pt x="625" y="304"/>
                  </a:lnTo>
                  <a:cubicBezTo>
                    <a:pt x="625" y="269"/>
                    <a:pt x="607" y="251"/>
                    <a:pt x="607" y="215"/>
                  </a:cubicBezTo>
                  <a:cubicBezTo>
                    <a:pt x="572" y="144"/>
                    <a:pt x="536" y="90"/>
                    <a:pt x="482" y="54"/>
                  </a:cubicBezTo>
                  <a:cubicBezTo>
                    <a:pt x="482" y="54"/>
                    <a:pt x="464" y="54"/>
                    <a:pt x="464" y="37"/>
                  </a:cubicBezTo>
                  <a:cubicBezTo>
                    <a:pt x="429" y="19"/>
                    <a:pt x="411" y="19"/>
                    <a:pt x="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6"/>
            <p:cNvSpPr/>
            <p:nvPr/>
          </p:nvSpPr>
          <p:spPr>
            <a:xfrm rot="5400000">
              <a:off x="3937539" y="9050415"/>
              <a:ext cx="104655" cy="100726"/>
            </a:xfrm>
            <a:custGeom>
              <a:rect b="b" l="l" r="r" t="t"/>
              <a:pathLst>
                <a:path extrusionOk="0" h="1718" w="1785">
                  <a:moveTo>
                    <a:pt x="340" y="0"/>
                  </a:moveTo>
                  <a:cubicBezTo>
                    <a:pt x="268" y="0"/>
                    <a:pt x="197" y="36"/>
                    <a:pt x="125" y="90"/>
                  </a:cubicBezTo>
                  <a:cubicBezTo>
                    <a:pt x="1" y="214"/>
                    <a:pt x="1" y="411"/>
                    <a:pt x="125" y="536"/>
                  </a:cubicBezTo>
                  <a:lnTo>
                    <a:pt x="1214" y="1624"/>
                  </a:lnTo>
                  <a:cubicBezTo>
                    <a:pt x="1276" y="1687"/>
                    <a:pt x="1357" y="1718"/>
                    <a:pt x="1437" y="1718"/>
                  </a:cubicBezTo>
                  <a:cubicBezTo>
                    <a:pt x="1517" y="1718"/>
                    <a:pt x="1598" y="1687"/>
                    <a:pt x="1660" y="1624"/>
                  </a:cubicBezTo>
                  <a:cubicBezTo>
                    <a:pt x="1785" y="1499"/>
                    <a:pt x="1785" y="1303"/>
                    <a:pt x="1660" y="1196"/>
                  </a:cubicBezTo>
                  <a:lnTo>
                    <a:pt x="893" y="429"/>
                  </a:lnTo>
                  <a:lnTo>
                    <a:pt x="572" y="90"/>
                  </a:lnTo>
                  <a:cubicBezTo>
                    <a:pt x="500" y="36"/>
                    <a:pt x="429" y="0"/>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6"/>
            <p:cNvSpPr/>
            <p:nvPr/>
          </p:nvSpPr>
          <p:spPr>
            <a:xfrm rot="5400000">
              <a:off x="4093524" y="9151992"/>
              <a:ext cx="126641" cy="36702"/>
            </a:xfrm>
            <a:custGeom>
              <a:rect b="b" l="l" r="r" t="t"/>
              <a:pathLst>
                <a:path extrusionOk="0" h="626" w="2160">
                  <a:moveTo>
                    <a:pt x="304" y="1"/>
                  </a:moveTo>
                  <a:cubicBezTo>
                    <a:pt x="126" y="1"/>
                    <a:pt x="1" y="143"/>
                    <a:pt x="1" y="304"/>
                  </a:cubicBezTo>
                  <a:cubicBezTo>
                    <a:pt x="1" y="482"/>
                    <a:pt x="126" y="625"/>
                    <a:pt x="304" y="625"/>
                  </a:cubicBezTo>
                  <a:lnTo>
                    <a:pt x="1856" y="625"/>
                  </a:lnTo>
                  <a:cubicBezTo>
                    <a:pt x="2017" y="625"/>
                    <a:pt x="2160" y="482"/>
                    <a:pt x="2160" y="304"/>
                  </a:cubicBezTo>
                  <a:cubicBezTo>
                    <a:pt x="2160" y="143"/>
                    <a:pt x="2017"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6"/>
            <p:cNvSpPr/>
            <p:nvPr/>
          </p:nvSpPr>
          <p:spPr>
            <a:xfrm rot="5400000">
              <a:off x="4273313" y="8715111"/>
              <a:ext cx="102602" cy="99730"/>
            </a:xfrm>
            <a:custGeom>
              <a:rect b="b" l="l" r="r" t="t"/>
              <a:pathLst>
                <a:path extrusionOk="0" h="1701" w="1750">
                  <a:moveTo>
                    <a:pt x="349" y="1"/>
                  </a:moveTo>
                  <a:cubicBezTo>
                    <a:pt x="269" y="1"/>
                    <a:pt x="188" y="27"/>
                    <a:pt x="126" y="81"/>
                  </a:cubicBezTo>
                  <a:cubicBezTo>
                    <a:pt x="1" y="206"/>
                    <a:pt x="1" y="402"/>
                    <a:pt x="126" y="527"/>
                  </a:cubicBezTo>
                  <a:lnTo>
                    <a:pt x="1214" y="1615"/>
                  </a:lnTo>
                  <a:cubicBezTo>
                    <a:pt x="1268" y="1651"/>
                    <a:pt x="1303" y="1687"/>
                    <a:pt x="1357" y="1687"/>
                  </a:cubicBezTo>
                  <a:cubicBezTo>
                    <a:pt x="1393" y="1696"/>
                    <a:pt x="1428" y="1700"/>
                    <a:pt x="1462" y="1700"/>
                  </a:cubicBezTo>
                  <a:cubicBezTo>
                    <a:pt x="1495" y="1700"/>
                    <a:pt x="1526" y="1696"/>
                    <a:pt x="1553" y="1687"/>
                  </a:cubicBezTo>
                  <a:cubicBezTo>
                    <a:pt x="1589" y="1669"/>
                    <a:pt x="1625" y="1651"/>
                    <a:pt x="1660" y="1615"/>
                  </a:cubicBezTo>
                  <a:cubicBezTo>
                    <a:pt x="1714" y="1562"/>
                    <a:pt x="1750" y="1473"/>
                    <a:pt x="1750" y="1401"/>
                  </a:cubicBezTo>
                  <a:cubicBezTo>
                    <a:pt x="1750" y="1330"/>
                    <a:pt x="1714" y="1241"/>
                    <a:pt x="1660" y="1187"/>
                  </a:cubicBezTo>
                  <a:lnTo>
                    <a:pt x="1321" y="848"/>
                  </a:lnTo>
                  <a:lnTo>
                    <a:pt x="572" y="81"/>
                  </a:lnTo>
                  <a:cubicBezTo>
                    <a:pt x="509" y="27"/>
                    <a:pt x="429"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6"/>
            <p:cNvSpPr/>
            <p:nvPr/>
          </p:nvSpPr>
          <p:spPr>
            <a:xfrm rot="5400000">
              <a:off x="4375095" y="8870480"/>
              <a:ext cx="36702" cy="126934"/>
            </a:xfrm>
            <a:custGeom>
              <a:rect b="b" l="l" r="r" t="t"/>
              <a:pathLst>
                <a:path extrusionOk="0" h="2165" w="626">
                  <a:moveTo>
                    <a:pt x="311" y="1"/>
                  </a:moveTo>
                  <a:cubicBezTo>
                    <a:pt x="291" y="1"/>
                    <a:pt x="271" y="2"/>
                    <a:pt x="250" y="6"/>
                  </a:cubicBezTo>
                  <a:cubicBezTo>
                    <a:pt x="108" y="24"/>
                    <a:pt x="1" y="167"/>
                    <a:pt x="1" y="309"/>
                  </a:cubicBezTo>
                  <a:lnTo>
                    <a:pt x="1" y="1380"/>
                  </a:lnTo>
                  <a:lnTo>
                    <a:pt x="1" y="1844"/>
                  </a:lnTo>
                  <a:cubicBezTo>
                    <a:pt x="1" y="1879"/>
                    <a:pt x="1" y="1915"/>
                    <a:pt x="18" y="1951"/>
                  </a:cubicBezTo>
                  <a:cubicBezTo>
                    <a:pt x="36" y="2022"/>
                    <a:pt x="90" y="2076"/>
                    <a:pt x="143" y="2111"/>
                  </a:cubicBezTo>
                  <a:lnTo>
                    <a:pt x="161" y="2111"/>
                  </a:lnTo>
                  <a:cubicBezTo>
                    <a:pt x="179" y="2129"/>
                    <a:pt x="215" y="2147"/>
                    <a:pt x="250" y="2147"/>
                  </a:cubicBezTo>
                  <a:lnTo>
                    <a:pt x="268" y="2147"/>
                  </a:lnTo>
                  <a:cubicBezTo>
                    <a:pt x="286" y="2165"/>
                    <a:pt x="304" y="2165"/>
                    <a:pt x="304" y="2165"/>
                  </a:cubicBezTo>
                  <a:cubicBezTo>
                    <a:pt x="322" y="2165"/>
                    <a:pt x="340" y="2165"/>
                    <a:pt x="340" y="2147"/>
                  </a:cubicBezTo>
                  <a:lnTo>
                    <a:pt x="375" y="2147"/>
                  </a:lnTo>
                  <a:cubicBezTo>
                    <a:pt x="411" y="2147"/>
                    <a:pt x="429" y="2129"/>
                    <a:pt x="464" y="2111"/>
                  </a:cubicBezTo>
                  <a:lnTo>
                    <a:pt x="482" y="2111"/>
                  </a:lnTo>
                  <a:cubicBezTo>
                    <a:pt x="536" y="2076"/>
                    <a:pt x="572" y="2022"/>
                    <a:pt x="607" y="1951"/>
                  </a:cubicBezTo>
                  <a:cubicBezTo>
                    <a:pt x="607" y="1915"/>
                    <a:pt x="625" y="1879"/>
                    <a:pt x="625" y="1844"/>
                  </a:cubicBezTo>
                  <a:lnTo>
                    <a:pt x="625" y="1380"/>
                  </a:lnTo>
                  <a:lnTo>
                    <a:pt x="625" y="309"/>
                  </a:lnTo>
                  <a:cubicBezTo>
                    <a:pt x="625" y="133"/>
                    <a:pt x="482"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rot="5400000">
              <a:off x="4093524" y="8678144"/>
              <a:ext cx="126641" cy="36702"/>
            </a:xfrm>
            <a:custGeom>
              <a:rect b="b" l="l" r="r" t="t"/>
              <a:pathLst>
                <a:path extrusionOk="0" h="626" w="2160">
                  <a:moveTo>
                    <a:pt x="303" y="1"/>
                  </a:moveTo>
                  <a:cubicBezTo>
                    <a:pt x="143" y="1"/>
                    <a:pt x="0" y="143"/>
                    <a:pt x="0" y="304"/>
                  </a:cubicBezTo>
                  <a:cubicBezTo>
                    <a:pt x="0" y="482"/>
                    <a:pt x="143" y="625"/>
                    <a:pt x="303" y="625"/>
                  </a:cubicBezTo>
                  <a:lnTo>
                    <a:pt x="1856" y="625"/>
                  </a:lnTo>
                  <a:cubicBezTo>
                    <a:pt x="2034" y="625"/>
                    <a:pt x="2159" y="482"/>
                    <a:pt x="2159" y="304"/>
                  </a:cubicBezTo>
                  <a:cubicBezTo>
                    <a:pt x="2159" y="143"/>
                    <a:pt x="2034"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6"/>
            <p:cNvSpPr/>
            <p:nvPr/>
          </p:nvSpPr>
          <p:spPr>
            <a:xfrm rot="5400000">
              <a:off x="3937334" y="8715843"/>
              <a:ext cx="104713" cy="100375"/>
            </a:xfrm>
            <a:custGeom>
              <a:rect b="b" l="l" r="r" t="t"/>
              <a:pathLst>
                <a:path extrusionOk="0" h="1712" w="1786">
                  <a:moveTo>
                    <a:pt x="1444" y="1"/>
                  </a:moveTo>
                  <a:cubicBezTo>
                    <a:pt x="1416" y="1"/>
                    <a:pt x="1387" y="5"/>
                    <a:pt x="1357" y="12"/>
                  </a:cubicBezTo>
                  <a:cubicBezTo>
                    <a:pt x="1303" y="30"/>
                    <a:pt x="1268" y="48"/>
                    <a:pt x="1214" y="84"/>
                  </a:cubicBezTo>
                  <a:lnTo>
                    <a:pt x="126" y="1190"/>
                  </a:lnTo>
                  <a:cubicBezTo>
                    <a:pt x="1" y="1297"/>
                    <a:pt x="1" y="1493"/>
                    <a:pt x="126" y="1618"/>
                  </a:cubicBezTo>
                  <a:cubicBezTo>
                    <a:pt x="188" y="1681"/>
                    <a:pt x="269" y="1712"/>
                    <a:pt x="349" y="1712"/>
                  </a:cubicBezTo>
                  <a:cubicBezTo>
                    <a:pt x="429" y="1712"/>
                    <a:pt x="509" y="1681"/>
                    <a:pt x="572" y="1618"/>
                  </a:cubicBezTo>
                  <a:lnTo>
                    <a:pt x="1321" y="851"/>
                  </a:lnTo>
                  <a:lnTo>
                    <a:pt x="1660" y="530"/>
                  </a:lnTo>
                  <a:cubicBezTo>
                    <a:pt x="1785" y="405"/>
                    <a:pt x="1785" y="208"/>
                    <a:pt x="1660" y="84"/>
                  </a:cubicBezTo>
                  <a:cubicBezTo>
                    <a:pt x="1625" y="66"/>
                    <a:pt x="1589" y="48"/>
                    <a:pt x="1553" y="30"/>
                  </a:cubicBezTo>
                  <a:cubicBezTo>
                    <a:pt x="1522" y="9"/>
                    <a:pt x="1484" y="1"/>
                    <a:pt x="1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6"/>
            <p:cNvSpPr/>
            <p:nvPr/>
          </p:nvSpPr>
          <p:spPr>
            <a:xfrm rot="5400000">
              <a:off x="3893186" y="8860601"/>
              <a:ext cx="54467" cy="145578"/>
            </a:xfrm>
            <a:custGeom>
              <a:rect b="b" l="l" r="r" t="t"/>
              <a:pathLst>
                <a:path extrusionOk="0" h="2483" w="929">
                  <a:moveTo>
                    <a:pt x="457" y="320"/>
                  </a:moveTo>
                  <a:cubicBezTo>
                    <a:pt x="536" y="320"/>
                    <a:pt x="608" y="385"/>
                    <a:pt x="608" y="465"/>
                  </a:cubicBezTo>
                  <a:lnTo>
                    <a:pt x="608" y="2018"/>
                  </a:lnTo>
                  <a:cubicBezTo>
                    <a:pt x="608" y="2093"/>
                    <a:pt x="544" y="2168"/>
                    <a:pt x="470" y="2168"/>
                  </a:cubicBezTo>
                  <a:cubicBezTo>
                    <a:pt x="457" y="2168"/>
                    <a:pt x="443" y="2166"/>
                    <a:pt x="429" y="2160"/>
                  </a:cubicBezTo>
                  <a:cubicBezTo>
                    <a:pt x="358" y="2142"/>
                    <a:pt x="304" y="2089"/>
                    <a:pt x="304" y="2018"/>
                  </a:cubicBezTo>
                  <a:lnTo>
                    <a:pt x="304" y="483"/>
                  </a:lnTo>
                  <a:cubicBezTo>
                    <a:pt x="304" y="394"/>
                    <a:pt x="358" y="340"/>
                    <a:pt x="429" y="322"/>
                  </a:cubicBezTo>
                  <a:cubicBezTo>
                    <a:pt x="439" y="321"/>
                    <a:pt x="448" y="320"/>
                    <a:pt x="457" y="320"/>
                  </a:cubicBezTo>
                  <a:close/>
                  <a:moveTo>
                    <a:pt x="445" y="0"/>
                  </a:moveTo>
                  <a:cubicBezTo>
                    <a:pt x="434" y="0"/>
                    <a:pt x="423" y="1"/>
                    <a:pt x="411" y="1"/>
                  </a:cubicBezTo>
                  <a:cubicBezTo>
                    <a:pt x="179" y="37"/>
                    <a:pt x="1" y="233"/>
                    <a:pt x="1" y="483"/>
                  </a:cubicBezTo>
                  <a:lnTo>
                    <a:pt x="1" y="2000"/>
                  </a:lnTo>
                  <a:cubicBezTo>
                    <a:pt x="1" y="2249"/>
                    <a:pt x="179" y="2464"/>
                    <a:pt x="411" y="2481"/>
                  </a:cubicBezTo>
                  <a:cubicBezTo>
                    <a:pt x="423" y="2482"/>
                    <a:pt x="434" y="2482"/>
                    <a:pt x="445" y="2482"/>
                  </a:cubicBezTo>
                  <a:cubicBezTo>
                    <a:pt x="715" y="2482"/>
                    <a:pt x="929" y="2275"/>
                    <a:pt x="929" y="2018"/>
                  </a:cubicBezTo>
                  <a:lnTo>
                    <a:pt x="929" y="465"/>
                  </a:lnTo>
                  <a:cubicBezTo>
                    <a:pt x="929" y="208"/>
                    <a:pt x="715"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6"/>
            <p:cNvSpPr/>
            <p:nvPr/>
          </p:nvSpPr>
          <p:spPr>
            <a:xfrm rot="5400000">
              <a:off x="3930357" y="8706932"/>
              <a:ext cx="119312" cy="118257"/>
            </a:xfrm>
            <a:custGeom>
              <a:rect b="b" l="l" r="r" t="t"/>
              <a:pathLst>
                <a:path extrusionOk="0" h="2017" w="2035">
                  <a:moveTo>
                    <a:pt x="1561" y="313"/>
                  </a:moveTo>
                  <a:cubicBezTo>
                    <a:pt x="1601" y="313"/>
                    <a:pt x="1642" y="331"/>
                    <a:pt x="1677" y="366"/>
                  </a:cubicBezTo>
                  <a:cubicBezTo>
                    <a:pt x="1731" y="420"/>
                    <a:pt x="1731" y="509"/>
                    <a:pt x="1677" y="581"/>
                  </a:cubicBezTo>
                  <a:lnTo>
                    <a:pt x="571" y="1669"/>
                  </a:lnTo>
                  <a:cubicBezTo>
                    <a:pt x="544" y="1696"/>
                    <a:pt x="509" y="1709"/>
                    <a:pt x="471" y="1709"/>
                  </a:cubicBezTo>
                  <a:cubicBezTo>
                    <a:pt x="433" y="1709"/>
                    <a:pt x="393" y="1696"/>
                    <a:pt x="357" y="1669"/>
                  </a:cubicBezTo>
                  <a:cubicBezTo>
                    <a:pt x="339" y="1633"/>
                    <a:pt x="321" y="1598"/>
                    <a:pt x="321" y="1562"/>
                  </a:cubicBezTo>
                  <a:cubicBezTo>
                    <a:pt x="321" y="1526"/>
                    <a:pt x="339" y="1473"/>
                    <a:pt x="357" y="1455"/>
                  </a:cubicBezTo>
                  <a:lnTo>
                    <a:pt x="1445" y="366"/>
                  </a:lnTo>
                  <a:cubicBezTo>
                    <a:pt x="1481" y="331"/>
                    <a:pt x="1521" y="313"/>
                    <a:pt x="1561" y="313"/>
                  </a:cubicBezTo>
                  <a:close/>
                  <a:moveTo>
                    <a:pt x="1561" y="1"/>
                  </a:moveTo>
                  <a:cubicBezTo>
                    <a:pt x="1441" y="1"/>
                    <a:pt x="1320" y="45"/>
                    <a:pt x="1231" y="135"/>
                  </a:cubicBezTo>
                  <a:lnTo>
                    <a:pt x="143" y="1241"/>
                  </a:lnTo>
                  <a:cubicBezTo>
                    <a:pt x="54" y="1312"/>
                    <a:pt x="0" y="1437"/>
                    <a:pt x="0" y="1562"/>
                  </a:cubicBezTo>
                  <a:cubicBezTo>
                    <a:pt x="0" y="1687"/>
                    <a:pt x="54" y="1794"/>
                    <a:pt x="143" y="1883"/>
                  </a:cubicBezTo>
                  <a:cubicBezTo>
                    <a:pt x="232" y="1972"/>
                    <a:pt x="352" y="2017"/>
                    <a:pt x="473" y="2017"/>
                  </a:cubicBezTo>
                  <a:cubicBezTo>
                    <a:pt x="593" y="2017"/>
                    <a:pt x="714" y="1972"/>
                    <a:pt x="803" y="1883"/>
                  </a:cubicBezTo>
                  <a:lnTo>
                    <a:pt x="1891" y="795"/>
                  </a:lnTo>
                  <a:cubicBezTo>
                    <a:pt x="1981" y="705"/>
                    <a:pt x="2034" y="581"/>
                    <a:pt x="2034" y="474"/>
                  </a:cubicBezTo>
                  <a:cubicBezTo>
                    <a:pt x="2034" y="349"/>
                    <a:pt x="1981" y="224"/>
                    <a:pt x="1891" y="135"/>
                  </a:cubicBezTo>
                  <a:cubicBezTo>
                    <a:pt x="1802" y="45"/>
                    <a:pt x="1682"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6"/>
            <p:cNvSpPr/>
            <p:nvPr/>
          </p:nvSpPr>
          <p:spPr>
            <a:xfrm rot="5400000">
              <a:off x="4366476" y="8861041"/>
              <a:ext cx="54467" cy="144699"/>
            </a:xfrm>
            <a:custGeom>
              <a:rect b="b" l="l" r="r" t="t"/>
              <a:pathLst>
                <a:path extrusionOk="0" h="2468" w="929">
                  <a:moveTo>
                    <a:pt x="457" y="302"/>
                  </a:moveTo>
                  <a:cubicBezTo>
                    <a:pt x="536" y="302"/>
                    <a:pt x="608" y="369"/>
                    <a:pt x="608" y="465"/>
                  </a:cubicBezTo>
                  <a:lnTo>
                    <a:pt x="608" y="2000"/>
                  </a:lnTo>
                  <a:cubicBezTo>
                    <a:pt x="608" y="2071"/>
                    <a:pt x="572" y="2143"/>
                    <a:pt x="501" y="2160"/>
                  </a:cubicBezTo>
                  <a:cubicBezTo>
                    <a:pt x="490" y="2162"/>
                    <a:pt x="479" y="2163"/>
                    <a:pt x="468" y="2163"/>
                  </a:cubicBezTo>
                  <a:cubicBezTo>
                    <a:pt x="376" y="2163"/>
                    <a:pt x="304" y="2096"/>
                    <a:pt x="304" y="2000"/>
                  </a:cubicBezTo>
                  <a:lnTo>
                    <a:pt x="304" y="465"/>
                  </a:lnTo>
                  <a:cubicBezTo>
                    <a:pt x="304" y="394"/>
                    <a:pt x="358" y="323"/>
                    <a:pt x="429" y="305"/>
                  </a:cubicBezTo>
                  <a:cubicBezTo>
                    <a:pt x="438" y="303"/>
                    <a:pt x="448" y="302"/>
                    <a:pt x="457" y="302"/>
                  </a:cubicBezTo>
                  <a:close/>
                  <a:moveTo>
                    <a:pt x="469" y="0"/>
                  </a:moveTo>
                  <a:cubicBezTo>
                    <a:pt x="215" y="0"/>
                    <a:pt x="1" y="208"/>
                    <a:pt x="1" y="465"/>
                  </a:cubicBezTo>
                  <a:lnTo>
                    <a:pt x="1" y="2000"/>
                  </a:lnTo>
                  <a:cubicBezTo>
                    <a:pt x="1" y="2232"/>
                    <a:pt x="179" y="2446"/>
                    <a:pt x="411" y="2464"/>
                  </a:cubicBezTo>
                  <a:cubicBezTo>
                    <a:pt x="431" y="2466"/>
                    <a:pt x="450" y="2467"/>
                    <a:pt x="469" y="2467"/>
                  </a:cubicBezTo>
                  <a:cubicBezTo>
                    <a:pt x="728" y="2467"/>
                    <a:pt x="929" y="2249"/>
                    <a:pt x="929" y="2000"/>
                  </a:cubicBezTo>
                  <a:lnTo>
                    <a:pt x="929" y="465"/>
                  </a:lnTo>
                  <a:cubicBezTo>
                    <a:pt x="929" y="233"/>
                    <a:pt x="750" y="19"/>
                    <a:pt x="501" y="1"/>
                  </a:cubicBezTo>
                  <a:cubicBezTo>
                    <a:pt x="490" y="1"/>
                    <a:pt x="480"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6"/>
            <p:cNvSpPr/>
            <p:nvPr/>
          </p:nvSpPr>
          <p:spPr>
            <a:xfrm rot="5400000">
              <a:off x="4264020" y="8705876"/>
              <a:ext cx="121423" cy="118257"/>
            </a:xfrm>
            <a:custGeom>
              <a:rect b="b" l="l" r="r" t="t"/>
              <a:pathLst>
                <a:path extrusionOk="0" h="2017" w="2071">
                  <a:moveTo>
                    <a:pt x="509" y="312"/>
                  </a:moveTo>
                  <a:cubicBezTo>
                    <a:pt x="549" y="312"/>
                    <a:pt x="589" y="330"/>
                    <a:pt x="625" y="366"/>
                  </a:cubicBezTo>
                  <a:lnTo>
                    <a:pt x="1713" y="1454"/>
                  </a:lnTo>
                  <a:cubicBezTo>
                    <a:pt x="1767" y="1508"/>
                    <a:pt x="1767" y="1615"/>
                    <a:pt x="1713" y="1668"/>
                  </a:cubicBezTo>
                  <a:cubicBezTo>
                    <a:pt x="1678" y="1695"/>
                    <a:pt x="1637" y="1709"/>
                    <a:pt x="1597" y="1709"/>
                  </a:cubicBezTo>
                  <a:cubicBezTo>
                    <a:pt x="1557" y="1709"/>
                    <a:pt x="1517" y="1695"/>
                    <a:pt x="1481" y="1668"/>
                  </a:cubicBezTo>
                  <a:lnTo>
                    <a:pt x="393" y="580"/>
                  </a:lnTo>
                  <a:cubicBezTo>
                    <a:pt x="339" y="509"/>
                    <a:pt x="339" y="419"/>
                    <a:pt x="393" y="366"/>
                  </a:cubicBezTo>
                  <a:cubicBezTo>
                    <a:pt x="429" y="330"/>
                    <a:pt x="469" y="312"/>
                    <a:pt x="509" y="312"/>
                  </a:cubicBezTo>
                  <a:close/>
                  <a:moveTo>
                    <a:pt x="509" y="0"/>
                  </a:moveTo>
                  <a:cubicBezTo>
                    <a:pt x="388" y="0"/>
                    <a:pt x="268" y="45"/>
                    <a:pt x="179" y="134"/>
                  </a:cubicBezTo>
                  <a:cubicBezTo>
                    <a:pt x="0" y="312"/>
                    <a:pt x="0" y="616"/>
                    <a:pt x="179" y="794"/>
                  </a:cubicBezTo>
                  <a:lnTo>
                    <a:pt x="1267" y="1882"/>
                  </a:lnTo>
                  <a:cubicBezTo>
                    <a:pt x="1356" y="1972"/>
                    <a:pt x="1477" y="2016"/>
                    <a:pt x="1597" y="2016"/>
                  </a:cubicBezTo>
                  <a:cubicBezTo>
                    <a:pt x="1718" y="2016"/>
                    <a:pt x="1838" y="1972"/>
                    <a:pt x="1927" y="1882"/>
                  </a:cubicBezTo>
                  <a:cubicBezTo>
                    <a:pt x="2017" y="1793"/>
                    <a:pt x="2070" y="1686"/>
                    <a:pt x="2070" y="1561"/>
                  </a:cubicBezTo>
                  <a:cubicBezTo>
                    <a:pt x="2070" y="1436"/>
                    <a:pt x="2017" y="1329"/>
                    <a:pt x="1927" y="1240"/>
                  </a:cubicBezTo>
                  <a:lnTo>
                    <a:pt x="839" y="134"/>
                  </a:lnTo>
                  <a:cubicBezTo>
                    <a:pt x="750" y="45"/>
                    <a:pt x="629"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p:nvPr/>
          </p:nvSpPr>
          <p:spPr>
            <a:xfrm rot="5400000">
              <a:off x="4074704" y="9142611"/>
              <a:ext cx="165337" cy="54409"/>
            </a:xfrm>
            <a:custGeom>
              <a:rect b="b" l="l" r="r" t="t"/>
              <a:pathLst>
                <a:path extrusionOk="0" h="928" w="2820">
                  <a:moveTo>
                    <a:pt x="554" y="0"/>
                  </a:moveTo>
                  <a:cubicBezTo>
                    <a:pt x="465" y="0"/>
                    <a:pt x="375" y="36"/>
                    <a:pt x="304" y="107"/>
                  </a:cubicBezTo>
                  <a:cubicBezTo>
                    <a:pt x="1" y="500"/>
                    <a:pt x="268" y="928"/>
                    <a:pt x="643" y="928"/>
                  </a:cubicBezTo>
                  <a:lnTo>
                    <a:pt x="2267" y="928"/>
                  </a:lnTo>
                  <a:cubicBezTo>
                    <a:pt x="2374" y="928"/>
                    <a:pt x="2463" y="892"/>
                    <a:pt x="2517" y="821"/>
                  </a:cubicBezTo>
                  <a:cubicBezTo>
                    <a:pt x="2820" y="428"/>
                    <a:pt x="2552" y="0"/>
                    <a:pt x="2178" y="0"/>
                  </a:cubicBezTo>
                  <a:lnTo>
                    <a:pt x="1874" y="0"/>
                  </a:lnTo>
                  <a:lnTo>
                    <a:pt x="1874" y="303"/>
                  </a:lnTo>
                  <a:lnTo>
                    <a:pt x="2178" y="303"/>
                  </a:lnTo>
                  <a:cubicBezTo>
                    <a:pt x="2249" y="303"/>
                    <a:pt x="2320" y="357"/>
                    <a:pt x="2338" y="428"/>
                  </a:cubicBezTo>
                  <a:cubicBezTo>
                    <a:pt x="2356" y="518"/>
                    <a:pt x="2285" y="607"/>
                    <a:pt x="2178" y="607"/>
                  </a:cubicBezTo>
                  <a:lnTo>
                    <a:pt x="643" y="607"/>
                  </a:lnTo>
                  <a:cubicBezTo>
                    <a:pt x="572" y="607"/>
                    <a:pt x="500" y="571"/>
                    <a:pt x="483" y="500"/>
                  </a:cubicBezTo>
                  <a:cubicBezTo>
                    <a:pt x="465" y="393"/>
                    <a:pt x="536" y="303"/>
                    <a:pt x="643" y="303"/>
                  </a:cubicBezTo>
                  <a:lnTo>
                    <a:pt x="946" y="303"/>
                  </a:lnTo>
                  <a:lnTo>
                    <a:pt x="9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6"/>
            <p:cNvSpPr/>
            <p:nvPr/>
          </p:nvSpPr>
          <p:spPr>
            <a:xfrm rot="5400000">
              <a:off x="4264841" y="9041885"/>
              <a:ext cx="119312" cy="117788"/>
            </a:xfrm>
            <a:custGeom>
              <a:rect b="b" l="l" r="r" t="t"/>
              <a:pathLst>
                <a:path extrusionOk="0" h="2009" w="2035">
                  <a:moveTo>
                    <a:pt x="1553" y="304"/>
                  </a:moveTo>
                  <a:cubicBezTo>
                    <a:pt x="1589" y="304"/>
                    <a:pt x="1642" y="322"/>
                    <a:pt x="1660" y="358"/>
                  </a:cubicBezTo>
                  <a:cubicBezTo>
                    <a:pt x="1731" y="411"/>
                    <a:pt x="1731" y="501"/>
                    <a:pt x="1660" y="572"/>
                  </a:cubicBezTo>
                  <a:lnTo>
                    <a:pt x="572" y="1660"/>
                  </a:lnTo>
                  <a:cubicBezTo>
                    <a:pt x="545" y="1687"/>
                    <a:pt x="505" y="1701"/>
                    <a:pt x="465" y="1701"/>
                  </a:cubicBezTo>
                  <a:cubicBezTo>
                    <a:pt x="424" y="1701"/>
                    <a:pt x="384" y="1687"/>
                    <a:pt x="358" y="1660"/>
                  </a:cubicBezTo>
                  <a:cubicBezTo>
                    <a:pt x="322" y="1625"/>
                    <a:pt x="304" y="1589"/>
                    <a:pt x="304" y="1553"/>
                  </a:cubicBezTo>
                  <a:cubicBezTo>
                    <a:pt x="304" y="1518"/>
                    <a:pt x="322" y="1464"/>
                    <a:pt x="358" y="1446"/>
                  </a:cubicBezTo>
                  <a:lnTo>
                    <a:pt x="1446" y="358"/>
                  </a:lnTo>
                  <a:cubicBezTo>
                    <a:pt x="1482" y="322"/>
                    <a:pt x="1517" y="304"/>
                    <a:pt x="1553" y="304"/>
                  </a:cubicBezTo>
                  <a:close/>
                  <a:moveTo>
                    <a:pt x="1571" y="1"/>
                  </a:moveTo>
                  <a:cubicBezTo>
                    <a:pt x="1446" y="1"/>
                    <a:pt x="1321" y="37"/>
                    <a:pt x="1232" y="126"/>
                  </a:cubicBezTo>
                  <a:lnTo>
                    <a:pt x="143" y="1232"/>
                  </a:lnTo>
                  <a:cubicBezTo>
                    <a:pt x="54" y="1304"/>
                    <a:pt x="1" y="1428"/>
                    <a:pt x="1" y="1553"/>
                  </a:cubicBezTo>
                  <a:cubicBezTo>
                    <a:pt x="1" y="1678"/>
                    <a:pt x="54" y="1785"/>
                    <a:pt x="143" y="1874"/>
                  </a:cubicBezTo>
                  <a:cubicBezTo>
                    <a:pt x="233" y="1964"/>
                    <a:pt x="353" y="2008"/>
                    <a:pt x="474" y="2008"/>
                  </a:cubicBezTo>
                  <a:cubicBezTo>
                    <a:pt x="594" y="2008"/>
                    <a:pt x="714" y="1964"/>
                    <a:pt x="804" y="1874"/>
                  </a:cubicBezTo>
                  <a:lnTo>
                    <a:pt x="1892" y="786"/>
                  </a:lnTo>
                  <a:cubicBezTo>
                    <a:pt x="1981" y="697"/>
                    <a:pt x="2035" y="572"/>
                    <a:pt x="2035" y="465"/>
                  </a:cubicBezTo>
                  <a:cubicBezTo>
                    <a:pt x="2035" y="340"/>
                    <a:pt x="1981" y="215"/>
                    <a:pt x="1892" y="126"/>
                  </a:cubicBezTo>
                  <a:cubicBezTo>
                    <a:pt x="1803" y="37"/>
                    <a:pt x="1696" y="1"/>
                    <a:pt x="1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6"/>
            <p:cNvSpPr/>
            <p:nvPr/>
          </p:nvSpPr>
          <p:spPr>
            <a:xfrm rot="5400000">
              <a:off x="3928803" y="9040624"/>
              <a:ext cx="121364" cy="118257"/>
            </a:xfrm>
            <a:custGeom>
              <a:rect b="b" l="l" r="r" t="t"/>
              <a:pathLst>
                <a:path extrusionOk="0" h="2017" w="2070">
                  <a:moveTo>
                    <a:pt x="500" y="304"/>
                  </a:moveTo>
                  <a:cubicBezTo>
                    <a:pt x="553" y="304"/>
                    <a:pt x="589" y="322"/>
                    <a:pt x="624" y="357"/>
                  </a:cubicBezTo>
                  <a:lnTo>
                    <a:pt x="1713" y="1446"/>
                  </a:lnTo>
                  <a:cubicBezTo>
                    <a:pt x="1766" y="1499"/>
                    <a:pt x="1766" y="1606"/>
                    <a:pt x="1713" y="1660"/>
                  </a:cubicBezTo>
                  <a:cubicBezTo>
                    <a:pt x="1677" y="1696"/>
                    <a:pt x="1642" y="1714"/>
                    <a:pt x="1606" y="1714"/>
                  </a:cubicBezTo>
                  <a:cubicBezTo>
                    <a:pt x="1552" y="1714"/>
                    <a:pt x="1517" y="1696"/>
                    <a:pt x="1481" y="1660"/>
                  </a:cubicBezTo>
                  <a:lnTo>
                    <a:pt x="393" y="572"/>
                  </a:lnTo>
                  <a:cubicBezTo>
                    <a:pt x="339" y="500"/>
                    <a:pt x="339" y="411"/>
                    <a:pt x="393" y="357"/>
                  </a:cubicBezTo>
                  <a:cubicBezTo>
                    <a:pt x="428" y="322"/>
                    <a:pt x="464" y="304"/>
                    <a:pt x="500" y="304"/>
                  </a:cubicBezTo>
                  <a:close/>
                  <a:moveTo>
                    <a:pt x="500" y="1"/>
                  </a:moveTo>
                  <a:cubicBezTo>
                    <a:pt x="375" y="1"/>
                    <a:pt x="268" y="36"/>
                    <a:pt x="178" y="126"/>
                  </a:cubicBezTo>
                  <a:cubicBezTo>
                    <a:pt x="0" y="304"/>
                    <a:pt x="0" y="607"/>
                    <a:pt x="178" y="786"/>
                  </a:cubicBezTo>
                  <a:lnTo>
                    <a:pt x="1267" y="1874"/>
                  </a:lnTo>
                  <a:cubicBezTo>
                    <a:pt x="1356" y="1963"/>
                    <a:pt x="1481" y="2017"/>
                    <a:pt x="1606" y="2017"/>
                  </a:cubicBezTo>
                  <a:cubicBezTo>
                    <a:pt x="1731" y="2017"/>
                    <a:pt x="1838" y="1963"/>
                    <a:pt x="1927" y="1874"/>
                  </a:cubicBezTo>
                  <a:cubicBezTo>
                    <a:pt x="2016" y="1785"/>
                    <a:pt x="2070" y="1678"/>
                    <a:pt x="2070" y="1553"/>
                  </a:cubicBezTo>
                  <a:cubicBezTo>
                    <a:pt x="2070" y="1428"/>
                    <a:pt x="2016" y="1321"/>
                    <a:pt x="1927" y="1232"/>
                  </a:cubicBezTo>
                  <a:lnTo>
                    <a:pt x="839" y="126"/>
                  </a:lnTo>
                  <a:cubicBezTo>
                    <a:pt x="749" y="36"/>
                    <a:pt x="624"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6"/>
            <p:cNvSpPr/>
            <p:nvPr/>
          </p:nvSpPr>
          <p:spPr>
            <a:xfrm rot="5400000">
              <a:off x="4083587" y="8669262"/>
              <a:ext cx="147572" cy="54409"/>
            </a:xfrm>
            <a:custGeom>
              <a:rect b="b" l="l" r="r" t="t"/>
              <a:pathLst>
                <a:path extrusionOk="0" h="928" w="2517">
                  <a:moveTo>
                    <a:pt x="2035" y="303"/>
                  </a:moveTo>
                  <a:cubicBezTo>
                    <a:pt x="2106" y="303"/>
                    <a:pt x="2177" y="357"/>
                    <a:pt x="2177" y="428"/>
                  </a:cubicBezTo>
                  <a:cubicBezTo>
                    <a:pt x="2213" y="518"/>
                    <a:pt x="2124" y="607"/>
                    <a:pt x="2035" y="607"/>
                  </a:cubicBezTo>
                  <a:lnTo>
                    <a:pt x="482" y="607"/>
                  </a:lnTo>
                  <a:cubicBezTo>
                    <a:pt x="393" y="607"/>
                    <a:pt x="322" y="518"/>
                    <a:pt x="340" y="428"/>
                  </a:cubicBezTo>
                  <a:cubicBezTo>
                    <a:pt x="357" y="357"/>
                    <a:pt x="429" y="303"/>
                    <a:pt x="500" y="303"/>
                  </a:cubicBezTo>
                  <a:close/>
                  <a:moveTo>
                    <a:pt x="500" y="0"/>
                  </a:moveTo>
                  <a:cubicBezTo>
                    <a:pt x="268" y="0"/>
                    <a:pt x="54" y="179"/>
                    <a:pt x="36" y="410"/>
                  </a:cubicBezTo>
                  <a:cubicBezTo>
                    <a:pt x="1" y="696"/>
                    <a:pt x="215" y="928"/>
                    <a:pt x="482" y="928"/>
                  </a:cubicBezTo>
                  <a:lnTo>
                    <a:pt x="2035" y="928"/>
                  </a:lnTo>
                  <a:cubicBezTo>
                    <a:pt x="2302" y="928"/>
                    <a:pt x="2516" y="696"/>
                    <a:pt x="2499" y="410"/>
                  </a:cubicBezTo>
                  <a:cubicBezTo>
                    <a:pt x="2481" y="179"/>
                    <a:pt x="2267" y="0"/>
                    <a:pt x="20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6"/>
            <p:cNvSpPr/>
            <p:nvPr/>
          </p:nvSpPr>
          <p:spPr>
            <a:xfrm rot="5400000">
              <a:off x="4166226" y="9160904"/>
              <a:ext cx="18879" cy="17824"/>
            </a:xfrm>
            <a:custGeom>
              <a:rect b="b" l="l" r="r" t="t"/>
              <a:pathLst>
                <a:path extrusionOk="0" h="304" w="322">
                  <a:moveTo>
                    <a:pt x="1" y="0"/>
                  </a:moveTo>
                  <a:lnTo>
                    <a:pt x="1" y="303"/>
                  </a:lnTo>
                  <a:lnTo>
                    <a:pt x="322" y="303"/>
                  </a:lnTo>
                  <a:lnTo>
                    <a:pt x="3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6"/>
            <p:cNvSpPr/>
            <p:nvPr/>
          </p:nvSpPr>
          <p:spPr>
            <a:xfrm rot="5400000">
              <a:off x="4195511" y="9098140"/>
              <a:ext cx="79561" cy="47139"/>
            </a:xfrm>
            <a:custGeom>
              <a:rect b="b" l="l" r="r" t="t"/>
              <a:pathLst>
                <a:path extrusionOk="0" h="804" w="1357">
                  <a:moveTo>
                    <a:pt x="1232" y="0"/>
                  </a:moveTo>
                  <a:lnTo>
                    <a:pt x="1" y="518"/>
                  </a:lnTo>
                  <a:lnTo>
                    <a:pt x="108" y="803"/>
                  </a:lnTo>
                  <a:lnTo>
                    <a:pt x="1357" y="286"/>
                  </a:lnTo>
                  <a:lnTo>
                    <a:pt x="12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6"/>
            <p:cNvSpPr/>
            <p:nvPr/>
          </p:nvSpPr>
          <p:spPr>
            <a:xfrm rot="5400000">
              <a:off x="4322093" y="8815720"/>
              <a:ext cx="47139" cy="79561"/>
            </a:xfrm>
            <a:custGeom>
              <a:rect b="b" l="l" r="r" t="t"/>
              <a:pathLst>
                <a:path extrusionOk="0" h="1357" w="804">
                  <a:moveTo>
                    <a:pt x="286" y="0"/>
                  </a:moveTo>
                  <a:lnTo>
                    <a:pt x="0" y="125"/>
                  </a:lnTo>
                  <a:lnTo>
                    <a:pt x="518" y="1356"/>
                  </a:lnTo>
                  <a:lnTo>
                    <a:pt x="803" y="1249"/>
                  </a:lnTo>
                  <a:lnTo>
                    <a:pt x="2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6"/>
            <p:cNvSpPr/>
            <p:nvPr/>
          </p:nvSpPr>
          <p:spPr>
            <a:xfrm rot="5400000">
              <a:off x="4195511" y="8721560"/>
              <a:ext cx="79561" cy="47139"/>
            </a:xfrm>
            <a:custGeom>
              <a:rect b="b" l="l" r="r" t="t"/>
              <a:pathLst>
                <a:path extrusionOk="0" h="804" w="1357">
                  <a:moveTo>
                    <a:pt x="125" y="0"/>
                  </a:moveTo>
                  <a:lnTo>
                    <a:pt x="0" y="286"/>
                  </a:lnTo>
                  <a:lnTo>
                    <a:pt x="1249" y="803"/>
                  </a:lnTo>
                  <a:lnTo>
                    <a:pt x="1356" y="518"/>
                  </a:lnTo>
                  <a:lnTo>
                    <a:pt x="1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6"/>
            <p:cNvSpPr/>
            <p:nvPr/>
          </p:nvSpPr>
          <p:spPr>
            <a:xfrm rot="5400000">
              <a:off x="3945513" y="8971558"/>
              <a:ext cx="47139" cy="79561"/>
            </a:xfrm>
            <a:custGeom>
              <a:rect b="b" l="l" r="r" t="t"/>
              <a:pathLst>
                <a:path extrusionOk="0" h="1357" w="804">
                  <a:moveTo>
                    <a:pt x="286" y="1"/>
                  </a:moveTo>
                  <a:lnTo>
                    <a:pt x="1" y="126"/>
                  </a:lnTo>
                  <a:lnTo>
                    <a:pt x="518" y="1357"/>
                  </a:lnTo>
                  <a:lnTo>
                    <a:pt x="804" y="1250"/>
                  </a:lnTo>
                  <a:lnTo>
                    <a:pt x="2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6"/>
            <p:cNvSpPr/>
            <p:nvPr/>
          </p:nvSpPr>
          <p:spPr>
            <a:xfrm rot="5400000">
              <a:off x="4322093" y="8971558"/>
              <a:ext cx="47139" cy="79561"/>
            </a:xfrm>
            <a:custGeom>
              <a:rect b="b" l="l" r="r" t="t"/>
              <a:pathLst>
                <a:path extrusionOk="0" h="1357" w="804">
                  <a:moveTo>
                    <a:pt x="518" y="0"/>
                  </a:moveTo>
                  <a:lnTo>
                    <a:pt x="1" y="1249"/>
                  </a:lnTo>
                  <a:lnTo>
                    <a:pt x="286" y="1356"/>
                  </a:lnTo>
                  <a:lnTo>
                    <a:pt x="804" y="125"/>
                  </a:lnTo>
                  <a:lnTo>
                    <a:pt x="5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6"/>
            <p:cNvSpPr/>
            <p:nvPr/>
          </p:nvSpPr>
          <p:spPr>
            <a:xfrm rot="5400000">
              <a:off x="4039673" y="8721560"/>
              <a:ext cx="79561" cy="47139"/>
            </a:xfrm>
            <a:custGeom>
              <a:rect b="b" l="l" r="r" t="t"/>
              <a:pathLst>
                <a:path extrusionOk="0" h="804" w="1357">
                  <a:moveTo>
                    <a:pt x="1249" y="1"/>
                  </a:moveTo>
                  <a:lnTo>
                    <a:pt x="0" y="518"/>
                  </a:lnTo>
                  <a:lnTo>
                    <a:pt x="125" y="804"/>
                  </a:lnTo>
                  <a:lnTo>
                    <a:pt x="1356" y="286"/>
                  </a:lnTo>
                  <a:lnTo>
                    <a:pt x="1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6"/>
            <p:cNvSpPr/>
            <p:nvPr/>
          </p:nvSpPr>
          <p:spPr>
            <a:xfrm rot="5400000">
              <a:off x="4039673" y="9098140"/>
              <a:ext cx="79561" cy="47139"/>
            </a:xfrm>
            <a:custGeom>
              <a:rect b="b" l="l" r="r" t="t"/>
              <a:pathLst>
                <a:path extrusionOk="0" h="804" w="1357">
                  <a:moveTo>
                    <a:pt x="108" y="1"/>
                  </a:moveTo>
                  <a:lnTo>
                    <a:pt x="1" y="286"/>
                  </a:lnTo>
                  <a:lnTo>
                    <a:pt x="1232" y="804"/>
                  </a:lnTo>
                  <a:lnTo>
                    <a:pt x="1357" y="518"/>
                  </a:lnTo>
                  <a:lnTo>
                    <a:pt x="1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6"/>
            <p:cNvSpPr/>
            <p:nvPr/>
          </p:nvSpPr>
          <p:spPr>
            <a:xfrm rot="5400000">
              <a:off x="3945513" y="8815720"/>
              <a:ext cx="47139" cy="79561"/>
            </a:xfrm>
            <a:custGeom>
              <a:rect b="b" l="l" r="r" t="t"/>
              <a:pathLst>
                <a:path extrusionOk="0" h="1357" w="804">
                  <a:moveTo>
                    <a:pt x="518" y="1"/>
                  </a:moveTo>
                  <a:lnTo>
                    <a:pt x="0" y="1250"/>
                  </a:lnTo>
                  <a:lnTo>
                    <a:pt x="286" y="1357"/>
                  </a:lnTo>
                  <a:lnTo>
                    <a:pt x="803" y="126"/>
                  </a:lnTo>
                  <a:lnTo>
                    <a:pt x="5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6"/>
            <p:cNvSpPr/>
            <p:nvPr/>
          </p:nvSpPr>
          <p:spPr>
            <a:xfrm rot="5400000">
              <a:off x="4021351" y="8797398"/>
              <a:ext cx="272043" cy="272043"/>
            </a:xfrm>
            <a:custGeom>
              <a:rect b="b" l="l" r="r" t="t"/>
              <a:pathLst>
                <a:path extrusionOk="0" h="4640" w="4640">
                  <a:moveTo>
                    <a:pt x="2320" y="0"/>
                  </a:moveTo>
                  <a:cubicBezTo>
                    <a:pt x="1035" y="0"/>
                    <a:pt x="0" y="1053"/>
                    <a:pt x="0" y="2320"/>
                  </a:cubicBezTo>
                  <a:cubicBezTo>
                    <a:pt x="0" y="2891"/>
                    <a:pt x="197" y="3426"/>
                    <a:pt x="571" y="3837"/>
                  </a:cubicBezTo>
                  <a:lnTo>
                    <a:pt x="803" y="3640"/>
                  </a:lnTo>
                  <a:cubicBezTo>
                    <a:pt x="482" y="3284"/>
                    <a:pt x="304" y="2802"/>
                    <a:pt x="304" y="2320"/>
                  </a:cubicBezTo>
                  <a:cubicBezTo>
                    <a:pt x="304" y="1214"/>
                    <a:pt x="1214" y="322"/>
                    <a:pt x="2320" y="322"/>
                  </a:cubicBezTo>
                  <a:cubicBezTo>
                    <a:pt x="3426" y="322"/>
                    <a:pt x="4336" y="1214"/>
                    <a:pt x="4336" y="2320"/>
                  </a:cubicBezTo>
                  <a:cubicBezTo>
                    <a:pt x="4336" y="3426"/>
                    <a:pt x="3426" y="4336"/>
                    <a:pt x="2320" y="4336"/>
                  </a:cubicBezTo>
                  <a:cubicBezTo>
                    <a:pt x="1838" y="4336"/>
                    <a:pt x="1374" y="4158"/>
                    <a:pt x="1000" y="3837"/>
                  </a:cubicBezTo>
                  <a:lnTo>
                    <a:pt x="803" y="4086"/>
                  </a:lnTo>
                  <a:cubicBezTo>
                    <a:pt x="1231" y="4443"/>
                    <a:pt x="1767" y="4640"/>
                    <a:pt x="2320" y="4640"/>
                  </a:cubicBezTo>
                  <a:cubicBezTo>
                    <a:pt x="3605" y="4640"/>
                    <a:pt x="4639" y="3605"/>
                    <a:pt x="4639" y="2320"/>
                  </a:cubicBezTo>
                  <a:cubicBezTo>
                    <a:pt x="4639" y="1053"/>
                    <a:pt x="3605" y="0"/>
                    <a:pt x="2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9" name="Google Shape;2109;p46"/>
          <p:cNvSpPr/>
          <p:nvPr/>
        </p:nvSpPr>
        <p:spPr>
          <a:xfrm>
            <a:off x="3158936" y="6722731"/>
            <a:ext cx="413100" cy="444000"/>
          </a:xfrm>
          <a:prstGeom prst="mathPlus">
            <a:avLst>
              <a:gd fmla="val 0" name="adj1"/>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6"/>
          <p:cNvSpPr/>
          <p:nvPr/>
        </p:nvSpPr>
        <p:spPr>
          <a:xfrm>
            <a:off x="4976838" y="6722731"/>
            <a:ext cx="413100" cy="444000"/>
          </a:xfrm>
          <a:prstGeom prst="mathPlus">
            <a:avLst>
              <a:gd fmla="val 0" name="adj1"/>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6"/>
          <p:cNvSpPr/>
          <p:nvPr/>
        </p:nvSpPr>
        <p:spPr>
          <a:xfrm>
            <a:off x="6794740" y="6722731"/>
            <a:ext cx="413100" cy="444000"/>
          </a:xfrm>
          <a:prstGeom prst="mathPlus">
            <a:avLst>
              <a:gd fmla="val 0" name="adj1"/>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5" name="Shape 2115"/>
        <p:cNvGrpSpPr/>
        <p:nvPr/>
      </p:nvGrpSpPr>
      <p:grpSpPr>
        <a:xfrm>
          <a:off x="0" y="0"/>
          <a:ext cx="0" cy="0"/>
          <a:chOff x="0" y="0"/>
          <a:chExt cx="0" cy="0"/>
        </a:xfrm>
      </p:grpSpPr>
      <p:grpSp>
        <p:nvGrpSpPr>
          <p:cNvPr id="2116" name="Google Shape;2116;p47"/>
          <p:cNvGrpSpPr/>
          <p:nvPr/>
        </p:nvGrpSpPr>
        <p:grpSpPr>
          <a:xfrm>
            <a:off x="719972" y="9423791"/>
            <a:ext cx="6221430" cy="3949800"/>
            <a:chOff x="2659353" y="3944560"/>
            <a:chExt cx="6283004" cy="3949800"/>
          </a:xfrm>
        </p:grpSpPr>
        <p:sp>
          <p:nvSpPr>
            <p:cNvPr id="2117" name="Google Shape;2117;p47"/>
            <p:cNvSpPr/>
            <p:nvPr/>
          </p:nvSpPr>
          <p:spPr>
            <a:xfrm>
              <a:off x="2659457" y="3944560"/>
              <a:ext cx="6282900" cy="39498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7"/>
            <p:cNvSpPr/>
            <p:nvPr/>
          </p:nvSpPr>
          <p:spPr>
            <a:xfrm rot="10800000">
              <a:off x="2659353" y="4998391"/>
              <a:ext cx="6282900" cy="28959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9" name="Google Shape;2119;p47"/>
            <p:cNvGrpSpPr/>
            <p:nvPr/>
          </p:nvGrpSpPr>
          <p:grpSpPr>
            <a:xfrm>
              <a:off x="7118866" y="4300122"/>
              <a:ext cx="1448807" cy="382399"/>
              <a:chOff x="4868525" y="2419100"/>
              <a:chExt cx="2098200" cy="553800"/>
            </a:xfrm>
          </p:grpSpPr>
          <p:sp>
            <p:nvSpPr>
              <p:cNvPr id="2120" name="Google Shape;2120;p47"/>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7"/>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7"/>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23" name="Google Shape;2123;p4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124" name="Google Shape;2124;p47"/>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26" name="Google Shape;2126;p4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127" name="Google Shape;2127;p4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128" name="Google Shape;2128;p47"/>
            <p:cNvGrpSpPr/>
            <p:nvPr/>
          </p:nvGrpSpPr>
          <p:grpSpPr>
            <a:xfrm>
              <a:off x="3039957" y="4371370"/>
              <a:ext cx="1068387" cy="244355"/>
              <a:chOff x="4908752" y="13929688"/>
              <a:chExt cx="1465150" cy="335100"/>
            </a:xfrm>
          </p:grpSpPr>
          <p:sp>
            <p:nvSpPr>
              <p:cNvPr id="2129" name="Google Shape;2129;p47"/>
              <p:cNvSpPr/>
              <p:nvPr/>
            </p:nvSpPr>
            <p:spPr>
              <a:xfrm>
                <a:off x="490875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7"/>
              <p:cNvSpPr/>
              <p:nvPr/>
            </p:nvSpPr>
            <p:spPr>
              <a:xfrm>
                <a:off x="5473777"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7"/>
              <p:cNvSpPr/>
              <p:nvPr/>
            </p:nvSpPr>
            <p:spPr>
              <a:xfrm>
                <a:off x="603880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32" name="Google Shape;2132;p47"/>
          <p:cNvGrpSpPr/>
          <p:nvPr/>
        </p:nvGrpSpPr>
        <p:grpSpPr>
          <a:xfrm>
            <a:off x="2413785" y="13624422"/>
            <a:ext cx="6221430" cy="3949800"/>
            <a:chOff x="2659353" y="3944560"/>
            <a:chExt cx="6283004" cy="3949800"/>
          </a:xfrm>
        </p:grpSpPr>
        <p:sp>
          <p:nvSpPr>
            <p:cNvPr id="2133" name="Google Shape;2133;p47"/>
            <p:cNvSpPr/>
            <p:nvPr/>
          </p:nvSpPr>
          <p:spPr>
            <a:xfrm>
              <a:off x="2659457" y="3944560"/>
              <a:ext cx="6282900" cy="39498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7"/>
            <p:cNvSpPr/>
            <p:nvPr/>
          </p:nvSpPr>
          <p:spPr>
            <a:xfrm rot="10800000">
              <a:off x="2659353" y="4998391"/>
              <a:ext cx="6282900" cy="28959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5" name="Google Shape;2135;p47"/>
            <p:cNvGrpSpPr/>
            <p:nvPr/>
          </p:nvGrpSpPr>
          <p:grpSpPr>
            <a:xfrm>
              <a:off x="7118866" y="4300122"/>
              <a:ext cx="1448807" cy="382399"/>
              <a:chOff x="4868525" y="2419100"/>
              <a:chExt cx="2098200" cy="553800"/>
            </a:xfrm>
          </p:grpSpPr>
          <p:sp>
            <p:nvSpPr>
              <p:cNvPr id="2136" name="Google Shape;2136;p47"/>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7"/>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7"/>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39" name="Google Shape;2139;p4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140" name="Google Shape;2140;p47"/>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42" name="Google Shape;2142;p4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143" name="Google Shape;2143;p4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144" name="Google Shape;2144;p47"/>
            <p:cNvGrpSpPr/>
            <p:nvPr/>
          </p:nvGrpSpPr>
          <p:grpSpPr>
            <a:xfrm>
              <a:off x="3039957" y="4371370"/>
              <a:ext cx="1068387" cy="244355"/>
              <a:chOff x="4908752" y="13929688"/>
              <a:chExt cx="1465150" cy="335100"/>
            </a:xfrm>
          </p:grpSpPr>
          <p:sp>
            <p:nvSpPr>
              <p:cNvPr id="2145" name="Google Shape;2145;p47"/>
              <p:cNvSpPr/>
              <p:nvPr/>
            </p:nvSpPr>
            <p:spPr>
              <a:xfrm>
                <a:off x="490875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7"/>
              <p:cNvSpPr/>
              <p:nvPr/>
            </p:nvSpPr>
            <p:spPr>
              <a:xfrm>
                <a:off x="5473777"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7"/>
              <p:cNvSpPr/>
              <p:nvPr/>
            </p:nvSpPr>
            <p:spPr>
              <a:xfrm>
                <a:off x="603880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148" name="Google Shape;2148;p47"/>
          <p:cNvGrpSpPr/>
          <p:nvPr/>
        </p:nvGrpSpPr>
        <p:grpSpPr>
          <a:xfrm>
            <a:off x="3345547" y="5245822"/>
            <a:ext cx="6221430" cy="3949800"/>
            <a:chOff x="2659353" y="3944560"/>
            <a:chExt cx="6283004" cy="3949800"/>
          </a:xfrm>
        </p:grpSpPr>
        <p:sp>
          <p:nvSpPr>
            <p:cNvPr id="2149" name="Google Shape;2149;p47"/>
            <p:cNvSpPr/>
            <p:nvPr/>
          </p:nvSpPr>
          <p:spPr>
            <a:xfrm>
              <a:off x="2659457" y="3944560"/>
              <a:ext cx="6282900" cy="39498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7"/>
            <p:cNvSpPr/>
            <p:nvPr/>
          </p:nvSpPr>
          <p:spPr>
            <a:xfrm rot="10800000">
              <a:off x="2659353" y="4998391"/>
              <a:ext cx="6282900" cy="28959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1" name="Google Shape;2151;p47"/>
            <p:cNvGrpSpPr/>
            <p:nvPr/>
          </p:nvGrpSpPr>
          <p:grpSpPr>
            <a:xfrm>
              <a:off x="7118866" y="4300122"/>
              <a:ext cx="1448807" cy="382399"/>
              <a:chOff x="4868525" y="2419100"/>
              <a:chExt cx="2098200" cy="553800"/>
            </a:xfrm>
          </p:grpSpPr>
          <p:sp>
            <p:nvSpPr>
              <p:cNvPr id="2152" name="Google Shape;2152;p47"/>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7"/>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7"/>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55" name="Google Shape;2155;p4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156" name="Google Shape;2156;p47"/>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158" name="Google Shape;2158;p4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159" name="Google Shape;2159;p4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160" name="Google Shape;2160;p47"/>
            <p:cNvGrpSpPr/>
            <p:nvPr/>
          </p:nvGrpSpPr>
          <p:grpSpPr>
            <a:xfrm>
              <a:off x="3039957" y="4371370"/>
              <a:ext cx="1068387" cy="244355"/>
              <a:chOff x="4908752" y="13929688"/>
              <a:chExt cx="1465150" cy="335100"/>
            </a:xfrm>
          </p:grpSpPr>
          <p:sp>
            <p:nvSpPr>
              <p:cNvPr id="2161" name="Google Shape;2161;p47"/>
              <p:cNvSpPr/>
              <p:nvPr/>
            </p:nvSpPr>
            <p:spPr>
              <a:xfrm>
                <a:off x="490875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7"/>
              <p:cNvSpPr/>
              <p:nvPr/>
            </p:nvSpPr>
            <p:spPr>
              <a:xfrm>
                <a:off x="5473777"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7"/>
              <p:cNvSpPr/>
              <p:nvPr/>
            </p:nvSpPr>
            <p:spPr>
              <a:xfrm>
                <a:off x="603880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164" name="Google Shape;2164;p47"/>
          <p:cNvSpPr txBox="1"/>
          <p:nvPr>
            <p:ph type="title"/>
          </p:nvPr>
        </p:nvSpPr>
        <p:spPr>
          <a:xfrm flipH="1" rot="-180001">
            <a:off x="-58854" y="719932"/>
            <a:ext cx="10403858"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TOP </a:t>
            </a:r>
            <a:r>
              <a:rPr lang="en"/>
              <a:t>SOCIAL</a:t>
            </a:r>
            <a:r>
              <a:rPr lang="en"/>
              <a:t> </a:t>
            </a:r>
            <a:r>
              <a:rPr lang="en"/>
              <a:t>NETWORKING SITES</a:t>
            </a:r>
            <a:endParaRPr/>
          </a:p>
        </p:txBody>
      </p:sp>
      <p:sp>
        <p:nvSpPr>
          <p:cNvPr id="2165" name="Google Shape;2165;p47"/>
          <p:cNvSpPr/>
          <p:nvPr/>
        </p:nvSpPr>
        <p:spPr>
          <a:xfrm rot="-180001">
            <a:off x="2455825" y="1050023"/>
            <a:ext cx="5374497"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TOP SOCIAL</a:t>
            </a:r>
          </a:p>
        </p:txBody>
      </p:sp>
      <p:sp>
        <p:nvSpPr>
          <p:cNvPr id="2166" name="Google Shape;2166;p47"/>
          <p:cNvSpPr/>
          <p:nvPr/>
        </p:nvSpPr>
        <p:spPr>
          <a:xfrm rot="-180001">
            <a:off x="304066" y="2008177"/>
            <a:ext cx="9759539"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NETWORKING SITES</a:t>
            </a:r>
          </a:p>
        </p:txBody>
      </p:sp>
      <p:sp>
        <p:nvSpPr>
          <p:cNvPr id="2167" name="Google Shape;2167;p47"/>
          <p:cNvSpPr txBox="1"/>
          <p:nvPr>
            <p:ph idx="1" type="subTitle"/>
          </p:nvPr>
        </p:nvSpPr>
        <p:spPr>
          <a:xfrm>
            <a:off x="4320465" y="7416500"/>
            <a:ext cx="4271700" cy="1531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 the closest planet to the Sun</a:t>
            </a:r>
            <a:endParaRPr/>
          </a:p>
        </p:txBody>
      </p:sp>
      <p:sp>
        <p:nvSpPr>
          <p:cNvPr id="2168" name="Google Shape;2168;p47"/>
          <p:cNvSpPr txBox="1"/>
          <p:nvPr>
            <p:ph idx="2" type="subTitle"/>
          </p:nvPr>
        </p:nvSpPr>
        <p:spPr>
          <a:xfrm>
            <a:off x="4320350" y="6483434"/>
            <a:ext cx="42717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a:t>
            </a:r>
            <a:endParaRPr/>
          </a:p>
        </p:txBody>
      </p:sp>
      <p:sp>
        <p:nvSpPr>
          <p:cNvPr id="2169" name="Google Shape;2169;p47"/>
          <p:cNvSpPr txBox="1"/>
          <p:nvPr>
            <p:ph idx="3" type="subTitle"/>
          </p:nvPr>
        </p:nvSpPr>
        <p:spPr>
          <a:xfrm>
            <a:off x="3366388" y="15791974"/>
            <a:ext cx="4271100" cy="1531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Despite being red, Mars is actually a cold place</a:t>
            </a:r>
            <a:endParaRPr/>
          </a:p>
        </p:txBody>
      </p:sp>
      <p:sp>
        <p:nvSpPr>
          <p:cNvPr id="2170" name="Google Shape;2170;p47"/>
          <p:cNvSpPr txBox="1"/>
          <p:nvPr>
            <p:ph idx="4" type="subTitle"/>
          </p:nvPr>
        </p:nvSpPr>
        <p:spPr>
          <a:xfrm>
            <a:off x="3366213" y="14858908"/>
            <a:ext cx="42711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a:t>
            </a:r>
            <a:endParaRPr/>
          </a:p>
        </p:txBody>
      </p:sp>
      <p:sp>
        <p:nvSpPr>
          <p:cNvPr id="2171" name="Google Shape;2171;p47"/>
          <p:cNvSpPr txBox="1"/>
          <p:nvPr>
            <p:ph idx="5" type="subTitle"/>
          </p:nvPr>
        </p:nvSpPr>
        <p:spPr>
          <a:xfrm>
            <a:off x="1695075" y="11583050"/>
            <a:ext cx="4271400" cy="1531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 but it’s terribly hot</a:t>
            </a:r>
            <a:endParaRPr/>
          </a:p>
        </p:txBody>
      </p:sp>
      <p:sp>
        <p:nvSpPr>
          <p:cNvPr id="2172" name="Google Shape;2172;p47"/>
          <p:cNvSpPr txBox="1"/>
          <p:nvPr>
            <p:ph idx="6" type="subTitle"/>
          </p:nvPr>
        </p:nvSpPr>
        <p:spPr>
          <a:xfrm>
            <a:off x="1694900" y="10649984"/>
            <a:ext cx="42714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a:t>
            </a:r>
            <a:endParaRPr/>
          </a:p>
        </p:txBody>
      </p:sp>
      <p:sp>
        <p:nvSpPr>
          <p:cNvPr id="2173" name="Google Shape;2173;p47"/>
          <p:cNvSpPr/>
          <p:nvPr/>
        </p:nvSpPr>
        <p:spPr>
          <a:xfrm>
            <a:off x="9087425" y="397137"/>
            <a:ext cx="396926" cy="563076"/>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7"/>
          <p:cNvSpPr/>
          <p:nvPr/>
        </p:nvSpPr>
        <p:spPr>
          <a:xfrm>
            <a:off x="8617384" y="873283"/>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7"/>
          <p:cNvSpPr/>
          <p:nvPr/>
        </p:nvSpPr>
        <p:spPr>
          <a:xfrm flipH="1" rot="10800000">
            <a:off x="9125274" y="31805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7"/>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7"/>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7"/>
          <p:cNvSpPr/>
          <p:nvPr/>
        </p:nvSpPr>
        <p:spPr>
          <a:xfrm flipH="1">
            <a:off x="9099970" y="16584434"/>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7"/>
          <p:cNvSpPr/>
          <p:nvPr/>
        </p:nvSpPr>
        <p:spPr>
          <a:xfrm flipH="1">
            <a:off x="592822" y="371396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0" name="Google Shape;2180;p47"/>
          <p:cNvGrpSpPr/>
          <p:nvPr/>
        </p:nvGrpSpPr>
        <p:grpSpPr>
          <a:xfrm>
            <a:off x="545809" y="13088655"/>
            <a:ext cx="928790" cy="1608984"/>
            <a:chOff x="7787260" y="4476305"/>
            <a:chExt cx="928790" cy="1608984"/>
          </a:xfrm>
        </p:grpSpPr>
        <p:sp>
          <p:nvSpPr>
            <p:cNvPr id="2181" name="Google Shape;2181;p47"/>
            <p:cNvSpPr/>
            <p:nvPr/>
          </p:nvSpPr>
          <p:spPr>
            <a:xfrm>
              <a:off x="8217726" y="5587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7"/>
            <p:cNvSpPr/>
            <p:nvPr/>
          </p:nvSpPr>
          <p:spPr>
            <a:xfrm>
              <a:off x="7787260" y="447630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3" name="Google Shape;2183;p47"/>
          <p:cNvSpPr/>
          <p:nvPr/>
        </p:nvSpPr>
        <p:spPr>
          <a:xfrm>
            <a:off x="999246" y="32481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7"/>
          <p:cNvSpPr/>
          <p:nvPr/>
        </p:nvSpPr>
        <p:spPr>
          <a:xfrm>
            <a:off x="7637335" y="10199580"/>
            <a:ext cx="418782" cy="563068"/>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7"/>
          <p:cNvSpPr/>
          <p:nvPr/>
        </p:nvSpPr>
        <p:spPr>
          <a:xfrm>
            <a:off x="8215359" y="10762640"/>
            <a:ext cx="254302" cy="341739"/>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7"/>
          <p:cNvSpPr/>
          <p:nvPr/>
        </p:nvSpPr>
        <p:spPr>
          <a:xfrm flipH="1">
            <a:off x="883047" y="60808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7"/>
          <p:cNvSpPr/>
          <p:nvPr/>
        </p:nvSpPr>
        <p:spPr>
          <a:xfrm>
            <a:off x="1504684" y="55514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7"/>
          <p:cNvSpPr/>
          <p:nvPr/>
        </p:nvSpPr>
        <p:spPr>
          <a:xfrm>
            <a:off x="9196584" y="12218340"/>
            <a:ext cx="254302" cy="341739"/>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9" name="Google Shape;2189;p47"/>
          <p:cNvGrpSpPr/>
          <p:nvPr/>
        </p:nvGrpSpPr>
        <p:grpSpPr>
          <a:xfrm>
            <a:off x="948951" y="15436600"/>
            <a:ext cx="1776256" cy="1489578"/>
            <a:chOff x="742026" y="13800625"/>
            <a:chExt cx="1776256" cy="1489578"/>
          </a:xfrm>
        </p:grpSpPr>
        <p:sp>
          <p:nvSpPr>
            <p:cNvPr id="2190" name="Google Shape;2190;p47"/>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7"/>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2" name="Google Shape;2192;p47"/>
          <p:cNvSpPr/>
          <p:nvPr/>
        </p:nvSpPr>
        <p:spPr>
          <a:xfrm>
            <a:off x="592834" y="17281090"/>
            <a:ext cx="254302" cy="341739"/>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 name="Google Shape;2193;p47"/>
          <p:cNvGrpSpPr/>
          <p:nvPr/>
        </p:nvGrpSpPr>
        <p:grpSpPr>
          <a:xfrm>
            <a:off x="1946838" y="6941925"/>
            <a:ext cx="1776256" cy="1489578"/>
            <a:chOff x="742026" y="13800625"/>
            <a:chExt cx="1776256" cy="1489578"/>
          </a:xfrm>
        </p:grpSpPr>
        <p:sp>
          <p:nvSpPr>
            <p:cNvPr id="2194" name="Google Shape;2194;p47"/>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7"/>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47"/>
          <p:cNvGrpSpPr/>
          <p:nvPr/>
        </p:nvGrpSpPr>
        <p:grpSpPr>
          <a:xfrm>
            <a:off x="6693388" y="11300762"/>
            <a:ext cx="1776256" cy="1489578"/>
            <a:chOff x="742026" y="13800625"/>
            <a:chExt cx="1776256" cy="1489578"/>
          </a:xfrm>
        </p:grpSpPr>
        <p:sp>
          <p:nvSpPr>
            <p:cNvPr id="2197" name="Google Shape;2197;p47"/>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7"/>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 name="Google Shape;2199;p47"/>
          <p:cNvGrpSpPr/>
          <p:nvPr/>
        </p:nvGrpSpPr>
        <p:grpSpPr>
          <a:xfrm>
            <a:off x="1487206" y="16020312"/>
            <a:ext cx="699535" cy="655685"/>
            <a:chOff x="1424169" y="15960450"/>
            <a:chExt cx="825799" cy="773943"/>
          </a:xfrm>
        </p:grpSpPr>
        <p:sp>
          <p:nvSpPr>
            <p:cNvPr id="2200" name="Google Shape;2200;p47"/>
            <p:cNvSpPr/>
            <p:nvPr/>
          </p:nvSpPr>
          <p:spPr>
            <a:xfrm>
              <a:off x="1940308" y="16256925"/>
              <a:ext cx="181113" cy="181054"/>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7"/>
            <p:cNvSpPr/>
            <p:nvPr/>
          </p:nvSpPr>
          <p:spPr>
            <a:xfrm>
              <a:off x="1930138" y="16328057"/>
              <a:ext cx="201453" cy="109921"/>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7"/>
            <p:cNvSpPr/>
            <p:nvPr/>
          </p:nvSpPr>
          <p:spPr>
            <a:xfrm>
              <a:off x="1436231" y="16244212"/>
              <a:ext cx="194181" cy="206657"/>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7"/>
            <p:cNvSpPr/>
            <p:nvPr/>
          </p:nvSpPr>
          <p:spPr>
            <a:xfrm>
              <a:off x="1436231" y="16245453"/>
              <a:ext cx="194181" cy="205415"/>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7"/>
            <p:cNvSpPr/>
            <p:nvPr/>
          </p:nvSpPr>
          <p:spPr>
            <a:xfrm>
              <a:off x="1630353" y="16024310"/>
              <a:ext cx="323141" cy="646460"/>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7"/>
            <p:cNvSpPr/>
            <p:nvPr/>
          </p:nvSpPr>
          <p:spPr>
            <a:xfrm>
              <a:off x="1630353" y="16412080"/>
              <a:ext cx="323141" cy="258691"/>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7"/>
            <p:cNvSpPr/>
            <p:nvPr/>
          </p:nvSpPr>
          <p:spPr>
            <a:xfrm>
              <a:off x="1953258" y="15972513"/>
              <a:ext cx="77637" cy="749818"/>
            </a:xfrm>
            <a:custGeom>
              <a:rect b="b" l="l" r="r" t="t"/>
              <a:pathLst>
                <a:path extrusionOk="0" h="12681" w="1313">
                  <a:moveTo>
                    <a:pt x="0" y="0"/>
                  </a:moveTo>
                  <a:lnTo>
                    <a:pt x="0" y="12681"/>
                  </a:lnTo>
                  <a:lnTo>
                    <a:pt x="1313" y="12681"/>
                  </a:lnTo>
                  <a:lnTo>
                    <a:pt x="13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7"/>
            <p:cNvSpPr/>
            <p:nvPr/>
          </p:nvSpPr>
          <p:spPr>
            <a:xfrm>
              <a:off x="1953258" y="16657821"/>
              <a:ext cx="77637" cy="64510"/>
            </a:xfrm>
            <a:custGeom>
              <a:rect b="b" l="l" r="r" t="t"/>
              <a:pathLst>
                <a:path extrusionOk="0" h="1091" w="1313">
                  <a:moveTo>
                    <a:pt x="0" y="0"/>
                  </a:moveTo>
                  <a:lnTo>
                    <a:pt x="0" y="1091"/>
                  </a:lnTo>
                  <a:lnTo>
                    <a:pt x="1313" y="1091"/>
                  </a:lnTo>
                  <a:lnTo>
                    <a:pt x="13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7"/>
            <p:cNvSpPr/>
            <p:nvPr/>
          </p:nvSpPr>
          <p:spPr>
            <a:xfrm>
              <a:off x="1526758" y="16243975"/>
              <a:ext cx="103417" cy="206893"/>
            </a:xfrm>
            <a:custGeom>
              <a:rect b="b" l="l" r="r" t="t"/>
              <a:pathLst>
                <a:path extrusionOk="0" h="3499" w="1749">
                  <a:moveTo>
                    <a:pt x="0" y="1"/>
                  </a:moveTo>
                  <a:lnTo>
                    <a:pt x="0" y="3498"/>
                  </a:lnTo>
                  <a:lnTo>
                    <a:pt x="1749" y="3498"/>
                  </a:lnTo>
                  <a:lnTo>
                    <a:pt x="17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7"/>
            <p:cNvSpPr/>
            <p:nvPr/>
          </p:nvSpPr>
          <p:spPr>
            <a:xfrm>
              <a:off x="1526758" y="16412080"/>
              <a:ext cx="103417" cy="38789"/>
            </a:xfrm>
            <a:custGeom>
              <a:rect b="b" l="l" r="r" t="t"/>
              <a:pathLst>
                <a:path extrusionOk="0" h="656" w="1749">
                  <a:moveTo>
                    <a:pt x="0" y="1"/>
                  </a:moveTo>
                  <a:lnTo>
                    <a:pt x="0" y="655"/>
                  </a:lnTo>
                  <a:lnTo>
                    <a:pt x="1749" y="655"/>
                  </a:lnTo>
                  <a:lnTo>
                    <a:pt x="17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7"/>
            <p:cNvSpPr/>
            <p:nvPr/>
          </p:nvSpPr>
          <p:spPr>
            <a:xfrm>
              <a:off x="1565429" y="16515497"/>
              <a:ext cx="77696" cy="77637"/>
            </a:xfrm>
            <a:custGeom>
              <a:rect b="b" l="l" r="r" t="t"/>
              <a:pathLst>
                <a:path extrusionOk="0" h="1313" w="1314">
                  <a:moveTo>
                    <a:pt x="1" y="1"/>
                  </a:moveTo>
                  <a:lnTo>
                    <a:pt x="1" y="1313"/>
                  </a:lnTo>
                  <a:lnTo>
                    <a:pt x="1313" y="1313"/>
                  </a:lnTo>
                  <a:lnTo>
                    <a:pt x="13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7"/>
            <p:cNvSpPr/>
            <p:nvPr/>
          </p:nvSpPr>
          <p:spPr>
            <a:xfrm>
              <a:off x="1526758" y="16450809"/>
              <a:ext cx="103417" cy="193944"/>
            </a:xfrm>
            <a:custGeom>
              <a:rect b="b" l="l" r="r" t="t"/>
              <a:pathLst>
                <a:path extrusionOk="0" h="3280" w="1749">
                  <a:moveTo>
                    <a:pt x="0" y="0"/>
                  </a:moveTo>
                  <a:lnTo>
                    <a:pt x="0" y="3280"/>
                  </a:lnTo>
                  <a:lnTo>
                    <a:pt x="873" y="3280"/>
                  </a:lnTo>
                  <a:lnTo>
                    <a:pt x="17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7"/>
            <p:cNvSpPr/>
            <p:nvPr/>
          </p:nvSpPr>
          <p:spPr>
            <a:xfrm>
              <a:off x="1424169" y="15960450"/>
              <a:ext cx="709492" cy="773943"/>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7"/>
            <p:cNvSpPr/>
            <p:nvPr/>
          </p:nvSpPr>
          <p:spPr>
            <a:xfrm>
              <a:off x="2182738" y="16335330"/>
              <a:ext cx="67230" cy="24184"/>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7"/>
            <p:cNvSpPr/>
            <p:nvPr/>
          </p:nvSpPr>
          <p:spPr>
            <a:xfrm>
              <a:off x="2133839" y="16188926"/>
              <a:ext cx="60489" cy="51797"/>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7"/>
            <p:cNvSpPr/>
            <p:nvPr/>
          </p:nvSpPr>
          <p:spPr>
            <a:xfrm>
              <a:off x="2132183" y="16453825"/>
              <a:ext cx="62145" cy="52093"/>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 name="Google Shape;2216;p47"/>
          <p:cNvGrpSpPr/>
          <p:nvPr/>
        </p:nvGrpSpPr>
        <p:grpSpPr>
          <a:xfrm>
            <a:off x="7247116" y="11900257"/>
            <a:ext cx="669378" cy="659810"/>
            <a:chOff x="7181133" y="11798823"/>
            <a:chExt cx="800788" cy="789435"/>
          </a:xfrm>
        </p:grpSpPr>
        <p:sp>
          <p:nvSpPr>
            <p:cNvPr id="2217" name="Google Shape;2217;p47"/>
            <p:cNvSpPr/>
            <p:nvPr/>
          </p:nvSpPr>
          <p:spPr>
            <a:xfrm>
              <a:off x="7195915" y="12047284"/>
              <a:ext cx="349986" cy="16775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7"/>
            <p:cNvSpPr/>
            <p:nvPr/>
          </p:nvSpPr>
          <p:spPr>
            <a:xfrm>
              <a:off x="7562694" y="12231649"/>
              <a:ext cx="167513" cy="345729"/>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7"/>
            <p:cNvSpPr/>
            <p:nvPr/>
          </p:nvSpPr>
          <p:spPr>
            <a:xfrm>
              <a:off x="7195679" y="12056035"/>
              <a:ext cx="252186" cy="146522"/>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7"/>
            <p:cNvSpPr/>
            <p:nvPr/>
          </p:nvSpPr>
          <p:spPr>
            <a:xfrm>
              <a:off x="7562457" y="12368297"/>
              <a:ext cx="49136" cy="209081"/>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7"/>
            <p:cNvSpPr/>
            <p:nvPr/>
          </p:nvSpPr>
          <p:spPr>
            <a:xfrm>
              <a:off x="7341314" y="11811181"/>
              <a:ext cx="626416" cy="623341"/>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7"/>
            <p:cNvSpPr/>
            <p:nvPr/>
          </p:nvSpPr>
          <p:spPr>
            <a:xfrm>
              <a:off x="7341491" y="11811181"/>
              <a:ext cx="626475" cy="46629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7"/>
            <p:cNvSpPr/>
            <p:nvPr/>
          </p:nvSpPr>
          <p:spPr>
            <a:xfrm>
              <a:off x="7657360" y="11989278"/>
              <a:ext cx="131090" cy="130912"/>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7"/>
            <p:cNvSpPr/>
            <p:nvPr/>
          </p:nvSpPr>
          <p:spPr>
            <a:xfrm>
              <a:off x="7657537" y="11989101"/>
              <a:ext cx="80771" cy="131208"/>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7"/>
            <p:cNvSpPr/>
            <p:nvPr/>
          </p:nvSpPr>
          <p:spPr>
            <a:xfrm>
              <a:off x="7324876" y="12283210"/>
              <a:ext cx="169405" cy="167927"/>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7"/>
            <p:cNvSpPr/>
            <p:nvPr/>
          </p:nvSpPr>
          <p:spPr>
            <a:xfrm>
              <a:off x="7324876" y="12283210"/>
              <a:ext cx="65811" cy="73320"/>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7"/>
            <p:cNvSpPr/>
            <p:nvPr/>
          </p:nvSpPr>
          <p:spPr>
            <a:xfrm>
              <a:off x="7341491" y="12214797"/>
              <a:ext cx="221262" cy="21978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7"/>
            <p:cNvSpPr/>
            <p:nvPr/>
          </p:nvSpPr>
          <p:spPr>
            <a:xfrm>
              <a:off x="7341314" y="12214797"/>
              <a:ext cx="58952" cy="62441"/>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7"/>
            <p:cNvSpPr/>
            <p:nvPr/>
          </p:nvSpPr>
          <p:spPr>
            <a:xfrm>
              <a:off x="7820261" y="11811122"/>
              <a:ext cx="147882" cy="146345"/>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7"/>
            <p:cNvSpPr/>
            <p:nvPr/>
          </p:nvSpPr>
          <p:spPr>
            <a:xfrm>
              <a:off x="7820261" y="11811181"/>
              <a:ext cx="147882" cy="64333"/>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7"/>
            <p:cNvSpPr/>
            <p:nvPr/>
          </p:nvSpPr>
          <p:spPr>
            <a:xfrm>
              <a:off x="7373953" y="12133731"/>
              <a:ext cx="271581" cy="268270"/>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7"/>
            <p:cNvSpPr/>
            <p:nvPr/>
          </p:nvSpPr>
          <p:spPr>
            <a:xfrm>
              <a:off x="7373953" y="12133731"/>
              <a:ext cx="271581" cy="268270"/>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7"/>
            <p:cNvSpPr/>
            <p:nvPr/>
          </p:nvSpPr>
          <p:spPr>
            <a:xfrm>
              <a:off x="7373776" y="12133672"/>
              <a:ext cx="267383" cy="268210"/>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7"/>
            <p:cNvSpPr/>
            <p:nvPr/>
          </p:nvSpPr>
          <p:spPr>
            <a:xfrm>
              <a:off x="7241326" y="12363389"/>
              <a:ext cx="68235" cy="62381"/>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7"/>
            <p:cNvSpPr/>
            <p:nvPr/>
          </p:nvSpPr>
          <p:spPr>
            <a:xfrm>
              <a:off x="7279760" y="12401469"/>
              <a:ext cx="68058" cy="62559"/>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7"/>
            <p:cNvSpPr/>
            <p:nvPr/>
          </p:nvSpPr>
          <p:spPr>
            <a:xfrm>
              <a:off x="7355091" y="12478159"/>
              <a:ext cx="72552" cy="62854"/>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7"/>
            <p:cNvSpPr/>
            <p:nvPr/>
          </p:nvSpPr>
          <p:spPr>
            <a:xfrm>
              <a:off x="7317840" y="12439784"/>
              <a:ext cx="68235" cy="62500"/>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7"/>
            <p:cNvSpPr/>
            <p:nvPr/>
          </p:nvSpPr>
          <p:spPr>
            <a:xfrm>
              <a:off x="7181133" y="11798823"/>
              <a:ext cx="800788" cy="789435"/>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7"/>
            <p:cNvSpPr/>
            <p:nvPr/>
          </p:nvSpPr>
          <p:spPr>
            <a:xfrm>
              <a:off x="7640272" y="11982715"/>
              <a:ext cx="186080" cy="148296"/>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 name="Google Shape;2240;p47"/>
          <p:cNvGrpSpPr/>
          <p:nvPr/>
        </p:nvGrpSpPr>
        <p:grpSpPr>
          <a:xfrm>
            <a:off x="2525816" y="7560315"/>
            <a:ext cx="618208" cy="655694"/>
            <a:chOff x="2492707" y="7525195"/>
            <a:chExt cx="684540" cy="726048"/>
          </a:xfrm>
        </p:grpSpPr>
        <p:sp>
          <p:nvSpPr>
            <p:cNvPr id="2241" name="Google Shape;2241;p47"/>
            <p:cNvSpPr/>
            <p:nvPr/>
          </p:nvSpPr>
          <p:spPr>
            <a:xfrm>
              <a:off x="2550949" y="7535484"/>
              <a:ext cx="591529" cy="591352"/>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7"/>
            <p:cNvSpPr/>
            <p:nvPr/>
          </p:nvSpPr>
          <p:spPr>
            <a:xfrm>
              <a:off x="2492707" y="7541751"/>
              <a:ext cx="562201" cy="584966"/>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7"/>
            <p:cNvSpPr/>
            <p:nvPr/>
          </p:nvSpPr>
          <p:spPr>
            <a:xfrm>
              <a:off x="2778361" y="7990484"/>
              <a:ext cx="136766" cy="250117"/>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7"/>
            <p:cNvSpPr/>
            <p:nvPr/>
          </p:nvSpPr>
          <p:spPr>
            <a:xfrm>
              <a:off x="2778361" y="8047898"/>
              <a:ext cx="34177" cy="170056"/>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7"/>
            <p:cNvSpPr/>
            <p:nvPr/>
          </p:nvSpPr>
          <p:spPr>
            <a:xfrm>
              <a:off x="2880950" y="8047898"/>
              <a:ext cx="34177" cy="170056"/>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7"/>
            <p:cNvSpPr/>
            <p:nvPr/>
          </p:nvSpPr>
          <p:spPr>
            <a:xfrm>
              <a:off x="2801244" y="8206424"/>
              <a:ext cx="91000" cy="34177"/>
            </a:xfrm>
            <a:custGeom>
              <a:rect b="b" l="l" r="r" t="t"/>
              <a:pathLst>
                <a:path extrusionOk="0" h="578" w="1539">
                  <a:moveTo>
                    <a:pt x="0" y="1"/>
                  </a:moveTo>
                  <a:lnTo>
                    <a:pt x="0" y="578"/>
                  </a:lnTo>
                  <a:lnTo>
                    <a:pt x="1538" y="578"/>
                  </a:ln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7"/>
            <p:cNvSpPr/>
            <p:nvPr/>
          </p:nvSpPr>
          <p:spPr>
            <a:xfrm>
              <a:off x="2840979" y="8047307"/>
              <a:ext cx="11530" cy="159176"/>
            </a:xfrm>
            <a:custGeom>
              <a:rect b="b" l="l" r="r" t="t"/>
              <a:pathLst>
                <a:path extrusionOk="0" h="2692" w="195">
                  <a:moveTo>
                    <a:pt x="1" y="0"/>
                  </a:moveTo>
                  <a:lnTo>
                    <a:pt x="1" y="2692"/>
                  </a:lnTo>
                  <a:lnTo>
                    <a:pt x="194" y="2692"/>
                  </a:lnTo>
                  <a:lnTo>
                    <a:pt x="19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7"/>
            <p:cNvSpPr/>
            <p:nvPr/>
          </p:nvSpPr>
          <p:spPr>
            <a:xfrm>
              <a:off x="2823949" y="7990484"/>
              <a:ext cx="45589" cy="56882"/>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7"/>
            <p:cNvSpPr/>
            <p:nvPr/>
          </p:nvSpPr>
          <p:spPr>
            <a:xfrm>
              <a:off x="2801244" y="7899365"/>
              <a:ext cx="91000" cy="102412"/>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7"/>
            <p:cNvSpPr/>
            <p:nvPr/>
          </p:nvSpPr>
          <p:spPr>
            <a:xfrm>
              <a:off x="2801066" y="7899365"/>
              <a:ext cx="62677" cy="102412"/>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7"/>
            <p:cNvSpPr/>
            <p:nvPr/>
          </p:nvSpPr>
          <p:spPr>
            <a:xfrm>
              <a:off x="2801244" y="7899365"/>
              <a:ext cx="91000" cy="45648"/>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7"/>
            <p:cNvSpPr/>
            <p:nvPr/>
          </p:nvSpPr>
          <p:spPr>
            <a:xfrm>
              <a:off x="2801244" y="7899365"/>
              <a:ext cx="62500" cy="41686"/>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7"/>
            <p:cNvSpPr/>
            <p:nvPr/>
          </p:nvSpPr>
          <p:spPr>
            <a:xfrm>
              <a:off x="2960420" y="7990484"/>
              <a:ext cx="136529" cy="250117"/>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7"/>
            <p:cNvSpPr/>
            <p:nvPr/>
          </p:nvSpPr>
          <p:spPr>
            <a:xfrm>
              <a:off x="2960420" y="8047898"/>
              <a:ext cx="34177" cy="170056"/>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7"/>
            <p:cNvSpPr/>
            <p:nvPr/>
          </p:nvSpPr>
          <p:spPr>
            <a:xfrm>
              <a:off x="3062950" y="8047898"/>
              <a:ext cx="34177" cy="170056"/>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7"/>
            <p:cNvSpPr/>
            <p:nvPr/>
          </p:nvSpPr>
          <p:spPr>
            <a:xfrm>
              <a:off x="2983066" y="8206424"/>
              <a:ext cx="91000" cy="34177"/>
            </a:xfrm>
            <a:custGeom>
              <a:rect b="b" l="l" r="r" t="t"/>
              <a:pathLst>
                <a:path extrusionOk="0" h="578" w="1539">
                  <a:moveTo>
                    <a:pt x="1" y="1"/>
                  </a:moveTo>
                  <a:lnTo>
                    <a:pt x="1" y="578"/>
                  </a:lnTo>
                  <a:lnTo>
                    <a:pt x="1538" y="578"/>
                  </a:ln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7"/>
            <p:cNvSpPr/>
            <p:nvPr/>
          </p:nvSpPr>
          <p:spPr>
            <a:xfrm>
              <a:off x="3023038" y="8047307"/>
              <a:ext cx="11294" cy="159176"/>
            </a:xfrm>
            <a:custGeom>
              <a:rect b="b" l="l" r="r" t="t"/>
              <a:pathLst>
                <a:path extrusionOk="0" h="2692" w="191">
                  <a:moveTo>
                    <a:pt x="0" y="0"/>
                  </a:moveTo>
                  <a:lnTo>
                    <a:pt x="0" y="2692"/>
                  </a:lnTo>
                  <a:lnTo>
                    <a:pt x="190" y="2692"/>
                  </a:lnTo>
                  <a:lnTo>
                    <a:pt x="1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7"/>
            <p:cNvSpPr/>
            <p:nvPr/>
          </p:nvSpPr>
          <p:spPr>
            <a:xfrm>
              <a:off x="3005949" y="7990484"/>
              <a:ext cx="45411" cy="56882"/>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7"/>
            <p:cNvSpPr/>
            <p:nvPr/>
          </p:nvSpPr>
          <p:spPr>
            <a:xfrm>
              <a:off x="2983066" y="7899365"/>
              <a:ext cx="91177" cy="102412"/>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7"/>
            <p:cNvSpPr/>
            <p:nvPr/>
          </p:nvSpPr>
          <p:spPr>
            <a:xfrm>
              <a:off x="2983066" y="7899365"/>
              <a:ext cx="62677" cy="102412"/>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7"/>
            <p:cNvSpPr/>
            <p:nvPr/>
          </p:nvSpPr>
          <p:spPr>
            <a:xfrm>
              <a:off x="2983066" y="7899365"/>
              <a:ext cx="91177" cy="45648"/>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7"/>
            <p:cNvSpPr/>
            <p:nvPr/>
          </p:nvSpPr>
          <p:spPr>
            <a:xfrm>
              <a:off x="2983066" y="7899365"/>
              <a:ext cx="62677" cy="41686"/>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7"/>
            <p:cNvSpPr/>
            <p:nvPr/>
          </p:nvSpPr>
          <p:spPr>
            <a:xfrm>
              <a:off x="2596538" y="7990484"/>
              <a:ext cx="136529" cy="250117"/>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7"/>
            <p:cNvSpPr/>
            <p:nvPr/>
          </p:nvSpPr>
          <p:spPr>
            <a:xfrm>
              <a:off x="2596538" y="8047898"/>
              <a:ext cx="34177" cy="170056"/>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7"/>
            <p:cNvSpPr/>
            <p:nvPr/>
          </p:nvSpPr>
          <p:spPr>
            <a:xfrm>
              <a:off x="2698891" y="8047898"/>
              <a:ext cx="34177" cy="170056"/>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7"/>
            <p:cNvSpPr/>
            <p:nvPr/>
          </p:nvSpPr>
          <p:spPr>
            <a:xfrm>
              <a:off x="2619185" y="8206424"/>
              <a:ext cx="91000" cy="34177"/>
            </a:xfrm>
            <a:custGeom>
              <a:rect b="b" l="l" r="r" t="t"/>
              <a:pathLst>
                <a:path extrusionOk="0" h="578" w="1539">
                  <a:moveTo>
                    <a:pt x="1" y="1"/>
                  </a:moveTo>
                  <a:lnTo>
                    <a:pt x="1" y="578"/>
                  </a:lnTo>
                  <a:lnTo>
                    <a:pt x="1538" y="578"/>
                  </a:lnTo>
                  <a:lnTo>
                    <a:pt x="153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7"/>
            <p:cNvSpPr/>
            <p:nvPr/>
          </p:nvSpPr>
          <p:spPr>
            <a:xfrm>
              <a:off x="2659156" y="8047307"/>
              <a:ext cx="11294" cy="159176"/>
            </a:xfrm>
            <a:custGeom>
              <a:rect b="b" l="l" r="r" t="t"/>
              <a:pathLst>
                <a:path extrusionOk="0" h="2692" w="191">
                  <a:moveTo>
                    <a:pt x="0" y="0"/>
                  </a:moveTo>
                  <a:lnTo>
                    <a:pt x="0" y="2692"/>
                  </a:lnTo>
                  <a:lnTo>
                    <a:pt x="190" y="2692"/>
                  </a:lnTo>
                  <a:lnTo>
                    <a:pt x="1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7"/>
            <p:cNvSpPr/>
            <p:nvPr/>
          </p:nvSpPr>
          <p:spPr>
            <a:xfrm>
              <a:off x="2642068" y="7990484"/>
              <a:ext cx="45411" cy="56882"/>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7"/>
            <p:cNvSpPr/>
            <p:nvPr/>
          </p:nvSpPr>
          <p:spPr>
            <a:xfrm>
              <a:off x="2619185" y="7899365"/>
              <a:ext cx="91177" cy="102412"/>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7"/>
            <p:cNvSpPr/>
            <p:nvPr/>
          </p:nvSpPr>
          <p:spPr>
            <a:xfrm>
              <a:off x="2619185" y="7899365"/>
              <a:ext cx="62677" cy="102412"/>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7"/>
            <p:cNvSpPr/>
            <p:nvPr/>
          </p:nvSpPr>
          <p:spPr>
            <a:xfrm>
              <a:off x="2619185" y="7899365"/>
              <a:ext cx="91177" cy="45648"/>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7"/>
            <p:cNvSpPr/>
            <p:nvPr/>
          </p:nvSpPr>
          <p:spPr>
            <a:xfrm>
              <a:off x="2619185" y="7899365"/>
              <a:ext cx="62677" cy="41686"/>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7"/>
            <p:cNvSpPr/>
            <p:nvPr/>
          </p:nvSpPr>
          <p:spPr>
            <a:xfrm>
              <a:off x="2585717" y="7888781"/>
              <a:ext cx="157934" cy="362462"/>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7"/>
            <p:cNvSpPr/>
            <p:nvPr/>
          </p:nvSpPr>
          <p:spPr>
            <a:xfrm>
              <a:off x="2767777" y="7888781"/>
              <a:ext cx="157934" cy="362462"/>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7"/>
            <p:cNvSpPr/>
            <p:nvPr/>
          </p:nvSpPr>
          <p:spPr>
            <a:xfrm>
              <a:off x="2949776" y="7888781"/>
              <a:ext cx="157757" cy="362462"/>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7"/>
            <p:cNvSpPr/>
            <p:nvPr/>
          </p:nvSpPr>
          <p:spPr>
            <a:xfrm>
              <a:off x="2507903" y="7525195"/>
              <a:ext cx="669343" cy="430579"/>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0" name="Shape 2280"/>
        <p:cNvGrpSpPr/>
        <p:nvPr/>
      </p:nvGrpSpPr>
      <p:grpSpPr>
        <a:xfrm>
          <a:off x="0" y="0"/>
          <a:ext cx="0" cy="0"/>
          <a:chOff x="0" y="0"/>
          <a:chExt cx="0" cy="0"/>
        </a:xfrm>
      </p:grpSpPr>
      <p:grpSp>
        <p:nvGrpSpPr>
          <p:cNvPr id="2281" name="Google Shape;2281;p48"/>
          <p:cNvGrpSpPr/>
          <p:nvPr/>
        </p:nvGrpSpPr>
        <p:grpSpPr>
          <a:xfrm>
            <a:off x="1344175" y="3944550"/>
            <a:ext cx="7598100" cy="12238200"/>
            <a:chOff x="1344175" y="3944550"/>
            <a:chExt cx="7598100" cy="12238200"/>
          </a:xfrm>
        </p:grpSpPr>
        <p:sp>
          <p:nvSpPr>
            <p:cNvPr id="2282" name="Google Shape;2282;p48"/>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8"/>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4" name="Google Shape;2284;p48"/>
            <p:cNvGrpSpPr/>
            <p:nvPr/>
          </p:nvGrpSpPr>
          <p:grpSpPr>
            <a:xfrm>
              <a:off x="7118866" y="4300122"/>
              <a:ext cx="1448807" cy="382399"/>
              <a:chOff x="4868525" y="2419100"/>
              <a:chExt cx="2098200" cy="553800"/>
            </a:xfrm>
          </p:grpSpPr>
          <p:sp>
            <p:nvSpPr>
              <p:cNvPr id="2285" name="Google Shape;2285;p48"/>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8"/>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8"/>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88" name="Google Shape;2288;p4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289" name="Google Shape;2289;p48"/>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91" name="Google Shape;2291;p4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292" name="Google Shape;2292;p4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293" name="Google Shape;2293;p48"/>
            <p:cNvGrpSpPr/>
            <p:nvPr/>
          </p:nvGrpSpPr>
          <p:grpSpPr>
            <a:xfrm>
              <a:off x="1746820" y="4371370"/>
              <a:ext cx="1068387" cy="244355"/>
              <a:chOff x="3135388" y="13929688"/>
              <a:chExt cx="1465150" cy="335100"/>
            </a:xfrm>
          </p:grpSpPr>
          <p:sp>
            <p:nvSpPr>
              <p:cNvPr id="2294" name="Google Shape;2294;p48"/>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8"/>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8"/>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297" name="Google Shape;2297;p48"/>
          <p:cNvSpPr/>
          <p:nvPr/>
        </p:nvSpPr>
        <p:spPr>
          <a:xfrm>
            <a:off x="1968875" y="11248326"/>
            <a:ext cx="7598100" cy="2013600"/>
          </a:xfrm>
          <a:prstGeom prst="wedgeRoundRectCallout">
            <a:avLst>
              <a:gd fmla="val -29333" name="adj1"/>
              <a:gd fmla="val -6303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8"/>
          <p:cNvSpPr txBox="1"/>
          <p:nvPr>
            <p:ph idx="1" type="subTitle"/>
          </p:nvPr>
        </p:nvSpPr>
        <p:spPr>
          <a:xfrm flipH="1">
            <a:off x="2390675" y="11522606"/>
            <a:ext cx="6754500" cy="14877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 and is the second planet from the Sun</a:t>
            </a:r>
            <a:endParaRPr/>
          </a:p>
        </p:txBody>
      </p:sp>
      <p:sp>
        <p:nvSpPr>
          <p:cNvPr id="2299" name="Google Shape;2299;p48"/>
          <p:cNvSpPr txBox="1"/>
          <p:nvPr>
            <p:ph type="title"/>
          </p:nvPr>
        </p:nvSpPr>
        <p:spPr>
          <a:xfrm flipH="1" rot="-179940">
            <a:off x="1507771" y="719857"/>
            <a:ext cx="7270858"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MAKE A DIFFERENCE</a:t>
            </a:r>
            <a:endParaRPr/>
          </a:p>
        </p:txBody>
      </p:sp>
      <p:sp>
        <p:nvSpPr>
          <p:cNvPr id="2300" name="Google Shape;2300;p48"/>
          <p:cNvSpPr/>
          <p:nvPr/>
        </p:nvSpPr>
        <p:spPr>
          <a:xfrm rot="-180001">
            <a:off x="3274421" y="1100320"/>
            <a:ext cx="3636290" cy="60306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MAKE A</a:t>
            </a:r>
          </a:p>
        </p:txBody>
      </p:sp>
      <p:sp>
        <p:nvSpPr>
          <p:cNvPr id="2301" name="Google Shape;2301;p48"/>
          <p:cNvSpPr/>
          <p:nvPr/>
        </p:nvSpPr>
        <p:spPr>
          <a:xfrm rot="-180001">
            <a:off x="2208392" y="2021079"/>
            <a:ext cx="5937615" cy="6083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DIFFERENCE</a:t>
            </a:r>
          </a:p>
        </p:txBody>
      </p:sp>
      <p:grpSp>
        <p:nvGrpSpPr>
          <p:cNvPr id="2302" name="Google Shape;2302;p48"/>
          <p:cNvGrpSpPr/>
          <p:nvPr/>
        </p:nvGrpSpPr>
        <p:grpSpPr>
          <a:xfrm>
            <a:off x="725250" y="5304260"/>
            <a:ext cx="7122600" cy="5186100"/>
            <a:chOff x="1786772" y="3982976"/>
            <a:chExt cx="7122600" cy="5186100"/>
          </a:xfrm>
        </p:grpSpPr>
        <p:sp>
          <p:nvSpPr>
            <p:cNvPr id="2303" name="Google Shape;2303;p48"/>
            <p:cNvSpPr/>
            <p:nvPr/>
          </p:nvSpPr>
          <p:spPr>
            <a:xfrm>
              <a:off x="1786772" y="3982976"/>
              <a:ext cx="7122600" cy="51861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4" name="Google Shape;2304;p48"/>
            <p:cNvGrpSpPr/>
            <p:nvPr/>
          </p:nvGrpSpPr>
          <p:grpSpPr>
            <a:xfrm>
              <a:off x="7086553" y="4311472"/>
              <a:ext cx="1448807" cy="382399"/>
              <a:chOff x="4868525" y="2419100"/>
              <a:chExt cx="2098200" cy="553800"/>
            </a:xfrm>
          </p:grpSpPr>
          <p:sp>
            <p:nvSpPr>
              <p:cNvPr id="2305" name="Google Shape;2305;p4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08" name="Google Shape;2308;p4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309" name="Google Shape;2309;p4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1" name="Google Shape;2311;p4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312" name="Google Shape;2312;p4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313" name="Google Shape;2313;p48"/>
            <p:cNvGrpSpPr/>
            <p:nvPr/>
          </p:nvGrpSpPr>
          <p:grpSpPr>
            <a:xfrm>
              <a:off x="2314488" y="4376383"/>
              <a:ext cx="1068387" cy="244355"/>
              <a:chOff x="2504971" y="13929688"/>
              <a:chExt cx="1465150" cy="335100"/>
            </a:xfrm>
          </p:grpSpPr>
          <p:sp>
            <p:nvSpPr>
              <p:cNvPr id="2314" name="Google Shape;2314;p48"/>
              <p:cNvSpPr/>
              <p:nvPr/>
            </p:nvSpPr>
            <p:spPr>
              <a:xfrm>
                <a:off x="250497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8"/>
              <p:cNvSpPr/>
              <p:nvPr/>
            </p:nvSpPr>
            <p:spPr>
              <a:xfrm>
                <a:off x="306999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8"/>
              <p:cNvSpPr/>
              <p:nvPr/>
            </p:nvSpPr>
            <p:spPr>
              <a:xfrm>
                <a:off x="363502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17" name="Google Shape;2317;p48"/>
          <p:cNvGrpSpPr/>
          <p:nvPr/>
        </p:nvGrpSpPr>
        <p:grpSpPr>
          <a:xfrm>
            <a:off x="4234475" y="15188998"/>
            <a:ext cx="5332500" cy="2390400"/>
            <a:chOff x="4234475" y="15188998"/>
            <a:chExt cx="5332500" cy="2390400"/>
          </a:xfrm>
        </p:grpSpPr>
        <p:grpSp>
          <p:nvGrpSpPr>
            <p:cNvPr id="2318" name="Google Shape;2318;p48"/>
            <p:cNvGrpSpPr/>
            <p:nvPr/>
          </p:nvGrpSpPr>
          <p:grpSpPr>
            <a:xfrm>
              <a:off x="4234475" y="15188998"/>
              <a:ext cx="5332500" cy="2390400"/>
              <a:chOff x="3576872" y="3982976"/>
              <a:chExt cx="5332500" cy="2390400"/>
            </a:xfrm>
          </p:grpSpPr>
          <p:sp>
            <p:nvSpPr>
              <p:cNvPr id="2319" name="Google Shape;2319;p48"/>
              <p:cNvSpPr/>
              <p:nvPr/>
            </p:nvSpPr>
            <p:spPr>
              <a:xfrm>
                <a:off x="3576872" y="3982976"/>
                <a:ext cx="5332500" cy="23904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0" name="Google Shape;2320;p48"/>
              <p:cNvGrpSpPr/>
              <p:nvPr/>
            </p:nvGrpSpPr>
            <p:grpSpPr>
              <a:xfrm>
                <a:off x="7086553" y="4311472"/>
                <a:ext cx="1448807" cy="382399"/>
                <a:chOff x="4868525" y="2419100"/>
                <a:chExt cx="2098200" cy="553800"/>
              </a:xfrm>
            </p:grpSpPr>
            <p:sp>
              <p:nvSpPr>
                <p:cNvPr id="2321" name="Google Shape;2321;p4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4" name="Google Shape;2324;p4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325" name="Google Shape;2325;p4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27" name="Google Shape;2327;p4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328" name="Google Shape;2328;p4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329" name="Google Shape;2329;p48"/>
              <p:cNvGrpSpPr/>
              <p:nvPr/>
            </p:nvGrpSpPr>
            <p:grpSpPr>
              <a:xfrm>
                <a:off x="3979963" y="4376383"/>
                <a:ext cx="1068387" cy="244355"/>
                <a:chOff x="4788946" y="13929688"/>
                <a:chExt cx="1465150" cy="335100"/>
              </a:xfrm>
            </p:grpSpPr>
            <p:sp>
              <p:nvSpPr>
                <p:cNvPr id="2330" name="Google Shape;2330;p48"/>
                <p:cNvSpPr/>
                <p:nvPr/>
              </p:nvSpPr>
              <p:spPr>
                <a:xfrm>
                  <a:off x="478894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8"/>
                <p:cNvSpPr/>
                <p:nvPr/>
              </p:nvSpPr>
              <p:spPr>
                <a:xfrm>
                  <a:off x="535397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8"/>
                <p:cNvSpPr/>
                <p:nvPr/>
              </p:nvSpPr>
              <p:spPr>
                <a:xfrm>
                  <a:off x="591899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333" name="Google Shape;2333;p48"/>
            <p:cNvSpPr/>
            <p:nvPr/>
          </p:nvSpPr>
          <p:spPr>
            <a:xfrm rot="10800000">
              <a:off x="4234475" y="16243348"/>
              <a:ext cx="5332500" cy="13359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4" name="Google Shape;2334;p48"/>
          <p:cNvSpPr/>
          <p:nvPr/>
        </p:nvSpPr>
        <p:spPr>
          <a:xfrm>
            <a:off x="6648374" y="13731075"/>
            <a:ext cx="1460100" cy="1077600"/>
          </a:xfrm>
          <a:prstGeom prst="wedgeRoundRectCallout">
            <a:avLst>
              <a:gd fmla="val -71534" name="adj1"/>
              <a:gd fmla="val -3405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8"/>
          <p:cNvSpPr/>
          <p:nvPr/>
        </p:nvSpPr>
        <p:spPr>
          <a:xfrm flipH="1">
            <a:off x="2196541" y="16490400"/>
            <a:ext cx="1460100" cy="1077600"/>
          </a:xfrm>
          <a:prstGeom prst="wedgeRoundRectCallout">
            <a:avLst>
              <a:gd fmla="val -68845" name="adj1"/>
              <a:gd fmla="val -32496"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6" name="Google Shape;2336;p48"/>
          <p:cNvGrpSpPr/>
          <p:nvPr/>
        </p:nvGrpSpPr>
        <p:grpSpPr>
          <a:xfrm>
            <a:off x="725075" y="13510650"/>
            <a:ext cx="5332500" cy="2390400"/>
            <a:chOff x="725075" y="13510650"/>
            <a:chExt cx="5332500" cy="2390400"/>
          </a:xfrm>
        </p:grpSpPr>
        <p:sp>
          <p:nvSpPr>
            <p:cNvPr id="2337" name="Google Shape;2337;p48"/>
            <p:cNvSpPr/>
            <p:nvPr/>
          </p:nvSpPr>
          <p:spPr>
            <a:xfrm>
              <a:off x="725075" y="13510650"/>
              <a:ext cx="5332500" cy="23904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38" name="Google Shape;2338;p48"/>
            <p:cNvGrpSpPr/>
            <p:nvPr/>
          </p:nvGrpSpPr>
          <p:grpSpPr>
            <a:xfrm>
              <a:off x="4234756" y="13839146"/>
              <a:ext cx="1448807" cy="382399"/>
              <a:chOff x="4868525" y="2419100"/>
              <a:chExt cx="2098200" cy="553800"/>
            </a:xfrm>
          </p:grpSpPr>
          <p:sp>
            <p:nvSpPr>
              <p:cNvPr id="2339" name="Google Shape;2339;p4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42" name="Google Shape;2342;p4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343" name="Google Shape;2343;p4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45" name="Google Shape;2345;p4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346" name="Google Shape;2346;p4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347" name="Google Shape;2347;p48"/>
            <p:cNvGrpSpPr/>
            <p:nvPr/>
          </p:nvGrpSpPr>
          <p:grpSpPr>
            <a:xfrm>
              <a:off x="1128166" y="13904056"/>
              <a:ext cx="1068387" cy="244355"/>
              <a:chOff x="4788946" y="13929688"/>
              <a:chExt cx="1465150" cy="335100"/>
            </a:xfrm>
          </p:grpSpPr>
          <p:sp>
            <p:nvSpPr>
              <p:cNvPr id="2348" name="Google Shape;2348;p48"/>
              <p:cNvSpPr/>
              <p:nvPr/>
            </p:nvSpPr>
            <p:spPr>
              <a:xfrm>
                <a:off x="478894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8"/>
              <p:cNvSpPr/>
              <p:nvPr/>
            </p:nvSpPr>
            <p:spPr>
              <a:xfrm>
                <a:off x="535397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8"/>
              <p:cNvSpPr/>
              <p:nvPr/>
            </p:nvSpPr>
            <p:spPr>
              <a:xfrm>
                <a:off x="591899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1" name="Google Shape;2351;p48"/>
            <p:cNvSpPr/>
            <p:nvPr/>
          </p:nvSpPr>
          <p:spPr>
            <a:xfrm rot="10800000">
              <a:off x="725075" y="14565000"/>
              <a:ext cx="5332500" cy="13359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2" name="Google Shape;2352;p48"/>
          <p:cNvSpPr/>
          <p:nvPr/>
        </p:nvSpPr>
        <p:spPr>
          <a:xfrm rot="10800000">
            <a:off x="725250" y="6358847"/>
            <a:ext cx="7122600" cy="44961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353" name="Google Shape;2353;p48"/>
          <p:cNvPicPr preferRelativeResize="0"/>
          <p:nvPr/>
        </p:nvPicPr>
        <p:blipFill rotWithShape="1">
          <a:blip r:embed="rId3">
            <a:alphaModFix/>
          </a:blip>
          <a:srcRect b="37567" l="21751" r="12730" t="29313"/>
          <a:stretch/>
        </p:blipFill>
        <p:spPr>
          <a:xfrm flipH="1" rot="10800000">
            <a:off x="736500" y="6353150"/>
            <a:ext cx="7122900" cy="4501800"/>
          </a:xfrm>
          <a:prstGeom prst="round2SameRect">
            <a:avLst>
              <a:gd fmla="val 5511" name="adj1"/>
              <a:gd fmla="val 0" name="adj2"/>
            </a:avLst>
          </a:prstGeom>
          <a:noFill/>
          <a:ln cap="flat" cmpd="sng" w="19050">
            <a:solidFill>
              <a:schemeClr val="dk1"/>
            </a:solidFill>
            <a:prstDash val="solid"/>
            <a:round/>
            <a:headEnd len="sm" w="sm" type="none"/>
            <a:tailEnd len="sm" w="sm" type="none"/>
          </a:ln>
        </p:spPr>
      </p:pic>
      <p:sp>
        <p:nvSpPr>
          <p:cNvPr id="2354" name="Google Shape;2354;p48"/>
          <p:cNvSpPr/>
          <p:nvPr/>
        </p:nvSpPr>
        <p:spPr>
          <a:xfrm>
            <a:off x="9090199" y="72000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8"/>
          <p:cNvSpPr/>
          <p:nvPr/>
        </p:nvSpPr>
        <p:spPr>
          <a:xfrm>
            <a:off x="8620159" y="11961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8"/>
          <p:cNvSpPr/>
          <p:nvPr/>
        </p:nvSpPr>
        <p:spPr>
          <a:xfrm flipH="1" rot="10800000">
            <a:off x="8665786" y="2856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8"/>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8"/>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8"/>
          <p:cNvSpPr/>
          <p:nvPr/>
        </p:nvSpPr>
        <p:spPr>
          <a:xfrm>
            <a:off x="1310059" y="2747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0" name="Google Shape;2360;p48"/>
          <p:cNvGrpSpPr/>
          <p:nvPr/>
        </p:nvGrpSpPr>
        <p:grpSpPr>
          <a:xfrm>
            <a:off x="2604975" y="16762537"/>
            <a:ext cx="643241" cy="533349"/>
            <a:chOff x="2604975" y="16762537"/>
            <a:chExt cx="643241" cy="533349"/>
          </a:xfrm>
        </p:grpSpPr>
        <p:sp>
          <p:nvSpPr>
            <p:cNvPr id="2361" name="Google Shape;2361;p48"/>
            <p:cNvSpPr/>
            <p:nvPr/>
          </p:nvSpPr>
          <p:spPr>
            <a:xfrm rot="5400000">
              <a:off x="2671876" y="16714118"/>
              <a:ext cx="510476" cy="624760"/>
            </a:xfrm>
            <a:custGeom>
              <a:rect b="b" l="l" r="r" t="t"/>
              <a:pathLst>
                <a:path extrusionOk="0" h="10243" w="8369">
                  <a:moveTo>
                    <a:pt x="6281" y="3908"/>
                  </a:moveTo>
                  <a:lnTo>
                    <a:pt x="6334" y="4211"/>
                  </a:lnTo>
                  <a:lnTo>
                    <a:pt x="6388" y="4550"/>
                  </a:lnTo>
                  <a:lnTo>
                    <a:pt x="6281" y="3908"/>
                  </a:lnTo>
                  <a:close/>
                  <a:moveTo>
                    <a:pt x="6959" y="6513"/>
                  </a:moveTo>
                  <a:lnTo>
                    <a:pt x="6959" y="9029"/>
                  </a:lnTo>
                  <a:cubicBezTo>
                    <a:pt x="6638" y="9029"/>
                    <a:pt x="6370" y="9296"/>
                    <a:pt x="6370" y="9635"/>
                  </a:cubicBezTo>
                  <a:lnTo>
                    <a:pt x="6316" y="9635"/>
                  </a:lnTo>
                  <a:cubicBezTo>
                    <a:pt x="6316" y="9296"/>
                    <a:pt x="6602" y="9029"/>
                    <a:pt x="6941" y="9029"/>
                  </a:cubicBezTo>
                  <a:lnTo>
                    <a:pt x="6941" y="9011"/>
                  </a:lnTo>
                  <a:lnTo>
                    <a:pt x="6941" y="8547"/>
                  </a:lnTo>
                  <a:lnTo>
                    <a:pt x="6941" y="6513"/>
                  </a:lnTo>
                  <a:close/>
                  <a:moveTo>
                    <a:pt x="303" y="0"/>
                  </a:moveTo>
                  <a:cubicBezTo>
                    <a:pt x="143" y="0"/>
                    <a:pt x="0" y="143"/>
                    <a:pt x="0" y="322"/>
                  </a:cubicBezTo>
                  <a:lnTo>
                    <a:pt x="0" y="9939"/>
                  </a:lnTo>
                  <a:cubicBezTo>
                    <a:pt x="0" y="10099"/>
                    <a:pt x="143" y="10242"/>
                    <a:pt x="303" y="10242"/>
                  </a:cubicBezTo>
                  <a:lnTo>
                    <a:pt x="7244" y="10242"/>
                  </a:lnTo>
                  <a:cubicBezTo>
                    <a:pt x="7423" y="10242"/>
                    <a:pt x="7565" y="10099"/>
                    <a:pt x="7565" y="9939"/>
                  </a:cubicBezTo>
                  <a:lnTo>
                    <a:pt x="7565" y="6067"/>
                  </a:lnTo>
                  <a:lnTo>
                    <a:pt x="8368" y="6067"/>
                  </a:lnTo>
                  <a:lnTo>
                    <a:pt x="8136" y="5585"/>
                  </a:lnTo>
                  <a:lnTo>
                    <a:pt x="8101" y="5585"/>
                  </a:lnTo>
                  <a:lnTo>
                    <a:pt x="7887" y="5139"/>
                  </a:lnTo>
                  <a:lnTo>
                    <a:pt x="8350" y="4211"/>
                  </a:lnTo>
                  <a:lnTo>
                    <a:pt x="7565" y="4211"/>
                  </a:lnTo>
                  <a:lnTo>
                    <a:pt x="7565" y="322"/>
                  </a:lnTo>
                  <a:cubicBezTo>
                    <a:pt x="7565" y="143"/>
                    <a:pt x="7423" y="0"/>
                    <a:pt x="7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8"/>
            <p:cNvSpPr/>
            <p:nvPr/>
          </p:nvSpPr>
          <p:spPr>
            <a:xfrm rot="5400000">
              <a:off x="2782865" y="16834912"/>
              <a:ext cx="18604" cy="117596"/>
            </a:xfrm>
            <a:custGeom>
              <a:rect b="b" l="l" r="r" t="t"/>
              <a:pathLst>
                <a:path extrusionOk="0" h="1928" w="305">
                  <a:moveTo>
                    <a:pt x="1" y="0"/>
                  </a:moveTo>
                  <a:lnTo>
                    <a:pt x="1" y="1927"/>
                  </a:lnTo>
                  <a:lnTo>
                    <a:pt x="304" y="1927"/>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8"/>
            <p:cNvSpPr/>
            <p:nvPr/>
          </p:nvSpPr>
          <p:spPr>
            <a:xfrm rot="5400000">
              <a:off x="3051664" y="16834912"/>
              <a:ext cx="18604" cy="117596"/>
            </a:xfrm>
            <a:custGeom>
              <a:rect b="b" l="l" r="r" t="t"/>
              <a:pathLst>
                <a:path extrusionOk="0" h="1928" w="305">
                  <a:moveTo>
                    <a:pt x="1" y="0"/>
                  </a:moveTo>
                  <a:lnTo>
                    <a:pt x="1" y="1927"/>
                  </a:lnTo>
                  <a:lnTo>
                    <a:pt x="304" y="1927"/>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8"/>
            <p:cNvSpPr/>
            <p:nvPr/>
          </p:nvSpPr>
          <p:spPr>
            <a:xfrm rot="5400000">
              <a:off x="3018513" y="16764737"/>
              <a:ext cx="19641" cy="182859"/>
            </a:xfrm>
            <a:custGeom>
              <a:rect b="b" l="l" r="r" t="t"/>
              <a:pathLst>
                <a:path extrusionOk="0" h="2998" w="322">
                  <a:moveTo>
                    <a:pt x="0" y="0"/>
                  </a:moveTo>
                  <a:lnTo>
                    <a:pt x="0" y="2998"/>
                  </a:lnTo>
                  <a:lnTo>
                    <a:pt x="321" y="2998"/>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48"/>
            <p:cNvSpPr/>
            <p:nvPr/>
          </p:nvSpPr>
          <p:spPr>
            <a:xfrm rot="5400000">
              <a:off x="2815008" y="16764706"/>
              <a:ext cx="19641" cy="182920"/>
            </a:xfrm>
            <a:custGeom>
              <a:rect b="b" l="l" r="r" t="t"/>
              <a:pathLst>
                <a:path extrusionOk="0" h="2999" w="322">
                  <a:moveTo>
                    <a:pt x="0" y="1"/>
                  </a:moveTo>
                  <a:lnTo>
                    <a:pt x="0" y="2998"/>
                  </a:lnTo>
                  <a:lnTo>
                    <a:pt x="321" y="2998"/>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48"/>
            <p:cNvSpPr/>
            <p:nvPr/>
          </p:nvSpPr>
          <p:spPr>
            <a:xfrm rot="5400000">
              <a:off x="2841141" y="16964987"/>
              <a:ext cx="169813" cy="169807"/>
            </a:xfrm>
            <a:custGeom>
              <a:rect b="b" l="l" r="r" t="t"/>
              <a:pathLst>
                <a:path extrusionOk="0" h="2784" w="2784">
                  <a:moveTo>
                    <a:pt x="1392" y="304"/>
                  </a:moveTo>
                  <a:cubicBezTo>
                    <a:pt x="1981" y="304"/>
                    <a:pt x="2462" y="785"/>
                    <a:pt x="2462" y="1392"/>
                  </a:cubicBezTo>
                  <a:cubicBezTo>
                    <a:pt x="2462" y="1981"/>
                    <a:pt x="1981" y="2463"/>
                    <a:pt x="1392" y="2463"/>
                  </a:cubicBezTo>
                  <a:cubicBezTo>
                    <a:pt x="785" y="2463"/>
                    <a:pt x="303" y="1981"/>
                    <a:pt x="303" y="1392"/>
                  </a:cubicBezTo>
                  <a:cubicBezTo>
                    <a:pt x="303" y="785"/>
                    <a:pt x="785" y="304"/>
                    <a:pt x="1392" y="304"/>
                  </a:cubicBezTo>
                  <a:close/>
                  <a:moveTo>
                    <a:pt x="1392" y="0"/>
                  </a:moveTo>
                  <a:cubicBezTo>
                    <a:pt x="625" y="0"/>
                    <a:pt x="0" y="625"/>
                    <a:pt x="0" y="1392"/>
                  </a:cubicBezTo>
                  <a:cubicBezTo>
                    <a:pt x="0" y="2159"/>
                    <a:pt x="625" y="2784"/>
                    <a:pt x="1392" y="2784"/>
                  </a:cubicBezTo>
                  <a:cubicBezTo>
                    <a:pt x="2159" y="2784"/>
                    <a:pt x="2784" y="2159"/>
                    <a:pt x="2784" y="1392"/>
                  </a:cubicBezTo>
                  <a:cubicBezTo>
                    <a:pt x="2784" y="625"/>
                    <a:pt x="2159" y="0"/>
                    <a:pt x="139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8"/>
            <p:cNvSpPr/>
            <p:nvPr/>
          </p:nvSpPr>
          <p:spPr>
            <a:xfrm rot="5400000">
              <a:off x="2659921" y="16707591"/>
              <a:ext cx="533349" cy="643241"/>
            </a:xfrm>
            <a:custGeom>
              <a:rect b="b" l="l" r="r" t="t"/>
              <a:pathLst>
                <a:path extrusionOk="0" h="10546" w="8744">
                  <a:moveTo>
                    <a:pt x="8244" y="4497"/>
                  </a:moveTo>
                  <a:lnTo>
                    <a:pt x="7923" y="5104"/>
                  </a:lnTo>
                  <a:lnTo>
                    <a:pt x="6923" y="5104"/>
                  </a:lnTo>
                  <a:lnTo>
                    <a:pt x="6691" y="4640"/>
                  </a:lnTo>
                  <a:lnTo>
                    <a:pt x="6656" y="4497"/>
                  </a:lnTo>
                  <a:close/>
                  <a:moveTo>
                    <a:pt x="7923" y="5425"/>
                  </a:moveTo>
                  <a:lnTo>
                    <a:pt x="8244" y="6031"/>
                  </a:lnTo>
                  <a:lnTo>
                    <a:pt x="6656" y="6031"/>
                  </a:lnTo>
                  <a:lnTo>
                    <a:pt x="6691" y="5889"/>
                  </a:lnTo>
                  <a:lnTo>
                    <a:pt x="6923" y="5425"/>
                  </a:lnTo>
                  <a:close/>
                  <a:moveTo>
                    <a:pt x="5317" y="3462"/>
                  </a:moveTo>
                  <a:lnTo>
                    <a:pt x="5746" y="3872"/>
                  </a:lnTo>
                  <a:lnTo>
                    <a:pt x="6281" y="4158"/>
                  </a:lnTo>
                  <a:lnTo>
                    <a:pt x="6388" y="4747"/>
                  </a:lnTo>
                  <a:lnTo>
                    <a:pt x="6656" y="5282"/>
                  </a:lnTo>
                  <a:lnTo>
                    <a:pt x="6388" y="5817"/>
                  </a:lnTo>
                  <a:lnTo>
                    <a:pt x="6281" y="6406"/>
                  </a:lnTo>
                  <a:lnTo>
                    <a:pt x="5746" y="6674"/>
                  </a:lnTo>
                  <a:lnTo>
                    <a:pt x="5317" y="7102"/>
                  </a:lnTo>
                  <a:lnTo>
                    <a:pt x="4711" y="6995"/>
                  </a:lnTo>
                  <a:lnTo>
                    <a:pt x="4104" y="7102"/>
                  </a:lnTo>
                  <a:lnTo>
                    <a:pt x="3658" y="6674"/>
                  </a:lnTo>
                  <a:lnTo>
                    <a:pt x="3123" y="6406"/>
                  </a:lnTo>
                  <a:lnTo>
                    <a:pt x="3016" y="5817"/>
                  </a:lnTo>
                  <a:lnTo>
                    <a:pt x="2748" y="5282"/>
                  </a:lnTo>
                  <a:lnTo>
                    <a:pt x="3016" y="4747"/>
                  </a:lnTo>
                  <a:lnTo>
                    <a:pt x="3123" y="4158"/>
                  </a:lnTo>
                  <a:lnTo>
                    <a:pt x="3658" y="3872"/>
                  </a:lnTo>
                  <a:lnTo>
                    <a:pt x="4104" y="3462"/>
                  </a:lnTo>
                  <a:lnTo>
                    <a:pt x="4711" y="3551"/>
                  </a:lnTo>
                  <a:lnTo>
                    <a:pt x="5317" y="3462"/>
                  </a:lnTo>
                  <a:close/>
                  <a:moveTo>
                    <a:pt x="464" y="1"/>
                  </a:moveTo>
                  <a:cubicBezTo>
                    <a:pt x="214" y="1"/>
                    <a:pt x="0" y="215"/>
                    <a:pt x="0" y="465"/>
                  </a:cubicBezTo>
                  <a:lnTo>
                    <a:pt x="0" y="10082"/>
                  </a:lnTo>
                  <a:cubicBezTo>
                    <a:pt x="0" y="10349"/>
                    <a:pt x="214" y="10546"/>
                    <a:pt x="464" y="10546"/>
                  </a:cubicBezTo>
                  <a:lnTo>
                    <a:pt x="7405" y="10546"/>
                  </a:lnTo>
                  <a:cubicBezTo>
                    <a:pt x="7655" y="10546"/>
                    <a:pt x="7869" y="10349"/>
                    <a:pt x="7869" y="10082"/>
                  </a:cubicBezTo>
                  <a:lnTo>
                    <a:pt x="7869" y="6353"/>
                  </a:lnTo>
                  <a:lnTo>
                    <a:pt x="8743" y="6353"/>
                  </a:lnTo>
                  <a:lnTo>
                    <a:pt x="8190" y="5264"/>
                  </a:lnTo>
                  <a:lnTo>
                    <a:pt x="8743" y="4176"/>
                  </a:lnTo>
                  <a:lnTo>
                    <a:pt x="7869" y="4176"/>
                  </a:lnTo>
                  <a:lnTo>
                    <a:pt x="7869" y="1999"/>
                  </a:lnTo>
                  <a:lnTo>
                    <a:pt x="7566" y="1999"/>
                  </a:lnTo>
                  <a:lnTo>
                    <a:pt x="7566" y="4211"/>
                  </a:lnTo>
                  <a:lnTo>
                    <a:pt x="7244" y="4211"/>
                  </a:lnTo>
                  <a:lnTo>
                    <a:pt x="7244" y="1232"/>
                  </a:lnTo>
                  <a:lnTo>
                    <a:pt x="7102" y="1232"/>
                  </a:lnTo>
                  <a:cubicBezTo>
                    <a:pt x="6834" y="1232"/>
                    <a:pt x="6638" y="1035"/>
                    <a:pt x="6638" y="768"/>
                  </a:cubicBezTo>
                  <a:lnTo>
                    <a:pt x="6638" y="625"/>
                  </a:lnTo>
                  <a:lnTo>
                    <a:pt x="1232" y="625"/>
                  </a:lnTo>
                  <a:lnTo>
                    <a:pt x="1232" y="928"/>
                  </a:lnTo>
                  <a:cubicBezTo>
                    <a:pt x="1232" y="1107"/>
                    <a:pt x="1089" y="1232"/>
                    <a:pt x="928" y="1232"/>
                  </a:cubicBezTo>
                  <a:lnTo>
                    <a:pt x="625" y="1232"/>
                  </a:lnTo>
                  <a:lnTo>
                    <a:pt x="625" y="9314"/>
                  </a:lnTo>
                  <a:lnTo>
                    <a:pt x="928" y="9314"/>
                  </a:lnTo>
                  <a:cubicBezTo>
                    <a:pt x="1089" y="9314"/>
                    <a:pt x="1232" y="9457"/>
                    <a:pt x="1232" y="9618"/>
                  </a:cubicBezTo>
                  <a:lnTo>
                    <a:pt x="1232" y="9939"/>
                  </a:lnTo>
                  <a:lnTo>
                    <a:pt x="2159" y="9939"/>
                  </a:lnTo>
                  <a:lnTo>
                    <a:pt x="2159" y="9618"/>
                  </a:lnTo>
                  <a:lnTo>
                    <a:pt x="1535" y="9618"/>
                  </a:lnTo>
                  <a:cubicBezTo>
                    <a:pt x="1463" y="9314"/>
                    <a:pt x="1232" y="9083"/>
                    <a:pt x="928" y="9011"/>
                  </a:cubicBezTo>
                  <a:lnTo>
                    <a:pt x="928" y="1535"/>
                  </a:lnTo>
                  <a:cubicBezTo>
                    <a:pt x="1232" y="1464"/>
                    <a:pt x="1463" y="1232"/>
                    <a:pt x="1535" y="928"/>
                  </a:cubicBezTo>
                  <a:lnTo>
                    <a:pt x="6335" y="928"/>
                  </a:lnTo>
                  <a:cubicBezTo>
                    <a:pt x="6406" y="1232"/>
                    <a:pt x="6638" y="1464"/>
                    <a:pt x="6941" y="1535"/>
                  </a:cubicBezTo>
                  <a:lnTo>
                    <a:pt x="6941" y="4176"/>
                  </a:lnTo>
                  <a:lnTo>
                    <a:pt x="6602" y="4176"/>
                  </a:lnTo>
                  <a:lnTo>
                    <a:pt x="6566" y="3944"/>
                  </a:lnTo>
                  <a:lnTo>
                    <a:pt x="5924" y="3623"/>
                  </a:lnTo>
                  <a:lnTo>
                    <a:pt x="5407" y="3123"/>
                  </a:lnTo>
                  <a:lnTo>
                    <a:pt x="4693" y="3230"/>
                  </a:lnTo>
                  <a:lnTo>
                    <a:pt x="3997" y="3123"/>
                  </a:lnTo>
                  <a:lnTo>
                    <a:pt x="3480" y="3623"/>
                  </a:lnTo>
                  <a:lnTo>
                    <a:pt x="2837" y="3944"/>
                  </a:lnTo>
                  <a:lnTo>
                    <a:pt x="2712" y="4640"/>
                  </a:lnTo>
                  <a:lnTo>
                    <a:pt x="2391" y="5264"/>
                  </a:lnTo>
                  <a:lnTo>
                    <a:pt x="2712" y="5889"/>
                  </a:lnTo>
                  <a:lnTo>
                    <a:pt x="2837" y="6602"/>
                  </a:lnTo>
                  <a:lnTo>
                    <a:pt x="3480" y="6924"/>
                  </a:lnTo>
                  <a:lnTo>
                    <a:pt x="3997" y="7405"/>
                  </a:lnTo>
                  <a:lnTo>
                    <a:pt x="4693" y="7298"/>
                  </a:lnTo>
                  <a:lnTo>
                    <a:pt x="5407" y="7405"/>
                  </a:lnTo>
                  <a:lnTo>
                    <a:pt x="5924" y="6924"/>
                  </a:lnTo>
                  <a:lnTo>
                    <a:pt x="6566" y="6602"/>
                  </a:lnTo>
                  <a:lnTo>
                    <a:pt x="6602" y="6353"/>
                  </a:lnTo>
                  <a:lnTo>
                    <a:pt x="6941" y="6353"/>
                  </a:lnTo>
                  <a:lnTo>
                    <a:pt x="6941" y="9011"/>
                  </a:lnTo>
                  <a:cubicBezTo>
                    <a:pt x="6638" y="9083"/>
                    <a:pt x="6406" y="9314"/>
                    <a:pt x="6335" y="9618"/>
                  </a:cubicBezTo>
                  <a:lnTo>
                    <a:pt x="2463" y="9618"/>
                  </a:lnTo>
                  <a:lnTo>
                    <a:pt x="2463" y="9939"/>
                  </a:lnTo>
                  <a:lnTo>
                    <a:pt x="6638" y="9939"/>
                  </a:lnTo>
                  <a:lnTo>
                    <a:pt x="6638" y="9778"/>
                  </a:lnTo>
                  <a:cubicBezTo>
                    <a:pt x="6638" y="9529"/>
                    <a:pt x="6834" y="9314"/>
                    <a:pt x="7102" y="9314"/>
                  </a:cubicBezTo>
                  <a:lnTo>
                    <a:pt x="7244" y="9314"/>
                  </a:lnTo>
                  <a:lnTo>
                    <a:pt x="7244" y="6353"/>
                  </a:lnTo>
                  <a:lnTo>
                    <a:pt x="7566" y="6353"/>
                  </a:lnTo>
                  <a:lnTo>
                    <a:pt x="7566" y="10082"/>
                  </a:lnTo>
                  <a:cubicBezTo>
                    <a:pt x="7566" y="10171"/>
                    <a:pt x="7494" y="10242"/>
                    <a:pt x="7405" y="10242"/>
                  </a:cubicBezTo>
                  <a:lnTo>
                    <a:pt x="464" y="10242"/>
                  </a:lnTo>
                  <a:cubicBezTo>
                    <a:pt x="375" y="10242"/>
                    <a:pt x="304" y="10171"/>
                    <a:pt x="304" y="10082"/>
                  </a:cubicBezTo>
                  <a:lnTo>
                    <a:pt x="304" y="465"/>
                  </a:lnTo>
                  <a:cubicBezTo>
                    <a:pt x="304" y="375"/>
                    <a:pt x="375" y="304"/>
                    <a:pt x="464" y="304"/>
                  </a:cubicBezTo>
                  <a:lnTo>
                    <a:pt x="7405" y="304"/>
                  </a:lnTo>
                  <a:cubicBezTo>
                    <a:pt x="7494" y="304"/>
                    <a:pt x="7566" y="375"/>
                    <a:pt x="7566" y="465"/>
                  </a:cubicBezTo>
                  <a:lnTo>
                    <a:pt x="7566" y="1089"/>
                  </a:lnTo>
                  <a:lnTo>
                    <a:pt x="7869" y="1089"/>
                  </a:lnTo>
                  <a:lnTo>
                    <a:pt x="7869" y="465"/>
                  </a:lnTo>
                  <a:cubicBezTo>
                    <a:pt x="7869" y="215"/>
                    <a:pt x="7655" y="1"/>
                    <a:pt x="740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8"/>
            <p:cNvSpPr/>
            <p:nvPr/>
          </p:nvSpPr>
          <p:spPr>
            <a:xfrm rot="5400000">
              <a:off x="3145319" y="17223425"/>
              <a:ext cx="18543" cy="19640"/>
            </a:xfrm>
            <a:custGeom>
              <a:rect b="b" l="l" r="r" t="t"/>
              <a:pathLst>
                <a:path extrusionOk="0" h="322" w="304">
                  <a:moveTo>
                    <a:pt x="1" y="0"/>
                  </a:moveTo>
                  <a:lnTo>
                    <a:pt x="1" y="322"/>
                  </a:lnTo>
                  <a:lnTo>
                    <a:pt x="304" y="322"/>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 name="Google Shape;2369;p48"/>
          <p:cNvGrpSpPr/>
          <p:nvPr/>
        </p:nvGrpSpPr>
        <p:grpSpPr>
          <a:xfrm>
            <a:off x="7056795" y="13902436"/>
            <a:ext cx="643254" cy="734854"/>
            <a:chOff x="7056795" y="13902436"/>
            <a:chExt cx="643254" cy="734854"/>
          </a:xfrm>
        </p:grpSpPr>
        <p:sp>
          <p:nvSpPr>
            <p:cNvPr id="2370" name="Google Shape;2370;p48"/>
            <p:cNvSpPr/>
            <p:nvPr/>
          </p:nvSpPr>
          <p:spPr>
            <a:xfrm rot="5400000">
              <a:off x="7592355" y="14616173"/>
              <a:ext cx="21144" cy="2107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1" name="Google Shape;2371;p48"/>
            <p:cNvGrpSpPr/>
            <p:nvPr/>
          </p:nvGrpSpPr>
          <p:grpSpPr>
            <a:xfrm>
              <a:off x="7056795" y="13902436"/>
              <a:ext cx="643254" cy="734854"/>
              <a:chOff x="7056795" y="13902436"/>
              <a:chExt cx="643254" cy="734854"/>
            </a:xfrm>
          </p:grpSpPr>
          <p:sp>
            <p:nvSpPr>
              <p:cNvPr id="2372" name="Google Shape;2372;p48"/>
              <p:cNvSpPr/>
              <p:nvPr/>
            </p:nvSpPr>
            <p:spPr>
              <a:xfrm rot="5400000">
                <a:off x="7023335" y="13960576"/>
                <a:ext cx="710105" cy="621001"/>
              </a:xfrm>
              <a:custGeom>
                <a:rect b="b" l="l" r="r" t="t"/>
                <a:pathLst>
                  <a:path extrusionOk="0" h="8958" w="10243">
                    <a:moveTo>
                      <a:pt x="10243" y="0"/>
                    </a:moveTo>
                    <a:cubicBezTo>
                      <a:pt x="9904" y="0"/>
                      <a:pt x="9618" y="268"/>
                      <a:pt x="9618" y="625"/>
                    </a:cubicBezTo>
                    <a:lnTo>
                      <a:pt x="9618" y="607"/>
                    </a:lnTo>
                    <a:lnTo>
                      <a:pt x="7299" y="607"/>
                    </a:lnTo>
                    <a:cubicBezTo>
                      <a:pt x="7120" y="607"/>
                      <a:pt x="6977" y="750"/>
                      <a:pt x="6977" y="910"/>
                    </a:cubicBezTo>
                    <a:lnTo>
                      <a:pt x="6977" y="2730"/>
                    </a:lnTo>
                    <a:lnTo>
                      <a:pt x="6977" y="2873"/>
                    </a:lnTo>
                    <a:lnTo>
                      <a:pt x="6977" y="2891"/>
                    </a:lnTo>
                    <a:cubicBezTo>
                      <a:pt x="6977" y="3033"/>
                      <a:pt x="7067" y="3141"/>
                      <a:pt x="7192" y="3176"/>
                    </a:cubicBezTo>
                    <a:lnTo>
                      <a:pt x="4676" y="3176"/>
                    </a:lnTo>
                    <a:cubicBezTo>
                      <a:pt x="4497" y="3176"/>
                      <a:pt x="4372" y="3319"/>
                      <a:pt x="4372" y="3497"/>
                    </a:cubicBezTo>
                    <a:lnTo>
                      <a:pt x="4372" y="3854"/>
                    </a:lnTo>
                    <a:lnTo>
                      <a:pt x="3659" y="4050"/>
                    </a:lnTo>
                    <a:cubicBezTo>
                      <a:pt x="3462" y="3230"/>
                      <a:pt x="2731" y="2623"/>
                      <a:pt x="1857" y="2623"/>
                    </a:cubicBezTo>
                    <a:cubicBezTo>
                      <a:pt x="911" y="2623"/>
                      <a:pt x="126" y="3337"/>
                      <a:pt x="19" y="4247"/>
                    </a:cubicBezTo>
                    <a:cubicBezTo>
                      <a:pt x="19" y="4247"/>
                      <a:pt x="19" y="4265"/>
                      <a:pt x="19" y="4265"/>
                    </a:cubicBezTo>
                    <a:cubicBezTo>
                      <a:pt x="19" y="4300"/>
                      <a:pt x="1" y="4354"/>
                      <a:pt x="1" y="4390"/>
                    </a:cubicBezTo>
                    <a:cubicBezTo>
                      <a:pt x="1" y="4407"/>
                      <a:pt x="1" y="4443"/>
                      <a:pt x="1" y="4461"/>
                    </a:cubicBezTo>
                    <a:cubicBezTo>
                      <a:pt x="1" y="4479"/>
                      <a:pt x="1" y="4479"/>
                      <a:pt x="1" y="4479"/>
                    </a:cubicBezTo>
                    <a:cubicBezTo>
                      <a:pt x="1" y="4514"/>
                      <a:pt x="1" y="4550"/>
                      <a:pt x="1" y="4586"/>
                    </a:cubicBezTo>
                    <a:cubicBezTo>
                      <a:pt x="1" y="4604"/>
                      <a:pt x="1" y="4639"/>
                      <a:pt x="19" y="4657"/>
                    </a:cubicBezTo>
                    <a:cubicBezTo>
                      <a:pt x="19" y="4711"/>
                      <a:pt x="19" y="4764"/>
                      <a:pt x="37" y="4818"/>
                    </a:cubicBezTo>
                    <a:cubicBezTo>
                      <a:pt x="37" y="4836"/>
                      <a:pt x="37" y="4836"/>
                      <a:pt x="37" y="4853"/>
                    </a:cubicBezTo>
                    <a:cubicBezTo>
                      <a:pt x="55" y="4907"/>
                      <a:pt x="72" y="4978"/>
                      <a:pt x="90" y="5032"/>
                    </a:cubicBezTo>
                    <a:cubicBezTo>
                      <a:pt x="90" y="5050"/>
                      <a:pt x="90" y="5050"/>
                      <a:pt x="90" y="5050"/>
                    </a:cubicBezTo>
                    <a:cubicBezTo>
                      <a:pt x="108" y="5103"/>
                      <a:pt x="126" y="5157"/>
                      <a:pt x="162" y="5210"/>
                    </a:cubicBezTo>
                    <a:cubicBezTo>
                      <a:pt x="162" y="5228"/>
                      <a:pt x="162" y="5246"/>
                      <a:pt x="179" y="5246"/>
                    </a:cubicBezTo>
                    <a:cubicBezTo>
                      <a:pt x="197" y="5299"/>
                      <a:pt x="215" y="5335"/>
                      <a:pt x="233" y="5389"/>
                    </a:cubicBezTo>
                    <a:cubicBezTo>
                      <a:pt x="251" y="5389"/>
                      <a:pt x="251" y="5407"/>
                      <a:pt x="269" y="5424"/>
                    </a:cubicBezTo>
                    <a:cubicBezTo>
                      <a:pt x="286" y="5460"/>
                      <a:pt x="304" y="5496"/>
                      <a:pt x="340" y="5531"/>
                    </a:cubicBezTo>
                    <a:cubicBezTo>
                      <a:pt x="358" y="5549"/>
                      <a:pt x="358" y="5567"/>
                      <a:pt x="376" y="5585"/>
                    </a:cubicBezTo>
                    <a:cubicBezTo>
                      <a:pt x="394" y="5621"/>
                      <a:pt x="429" y="5656"/>
                      <a:pt x="447" y="5692"/>
                    </a:cubicBezTo>
                    <a:cubicBezTo>
                      <a:pt x="465" y="5710"/>
                      <a:pt x="483" y="5728"/>
                      <a:pt x="501" y="5746"/>
                    </a:cubicBezTo>
                    <a:cubicBezTo>
                      <a:pt x="518" y="5763"/>
                      <a:pt x="554" y="5799"/>
                      <a:pt x="572" y="5817"/>
                    </a:cubicBezTo>
                    <a:cubicBezTo>
                      <a:pt x="590" y="5835"/>
                      <a:pt x="608" y="5853"/>
                      <a:pt x="643" y="5870"/>
                    </a:cubicBezTo>
                    <a:cubicBezTo>
                      <a:pt x="661" y="5888"/>
                      <a:pt x="679" y="5906"/>
                      <a:pt x="715" y="5942"/>
                    </a:cubicBezTo>
                    <a:cubicBezTo>
                      <a:pt x="733" y="5960"/>
                      <a:pt x="768" y="5977"/>
                      <a:pt x="786" y="5995"/>
                    </a:cubicBezTo>
                    <a:cubicBezTo>
                      <a:pt x="804" y="6013"/>
                      <a:pt x="840" y="6031"/>
                      <a:pt x="857" y="6049"/>
                    </a:cubicBezTo>
                    <a:cubicBezTo>
                      <a:pt x="893" y="6067"/>
                      <a:pt x="911" y="6067"/>
                      <a:pt x="947" y="6085"/>
                    </a:cubicBezTo>
                    <a:cubicBezTo>
                      <a:pt x="964" y="6102"/>
                      <a:pt x="1000" y="6120"/>
                      <a:pt x="1018" y="6138"/>
                    </a:cubicBezTo>
                    <a:cubicBezTo>
                      <a:pt x="1054" y="6138"/>
                      <a:pt x="1072" y="6156"/>
                      <a:pt x="1107" y="6174"/>
                    </a:cubicBezTo>
                    <a:cubicBezTo>
                      <a:pt x="1143" y="6192"/>
                      <a:pt x="1161" y="6192"/>
                      <a:pt x="1196" y="6209"/>
                    </a:cubicBezTo>
                    <a:cubicBezTo>
                      <a:pt x="1232" y="6227"/>
                      <a:pt x="1250" y="6227"/>
                      <a:pt x="1286" y="6245"/>
                    </a:cubicBezTo>
                    <a:cubicBezTo>
                      <a:pt x="1321" y="6245"/>
                      <a:pt x="1339" y="6263"/>
                      <a:pt x="1375" y="6263"/>
                    </a:cubicBezTo>
                    <a:cubicBezTo>
                      <a:pt x="1411" y="6281"/>
                      <a:pt x="1446" y="6281"/>
                      <a:pt x="1464" y="6299"/>
                    </a:cubicBezTo>
                    <a:cubicBezTo>
                      <a:pt x="1500" y="6299"/>
                      <a:pt x="1553" y="6299"/>
                      <a:pt x="1589" y="6317"/>
                    </a:cubicBezTo>
                    <a:lnTo>
                      <a:pt x="1660" y="6317"/>
                    </a:lnTo>
                    <a:cubicBezTo>
                      <a:pt x="1732" y="6334"/>
                      <a:pt x="1785" y="6334"/>
                      <a:pt x="1857" y="6334"/>
                    </a:cubicBezTo>
                    <a:cubicBezTo>
                      <a:pt x="1928" y="6334"/>
                      <a:pt x="1982" y="6334"/>
                      <a:pt x="2053" y="6317"/>
                    </a:cubicBezTo>
                    <a:lnTo>
                      <a:pt x="2124" y="6317"/>
                    </a:lnTo>
                    <a:cubicBezTo>
                      <a:pt x="2160" y="6299"/>
                      <a:pt x="2213" y="6299"/>
                      <a:pt x="2249" y="6299"/>
                    </a:cubicBezTo>
                    <a:cubicBezTo>
                      <a:pt x="2267" y="6281"/>
                      <a:pt x="2303" y="6281"/>
                      <a:pt x="2338" y="6263"/>
                    </a:cubicBezTo>
                    <a:cubicBezTo>
                      <a:pt x="2356" y="6263"/>
                      <a:pt x="2392" y="6245"/>
                      <a:pt x="2428" y="6245"/>
                    </a:cubicBezTo>
                    <a:cubicBezTo>
                      <a:pt x="2463" y="6227"/>
                      <a:pt x="2481" y="6227"/>
                      <a:pt x="2517" y="6209"/>
                    </a:cubicBezTo>
                    <a:cubicBezTo>
                      <a:pt x="2552" y="6192"/>
                      <a:pt x="2570" y="6192"/>
                      <a:pt x="2606" y="6174"/>
                    </a:cubicBezTo>
                    <a:cubicBezTo>
                      <a:pt x="2642" y="6156"/>
                      <a:pt x="2660" y="6156"/>
                      <a:pt x="2695" y="6138"/>
                    </a:cubicBezTo>
                    <a:cubicBezTo>
                      <a:pt x="2713" y="6120"/>
                      <a:pt x="2749" y="6102"/>
                      <a:pt x="2767" y="6085"/>
                    </a:cubicBezTo>
                    <a:cubicBezTo>
                      <a:pt x="2802" y="6067"/>
                      <a:pt x="2820" y="6067"/>
                      <a:pt x="2856" y="6049"/>
                    </a:cubicBezTo>
                    <a:cubicBezTo>
                      <a:pt x="2874" y="6031"/>
                      <a:pt x="2909" y="6013"/>
                      <a:pt x="2927" y="5995"/>
                    </a:cubicBezTo>
                    <a:cubicBezTo>
                      <a:pt x="2963" y="5977"/>
                      <a:pt x="2981" y="5960"/>
                      <a:pt x="2999" y="5942"/>
                    </a:cubicBezTo>
                    <a:cubicBezTo>
                      <a:pt x="3034" y="5906"/>
                      <a:pt x="3052" y="5888"/>
                      <a:pt x="3088" y="5870"/>
                    </a:cubicBezTo>
                    <a:cubicBezTo>
                      <a:pt x="3106" y="5853"/>
                      <a:pt x="3123" y="5835"/>
                      <a:pt x="3141" y="5817"/>
                    </a:cubicBezTo>
                    <a:cubicBezTo>
                      <a:pt x="3159" y="5799"/>
                      <a:pt x="3195" y="5763"/>
                      <a:pt x="3213" y="5746"/>
                    </a:cubicBezTo>
                    <a:cubicBezTo>
                      <a:pt x="3231" y="5728"/>
                      <a:pt x="3248" y="5710"/>
                      <a:pt x="3266" y="5674"/>
                    </a:cubicBezTo>
                    <a:cubicBezTo>
                      <a:pt x="3284" y="5656"/>
                      <a:pt x="3320" y="5621"/>
                      <a:pt x="3338" y="5585"/>
                    </a:cubicBezTo>
                    <a:cubicBezTo>
                      <a:pt x="3355" y="5567"/>
                      <a:pt x="3355" y="5549"/>
                      <a:pt x="3373" y="5531"/>
                    </a:cubicBezTo>
                    <a:cubicBezTo>
                      <a:pt x="3409" y="5496"/>
                      <a:pt x="3427" y="5460"/>
                      <a:pt x="3445" y="5442"/>
                    </a:cubicBezTo>
                    <a:cubicBezTo>
                      <a:pt x="3462" y="5424"/>
                      <a:pt x="3462" y="5407"/>
                      <a:pt x="3480" y="5371"/>
                    </a:cubicBezTo>
                    <a:cubicBezTo>
                      <a:pt x="3498" y="5335"/>
                      <a:pt x="3516" y="5299"/>
                      <a:pt x="3534" y="5264"/>
                    </a:cubicBezTo>
                    <a:cubicBezTo>
                      <a:pt x="3534" y="5246"/>
                      <a:pt x="3552" y="5228"/>
                      <a:pt x="3552" y="5210"/>
                    </a:cubicBezTo>
                    <a:cubicBezTo>
                      <a:pt x="3570" y="5175"/>
                      <a:pt x="3587" y="5121"/>
                      <a:pt x="3605" y="5085"/>
                    </a:cubicBezTo>
                    <a:cubicBezTo>
                      <a:pt x="3605" y="5068"/>
                      <a:pt x="3623" y="5050"/>
                      <a:pt x="3623" y="5032"/>
                    </a:cubicBezTo>
                    <a:cubicBezTo>
                      <a:pt x="3641" y="4996"/>
                      <a:pt x="3641" y="4960"/>
                      <a:pt x="3659" y="4907"/>
                    </a:cubicBezTo>
                    <a:lnTo>
                      <a:pt x="4372" y="5103"/>
                    </a:lnTo>
                    <a:lnTo>
                      <a:pt x="4372" y="5442"/>
                    </a:lnTo>
                    <a:lnTo>
                      <a:pt x="4372" y="5460"/>
                    </a:lnTo>
                    <a:cubicBezTo>
                      <a:pt x="4372" y="5638"/>
                      <a:pt x="4497" y="5781"/>
                      <a:pt x="4676" y="5781"/>
                    </a:cubicBezTo>
                    <a:lnTo>
                      <a:pt x="6264" y="5781"/>
                    </a:lnTo>
                    <a:cubicBezTo>
                      <a:pt x="6139" y="5817"/>
                      <a:pt x="6050" y="5924"/>
                      <a:pt x="6050" y="6067"/>
                    </a:cubicBezTo>
                    <a:lnTo>
                      <a:pt x="6050" y="6227"/>
                    </a:lnTo>
                    <a:lnTo>
                      <a:pt x="6050" y="8029"/>
                    </a:lnTo>
                    <a:cubicBezTo>
                      <a:pt x="6050" y="8190"/>
                      <a:pt x="6192" y="8333"/>
                      <a:pt x="6371" y="8333"/>
                    </a:cubicBezTo>
                    <a:lnTo>
                      <a:pt x="9618" y="8333"/>
                    </a:lnTo>
                    <a:cubicBezTo>
                      <a:pt x="9618" y="8672"/>
                      <a:pt x="9904" y="8957"/>
                      <a:pt x="10243" y="8957"/>
                    </a:cubicBezTo>
                    <a:lnTo>
                      <a:pt x="10243" y="8493"/>
                    </a:lnTo>
                    <a:lnTo>
                      <a:pt x="102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8"/>
              <p:cNvSpPr/>
              <p:nvPr/>
            </p:nvSpPr>
            <p:spPr>
              <a:xfrm rot="5400000">
                <a:off x="7010995" y="13948236"/>
                <a:ext cx="734854" cy="643254"/>
              </a:xfrm>
              <a:custGeom>
                <a:rect b="b" l="l" r="r" t="t"/>
                <a:pathLst>
                  <a:path extrusionOk="0" h="9279" w="10600">
                    <a:moveTo>
                      <a:pt x="9671" y="928"/>
                    </a:moveTo>
                    <a:lnTo>
                      <a:pt x="9671" y="3194"/>
                    </a:lnTo>
                    <a:lnTo>
                      <a:pt x="7495" y="3194"/>
                    </a:lnTo>
                    <a:cubicBezTo>
                      <a:pt x="7405" y="3194"/>
                      <a:pt x="7352" y="3123"/>
                      <a:pt x="7352" y="3052"/>
                    </a:cubicBezTo>
                    <a:lnTo>
                      <a:pt x="7352" y="1089"/>
                    </a:lnTo>
                    <a:cubicBezTo>
                      <a:pt x="7352" y="1000"/>
                      <a:pt x="7405" y="928"/>
                      <a:pt x="7495" y="928"/>
                    </a:cubicBezTo>
                    <a:close/>
                    <a:moveTo>
                      <a:pt x="4426" y="4229"/>
                    </a:moveTo>
                    <a:lnTo>
                      <a:pt x="4426" y="5050"/>
                    </a:lnTo>
                    <a:lnTo>
                      <a:pt x="4051" y="4961"/>
                    </a:lnTo>
                    <a:cubicBezTo>
                      <a:pt x="4051" y="4854"/>
                      <a:pt x="4069" y="4747"/>
                      <a:pt x="4069" y="4640"/>
                    </a:cubicBezTo>
                    <a:cubicBezTo>
                      <a:pt x="4069" y="4533"/>
                      <a:pt x="4051" y="4426"/>
                      <a:pt x="4051" y="4319"/>
                    </a:cubicBezTo>
                    <a:lnTo>
                      <a:pt x="4426" y="4229"/>
                    </a:lnTo>
                    <a:close/>
                    <a:moveTo>
                      <a:pt x="9671" y="3516"/>
                    </a:moveTo>
                    <a:lnTo>
                      <a:pt x="9671" y="5764"/>
                    </a:lnTo>
                    <a:lnTo>
                      <a:pt x="4890" y="5764"/>
                    </a:lnTo>
                    <a:cubicBezTo>
                      <a:pt x="4800" y="5764"/>
                      <a:pt x="4729" y="5710"/>
                      <a:pt x="4729" y="5621"/>
                    </a:cubicBezTo>
                    <a:lnTo>
                      <a:pt x="4729" y="3658"/>
                    </a:lnTo>
                    <a:cubicBezTo>
                      <a:pt x="4729" y="3569"/>
                      <a:pt x="4800" y="3516"/>
                      <a:pt x="4890" y="3516"/>
                    </a:cubicBezTo>
                    <a:close/>
                    <a:moveTo>
                      <a:pt x="9654" y="6085"/>
                    </a:moveTo>
                    <a:lnTo>
                      <a:pt x="9654" y="8351"/>
                    </a:lnTo>
                    <a:lnTo>
                      <a:pt x="6567" y="8351"/>
                    </a:lnTo>
                    <a:cubicBezTo>
                      <a:pt x="6478" y="8351"/>
                      <a:pt x="6424" y="8280"/>
                      <a:pt x="6424" y="8190"/>
                    </a:cubicBezTo>
                    <a:lnTo>
                      <a:pt x="6424" y="6228"/>
                    </a:lnTo>
                    <a:cubicBezTo>
                      <a:pt x="6424" y="6156"/>
                      <a:pt x="6478" y="6085"/>
                      <a:pt x="6567" y="6085"/>
                    </a:cubicBezTo>
                    <a:close/>
                    <a:moveTo>
                      <a:pt x="10439" y="1"/>
                    </a:moveTo>
                    <a:cubicBezTo>
                      <a:pt x="10064" y="1"/>
                      <a:pt x="9761" y="268"/>
                      <a:pt x="9689" y="625"/>
                    </a:cubicBezTo>
                    <a:lnTo>
                      <a:pt x="7495" y="625"/>
                    </a:lnTo>
                    <a:cubicBezTo>
                      <a:pt x="7245" y="625"/>
                      <a:pt x="7031" y="839"/>
                      <a:pt x="7031" y="1089"/>
                    </a:cubicBezTo>
                    <a:lnTo>
                      <a:pt x="7031" y="3052"/>
                    </a:lnTo>
                    <a:cubicBezTo>
                      <a:pt x="7031" y="3105"/>
                      <a:pt x="7049" y="3141"/>
                      <a:pt x="7066" y="3194"/>
                    </a:cubicBezTo>
                    <a:lnTo>
                      <a:pt x="4854" y="3194"/>
                    </a:lnTo>
                    <a:cubicBezTo>
                      <a:pt x="4604" y="3194"/>
                      <a:pt x="4390" y="3409"/>
                      <a:pt x="4390" y="3658"/>
                    </a:cubicBezTo>
                    <a:lnTo>
                      <a:pt x="4390" y="3908"/>
                    </a:lnTo>
                    <a:lnTo>
                      <a:pt x="3944" y="4015"/>
                    </a:lnTo>
                    <a:cubicBezTo>
                      <a:pt x="3676" y="3212"/>
                      <a:pt x="2927" y="2623"/>
                      <a:pt x="2017" y="2623"/>
                    </a:cubicBezTo>
                    <a:cubicBezTo>
                      <a:pt x="911" y="2623"/>
                      <a:pt x="1" y="3533"/>
                      <a:pt x="1" y="4640"/>
                    </a:cubicBezTo>
                    <a:cubicBezTo>
                      <a:pt x="1" y="5121"/>
                      <a:pt x="179" y="5568"/>
                      <a:pt x="482" y="5942"/>
                    </a:cubicBezTo>
                    <a:lnTo>
                      <a:pt x="714" y="5728"/>
                    </a:lnTo>
                    <a:cubicBezTo>
                      <a:pt x="465" y="5425"/>
                      <a:pt x="322" y="5032"/>
                      <a:pt x="322" y="4640"/>
                    </a:cubicBezTo>
                    <a:cubicBezTo>
                      <a:pt x="322" y="3715"/>
                      <a:pt x="1073" y="2943"/>
                      <a:pt x="2007" y="2943"/>
                    </a:cubicBezTo>
                    <a:cubicBezTo>
                      <a:pt x="2028" y="2943"/>
                      <a:pt x="2049" y="2944"/>
                      <a:pt x="2070" y="2945"/>
                    </a:cubicBezTo>
                    <a:cubicBezTo>
                      <a:pt x="2963" y="2963"/>
                      <a:pt x="3676" y="3658"/>
                      <a:pt x="3730" y="4551"/>
                    </a:cubicBezTo>
                    <a:cubicBezTo>
                      <a:pt x="3783" y="5532"/>
                      <a:pt x="2998" y="6335"/>
                      <a:pt x="2017" y="6335"/>
                    </a:cubicBezTo>
                    <a:cubicBezTo>
                      <a:pt x="1624" y="6335"/>
                      <a:pt x="1232" y="6192"/>
                      <a:pt x="929" y="5942"/>
                    </a:cubicBezTo>
                    <a:lnTo>
                      <a:pt x="714" y="6174"/>
                    </a:lnTo>
                    <a:cubicBezTo>
                      <a:pt x="1089" y="6478"/>
                      <a:pt x="1553" y="6656"/>
                      <a:pt x="2017" y="6656"/>
                    </a:cubicBezTo>
                    <a:cubicBezTo>
                      <a:pt x="2927" y="6656"/>
                      <a:pt x="3676" y="6067"/>
                      <a:pt x="3944" y="5264"/>
                    </a:cubicBezTo>
                    <a:lnTo>
                      <a:pt x="4390" y="5371"/>
                    </a:lnTo>
                    <a:lnTo>
                      <a:pt x="4390" y="5621"/>
                    </a:lnTo>
                    <a:cubicBezTo>
                      <a:pt x="4390" y="5871"/>
                      <a:pt x="4604" y="6085"/>
                      <a:pt x="4854" y="6085"/>
                    </a:cubicBezTo>
                    <a:lnTo>
                      <a:pt x="6139" y="6085"/>
                    </a:lnTo>
                    <a:cubicBezTo>
                      <a:pt x="6121" y="6138"/>
                      <a:pt x="6103" y="6174"/>
                      <a:pt x="6103" y="6228"/>
                    </a:cubicBezTo>
                    <a:lnTo>
                      <a:pt x="6103" y="8190"/>
                    </a:lnTo>
                    <a:cubicBezTo>
                      <a:pt x="6103" y="8440"/>
                      <a:pt x="6317" y="8654"/>
                      <a:pt x="6567" y="8654"/>
                    </a:cubicBezTo>
                    <a:lnTo>
                      <a:pt x="9671" y="8654"/>
                    </a:lnTo>
                    <a:cubicBezTo>
                      <a:pt x="9743" y="9011"/>
                      <a:pt x="10064" y="9279"/>
                      <a:pt x="10439" y="9279"/>
                    </a:cubicBezTo>
                    <a:lnTo>
                      <a:pt x="10599" y="9279"/>
                    </a:lnTo>
                    <a:lnTo>
                      <a:pt x="10599" y="1856"/>
                    </a:lnTo>
                    <a:lnTo>
                      <a:pt x="10296" y="1856"/>
                    </a:lnTo>
                    <a:lnTo>
                      <a:pt x="10296" y="8940"/>
                    </a:lnTo>
                    <a:cubicBezTo>
                      <a:pt x="10118" y="8868"/>
                      <a:pt x="9975" y="8708"/>
                      <a:pt x="9975" y="8494"/>
                    </a:cubicBezTo>
                    <a:lnTo>
                      <a:pt x="9975" y="786"/>
                    </a:lnTo>
                    <a:cubicBezTo>
                      <a:pt x="9975" y="572"/>
                      <a:pt x="10118" y="411"/>
                      <a:pt x="10296" y="340"/>
                    </a:cubicBezTo>
                    <a:lnTo>
                      <a:pt x="10296" y="928"/>
                    </a:lnTo>
                    <a:lnTo>
                      <a:pt x="10599" y="928"/>
                    </a:lnTo>
                    <a:lnTo>
                      <a:pt x="1059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4" name="Google Shape;2374;p48"/>
            <p:cNvSpPr/>
            <p:nvPr/>
          </p:nvSpPr>
          <p:spPr>
            <a:xfrm rot="5400000">
              <a:off x="7315303" y="14368787"/>
              <a:ext cx="128738" cy="64402"/>
            </a:xfrm>
            <a:custGeom>
              <a:rect b="b" l="l" r="r" t="t"/>
              <a:pathLst>
                <a:path extrusionOk="0" h="929" w="1857">
                  <a:moveTo>
                    <a:pt x="1553" y="1"/>
                  </a:moveTo>
                  <a:lnTo>
                    <a:pt x="1553" y="322"/>
                  </a:lnTo>
                  <a:lnTo>
                    <a:pt x="0" y="322"/>
                  </a:lnTo>
                  <a:lnTo>
                    <a:pt x="0" y="929"/>
                  </a:lnTo>
                  <a:lnTo>
                    <a:pt x="322" y="929"/>
                  </a:lnTo>
                  <a:lnTo>
                    <a:pt x="322" y="625"/>
                  </a:lnTo>
                  <a:lnTo>
                    <a:pt x="1553" y="625"/>
                  </a:lnTo>
                  <a:lnTo>
                    <a:pt x="1553" y="929"/>
                  </a:lnTo>
                  <a:lnTo>
                    <a:pt x="1856" y="929"/>
                  </a:lnTo>
                  <a:lnTo>
                    <a:pt x="185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8"/>
            <p:cNvSpPr/>
            <p:nvPr/>
          </p:nvSpPr>
          <p:spPr>
            <a:xfrm rot="5400000">
              <a:off x="7295510" y="13955646"/>
              <a:ext cx="165827" cy="173240"/>
            </a:xfrm>
            <a:custGeom>
              <a:rect b="b" l="l" r="r" t="t"/>
              <a:pathLst>
                <a:path extrusionOk="0" h="2499" w="2392">
                  <a:moveTo>
                    <a:pt x="1142" y="679"/>
                  </a:moveTo>
                  <a:lnTo>
                    <a:pt x="1410" y="982"/>
                  </a:lnTo>
                  <a:lnTo>
                    <a:pt x="1803" y="911"/>
                  </a:lnTo>
                  <a:lnTo>
                    <a:pt x="1606" y="1250"/>
                  </a:lnTo>
                  <a:lnTo>
                    <a:pt x="1803" y="1589"/>
                  </a:lnTo>
                  <a:lnTo>
                    <a:pt x="1410" y="1517"/>
                  </a:lnTo>
                  <a:lnTo>
                    <a:pt x="1142" y="1821"/>
                  </a:lnTo>
                  <a:lnTo>
                    <a:pt x="1089" y="1410"/>
                  </a:lnTo>
                  <a:lnTo>
                    <a:pt x="732" y="1250"/>
                  </a:lnTo>
                  <a:lnTo>
                    <a:pt x="1089" y="1089"/>
                  </a:lnTo>
                  <a:lnTo>
                    <a:pt x="1142" y="679"/>
                  </a:lnTo>
                  <a:close/>
                  <a:moveTo>
                    <a:pt x="910" y="1"/>
                  </a:moveTo>
                  <a:lnTo>
                    <a:pt x="803" y="875"/>
                  </a:lnTo>
                  <a:lnTo>
                    <a:pt x="0" y="1250"/>
                  </a:lnTo>
                  <a:lnTo>
                    <a:pt x="803" y="1624"/>
                  </a:lnTo>
                  <a:lnTo>
                    <a:pt x="910" y="2499"/>
                  </a:lnTo>
                  <a:lnTo>
                    <a:pt x="1517" y="1856"/>
                  </a:lnTo>
                  <a:lnTo>
                    <a:pt x="2391" y="2017"/>
                  </a:lnTo>
                  <a:lnTo>
                    <a:pt x="1963" y="1250"/>
                  </a:lnTo>
                  <a:lnTo>
                    <a:pt x="2391" y="482"/>
                  </a:lnTo>
                  <a:lnTo>
                    <a:pt x="2391" y="482"/>
                  </a:lnTo>
                  <a:lnTo>
                    <a:pt x="1517" y="643"/>
                  </a:lnTo>
                  <a:lnTo>
                    <a:pt x="910"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6" name="Google Shape;2376;p48"/>
          <p:cNvSpPr/>
          <p:nvPr/>
        </p:nvSpPr>
        <p:spPr>
          <a:xfrm>
            <a:off x="2650047" y="15095331"/>
            <a:ext cx="244500" cy="2445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8"/>
          <p:cNvSpPr/>
          <p:nvPr/>
        </p:nvSpPr>
        <p:spPr>
          <a:xfrm>
            <a:off x="3062064" y="15095331"/>
            <a:ext cx="244500" cy="2445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8"/>
          <p:cNvSpPr/>
          <p:nvPr/>
        </p:nvSpPr>
        <p:spPr>
          <a:xfrm>
            <a:off x="3474080" y="15095331"/>
            <a:ext cx="244500" cy="2445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8"/>
          <p:cNvSpPr/>
          <p:nvPr/>
        </p:nvSpPr>
        <p:spPr>
          <a:xfrm>
            <a:off x="3886105" y="15095331"/>
            <a:ext cx="244500" cy="2445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8"/>
          <p:cNvSpPr/>
          <p:nvPr/>
        </p:nvSpPr>
        <p:spPr>
          <a:xfrm>
            <a:off x="4298130" y="15095331"/>
            <a:ext cx="244500" cy="2445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8"/>
          <p:cNvSpPr/>
          <p:nvPr/>
        </p:nvSpPr>
        <p:spPr>
          <a:xfrm>
            <a:off x="4710155" y="15095331"/>
            <a:ext cx="244500" cy="2445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8"/>
          <p:cNvSpPr/>
          <p:nvPr/>
        </p:nvSpPr>
        <p:spPr>
          <a:xfrm>
            <a:off x="5122180" y="15095331"/>
            <a:ext cx="244500" cy="2445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8"/>
          <p:cNvSpPr txBox="1"/>
          <p:nvPr>
            <p:ph idx="4294967295" type="subTitle"/>
          </p:nvPr>
        </p:nvSpPr>
        <p:spPr>
          <a:xfrm>
            <a:off x="933963" y="14702175"/>
            <a:ext cx="16482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4600"/>
              <a:t>4/7</a:t>
            </a:r>
            <a:endParaRPr b="1" sz="4600"/>
          </a:p>
        </p:txBody>
      </p:sp>
      <p:sp>
        <p:nvSpPr>
          <p:cNvPr id="2384" name="Google Shape;2384;p48"/>
          <p:cNvSpPr/>
          <p:nvPr/>
        </p:nvSpPr>
        <p:spPr>
          <a:xfrm>
            <a:off x="6148022" y="16794556"/>
            <a:ext cx="244500" cy="2445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8"/>
          <p:cNvSpPr/>
          <p:nvPr/>
        </p:nvSpPr>
        <p:spPr>
          <a:xfrm>
            <a:off x="6560039" y="16794556"/>
            <a:ext cx="244500" cy="2445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8"/>
          <p:cNvSpPr/>
          <p:nvPr/>
        </p:nvSpPr>
        <p:spPr>
          <a:xfrm>
            <a:off x="6972055" y="16794556"/>
            <a:ext cx="244500" cy="2445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8"/>
          <p:cNvSpPr/>
          <p:nvPr/>
        </p:nvSpPr>
        <p:spPr>
          <a:xfrm>
            <a:off x="7384080" y="16794556"/>
            <a:ext cx="244500" cy="2445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8"/>
          <p:cNvSpPr/>
          <p:nvPr/>
        </p:nvSpPr>
        <p:spPr>
          <a:xfrm>
            <a:off x="7796105" y="16794556"/>
            <a:ext cx="244500" cy="2445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8"/>
          <p:cNvSpPr/>
          <p:nvPr/>
        </p:nvSpPr>
        <p:spPr>
          <a:xfrm>
            <a:off x="8208130" y="16794556"/>
            <a:ext cx="244500" cy="2445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8"/>
          <p:cNvSpPr/>
          <p:nvPr/>
        </p:nvSpPr>
        <p:spPr>
          <a:xfrm>
            <a:off x="8620155" y="16794556"/>
            <a:ext cx="244500" cy="2445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8"/>
          <p:cNvSpPr txBox="1"/>
          <p:nvPr>
            <p:ph idx="4294967295" type="subTitle"/>
          </p:nvPr>
        </p:nvSpPr>
        <p:spPr>
          <a:xfrm>
            <a:off x="4477313" y="16401400"/>
            <a:ext cx="15576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4600"/>
              <a:t>5</a:t>
            </a:r>
            <a:r>
              <a:rPr b="1" lang="en" sz="4600"/>
              <a:t>/7</a:t>
            </a:r>
            <a:endParaRPr b="1" sz="4600"/>
          </a:p>
        </p:txBody>
      </p:sp>
      <p:grpSp>
        <p:nvGrpSpPr>
          <p:cNvPr id="2392" name="Google Shape;2392;p48"/>
          <p:cNvGrpSpPr/>
          <p:nvPr/>
        </p:nvGrpSpPr>
        <p:grpSpPr>
          <a:xfrm flipH="1">
            <a:off x="490960" y="11344943"/>
            <a:ext cx="676603" cy="1456809"/>
            <a:chOff x="8169622" y="4061955"/>
            <a:chExt cx="676603" cy="1456809"/>
          </a:xfrm>
        </p:grpSpPr>
        <p:sp>
          <p:nvSpPr>
            <p:cNvPr id="2393" name="Google Shape;2393;p48"/>
            <p:cNvSpPr/>
            <p:nvPr/>
          </p:nvSpPr>
          <p:spPr>
            <a:xfrm>
              <a:off x="8347901" y="502092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8"/>
            <p:cNvSpPr/>
            <p:nvPr/>
          </p:nvSpPr>
          <p:spPr>
            <a:xfrm>
              <a:off x="8169622" y="406195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5" name="Google Shape;2395;p48"/>
          <p:cNvSpPr/>
          <p:nvPr/>
        </p:nvSpPr>
        <p:spPr>
          <a:xfrm flipH="1">
            <a:off x="9236395" y="13417634"/>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8"/>
          <p:cNvSpPr/>
          <p:nvPr/>
        </p:nvSpPr>
        <p:spPr>
          <a:xfrm>
            <a:off x="9236381" y="100790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8"/>
          <p:cNvSpPr/>
          <p:nvPr/>
        </p:nvSpPr>
        <p:spPr>
          <a:xfrm>
            <a:off x="8750029" y="9706518"/>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01" name="Shape 2401"/>
        <p:cNvGrpSpPr/>
        <p:nvPr/>
      </p:nvGrpSpPr>
      <p:grpSpPr>
        <a:xfrm>
          <a:off x="0" y="0"/>
          <a:ext cx="0" cy="0"/>
          <a:chOff x="0" y="0"/>
          <a:chExt cx="0" cy="0"/>
        </a:xfrm>
      </p:grpSpPr>
      <p:grpSp>
        <p:nvGrpSpPr>
          <p:cNvPr id="2402" name="Google Shape;2402;p49"/>
          <p:cNvGrpSpPr/>
          <p:nvPr/>
        </p:nvGrpSpPr>
        <p:grpSpPr>
          <a:xfrm>
            <a:off x="1344175" y="3944550"/>
            <a:ext cx="7598100" cy="12238200"/>
            <a:chOff x="1344175" y="3944550"/>
            <a:chExt cx="7598100" cy="12238200"/>
          </a:xfrm>
        </p:grpSpPr>
        <p:sp>
          <p:nvSpPr>
            <p:cNvPr id="2403" name="Google Shape;2403;p49"/>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9"/>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5" name="Google Shape;2405;p49"/>
            <p:cNvGrpSpPr/>
            <p:nvPr/>
          </p:nvGrpSpPr>
          <p:grpSpPr>
            <a:xfrm>
              <a:off x="7118866" y="4300122"/>
              <a:ext cx="1448807" cy="382399"/>
              <a:chOff x="4868525" y="2419100"/>
              <a:chExt cx="2098200" cy="553800"/>
            </a:xfrm>
          </p:grpSpPr>
          <p:sp>
            <p:nvSpPr>
              <p:cNvPr id="2406" name="Google Shape;2406;p4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09" name="Google Shape;2409;p4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410" name="Google Shape;2410;p4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12" name="Google Shape;2412;p4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413" name="Google Shape;2413;p4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414" name="Google Shape;2414;p49"/>
            <p:cNvGrpSpPr/>
            <p:nvPr/>
          </p:nvGrpSpPr>
          <p:grpSpPr>
            <a:xfrm>
              <a:off x="1746820" y="4371370"/>
              <a:ext cx="1068387" cy="244355"/>
              <a:chOff x="3135388" y="13929688"/>
              <a:chExt cx="1465150" cy="335100"/>
            </a:xfrm>
          </p:grpSpPr>
          <p:sp>
            <p:nvSpPr>
              <p:cNvPr id="2415" name="Google Shape;2415;p49"/>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9"/>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9"/>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18" name="Google Shape;2418;p49"/>
          <p:cNvGrpSpPr/>
          <p:nvPr/>
        </p:nvGrpSpPr>
        <p:grpSpPr>
          <a:xfrm>
            <a:off x="823675" y="5548025"/>
            <a:ext cx="8667100" cy="9183650"/>
            <a:chOff x="823675" y="5548025"/>
            <a:chExt cx="8667100" cy="9183650"/>
          </a:xfrm>
        </p:grpSpPr>
        <p:grpSp>
          <p:nvGrpSpPr>
            <p:cNvPr id="2419" name="Google Shape;2419;p49"/>
            <p:cNvGrpSpPr/>
            <p:nvPr/>
          </p:nvGrpSpPr>
          <p:grpSpPr>
            <a:xfrm>
              <a:off x="823675" y="5548025"/>
              <a:ext cx="8667000" cy="9177300"/>
              <a:chOff x="242272" y="3982955"/>
              <a:chExt cx="8667000" cy="9177300"/>
            </a:xfrm>
          </p:grpSpPr>
          <p:sp>
            <p:nvSpPr>
              <p:cNvPr id="2420" name="Google Shape;2420;p49"/>
              <p:cNvSpPr/>
              <p:nvPr/>
            </p:nvSpPr>
            <p:spPr>
              <a:xfrm>
                <a:off x="242272" y="3982955"/>
                <a:ext cx="8667000" cy="91773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21" name="Google Shape;2421;p49"/>
              <p:cNvGrpSpPr/>
              <p:nvPr/>
            </p:nvGrpSpPr>
            <p:grpSpPr>
              <a:xfrm>
                <a:off x="7086553" y="4311472"/>
                <a:ext cx="1448807" cy="382399"/>
                <a:chOff x="4868525" y="2419100"/>
                <a:chExt cx="2098200" cy="553800"/>
              </a:xfrm>
            </p:grpSpPr>
            <p:sp>
              <p:nvSpPr>
                <p:cNvPr id="2422" name="Google Shape;2422;p49"/>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9"/>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9"/>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25" name="Google Shape;2425;p4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426" name="Google Shape;2426;p49"/>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28" name="Google Shape;2428;p4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429" name="Google Shape;2429;p4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430" name="Google Shape;2430;p49"/>
              <p:cNvGrpSpPr/>
              <p:nvPr/>
            </p:nvGrpSpPr>
            <p:grpSpPr>
              <a:xfrm>
                <a:off x="762763" y="4376383"/>
                <a:ext cx="1068387" cy="244355"/>
                <a:chOff x="376988" y="13929688"/>
                <a:chExt cx="1465150" cy="335100"/>
              </a:xfrm>
            </p:grpSpPr>
            <p:sp>
              <p:nvSpPr>
                <p:cNvPr id="2431" name="Google Shape;2431;p49"/>
                <p:cNvSpPr/>
                <p:nvPr/>
              </p:nvSpPr>
              <p:spPr>
                <a:xfrm>
                  <a:off x="3769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9"/>
                <p:cNvSpPr/>
                <p:nvPr/>
              </p:nvSpPr>
              <p:spPr>
                <a:xfrm>
                  <a:off x="9420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9"/>
                <p:cNvSpPr/>
                <p:nvPr/>
              </p:nvSpPr>
              <p:spPr>
                <a:xfrm>
                  <a:off x="15070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434" name="Google Shape;2434;p49"/>
            <p:cNvSpPr/>
            <p:nvPr/>
          </p:nvSpPr>
          <p:spPr>
            <a:xfrm rot="10800000">
              <a:off x="827075" y="6602575"/>
              <a:ext cx="8663700" cy="81291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5" name="Google Shape;2435;p49"/>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ANALYZING THE HAPPINESS</a:t>
            </a:r>
            <a:endParaRPr/>
          </a:p>
        </p:txBody>
      </p:sp>
      <p:sp>
        <p:nvSpPr>
          <p:cNvPr id="2436" name="Google Shape;2436;p49"/>
          <p:cNvSpPr/>
          <p:nvPr/>
        </p:nvSpPr>
        <p:spPr>
          <a:xfrm rot="-180001">
            <a:off x="1274001" y="1063401"/>
            <a:ext cx="7709574" cy="6083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ANALYZING THE</a:t>
            </a:r>
          </a:p>
        </p:txBody>
      </p:sp>
      <p:sp>
        <p:nvSpPr>
          <p:cNvPr id="2437" name="Google Shape;2437;p49"/>
          <p:cNvSpPr/>
          <p:nvPr/>
        </p:nvSpPr>
        <p:spPr>
          <a:xfrm rot="-180001">
            <a:off x="2421188" y="2019455"/>
            <a:ext cx="5497068"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HAPPINESS</a:t>
            </a:r>
          </a:p>
        </p:txBody>
      </p:sp>
      <p:graphicFrame>
        <p:nvGraphicFramePr>
          <p:cNvPr id="2438" name="Google Shape;2438;p49"/>
          <p:cNvGraphicFramePr/>
          <p:nvPr/>
        </p:nvGraphicFramePr>
        <p:xfrm>
          <a:off x="855475" y="6636593"/>
          <a:ext cx="3000000" cy="3000000"/>
        </p:xfrm>
        <a:graphic>
          <a:graphicData uri="http://schemas.openxmlformats.org/drawingml/2006/table">
            <a:tbl>
              <a:tblPr>
                <a:noFill/>
                <a:tableStyleId>{A4253203-FDBD-4F20-901D-F78BA7525B8A}</a:tableStyleId>
              </a:tblPr>
              <a:tblGrid>
                <a:gridCol w="4248850"/>
                <a:gridCol w="2228500"/>
                <a:gridCol w="2106825"/>
              </a:tblGrid>
              <a:tr h="2018175">
                <a:tc>
                  <a:txBody>
                    <a:bodyPr/>
                    <a:lstStyle/>
                    <a:p>
                      <a:pPr indent="0" lvl="0" marL="0" rtl="0" algn="l">
                        <a:spcBef>
                          <a:spcPts val="0"/>
                        </a:spcBef>
                        <a:spcAft>
                          <a:spcPts val="0"/>
                        </a:spcAft>
                        <a:buNone/>
                      </a:pPr>
                      <a:r>
                        <a:t/>
                      </a:r>
                      <a:endParaRPr sz="39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FUN</a:t>
                      </a:r>
                      <a:r>
                        <a:rPr lang="en" sz="3600">
                          <a:solidFill>
                            <a:schemeClr val="dk1"/>
                          </a:solidFill>
                          <a:latin typeface="Barlow Condensed Medium"/>
                          <a:ea typeface="Barlow Condensed Medium"/>
                          <a:cs typeface="Barlow Condensed Medium"/>
                          <a:sym typeface="Barlow Condensed Medium"/>
                        </a:rPr>
                        <a:t> 1</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76200">
                      <a:solidFill>
                        <a:srgbClr val="FFFFFF">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FUN</a:t>
                      </a:r>
                      <a:r>
                        <a:rPr lang="en" sz="3600">
                          <a:solidFill>
                            <a:schemeClr val="dk1"/>
                          </a:solidFill>
                          <a:latin typeface="Barlow Condensed Medium"/>
                          <a:ea typeface="Barlow Condensed Medium"/>
                          <a:cs typeface="Barlow Condensed Medium"/>
                          <a:sym typeface="Barlow Condensed Medium"/>
                        </a:rPr>
                        <a:t> 2</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19050">
                      <a:solidFill>
                        <a:schemeClr val="dk1"/>
                      </a:solidFill>
                      <a:prstDash val="solid"/>
                      <a:round/>
                      <a:headEnd len="sm" w="sm" type="none"/>
                      <a:tailEnd len="sm" w="sm" type="none"/>
                    </a:lnL>
                    <a:lnR cap="flat" cmpd="sng" w="76200">
                      <a:solidFill>
                        <a:srgbClr val="FFFFFF">
                          <a:alpha val="0"/>
                        </a:srgbClr>
                      </a:solidFill>
                      <a:prstDash val="solid"/>
                      <a:round/>
                      <a:headEnd len="sm" w="sm" type="none"/>
                      <a:tailEnd len="sm" w="sm" type="none"/>
                    </a:lnR>
                    <a:lnT cap="flat" cmpd="sng" w="76200">
                      <a:solidFill>
                        <a:srgbClr val="FFFFFF">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r>
              <a:tr h="1554000">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FOLLOWER</a:t>
                      </a:r>
                      <a:r>
                        <a:rPr lang="en" sz="3600">
                          <a:solidFill>
                            <a:schemeClr val="dk1"/>
                          </a:solidFill>
                          <a:latin typeface="Barlow Condensed Medium"/>
                          <a:ea typeface="Barlow Condensed Medium"/>
                          <a:cs typeface="Barlow Condensed Medium"/>
                          <a:sym typeface="Barlow Condensed Medium"/>
                        </a:rPr>
                        <a:t> A</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76200">
                      <a:solidFill>
                        <a:srgbClr val="FFFFFF">
                          <a:alpha val="0"/>
                        </a:srgb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yes</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no</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76200">
                      <a:solidFill>
                        <a:srgbClr val="FFFFFF">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554000">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FOLLOWER</a:t>
                      </a:r>
                      <a:r>
                        <a:rPr lang="en" sz="3600">
                          <a:solidFill>
                            <a:schemeClr val="dk1"/>
                          </a:solidFill>
                          <a:latin typeface="Barlow Condensed Medium"/>
                          <a:ea typeface="Barlow Condensed Medium"/>
                          <a:cs typeface="Barlow Condensed Medium"/>
                          <a:sym typeface="Barlow Condensed Medium"/>
                        </a:rPr>
                        <a:t> B</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76200">
                      <a:solidFill>
                        <a:srgbClr val="FFFFFF">
                          <a:alpha val="0"/>
                        </a:srgb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no</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no</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76200">
                      <a:solidFill>
                        <a:srgbClr val="FFFFFF">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554100">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FOLLOWER</a:t>
                      </a:r>
                      <a:r>
                        <a:rPr lang="en" sz="3600">
                          <a:solidFill>
                            <a:schemeClr val="dk1"/>
                          </a:solidFill>
                          <a:latin typeface="Barlow Condensed Medium"/>
                          <a:ea typeface="Barlow Condensed Medium"/>
                          <a:cs typeface="Barlow Condensed Medium"/>
                          <a:sym typeface="Barlow Condensed Medium"/>
                        </a:rPr>
                        <a:t> C</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76200">
                      <a:solidFill>
                        <a:srgbClr val="FFFFFF">
                          <a:alpha val="0"/>
                        </a:srgb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yes</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yes</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76200">
                      <a:solidFill>
                        <a:srgbClr val="FFFFFF">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382900">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FOLLOWER D</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76200">
                      <a:solidFill>
                        <a:srgbClr val="FFFFFF">
                          <a:alpha val="0"/>
                        </a:srgbClr>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7620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no</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76200">
                      <a:solidFill>
                        <a:srgbClr val="FFFFFF">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no</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19050">
                      <a:solidFill>
                        <a:schemeClr val="dk1"/>
                      </a:solidFill>
                      <a:prstDash val="solid"/>
                      <a:round/>
                      <a:headEnd len="sm" w="sm" type="none"/>
                      <a:tailEnd len="sm" w="sm" type="none"/>
                    </a:lnL>
                    <a:lnR cap="flat" cmpd="sng" w="76200">
                      <a:solidFill>
                        <a:srgbClr val="FFFFFF">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76200">
                      <a:solidFill>
                        <a:srgbClr val="FFFFFF">
                          <a:alpha val="0"/>
                        </a:srgbClr>
                      </a:solidFill>
                      <a:prstDash val="solid"/>
                      <a:round/>
                      <a:headEnd len="sm" w="sm" type="none"/>
                      <a:tailEnd len="sm" w="sm" type="none"/>
                    </a:lnB>
                  </a:tcPr>
                </a:tc>
              </a:tr>
            </a:tbl>
          </a:graphicData>
        </a:graphic>
      </p:graphicFrame>
      <p:sp>
        <p:nvSpPr>
          <p:cNvPr id="2439" name="Google Shape;2439;p49"/>
          <p:cNvSpPr/>
          <p:nvPr/>
        </p:nvSpPr>
        <p:spPr>
          <a:xfrm>
            <a:off x="5769596" y="15288550"/>
            <a:ext cx="3510300" cy="1077600"/>
          </a:xfrm>
          <a:prstGeom prst="wedgeRoundRectCallout">
            <a:avLst>
              <a:gd fmla="val -56841" name="adj1"/>
              <a:gd fmla="val -3242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40" name="Google Shape;2440;p49"/>
          <p:cNvGrpSpPr/>
          <p:nvPr/>
        </p:nvGrpSpPr>
        <p:grpSpPr>
          <a:xfrm>
            <a:off x="6426054" y="15528825"/>
            <a:ext cx="597201" cy="597054"/>
            <a:chOff x="2690125" y="5080825"/>
            <a:chExt cx="4911191" cy="4909988"/>
          </a:xfrm>
        </p:grpSpPr>
        <p:sp>
          <p:nvSpPr>
            <p:cNvPr id="2441" name="Google Shape;2441;p49"/>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9"/>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9"/>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9"/>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9"/>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9"/>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49"/>
          <p:cNvGrpSpPr/>
          <p:nvPr/>
        </p:nvGrpSpPr>
        <p:grpSpPr>
          <a:xfrm>
            <a:off x="8026254" y="15528825"/>
            <a:ext cx="597201" cy="597054"/>
            <a:chOff x="2690125" y="5080825"/>
            <a:chExt cx="4911191" cy="4909988"/>
          </a:xfrm>
        </p:grpSpPr>
        <p:sp>
          <p:nvSpPr>
            <p:cNvPr id="2448" name="Google Shape;2448;p49"/>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9"/>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9"/>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9"/>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9"/>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9"/>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 name="Google Shape;2454;p49"/>
          <p:cNvGrpSpPr/>
          <p:nvPr/>
        </p:nvGrpSpPr>
        <p:grpSpPr>
          <a:xfrm>
            <a:off x="7222095" y="15535448"/>
            <a:ext cx="605308" cy="583821"/>
            <a:chOff x="5869838" y="12704618"/>
            <a:chExt cx="619367" cy="597381"/>
          </a:xfrm>
        </p:grpSpPr>
        <p:sp>
          <p:nvSpPr>
            <p:cNvPr id="2455" name="Google Shape;2455;p49"/>
            <p:cNvSpPr/>
            <p:nvPr/>
          </p:nvSpPr>
          <p:spPr>
            <a:xfrm rot="5400000">
              <a:off x="5967632" y="12999117"/>
              <a:ext cx="90056" cy="95215"/>
            </a:xfrm>
            <a:custGeom>
              <a:rect b="b" l="l" r="r" t="t"/>
              <a:pathLst>
                <a:path extrusionOk="0" h="1624" w="1536">
                  <a:moveTo>
                    <a:pt x="590" y="0"/>
                  </a:moveTo>
                  <a:lnTo>
                    <a:pt x="518" y="571"/>
                  </a:lnTo>
                  <a:lnTo>
                    <a:pt x="1" y="821"/>
                  </a:lnTo>
                  <a:lnTo>
                    <a:pt x="518" y="1053"/>
                  </a:lnTo>
                  <a:lnTo>
                    <a:pt x="590" y="1624"/>
                  </a:lnTo>
                  <a:lnTo>
                    <a:pt x="982" y="1214"/>
                  </a:lnTo>
                  <a:lnTo>
                    <a:pt x="1535" y="1321"/>
                  </a:lnTo>
                  <a:lnTo>
                    <a:pt x="1268" y="821"/>
                  </a:lnTo>
                  <a:lnTo>
                    <a:pt x="1535" y="321"/>
                  </a:lnTo>
                  <a:lnTo>
                    <a:pt x="982" y="428"/>
                  </a:lnTo>
                  <a:lnTo>
                    <a:pt x="5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9"/>
            <p:cNvSpPr/>
            <p:nvPr/>
          </p:nvSpPr>
          <p:spPr>
            <a:xfrm rot="5400000">
              <a:off x="6295579" y="12975577"/>
              <a:ext cx="101547" cy="105710"/>
            </a:xfrm>
            <a:custGeom>
              <a:rect b="b" l="l" r="r" t="t"/>
              <a:pathLst>
                <a:path extrusionOk="0" h="1803" w="1732">
                  <a:moveTo>
                    <a:pt x="661" y="0"/>
                  </a:moveTo>
                  <a:lnTo>
                    <a:pt x="589" y="625"/>
                  </a:lnTo>
                  <a:lnTo>
                    <a:pt x="1" y="892"/>
                  </a:lnTo>
                  <a:lnTo>
                    <a:pt x="589" y="1178"/>
                  </a:lnTo>
                  <a:lnTo>
                    <a:pt x="661" y="1802"/>
                  </a:lnTo>
                  <a:lnTo>
                    <a:pt x="1107" y="1338"/>
                  </a:lnTo>
                  <a:lnTo>
                    <a:pt x="1731" y="1463"/>
                  </a:lnTo>
                  <a:lnTo>
                    <a:pt x="1428" y="892"/>
                  </a:lnTo>
                  <a:lnTo>
                    <a:pt x="1731" y="339"/>
                  </a:lnTo>
                  <a:lnTo>
                    <a:pt x="1731" y="339"/>
                  </a:lnTo>
                  <a:lnTo>
                    <a:pt x="1107" y="464"/>
                  </a:lnTo>
                  <a:lnTo>
                    <a:pt x="6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9"/>
            <p:cNvSpPr/>
            <p:nvPr/>
          </p:nvSpPr>
          <p:spPr>
            <a:xfrm rot="5400000">
              <a:off x="6051854" y="13056134"/>
              <a:ext cx="255334" cy="217635"/>
            </a:xfrm>
            <a:custGeom>
              <a:rect b="b" l="l" r="r" t="t"/>
              <a:pathLst>
                <a:path extrusionOk="0" h="3712" w="4355">
                  <a:moveTo>
                    <a:pt x="696" y="2267"/>
                  </a:moveTo>
                  <a:lnTo>
                    <a:pt x="696" y="2267"/>
                  </a:lnTo>
                  <a:cubicBezTo>
                    <a:pt x="700" y="2276"/>
                    <a:pt x="702" y="2285"/>
                    <a:pt x="704" y="2293"/>
                  </a:cubicBezTo>
                  <a:lnTo>
                    <a:pt x="704" y="2293"/>
                  </a:lnTo>
                  <a:cubicBezTo>
                    <a:pt x="700" y="2283"/>
                    <a:pt x="696" y="2275"/>
                    <a:pt x="696" y="2267"/>
                  </a:cubicBezTo>
                  <a:close/>
                  <a:moveTo>
                    <a:pt x="2499" y="1"/>
                  </a:moveTo>
                  <a:cubicBezTo>
                    <a:pt x="1642" y="1"/>
                    <a:pt x="911" y="607"/>
                    <a:pt x="714" y="1410"/>
                  </a:cubicBezTo>
                  <a:lnTo>
                    <a:pt x="500" y="1410"/>
                  </a:lnTo>
                  <a:cubicBezTo>
                    <a:pt x="215" y="1410"/>
                    <a:pt x="1" y="1642"/>
                    <a:pt x="36" y="1945"/>
                  </a:cubicBezTo>
                  <a:cubicBezTo>
                    <a:pt x="72" y="2160"/>
                    <a:pt x="286" y="2338"/>
                    <a:pt x="500" y="2338"/>
                  </a:cubicBezTo>
                  <a:lnTo>
                    <a:pt x="714" y="2338"/>
                  </a:lnTo>
                  <a:cubicBezTo>
                    <a:pt x="719" y="2360"/>
                    <a:pt x="723" y="2383"/>
                    <a:pt x="732" y="2409"/>
                  </a:cubicBezTo>
                  <a:cubicBezTo>
                    <a:pt x="750" y="2427"/>
                    <a:pt x="750" y="2445"/>
                    <a:pt x="750" y="2463"/>
                  </a:cubicBezTo>
                  <a:cubicBezTo>
                    <a:pt x="768" y="2499"/>
                    <a:pt x="786" y="2552"/>
                    <a:pt x="804" y="2588"/>
                  </a:cubicBezTo>
                  <a:cubicBezTo>
                    <a:pt x="804" y="2606"/>
                    <a:pt x="821" y="2623"/>
                    <a:pt x="821" y="2641"/>
                  </a:cubicBezTo>
                  <a:cubicBezTo>
                    <a:pt x="839" y="2677"/>
                    <a:pt x="875" y="2713"/>
                    <a:pt x="893" y="2766"/>
                  </a:cubicBezTo>
                  <a:cubicBezTo>
                    <a:pt x="893" y="2784"/>
                    <a:pt x="911" y="2802"/>
                    <a:pt x="928" y="2820"/>
                  </a:cubicBezTo>
                  <a:cubicBezTo>
                    <a:pt x="946" y="2855"/>
                    <a:pt x="964" y="2891"/>
                    <a:pt x="982" y="2909"/>
                  </a:cubicBezTo>
                  <a:cubicBezTo>
                    <a:pt x="1000" y="2927"/>
                    <a:pt x="1018" y="2945"/>
                    <a:pt x="1035" y="2980"/>
                  </a:cubicBezTo>
                  <a:cubicBezTo>
                    <a:pt x="1053" y="2998"/>
                    <a:pt x="1071" y="3034"/>
                    <a:pt x="1107" y="3070"/>
                  </a:cubicBezTo>
                  <a:cubicBezTo>
                    <a:pt x="1107" y="3087"/>
                    <a:pt x="1125" y="3105"/>
                    <a:pt x="1143" y="3123"/>
                  </a:cubicBezTo>
                  <a:cubicBezTo>
                    <a:pt x="1178" y="3141"/>
                    <a:pt x="1196" y="3177"/>
                    <a:pt x="1232" y="3194"/>
                  </a:cubicBezTo>
                  <a:cubicBezTo>
                    <a:pt x="1250" y="3212"/>
                    <a:pt x="1267" y="3230"/>
                    <a:pt x="1285" y="3248"/>
                  </a:cubicBezTo>
                  <a:cubicBezTo>
                    <a:pt x="1303" y="3266"/>
                    <a:pt x="1339" y="3301"/>
                    <a:pt x="1357" y="3319"/>
                  </a:cubicBezTo>
                  <a:cubicBezTo>
                    <a:pt x="1392" y="3337"/>
                    <a:pt x="1410" y="3355"/>
                    <a:pt x="1428" y="3373"/>
                  </a:cubicBezTo>
                  <a:cubicBezTo>
                    <a:pt x="1464" y="3391"/>
                    <a:pt x="1482" y="3409"/>
                    <a:pt x="1517" y="3426"/>
                  </a:cubicBezTo>
                  <a:cubicBezTo>
                    <a:pt x="1535" y="3444"/>
                    <a:pt x="1571" y="3462"/>
                    <a:pt x="1589" y="3462"/>
                  </a:cubicBezTo>
                  <a:cubicBezTo>
                    <a:pt x="1624" y="3480"/>
                    <a:pt x="1642" y="3498"/>
                    <a:pt x="1678" y="3516"/>
                  </a:cubicBezTo>
                  <a:cubicBezTo>
                    <a:pt x="1696" y="3533"/>
                    <a:pt x="1731" y="3533"/>
                    <a:pt x="1749" y="3551"/>
                  </a:cubicBezTo>
                  <a:cubicBezTo>
                    <a:pt x="1785" y="3569"/>
                    <a:pt x="1821" y="3569"/>
                    <a:pt x="1838" y="3587"/>
                  </a:cubicBezTo>
                  <a:cubicBezTo>
                    <a:pt x="1874" y="3605"/>
                    <a:pt x="1910" y="3605"/>
                    <a:pt x="1928" y="3623"/>
                  </a:cubicBezTo>
                  <a:cubicBezTo>
                    <a:pt x="1963" y="3623"/>
                    <a:pt x="1999" y="3640"/>
                    <a:pt x="2035" y="3640"/>
                  </a:cubicBezTo>
                  <a:cubicBezTo>
                    <a:pt x="2053" y="3658"/>
                    <a:pt x="2088" y="3658"/>
                    <a:pt x="2124" y="3676"/>
                  </a:cubicBezTo>
                  <a:cubicBezTo>
                    <a:pt x="2160" y="3676"/>
                    <a:pt x="2195" y="3676"/>
                    <a:pt x="2231" y="3694"/>
                  </a:cubicBezTo>
                  <a:lnTo>
                    <a:pt x="2302" y="3694"/>
                  </a:lnTo>
                  <a:cubicBezTo>
                    <a:pt x="2374" y="3712"/>
                    <a:pt x="2427" y="3712"/>
                    <a:pt x="2499" y="3712"/>
                  </a:cubicBezTo>
                  <a:lnTo>
                    <a:pt x="2516" y="3712"/>
                  </a:lnTo>
                  <a:cubicBezTo>
                    <a:pt x="2588" y="3712"/>
                    <a:pt x="2641" y="3712"/>
                    <a:pt x="2695" y="3694"/>
                  </a:cubicBezTo>
                  <a:lnTo>
                    <a:pt x="2784" y="3694"/>
                  </a:lnTo>
                  <a:cubicBezTo>
                    <a:pt x="2820" y="3676"/>
                    <a:pt x="2855" y="3676"/>
                    <a:pt x="2891" y="3676"/>
                  </a:cubicBezTo>
                  <a:cubicBezTo>
                    <a:pt x="2927" y="3658"/>
                    <a:pt x="2962" y="3658"/>
                    <a:pt x="2980" y="3640"/>
                  </a:cubicBezTo>
                  <a:cubicBezTo>
                    <a:pt x="3016" y="3640"/>
                    <a:pt x="3052" y="3623"/>
                    <a:pt x="3070" y="3623"/>
                  </a:cubicBezTo>
                  <a:cubicBezTo>
                    <a:pt x="3105" y="3605"/>
                    <a:pt x="3141" y="3605"/>
                    <a:pt x="3177" y="3587"/>
                  </a:cubicBezTo>
                  <a:cubicBezTo>
                    <a:pt x="3194" y="3569"/>
                    <a:pt x="3230" y="3569"/>
                    <a:pt x="3248" y="3551"/>
                  </a:cubicBezTo>
                  <a:cubicBezTo>
                    <a:pt x="3284" y="3533"/>
                    <a:pt x="3319" y="3533"/>
                    <a:pt x="3337" y="3516"/>
                  </a:cubicBezTo>
                  <a:cubicBezTo>
                    <a:pt x="3373" y="3498"/>
                    <a:pt x="3391" y="3480"/>
                    <a:pt x="3426" y="3462"/>
                  </a:cubicBezTo>
                  <a:cubicBezTo>
                    <a:pt x="3444" y="3462"/>
                    <a:pt x="3480" y="3444"/>
                    <a:pt x="3498" y="3426"/>
                  </a:cubicBezTo>
                  <a:cubicBezTo>
                    <a:pt x="3533" y="3409"/>
                    <a:pt x="3551" y="3391"/>
                    <a:pt x="3569" y="3373"/>
                  </a:cubicBezTo>
                  <a:cubicBezTo>
                    <a:pt x="3605" y="3355"/>
                    <a:pt x="3623" y="3337"/>
                    <a:pt x="3658" y="3319"/>
                  </a:cubicBezTo>
                  <a:cubicBezTo>
                    <a:pt x="3676" y="3301"/>
                    <a:pt x="3694" y="3266"/>
                    <a:pt x="3730" y="3248"/>
                  </a:cubicBezTo>
                  <a:cubicBezTo>
                    <a:pt x="3748" y="3230"/>
                    <a:pt x="3765" y="3212"/>
                    <a:pt x="3783" y="3194"/>
                  </a:cubicBezTo>
                  <a:cubicBezTo>
                    <a:pt x="3819" y="3177"/>
                    <a:pt x="3837" y="3141"/>
                    <a:pt x="3855" y="3123"/>
                  </a:cubicBezTo>
                  <a:cubicBezTo>
                    <a:pt x="3872" y="3105"/>
                    <a:pt x="3890" y="3087"/>
                    <a:pt x="3908" y="3070"/>
                  </a:cubicBezTo>
                  <a:cubicBezTo>
                    <a:pt x="3944" y="3034"/>
                    <a:pt x="3962" y="2998"/>
                    <a:pt x="3980" y="2962"/>
                  </a:cubicBezTo>
                  <a:cubicBezTo>
                    <a:pt x="3997" y="2945"/>
                    <a:pt x="4015" y="2945"/>
                    <a:pt x="4033" y="2927"/>
                  </a:cubicBezTo>
                  <a:cubicBezTo>
                    <a:pt x="4051" y="2891"/>
                    <a:pt x="4069" y="2838"/>
                    <a:pt x="4104" y="2802"/>
                  </a:cubicBezTo>
                  <a:cubicBezTo>
                    <a:pt x="4104" y="2784"/>
                    <a:pt x="4122" y="2784"/>
                    <a:pt x="4122" y="2766"/>
                  </a:cubicBezTo>
                  <a:cubicBezTo>
                    <a:pt x="4140" y="2713"/>
                    <a:pt x="4176" y="2677"/>
                    <a:pt x="4194" y="2641"/>
                  </a:cubicBezTo>
                  <a:cubicBezTo>
                    <a:pt x="4194" y="2623"/>
                    <a:pt x="4194" y="2606"/>
                    <a:pt x="4211" y="2588"/>
                  </a:cubicBezTo>
                  <a:cubicBezTo>
                    <a:pt x="4229" y="2552"/>
                    <a:pt x="4247" y="2499"/>
                    <a:pt x="4265" y="2445"/>
                  </a:cubicBezTo>
                  <a:cubicBezTo>
                    <a:pt x="4265" y="2427"/>
                    <a:pt x="4265" y="2427"/>
                    <a:pt x="4283" y="2409"/>
                  </a:cubicBezTo>
                  <a:cubicBezTo>
                    <a:pt x="4301" y="2356"/>
                    <a:pt x="4319" y="2302"/>
                    <a:pt x="4319" y="2231"/>
                  </a:cubicBezTo>
                  <a:cubicBezTo>
                    <a:pt x="4319" y="2213"/>
                    <a:pt x="4319" y="2195"/>
                    <a:pt x="4336" y="2195"/>
                  </a:cubicBezTo>
                  <a:cubicBezTo>
                    <a:pt x="4336" y="2142"/>
                    <a:pt x="4354" y="2088"/>
                    <a:pt x="4354" y="2035"/>
                  </a:cubicBezTo>
                  <a:cubicBezTo>
                    <a:pt x="4354" y="2017"/>
                    <a:pt x="4354" y="1981"/>
                    <a:pt x="4354" y="1963"/>
                  </a:cubicBezTo>
                  <a:cubicBezTo>
                    <a:pt x="4354" y="1928"/>
                    <a:pt x="4354" y="1892"/>
                    <a:pt x="4354" y="1856"/>
                  </a:cubicBezTo>
                  <a:cubicBezTo>
                    <a:pt x="4354" y="1856"/>
                    <a:pt x="4354" y="1856"/>
                    <a:pt x="4354" y="1838"/>
                  </a:cubicBezTo>
                  <a:cubicBezTo>
                    <a:pt x="4354" y="1821"/>
                    <a:pt x="4354" y="1785"/>
                    <a:pt x="4354" y="1767"/>
                  </a:cubicBezTo>
                  <a:cubicBezTo>
                    <a:pt x="4354" y="1731"/>
                    <a:pt x="4354" y="1678"/>
                    <a:pt x="4354" y="1642"/>
                  </a:cubicBezTo>
                  <a:cubicBezTo>
                    <a:pt x="4354" y="1642"/>
                    <a:pt x="4354" y="1642"/>
                    <a:pt x="4354" y="1624"/>
                  </a:cubicBezTo>
                  <a:lnTo>
                    <a:pt x="4336" y="1624"/>
                  </a:lnTo>
                  <a:cubicBezTo>
                    <a:pt x="4229" y="714"/>
                    <a:pt x="3462" y="1"/>
                    <a:pt x="2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9"/>
            <p:cNvSpPr/>
            <p:nvPr/>
          </p:nvSpPr>
          <p:spPr>
            <a:xfrm rot="5400000">
              <a:off x="5848350" y="12749089"/>
              <a:ext cx="194652" cy="132914"/>
            </a:xfrm>
            <a:custGeom>
              <a:rect b="b" l="l" r="r" t="t"/>
              <a:pathLst>
                <a:path extrusionOk="0" h="2267" w="3320">
                  <a:moveTo>
                    <a:pt x="679" y="0"/>
                  </a:moveTo>
                  <a:cubicBezTo>
                    <a:pt x="554" y="589"/>
                    <a:pt x="393" y="1195"/>
                    <a:pt x="179" y="1802"/>
                  </a:cubicBezTo>
                  <a:cubicBezTo>
                    <a:pt x="126" y="1945"/>
                    <a:pt x="54" y="2105"/>
                    <a:pt x="1" y="2248"/>
                  </a:cubicBezTo>
                  <a:cubicBezTo>
                    <a:pt x="1" y="2266"/>
                    <a:pt x="1" y="2266"/>
                    <a:pt x="1" y="2266"/>
                  </a:cubicBezTo>
                  <a:lnTo>
                    <a:pt x="3319" y="2266"/>
                  </a:lnTo>
                  <a:lnTo>
                    <a:pt x="3301" y="2248"/>
                  </a:lnTo>
                  <a:lnTo>
                    <a:pt x="3319" y="2248"/>
                  </a:lnTo>
                  <a:lnTo>
                    <a:pt x="2784" y="1802"/>
                  </a:lnTo>
                  <a:lnTo>
                    <a:pt x="2766" y="1802"/>
                  </a:lnTo>
                  <a:lnTo>
                    <a:pt x="67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9"/>
            <p:cNvSpPr/>
            <p:nvPr/>
          </p:nvSpPr>
          <p:spPr>
            <a:xfrm rot="5400000">
              <a:off x="6023595" y="12746451"/>
              <a:ext cx="144406" cy="167447"/>
            </a:xfrm>
            <a:custGeom>
              <a:rect b="b" l="l" r="r" t="t"/>
              <a:pathLst>
                <a:path extrusionOk="0" h="2856" w="2463">
                  <a:moveTo>
                    <a:pt x="340" y="0"/>
                  </a:moveTo>
                  <a:cubicBezTo>
                    <a:pt x="340" y="286"/>
                    <a:pt x="304" y="1196"/>
                    <a:pt x="90" y="2355"/>
                  </a:cubicBezTo>
                  <a:cubicBezTo>
                    <a:pt x="72" y="2516"/>
                    <a:pt x="36" y="2677"/>
                    <a:pt x="1" y="2855"/>
                  </a:cubicBezTo>
                  <a:lnTo>
                    <a:pt x="2463" y="1838"/>
                  </a:lnTo>
                  <a:lnTo>
                    <a:pt x="2106" y="1517"/>
                  </a:lnTo>
                  <a:lnTo>
                    <a:pt x="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9"/>
            <p:cNvSpPr/>
            <p:nvPr/>
          </p:nvSpPr>
          <p:spPr>
            <a:xfrm rot="5400000">
              <a:off x="6231761" y="12665922"/>
              <a:ext cx="194652" cy="299248"/>
            </a:xfrm>
            <a:custGeom>
              <a:rect b="b" l="l" r="r" t="t"/>
              <a:pathLst>
                <a:path extrusionOk="0" h="5104" w="3320">
                  <a:moveTo>
                    <a:pt x="1" y="0"/>
                  </a:moveTo>
                  <a:cubicBezTo>
                    <a:pt x="304" y="750"/>
                    <a:pt x="518" y="1535"/>
                    <a:pt x="679" y="2266"/>
                  </a:cubicBezTo>
                  <a:lnTo>
                    <a:pt x="3319" y="0"/>
                  </a:lnTo>
                  <a:close/>
                  <a:moveTo>
                    <a:pt x="679" y="2266"/>
                  </a:moveTo>
                  <a:lnTo>
                    <a:pt x="679" y="2266"/>
                  </a:lnTo>
                  <a:cubicBezTo>
                    <a:pt x="893" y="3265"/>
                    <a:pt x="982" y="4158"/>
                    <a:pt x="1018" y="4693"/>
                  </a:cubicBezTo>
                  <a:cubicBezTo>
                    <a:pt x="1018" y="4711"/>
                    <a:pt x="1018" y="4746"/>
                    <a:pt x="1018" y="4764"/>
                  </a:cubicBezTo>
                  <a:cubicBezTo>
                    <a:pt x="1018" y="4782"/>
                    <a:pt x="1018" y="4800"/>
                    <a:pt x="1018" y="4818"/>
                  </a:cubicBezTo>
                  <a:cubicBezTo>
                    <a:pt x="1018" y="4853"/>
                    <a:pt x="1018" y="4871"/>
                    <a:pt x="1018" y="4889"/>
                  </a:cubicBezTo>
                  <a:cubicBezTo>
                    <a:pt x="1018" y="4907"/>
                    <a:pt x="1018" y="4925"/>
                    <a:pt x="1018" y="4943"/>
                  </a:cubicBezTo>
                  <a:cubicBezTo>
                    <a:pt x="1018" y="4960"/>
                    <a:pt x="1018" y="4978"/>
                    <a:pt x="1018" y="4996"/>
                  </a:cubicBezTo>
                  <a:cubicBezTo>
                    <a:pt x="1018" y="5014"/>
                    <a:pt x="1018" y="5014"/>
                    <a:pt x="1018" y="5032"/>
                  </a:cubicBezTo>
                  <a:cubicBezTo>
                    <a:pt x="1018" y="5050"/>
                    <a:pt x="1018" y="5068"/>
                    <a:pt x="1018" y="5085"/>
                  </a:cubicBezTo>
                  <a:cubicBezTo>
                    <a:pt x="1018" y="5103"/>
                    <a:pt x="1018" y="5103"/>
                    <a:pt x="1018" y="5103"/>
                  </a:cubicBezTo>
                  <a:lnTo>
                    <a:pt x="3141" y="3265"/>
                  </a:lnTo>
                  <a:lnTo>
                    <a:pt x="2784" y="3123"/>
                  </a:lnTo>
                  <a:lnTo>
                    <a:pt x="679" y="226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9"/>
            <p:cNvSpPr/>
            <p:nvPr/>
          </p:nvSpPr>
          <p:spPr>
            <a:xfrm rot="5400000">
              <a:off x="5933070" y="12822318"/>
              <a:ext cx="25211" cy="26208"/>
            </a:xfrm>
            <a:custGeom>
              <a:rect b="b" l="l" r="r" t="t"/>
              <a:pathLst>
                <a:path extrusionOk="0" h="447" w="430">
                  <a:moveTo>
                    <a:pt x="197" y="0"/>
                  </a:moveTo>
                  <a:lnTo>
                    <a:pt x="1" y="232"/>
                  </a:lnTo>
                  <a:lnTo>
                    <a:pt x="233" y="446"/>
                  </a:lnTo>
                  <a:lnTo>
                    <a:pt x="429" y="196"/>
                  </a:lnTo>
                  <a:lnTo>
                    <a:pt x="19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9"/>
            <p:cNvSpPr/>
            <p:nvPr/>
          </p:nvSpPr>
          <p:spPr>
            <a:xfrm rot="5400000">
              <a:off x="6109898" y="13108960"/>
              <a:ext cx="139188" cy="146516"/>
            </a:xfrm>
            <a:custGeom>
              <a:rect b="b" l="l" r="r" t="t"/>
              <a:pathLst>
                <a:path extrusionOk="0" h="2499" w="2374">
                  <a:moveTo>
                    <a:pt x="1124" y="696"/>
                  </a:moveTo>
                  <a:lnTo>
                    <a:pt x="1410" y="982"/>
                  </a:lnTo>
                  <a:lnTo>
                    <a:pt x="1785" y="910"/>
                  </a:lnTo>
                  <a:lnTo>
                    <a:pt x="1785" y="910"/>
                  </a:lnTo>
                  <a:lnTo>
                    <a:pt x="1606" y="1249"/>
                  </a:lnTo>
                  <a:lnTo>
                    <a:pt x="1785" y="1606"/>
                  </a:lnTo>
                  <a:lnTo>
                    <a:pt x="1785" y="1606"/>
                  </a:lnTo>
                  <a:lnTo>
                    <a:pt x="1410" y="1517"/>
                  </a:lnTo>
                  <a:lnTo>
                    <a:pt x="1124" y="1820"/>
                  </a:lnTo>
                  <a:lnTo>
                    <a:pt x="1089" y="1428"/>
                  </a:lnTo>
                  <a:lnTo>
                    <a:pt x="714" y="1249"/>
                  </a:lnTo>
                  <a:lnTo>
                    <a:pt x="1089" y="1089"/>
                  </a:lnTo>
                  <a:lnTo>
                    <a:pt x="1124" y="696"/>
                  </a:lnTo>
                  <a:close/>
                  <a:moveTo>
                    <a:pt x="910" y="0"/>
                  </a:moveTo>
                  <a:lnTo>
                    <a:pt x="803" y="875"/>
                  </a:lnTo>
                  <a:lnTo>
                    <a:pt x="0" y="1249"/>
                  </a:lnTo>
                  <a:lnTo>
                    <a:pt x="803" y="1624"/>
                  </a:lnTo>
                  <a:lnTo>
                    <a:pt x="910" y="2498"/>
                  </a:lnTo>
                  <a:lnTo>
                    <a:pt x="1517" y="1856"/>
                  </a:lnTo>
                  <a:lnTo>
                    <a:pt x="2373" y="2034"/>
                  </a:lnTo>
                  <a:lnTo>
                    <a:pt x="1945" y="1249"/>
                  </a:lnTo>
                  <a:lnTo>
                    <a:pt x="2373" y="482"/>
                  </a:lnTo>
                  <a:lnTo>
                    <a:pt x="2373" y="482"/>
                  </a:lnTo>
                  <a:lnTo>
                    <a:pt x="1517" y="643"/>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9"/>
            <p:cNvSpPr/>
            <p:nvPr/>
          </p:nvSpPr>
          <p:spPr>
            <a:xfrm rot="5400000">
              <a:off x="5880831" y="12693625"/>
              <a:ext cx="597381" cy="619367"/>
            </a:xfrm>
            <a:custGeom>
              <a:rect b="b" l="l" r="r" t="t"/>
              <a:pathLst>
                <a:path extrusionOk="0" h="10564" w="10189">
                  <a:moveTo>
                    <a:pt x="3141" y="322"/>
                  </a:moveTo>
                  <a:lnTo>
                    <a:pt x="1000" y="2142"/>
                  </a:lnTo>
                  <a:cubicBezTo>
                    <a:pt x="875" y="1553"/>
                    <a:pt x="697" y="929"/>
                    <a:pt x="465" y="322"/>
                  </a:cubicBezTo>
                  <a:close/>
                  <a:moveTo>
                    <a:pt x="5425" y="1874"/>
                  </a:moveTo>
                  <a:lnTo>
                    <a:pt x="5710" y="2160"/>
                  </a:lnTo>
                  <a:lnTo>
                    <a:pt x="6085" y="2088"/>
                  </a:lnTo>
                  <a:lnTo>
                    <a:pt x="6085" y="2088"/>
                  </a:lnTo>
                  <a:lnTo>
                    <a:pt x="5907" y="2445"/>
                  </a:lnTo>
                  <a:lnTo>
                    <a:pt x="6085" y="2784"/>
                  </a:lnTo>
                  <a:lnTo>
                    <a:pt x="5710" y="2713"/>
                  </a:lnTo>
                  <a:lnTo>
                    <a:pt x="5425" y="2998"/>
                  </a:lnTo>
                  <a:lnTo>
                    <a:pt x="5389" y="2606"/>
                  </a:lnTo>
                  <a:lnTo>
                    <a:pt x="5014" y="2445"/>
                  </a:lnTo>
                  <a:lnTo>
                    <a:pt x="5389" y="2267"/>
                  </a:lnTo>
                  <a:lnTo>
                    <a:pt x="5425" y="1874"/>
                  </a:lnTo>
                  <a:close/>
                  <a:moveTo>
                    <a:pt x="1125" y="2695"/>
                  </a:moveTo>
                  <a:lnTo>
                    <a:pt x="3087" y="3498"/>
                  </a:lnTo>
                  <a:lnTo>
                    <a:pt x="1410" y="4961"/>
                  </a:lnTo>
                  <a:cubicBezTo>
                    <a:pt x="1375" y="4444"/>
                    <a:pt x="1303" y="3623"/>
                    <a:pt x="1125" y="2695"/>
                  </a:cubicBezTo>
                  <a:close/>
                  <a:moveTo>
                    <a:pt x="6192" y="4979"/>
                  </a:moveTo>
                  <a:cubicBezTo>
                    <a:pt x="6174" y="5068"/>
                    <a:pt x="6174" y="5175"/>
                    <a:pt x="6174" y="5282"/>
                  </a:cubicBezTo>
                  <a:cubicBezTo>
                    <a:pt x="6174" y="5389"/>
                    <a:pt x="6174" y="5496"/>
                    <a:pt x="6192" y="5586"/>
                  </a:cubicBezTo>
                  <a:lnTo>
                    <a:pt x="6174" y="5586"/>
                  </a:lnTo>
                  <a:cubicBezTo>
                    <a:pt x="5996" y="5586"/>
                    <a:pt x="5853" y="5425"/>
                    <a:pt x="5871" y="5247"/>
                  </a:cubicBezTo>
                  <a:cubicBezTo>
                    <a:pt x="5889" y="5086"/>
                    <a:pt x="6014" y="4979"/>
                    <a:pt x="6174" y="4979"/>
                  </a:cubicBezTo>
                  <a:close/>
                  <a:moveTo>
                    <a:pt x="1410" y="5621"/>
                  </a:moveTo>
                  <a:lnTo>
                    <a:pt x="3087" y="7066"/>
                  </a:lnTo>
                  <a:lnTo>
                    <a:pt x="1125" y="7887"/>
                  </a:lnTo>
                  <a:cubicBezTo>
                    <a:pt x="1303" y="6942"/>
                    <a:pt x="1375" y="6121"/>
                    <a:pt x="1410" y="5621"/>
                  </a:cubicBezTo>
                  <a:close/>
                  <a:moveTo>
                    <a:pt x="5764" y="7673"/>
                  </a:moveTo>
                  <a:lnTo>
                    <a:pt x="5996" y="7905"/>
                  </a:lnTo>
                  <a:lnTo>
                    <a:pt x="6317" y="7852"/>
                  </a:lnTo>
                  <a:lnTo>
                    <a:pt x="6317" y="7852"/>
                  </a:lnTo>
                  <a:lnTo>
                    <a:pt x="6156" y="8137"/>
                  </a:lnTo>
                  <a:lnTo>
                    <a:pt x="6317" y="8423"/>
                  </a:lnTo>
                  <a:lnTo>
                    <a:pt x="5996" y="8351"/>
                  </a:lnTo>
                  <a:lnTo>
                    <a:pt x="5764" y="8601"/>
                  </a:lnTo>
                  <a:lnTo>
                    <a:pt x="5728" y="8280"/>
                  </a:lnTo>
                  <a:lnTo>
                    <a:pt x="5425" y="8137"/>
                  </a:lnTo>
                  <a:lnTo>
                    <a:pt x="5728" y="7994"/>
                  </a:lnTo>
                  <a:lnTo>
                    <a:pt x="5764" y="7673"/>
                  </a:lnTo>
                  <a:close/>
                  <a:moveTo>
                    <a:pt x="3980" y="1"/>
                  </a:moveTo>
                  <a:lnTo>
                    <a:pt x="1" y="19"/>
                  </a:lnTo>
                  <a:lnTo>
                    <a:pt x="90" y="215"/>
                  </a:lnTo>
                  <a:cubicBezTo>
                    <a:pt x="911" y="2249"/>
                    <a:pt x="1107" y="4604"/>
                    <a:pt x="1107" y="5282"/>
                  </a:cubicBezTo>
                  <a:cubicBezTo>
                    <a:pt x="1107" y="5960"/>
                    <a:pt x="911" y="8315"/>
                    <a:pt x="90" y="10350"/>
                  </a:cubicBezTo>
                  <a:lnTo>
                    <a:pt x="1" y="10546"/>
                  </a:lnTo>
                  <a:lnTo>
                    <a:pt x="3980" y="10564"/>
                  </a:lnTo>
                  <a:lnTo>
                    <a:pt x="2677" y="9440"/>
                  </a:lnTo>
                  <a:lnTo>
                    <a:pt x="2481" y="9689"/>
                  </a:lnTo>
                  <a:lnTo>
                    <a:pt x="3141" y="10242"/>
                  </a:lnTo>
                  <a:lnTo>
                    <a:pt x="465" y="10242"/>
                  </a:lnTo>
                  <a:cubicBezTo>
                    <a:pt x="697" y="9636"/>
                    <a:pt x="875" y="9011"/>
                    <a:pt x="1000" y="8423"/>
                  </a:cubicBezTo>
                  <a:lnTo>
                    <a:pt x="1785" y="9083"/>
                  </a:lnTo>
                  <a:lnTo>
                    <a:pt x="1981" y="8851"/>
                  </a:lnTo>
                  <a:lnTo>
                    <a:pt x="1321" y="8298"/>
                  </a:lnTo>
                  <a:lnTo>
                    <a:pt x="5032" y="8298"/>
                  </a:lnTo>
                  <a:lnTo>
                    <a:pt x="5443" y="8476"/>
                  </a:lnTo>
                  <a:lnTo>
                    <a:pt x="5550" y="9297"/>
                  </a:lnTo>
                  <a:lnTo>
                    <a:pt x="6103" y="8690"/>
                  </a:lnTo>
                  <a:lnTo>
                    <a:pt x="6906" y="8851"/>
                  </a:lnTo>
                  <a:lnTo>
                    <a:pt x="6906" y="8851"/>
                  </a:lnTo>
                  <a:lnTo>
                    <a:pt x="6513" y="8137"/>
                  </a:lnTo>
                  <a:lnTo>
                    <a:pt x="6906" y="7423"/>
                  </a:lnTo>
                  <a:lnTo>
                    <a:pt x="6103" y="7566"/>
                  </a:lnTo>
                  <a:lnTo>
                    <a:pt x="5550" y="6977"/>
                  </a:lnTo>
                  <a:lnTo>
                    <a:pt x="5443" y="7780"/>
                  </a:lnTo>
                  <a:lnTo>
                    <a:pt x="5032" y="7976"/>
                  </a:lnTo>
                  <a:lnTo>
                    <a:pt x="1696" y="7976"/>
                  </a:lnTo>
                  <a:lnTo>
                    <a:pt x="3658" y="7174"/>
                  </a:lnTo>
                  <a:lnTo>
                    <a:pt x="1678" y="5443"/>
                  </a:lnTo>
                  <a:lnTo>
                    <a:pt x="5585" y="5443"/>
                  </a:lnTo>
                  <a:cubicBezTo>
                    <a:pt x="5657" y="5710"/>
                    <a:pt x="5889" y="5907"/>
                    <a:pt x="6174" y="5907"/>
                  </a:cubicBezTo>
                  <a:lnTo>
                    <a:pt x="6263" y="5907"/>
                  </a:lnTo>
                  <a:cubicBezTo>
                    <a:pt x="6531" y="6710"/>
                    <a:pt x="7280" y="7298"/>
                    <a:pt x="8173" y="7298"/>
                  </a:cubicBezTo>
                  <a:cubicBezTo>
                    <a:pt x="9297" y="7298"/>
                    <a:pt x="10189" y="6388"/>
                    <a:pt x="10189" y="5282"/>
                  </a:cubicBezTo>
                  <a:cubicBezTo>
                    <a:pt x="10189" y="4800"/>
                    <a:pt x="10028" y="4354"/>
                    <a:pt x="9707" y="3980"/>
                  </a:cubicBezTo>
                  <a:lnTo>
                    <a:pt x="9475" y="4176"/>
                  </a:lnTo>
                  <a:cubicBezTo>
                    <a:pt x="9743" y="4497"/>
                    <a:pt x="9885" y="4872"/>
                    <a:pt x="9885" y="5282"/>
                  </a:cubicBezTo>
                  <a:cubicBezTo>
                    <a:pt x="9885" y="6215"/>
                    <a:pt x="9117" y="6980"/>
                    <a:pt x="8178" y="6980"/>
                  </a:cubicBezTo>
                  <a:cubicBezTo>
                    <a:pt x="8147" y="6980"/>
                    <a:pt x="8115" y="6979"/>
                    <a:pt x="8083" y="6977"/>
                  </a:cubicBezTo>
                  <a:cubicBezTo>
                    <a:pt x="7227" y="6924"/>
                    <a:pt x="6531" y="6228"/>
                    <a:pt x="6478" y="5371"/>
                  </a:cubicBezTo>
                  <a:cubicBezTo>
                    <a:pt x="6424" y="4390"/>
                    <a:pt x="7209" y="3587"/>
                    <a:pt x="8173" y="3587"/>
                  </a:cubicBezTo>
                  <a:cubicBezTo>
                    <a:pt x="8583" y="3587"/>
                    <a:pt x="8975" y="3730"/>
                    <a:pt x="9279" y="3980"/>
                  </a:cubicBezTo>
                  <a:lnTo>
                    <a:pt x="9475" y="3748"/>
                  </a:lnTo>
                  <a:cubicBezTo>
                    <a:pt x="9118" y="3444"/>
                    <a:pt x="8654" y="3266"/>
                    <a:pt x="8173" y="3266"/>
                  </a:cubicBezTo>
                  <a:cubicBezTo>
                    <a:pt x="7280" y="3266"/>
                    <a:pt x="6531" y="3855"/>
                    <a:pt x="6263" y="4658"/>
                  </a:cubicBezTo>
                  <a:lnTo>
                    <a:pt x="6174" y="4658"/>
                  </a:lnTo>
                  <a:cubicBezTo>
                    <a:pt x="5889" y="4658"/>
                    <a:pt x="5657" y="4854"/>
                    <a:pt x="5585" y="5122"/>
                  </a:cubicBezTo>
                  <a:lnTo>
                    <a:pt x="1678" y="5122"/>
                  </a:lnTo>
                  <a:lnTo>
                    <a:pt x="3658" y="3391"/>
                  </a:lnTo>
                  <a:lnTo>
                    <a:pt x="1696" y="2588"/>
                  </a:lnTo>
                  <a:lnTo>
                    <a:pt x="4622" y="2588"/>
                  </a:lnTo>
                  <a:lnTo>
                    <a:pt x="5104" y="2802"/>
                  </a:lnTo>
                  <a:lnTo>
                    <a:pt x="5211" y="3676"/>
                  </a:lnTo>
                  <a:lnTo>
                    <a:pt x="5817" y="3034"/>
                  </a:lnTo>
                  <a:lnTo>
                    <a:pt x="6674" y="3195"/>
                  </a:lnTo>
                  <a:lnTo>
                    <a:pt x="6246" y="2427"/>
                  </a:lnTo>
                  <a:lnTo>
                    <a:pt x="6674" y="1660"/>
                  </a:lnTo>
                  <a:lnTo>
                    <a:pt x="6674" y="1660"/>
                  </a:lnTo>
                  <a:lnTo>
                    <a:pt x="5817" y="1821"/>
                  </a:lnTo>
                  <a:lnTo>
                    <a:pt x="5211" y="1178"/>
                  </a:lnTo>
                  <a:lnTo>
                    <a:pt x="5104" y="2053"/>
                  </a:lnTo>
                  <a:lnTo>
                    <a:pt x="4622" y="2267"/>
                  </a:lnTo>
                  <a:lnTo>
                    <a:pt x="1339" y="2267"/>
                  </a:lnTo>
                  <a:lnTo>
                    <a:pt x="39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4" name="Google Shape;2464;p49"/>
          <p:cNvSpPr/>
          <p:nvPr/>
        </p:nvSpPr>
        <p:spPr>
          <a:xfrm flipH="1">
            <a:off x="9431310" y="2385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9"/>
          <p:cNvSpPr/>
          <p:nvPr/>
        </p:nvSpPr>
        <p:spPr>
          <a:xfrm flipH="1">
            <a:off x="8911263" y="29028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9"/>
          <p:cNvSpPr/>
          <p:nvPr/>
        </p:nvSpPr>
        <p:spPr>
          <a:xfrm rot="10800000">
            <a:off x="983722"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9"/>
          <p:cNvSpPr/>
          <p:nvPr/>
        </p:nvSpPr>
        <p:spPr>
          <a:xfrm flipH="1">
            <a:off x="613025"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9"/>
          <p:cNvSpPr/>
          <p:nvPr/>
        </p:nvSpPr>
        <p:spPr>
          <a:xfrm flipH="1">
            <a:off x="983724"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9"/>
          <p:cNvSpPr/>
          <p:nvPr/>
        </p:nvSpPr>
        <p:spPr>
          <a:xfrm>
            <a:off x="465663" y="16468371"/>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9"/>
          <p:cNvSpPr/>
          <p:nvPr/>
        </p:nvSpPr>
        <p:spPr>
          <a:xfrm flipH="1">
            <a:off x="8330124" y="16923026"/>
            <a:ext cx="368790" cy="49559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9"/>
          <p:cNvSpPr/>
          <p:nvPr/>
        </p:nvSpPr>
        <p:spPr>
          <a:xfrm>
            <a:off x="9439830" y="87174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9"/>
          <p:cNvSpPr/>
          <p:nvPr/>
        </p:nvSpPr>
        <p:spPr>
          <a:xfrm flipH="1">
            <a:off x="1319136" y="1694234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6" name="Shape 2476"/>
        <p:cNvGrpSpPr/>
        <p:nvPr/>
      </p:nvGrpSpPr>
      <p:grpSpPr>
        <a:xfrm>
          <a:off x="0" y="0"/>
          <a:ext cx="0" cy="0"/>
          <a:chOff x="0" y="0"/>
          <a:chExt cx="0" cy="0"/>
        </a:xfrm>
      </p:grpSpPr>
      <p:grpSp>
        <p:nvGrpSpPr>
          <p:cNvPr id="2477" name="Google Shape;2477;p50"/>
          <p:cNvGrpSpPr/>
          <p:nvPr/>
        </p:nvGrpSpPr>
        <p:grpSpPr>
          <a:xfrm>
            <a:off x="3048325" y="13581050"/>
            <a:ext cx="6499600" cy="3529750"/>
            <a:chOff x="3048325" y="13581050"/>
            <a:chExt cx="6499600" cy="3529750"/>
          </a:xfrm>
        </p:grpSpPr>
        <p:sp>
          <p:nvSpPr>
            <p:cNvPr id="2478" name="Google Shape;2478;p50"/>
            <p:cNvSpPr/>
            <p:nvPr/>
          </p:nvSpPr>
          <p:spPr>
            <a:xfrm>
              <a:off x="304832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0"/>
            <p:cNvSpPr/>
            <p:nvPr/>
          </p:nvSpPr>
          <p:spPr>
            <a:xfrm rot="10800000">
              <a:off x="305082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0" name="Google Shape;2480;p50"/>
            <p:cNvGrpSpPr/>
            <p:nvPr/>
          </p:nvGrpSpPr>
          <p:grpSpPr>
            <a:xfrm>
              <a:off x="3412738" y="13974458"/>
              <a:ext cx="1068387" cy="244355"/>
              <a:chOff x="3135388" y="13929688"/>
              <a:chExt cx="1465150" cy="335100"/>
            </a:xfrm>
          </p:grpSpPr>
          <p:sp>
            <p:nvSpPr>
              <p:cNvPr id="2481" name="Google Shape;2481;p50"/>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0"/>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0"/>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4" name="Google Shape;2484;p50"/>
            <p:cNvGrpSpPr/>
            <p:nvPr/>
          </p:nvGrpSpPr>
          <p:grpSpPr>
            <a:xfrm>
              <a:off x="7725103" y="13909547"/>
              <a:ext cx="1448807" cy="382399"/>
              <a:chOff x="4868525" y="2419100"/>
              <a:chExt cx="2098200" cy="553800"/>
            </a:xfrm>
          </p:grpSpPr>
          <p:sp>
            <p:nvSpPr>
              <p:cNvPr id="2485" name="Google Shape;2485;p50"/>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0"/>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0"/>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88" name="Google Shape;2488;p50"/>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489" name="Google Shape;2489;p50"/>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0"/>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491" name="Google Shape;2491;p50"/>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492" name="Google Shape;2492;p50"/>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2493" name="Google Shape;2493;p50"/>
          <p:cNvSpPr/>
          <p:nvPr/>
        </p:nvSpPr>
        <p:spPr>
          <a:xfrm rot="1688340">
            <a:off x="536842" y="5547330"/>
            <a:ext cx="9185229" cy="5282573"/>
          </a:xfrm>
          <a:custGeom>
            <a:rect b="b" l="l" r="r" t="t"/>
            <a:pathLst>
              <a:path extrusionOk="0" h="5635" w="9798">
                <a:moveTo>
                  <a:pt x="4765" y="0"/>
                </a:moveTo>
                <a:cubicBezTo>
                  <a:pt x="3906" y="0"/>
                  <a:pt x="3140" y="388"/>
                  <a:pt x="2623" y="992"/>
                </a:cubicBezTo>
                <a:cubicBezTo>
                  <a:pt x="2410" y="915"/>
                  <a:pt x="2185" y="870"/>
                  <a:pt x="1949" y="870"/>
                </a:cubicBezTo>
                <a:cubicBezTo>
                  <a:pt x="873" y="870"/>
                  <a:pt x="0" y="1742"/>
                  <a:pt x="0" y="2819"/>
                </a:cubicBezTo>
                <a:cubicBezTo>
                  <a:pt x="0" y="3896"/>
                  <a:pt x="873" y="4768"/>
                  <a:pt x="1949" y="4768"/>
                </a:cubicBezTo>
                <a:cubicBezTo>
                  <a:pt x="2185" y="4768"/>
                  <a:pt x="2410" y="4723"/>
                  <a:pt x="2623" y="4643"/>
                </a:cubicBezTo>
                <a:cubicBezTo>
                  <a:pt x="3140" y="5251"/>
                  <a:pt x="3906" y="5635"/>
                  <a:pt x="4765" y="5635"/>
                </a:cubicBezTo>
                <a:cubicBezTo>
                  <a:pt x="5664" y="5635"/>
                  <a:pt x="6462" y="5213"/>
                  <a:pt x="6976" y="4558"/>
                </a:cubicBezTo>
                <a:cubicBezTo>
                  <a:pt x="7239" y="4691"/>
                  <a:pt x="7536" y="4768"/>
                  <a:pt x="7849" y="4768"/>
                </a:cubicBezTo>
                <a:cubicBezTo>
                  <a:pt x="8925" y="4768"/>
                  <a:pt x="9798" y="3896"/>
                  <a:pt x="9798" y="2819"/>
                </a:cubicBezTo>
                <a:cubicBezTo>
                  <a:pt x="9798" y="1742"/>
                  <a:pt x="8925" y="870"/>
                  <a:pt x="7849" y="870"/>
                </a:cubicBezTo>
                <a:cubicBezTo>
                  <a:pt x="7536" y="870"/>
                  <a:pt x="7239" y="947"/>
                  <a:pt x="6976" y="1077"/>
                </a:cubicBezTo>
                <a:cubicBezTo>
                  <a:pt x="6462" y="422"/>
                  <a:pt x="5664" y="0"/>
                  <a:pt x="4765"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0"/>
          <p:cNvSpPr txBox="1"/>
          <p:nvPr>
            <p:ph type="title"/>
          </p:nvPr>
        </p:nvSpPr>
        <p:spPr>
          <a:xfrm rot="-311961">
            <a:off x="1329376" y="8054793"/>
            <a:ext cx="7594247" cy="3558544"/>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03</a:t>
            </a:r>
            <a:endParaRPr/>
          </a:p>
        </p:txBody>
      </p:sp>
      <p:grpSp>
        <p:nvGrpSpPr>
          <p:cNvPr id="2495" name="Google Shape;2495;p50"/>
          <p:cNvGrpSpPr/>
          <p:nvPr/>
        </p:nvGrpSpPr>
        <p:grpSpPr>
          <a:xfrm>
            <a:off x="719976" y="15347537"/>
            <a:ext cx="1776256" cy="1489578"/>
            <a:chOff x="742026" y="13800625"/>
            <a:chExt cx="1776256" cy="1489578"/>
          </a:xfrm>
        </p:grpSpPr>
        <p:sp>
          <p:nvSpPr>
            <p:cNvPr id="2496" name="Google Shape;2496;p50"/>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0"/>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8" name="Google Shape;2498;p50"/>
          <p:cNvSpPr txBox="1"/>
          <p:nvPr>
            <p:ph idx="1" type="subTitle"/>
          </p:nvPr>
        </p:nvSpPr>
        <p:spPr>
          <a:xfrm>
            <a:off x="379207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2499" name="Google Shape;2499;p50"/>
          <p:cNvSpPr txBox="1"/>
          <p:nvPr>
            <p:ph idx="2" type="title"/>
          </p:nvPr>
        </p:nvSpPr>
        <p:spPr>
          <a:xfrm rot="-311863">
            <a:off x="417969" y="3948824"/>
            <a:ext cx="9451063" cy="4296283"/>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8500"/>
              <a:t>objetives &amp;</a:t>
            </a:r>
            <a:r>
              <a:rPr lang="en"/>
              <a:t> </a:t>
            </a:r>
            <a:r>
              <a:rPr lang="en" sz="15700"/>
              <a:t>strategy</a:t>
            </a:r>
            <a:endParaRPr sz="15700"/>
          </a:p>
        </p:txBody>
      </p:sp>
      <p:sp>
        <p:nvSpPr>
          <p:cNvPr id="2500" name="Google Shape;2500;p50"/>
          <p:cNvSpPr/>
          <p:nvPr/>
        </p:nvSpPr>
        <p:spPr>
          <a:xfrm rot="-311995">
            <a:off x="658809" y="6125934"/>
            <a:ext cx="9109286" cy="177632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strategy</a:t>
            </a:r>
          </a:p>
        </p:txBody>
      </p:sp>
      <p:sp>
        <p:nvSpPr>
          <p:cNvPr id="2501" name="Google Shape;2501;p50"/>
          <p:cNvSpPr/>
          <p:nvPr/>
        </p:nvSpPr>
        <p:spPr>
          <a:xfrm rot="-312004">
            <a:off x="2002068" y="5136020"/>
            <a:ext cx="6257669" cy="101823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objetives &amp;</a:t>
            </a:r>
          </a:p>
        </p:txBody>
      </p:sp>
      <p:sp>
        <p:nvSpPr>
          <p:cNvPr id="2502" name="Google Shape;2502;p50"/>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2503" name="Google Shape;2503;p50"/>
          <p:cNvSpPr/>
          <p:nvPr/>
        </p:nvSpPr>
        <p:spPr>
          <a:xfrm rot="-312004">
            <a:off x="2166384" y="8481370"/>
            <a:ext cx="6198832" cy="291133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03</a:t>
            </a:r>
          </a:p>
        </p:txBody>
      </p:sp>
      <p:grpSp>
        <p:nvGrpSpPr>
          <p:cNvPr id="2504" name="Google Shape;2504;p50"/>
          <p:cNvGrpSpPr/>
          <p:nvPr/>
        </p:nvGrpSpPr>
        <p:grpSpPr>
          <a:xfrm>
            <a:off x="7891046" y="3680100"/>
            <a:ext cx="1116911" cy="1183054"/>
            <a:chOff x="6860988" y="3197175"/>
            <a:chExt cx="1116911" cy="1183054"/>
          </a:xfrm>
        </p:grpSpPr>
        <p:sp>
          <p:nvSpPr>
            <p:cNvPr id="2505" name="Google Shape;2505;p50"/>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0"/>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7" name="Google Shape;2507;p50"/>
          <p:cNvSpPr/>
          <p:nvPr/>
        </p:nvSpPr>
        <p:spPr>
          <a:xfrm>
            <a:off x="1738806" y="86241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0"/>
          <p:cNvSpPr/>
          <p:nvPr/>
        </p:nvSpPr>
        <p:spPr>
          <a:xfrm>
            <a:off x="3953181" y="1212099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0"/>
          <p:cNvSpPr/>
          <p:nvPr/>
        </p:nvSpPr>
        <p:spPr>
          <a:xfrm>
            <a:off x="2194483" y="831511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0"/>
          <p:cNvSpPr/>
          <p:nvPr/>
        </p:nvSpPr>
        <p:spPr>
          <a:xfrm>
            <a:off x="2567951" y="12648906"/>
            <a:ext cx="269758" cy="36249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0"/>
          <p:cNvSpPr/>
          <p:nvPr/>
        </p:nvSpPr>
        <p:spPr>
          <a:xfrm>
            <a:off x="1968800" y="11892399"/>
            <a:ext cx="392900" cy="52790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0"/>
          <p:cNvSpPr/>
          <p:nvPr/>
        </p:nvSpPr>
        <p:spPr>
          <a:xfrm flipH="1" rot="10800000">
            <a:off x="3753882" y="3901598"/>
            <a:ext cx="327551" cy="44097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0"/>
          <p:cNvSpPr/>
          <p:nvPr/>
        </p:nvSpPr>
        <p:spPr>
          <a:xfrm flipH="1">
            <a:off x="2194475" y="3153557"/>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4" name="Google Shape;2514;p50"/>
          <p:cNvGrpSpPr/>
          <p:nvPr/>
        </p:nvGrpSpPr>
        <p:grpSpPr>
          <a:xfrm flipH="1">
            <a:off x="4237761" y="3152949"/>
            <a:ext cx="905750" cy="1199476"/>
            <a:chOff x="1588879" y="3246849"/>
            <a:chExt cx="905750" cy="1199476"/>
          </a:xfrm>
        </p:grpSpPr>
        <p:sp>
          <p:nvSpPr>
            <p:cNvPr id="2515" name="Google Shape;2515;p50"/>
            <p:cNvSpPr/>
            <p:nvPr/>
          </p:nvSpPr>
          <p:spPr>
            <a:xfrm>
              <a:off x="1588879" y="3929415"/>
              <a:ext cx="383943" cy="516910"/>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0"/>
            <p:cNvSpPr/>
            <p:nvPr/>
          </p:nvSpPr>
          <p:spPr>
            <a:xfrm rot="10800000">
              <a:off x="1987622" y="3246849"/>
              <a:ext cx="507008" cy="682561"/>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 name="Google Shape;2517;p50"/>
          <p:cNvGrpSpPr/>
          <p:nvPr/>
        </p:nvGrpSpPr>
        <p:grpSpPr>
          <a:xfrm>
            <a:off x="7295332" y="11892402"/>
            <a:ext cx="862026" cy="795324"/>
            <a:chOff x="7026911" y="12049202"/>
            <a:chExt cx="862026" cy="795324"/>
          </a:xfrm>
        </p:grpSpPr>
        <p:sp>
          <p:nvSpPr>
            <p:cNvPr id="2518" name="Google Shape;2518;p50"/>
            <p:cNvSpPr/>
            <p:nvPr/>
          </p:nvSpPr>
          <p:spPr>
            <a:xfrm rot="10800000">
              <a:off x="7026911" y="12274121"/>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0"/>
            <p:cNvSpPr/>
            <p:nvPr/>
          </p:nvSpPr>
          <p:spPr>
            <a:xfrm rot="10800000">
              <a:off x="7667032" y="12049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grpSp>
        <p:nvGrpSpPr>
          <p:cNvPr id="2524" name="Google Shape;2524;p51"/>
          <p:cNvGrpSpPr/>
          <p:nvPr/>
        </p:nvGrpSpPr>
        <p:grpSpPr>
          <a:xfrm>
            <a:off x="5295896" y="13763573"/>
            <a:ext cx="4050207" cy="3815550"/>
            <a:chOff x="4852053" y="3944561"/>
            <a:chExt cx="4090292" cy="3815550"/>
          </a:xfrm>
        </p:grpSpPr>
        <p:sp>
          <p:nvSpPr>
            <p:cNvPr id="2525" name="Google Shape;2525;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27" name="Google Shape;2527;p51"/>
            <p:cNvGrpSpPr/>
            <p:nvPr/>
          </p:nvGrpSpPr>
          <p:grpSpPr>
            <a:xfrm>
              <a:off x="7118866" y="4300122"/>
              <a:ext cx="1448807" cy="382399"/>
              <a:chOff x="4868525" y="2419100"/>
              <a:chExt cx="2098200" cy="553800"/>
            </a:xfrm>
          </p:grpSpPr>
          <p:sp>
            <p:nvSpPr>
              <p:cNvPr id="2528" name="Google Shape;2528;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31" name="Google Shape;2531;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532" name="Google Shape;2532;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34" name="Google Shape;2534;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535" name="Google Shape;2535;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536" name="Google Shape;2536;p51"/>
            <p:cNvGrpSpPr/>
            <p:nvPr/>
          </p:nvGrpSpPr>
          <p:grpSpPr>
            <a:xfrm>
              <a:off x="5256378" y="4397645"/>
              <a:ext cx="1068387" cy="244355"/>
              <a:chOff x="7948276" y="13965720"/>
              <a:chExt cx="1465150" cy="335100"/>
            </a:xfrm>
          </p:grpSpPr>
          <p:sp>
            <p:nvSpPr>
              <p:cNvPr id="2537" name="Google Shape;2537;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40" name="Google Shape;2540;p51"/>
          <p:cNvGrpSpPr/>
          <p:nvPr/>
        </p:nvGrpSpPr>
        <p:grpSpPr>
          <a:xfrm>
            <a:off x="939371" y="13552636"/>
            <a:ext cx="4050207" cy="3815550"/>
            <a:chOff x="4852053" y="3944561"/>
            <a:chExt cx="4090292" cy="3815550"/>
          </a:xfrm>
        </p:grpSpPr>
        <p:sp>
          <p:nvSpPr>
            <p:cNvPr id="2541" name="Google Shape;2541;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43" name="Google Shape;2543;p51"/>
            <p:cNvGrpSpPr/>
            <p:nvPr/>
          </p:nvGrpSpPr>
          <p:grpSpPr>
            <a:xfrm>
              <a:off x="7118866" y="4300122"/>
              <a:ext cx="1448807" cy="382399"/>
              <a:chOff x="4868525" y="2419100"/>
              <a:chExt cx="2098200" cy="553800"/>
            </a:xfrm>
          </p:grpSpPr>
          <p:sp>
            <p:nvSpPr>
              <p:cNvPr id="2544" name="Google Shape;2544;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47" name="Google Shape;2547;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548" name="Google Shape;2548;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50" name="Google Shape;2550;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551" name="Google Shape;2551;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552" name="Google Shape;2552;p51"/>
            <p:cNvGrpSpPr/>
            <p:nvPr/>
          </p:nvGrpSpPr>
          <p:grpSpPr>
            <a:xfrm>
              <a:off x="5256378" y="4397645"/>
              <a:ext cx="1068387" cy="244355"/>
              <a:chOff x="7948276" y="13965720"/>
              <a:chExt cx="1465150" cy="335100"/>
            </a:xfrm>
          </p:grpSpPr>
          <p:sp>
            <p:nvSpPr>
              <p:cNvPr id="2553" name="Google Shape;2553;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56" name="Google Shape;2556;p51"/>
          <p:cNvGrpSpPr/>
          <p:nvPr/>
        </p:nvGrpSpPr>
        <p:grpSpPr>
          <a:xfrm>
            <a:off x="5295896" y="9604861"/>
            <a:ext cx="4050207" cy="3815550"/>
            <a:chOff x="4852053" y="3944561"/>
            <a:chExt cx="4090292" cy="3815550"/>
          </a:xfrm>
        </p:grpSpPr>
        <p:sp>
          <p:nvSpPr>
            <p:cNvPr id="2557" name="Google Shape;2557;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59" name="Google Shape;2559;p51"/>
            <p:cNvGrpSpPr/>
            <p:nvPr/>
          </p:nvGrpSpPr>
          <p:grpSpPr>
            <a:xfrm>
              <a:off x="7118866" y="4300122"/>
              <a:ext cx="1448807" cy="382399"/>
              <a:chOff x="4868525" y="2419100"/>
              <a:chExt cx="2098200" cy="553800"/>
            </a:xfrm>
          </p:grpSpPr>
          <p:sp>
            <p:nvSpPr>
              <p:cNvPr id="2560" name="Google Shape;2560;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63" name="Google Shape;2563;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564" name="Google Shape;2564;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66" name="Google Shape;2566;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567" name="Google Shape;2567;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568" name="Google Shape;2568;p51"/>
            <p:cNvGrpSpPr/>
            <p:nvPr/>
          </p:nvGrpSpPr>
          <p:grpSpPr>
            <a:xfrm>
              <a:off x="5256378" y="4397645"/>
              <a:ext cx="1068387" cy="244355"/>
              <a:chOff x="7948276" y="13965720"/>
              <a:chExt cx="1465150" cy="335100"/>
            </a:xfrm>
          </p:grpSpPr>
          <p:sp>
            <p:nvSpPr>
              <p:cNvPr id="2569" name="Google Shape;2569;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2" name="Google Shape;2572;p51"/>
          <p:cNvGrpSpPr/>
          <p:nvPr/>
        </p:nvGrpSpPr>
        <p:grpSpPr>
          <a:xfrm>
            <a:off x="939371" y="9408111"/>
            <a:ext cx="4050207" cy="3815550"/>
            <a:chOff x="4852053" y="3944561"/>
            <a:chExt cx="4090292" cy="3815550"/>
          </a:xfrm>
        </p:grpSpPr>
        <p:sp>
          <p:nvSpPr>
            <p:cNvPr id="2573" name="Google Shape;2573;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5" name="Google Shape;2575;p51"/>
            <p:cNvGrpSpPr/>
            <p:nvPr/>
          </p:nvGrpSpPr>
          <p:grpSpPr>
            <a:xfrm>
              <a:off x="7118866" y="4300122"/>
              <a:ext cx="1448807" cy="382399"/>
              <a:chOff x="4868525" y="2419100"/>
              <a:chExt cx="2098200" cy="553800"/>
            </a:xfrm>
          </p:grpSpPr>
          <p:sp>
            <p:nvSpPr>
              <p:cNvPr id="2576" name="Google Shape;2576;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79" name="Google Shape;2579;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580" name="Google Shape;2580;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82" name="Google Shape;2582;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583" name="Google Shape;2583;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584" name="Google Shape;2584;p51"/>
            <p:cNvGrpSpPr/>
            <p:nvPr/>
          </p:nvGrpSpPr>
          <p:grpSpPr>
            <a:xfrm>
              <a:off x="5256378" y="4397645"/>
              <a:ext cx="1068387" cy="244355"/>
              <a:chOff x="7948276" y="13965720"/>
              <a:chExt cx="1465150" cy="335100"/>
            </a:xfrm>
          </p:grpSpPr>
          <p:sp>
            <p:nvSpPr>
              <p:cNvPr id="2585" name="Google Shape;2585;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8" name="Google Shape;2588;p51"/>
          <p:cNvGrpSpPr/>
          <p:nvPr/>
        </p:nvGrpSpPr>
        <p:grpSpPr>
          <a:xfrm>
            <a:off x="5295896" y="5428761"/>
            <a:ext cx="4050207" cy="3815550"/>
            <a:chOff x="4852053" y="3944561"/>
            <a:chExt cx="4090292" cy="3815550"/>
          </a:xfrm>
        </p:grpSpPr>
        <p:sp>
          <p:nvSpPr>
            <p:cNvPr id="2589" name="Google Shape;2589;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1" name="Google Shape;2591;p51"/>
            <p:cNvGrpSpPr/>
            <p:nvPr/>
          </p:nvGrpSpPr>
          <p:grpSpPr>
            <a:xfrm>
              <a:off x="7118866" y="4300122"/>
              <a:ext cx="1448807" cy="382399"/>
              <a:chOff x="4868525" y="2419100"/>
              <a:chExt cx="2098200" cy="553800"/>
            </a:xfrm>
          </p:grpSpPr>
          <p:sp>
            <p:nvSpPr>
              <p:cNvPr id="2592" name="Google Shape;2592;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95" name="Google Shape;2595;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596" name="Google Shape;2596;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98" name="Google Shape;2598;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599" name="Google Shape;2599;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600" name="Google Shape;2600;p51"/>
            <p:cNvGrpSpPr/>
            <p:nvPr/>
          </p:nvGrpSpPr>
          <p:grpSpPr>
            <a:xfrm>
              <a:off x="5256378" y="4397645"/>
              <a:ext cx="1068387" cy="244355"/>
              <a:chOff x="7948276" y="13965720"/>
              <a:chExt cx="1465150" cy="335100"/>
            </a:xfrm>
          </p:grpSpPr>
          <p:sp>
            <p:nvSpPr>
              <p:cNvPr id="2601" name="Google Shape;2601;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04" name="Google Shape;2604;p51"/>
          <p:cNvSpPr txBox="1"/>
          <p:nvPr>
            <p:ph type="title"/>
          </p:nvPr>
        </p:nvSpPr>
        <p:spPr>
          <a:xfrm flipH="1" rot="-179886">
            <a:off x="1483691" y="719782"/>
            <a:ext cx="7318918"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REASONS TO BE HAPPY</a:t>
            </a:r>
            <a:endParaRPr/>
          </a:p>
        </p:txBody>
      </p:sp>
      <p:sp>
        <p:nvSpPr>
          <p:cNvPr id="2605" name="Google Shape;2605;p51"/>
          <p:cNvSpPr/>
          <p:nvPr/>
        </p:nvSpPr>
        <p:spPr>
          <a:xfrm rot="-180001">
            <a:off x="2161662" y="1076888"/>
            <a:ext cx="5894982"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REASONS TO</a:t>
            </a:r>
          </a:p>
        </p:txBody>
      </p:sp>
      <p:grpSp>
        <p:nvGrpSpPr>
          <p:cNvPr id="2606" name="Google Shape;2606;p51"/>
          <p:cNvGrpSpPr/>
          <p:nvPr/>
        </p:nvGrpSpPr>
        <p:grpSpPr>
          <a:xfrm>
            <a:off x="939334" y="5263573"/>
            <a:ext cx="4050207" cy="3815550"/>
            <a:chOff x="4852053" y="3944561"/>
            <a:chExt cx="4090292" cy="3815550"/>
          </a:xfrm>
        </p:grpSpPr>
        <p:sp>
          <p:nvSpPr>
            <p:cNvPr id="2607" name="Google Shape;2607;p51"/>
            <p:cNvSpPr/>
            <p:nvPr/>
          </p:nvSpPr>
          <p:spPr>
            <a:xfrm>
              <a:off x="4852145" y="3944561"/>
              <a:ext cx="4090200" cy="38043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1"/>
            <p:cNvSpPr/>
            <p:nvPr/>
          </p:nvSpPr>
          <p:spPr>
            <a:xfrm rot="10800000">
              <a:off x="4852053" y="4998310"/>
              <a:ext cx="4090200" cy="2761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9" name="Google Shape;2609;p51"/>
            <p:cNvGrpSpPr/>
            <p:nvPr/>
          </p:nvGrpSpPr>
          <p:grpSpPr>
            <a:xfrm>
              <a:off x="7118866" y="4300122"/>
              <a:ext cx="1448807" cy="382399"/>
              <a:chOff x="4868525" y="2419100"/>
              <a:chExt cx="2098200" cy="553800"/>
            </a:xfrm>
          </p:grpSpPr>
          <p:sp>
            <p:nvSpPr>
              <p:cNvPr id="2610" name="Google Shape;2610;p51"/>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1"/>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1"/>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13" name="Google Shape;2613;p5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614" name="Google Shape;2614;p51"/>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16" name="Google Shape;2616;p5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617" name="Google Shape;2617;p5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618" name="Google Shape;2618;p51"/>
            <p:cNvGrpSpPr/>
            <p:nvPr/>
          </p:nvGrpSpPr>
          <p:grpSpPr>
            <a:xfrm>
              <a:off x="5256378" y="4397645"/>
              <a:ext cx="1068387" cy="244355"/>
              <a:chOff x="7948276" y="13965720"/>
              <a:chExt cx="1465150" cy="335100"/>
            </a:xfrm>
          </p:grpSpPr>
          <p:sp>
            <p:nvSpPr>
              <p:cNvPr id="2619" name="Google Shape;2619;p51"/>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1"/>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1"/>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2" name="Google Shape;2622;p51"/>
          <p:cNvSpPr/>
          <p:nvPr/>
        </p:nvSpPr>
        <p:spPr>
          <a:xfrm rot="-180001">
            <a:off x="2806473" y="2029366"/>
            <a:ext cx="4773186" cy="60306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BE HAPPY</a:t>
            </a:r>
          </a:p>
        </p:txBody>
      </p:sp>
      <p:sp>
        <p:nvSpPr>
          <p:cNvPr id="2623" name="Google Shape;2623;p51"/>
          <p:cNvSpPr txBox="1"/>
          <p:nvPr>
            <p:ph idx="1" type="subTitle"/>
          </p:nvPr>
        </p:nvSpPr>
        <p:spPr>
          <a:xfrm>
            <a:off x="5538400" y="7571100"/>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a:t>
            </a:r>
            <a:endParaRPr/>
          </a:p>
        </p:txBody>
      </p:sp>
      <p:sp>
        <p:nvSpPr>
          <p:cNvPr id="2624" name="Google Shape;2624;p51"/>
          <p:cNvSpPr txBox="1"/>
          <p:nvPr>
            <p:ph idx="2" type="subTitle"/>
          </p:nvPr>
        </p:nvSpPr>
        <p:spPr>
          <a:xfrm>
            <a:off x="5538400" y="6716975"/>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a:t>
            </a:r>
            <a:endParaRPr/>
          </a:p>
        </p:txBody>
      </p:sp>
      <p:sp>
        <p:nvSpPr>
          <p:cNvPr id="2625" name="Google Shape;2625;p51"/>
          <p:cNvSpPr txBox="1"/>
          <p:nvPr>
            <p:ph idx="3" type="subTitle"/>
          </p:nvPr>
        </p:nvSpPr>
        <p:spPr>
          <a:xfrm>
            <a:off x="1181850" y="7408475"/>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 the smallest planet</a:t>
            </a:r>
            <a:endParaRPr/>
          </a:p>
        </p:txBody>
      </p:sp>
      <p:sp>
        <p:nvSpPr>
          <p:cNvPr id="2626" name="Google Shape;2626;p51"/>
          <p:cNvSpPr txBox="1"/>
          <p:nvPr>
            <p:ph idx="4" type="subTitle"/>
          </p:nvPr>
        </p:nvSpPr>
        <p:spPr>
          <a:xfrm>
            <a:off x="1181800" y="6554338"/>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a:t>
            </a:r>
            <a:endParaRPr/>
          </a:p>
        </p:txBody>
      </p:sp>
      <p:sp>
        <p:nvSpPr>
          <p:cNvPr id="2627" name="Google Shape;2627;p51"/>
          <p:cNvSpPr txBox="1"/>
          <p:nvPr>
            <p:ph idx="5" type="subTitle"/>
          </p:nvPr>
        </p:nvSpPr>
        <p:spPr>
          <a:xfrm>
            <a:off x="1181900" y="15677650"/>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The </a:t>
            </a:r>
            <a:r>
              <a:rPr lang="en"/>
              <a:t>Earth is the planet we live on</a:t>
            </a:r>
            <a:endParaRPr/>
          </a:p>
        </p:txBody>
      </p:sp>
      <p:sp>
        <p:nvSpPr>
          <p:cNvPr id="2628" name="Google Shape;2628;p51"/>
          <p:cNvSpPr txBox="1"/>
          <p:nvPr>
            <p:ph idx="6" type="subTitle"/>
          </p:nvPr>
        </p:nvSpPr>
        <p:spPr>
          <a:xfrm>
            <a:off x="1181900" y="14823525"/>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EARTH</a:t>
            </a:r>
            <a:endParaRPr/>
          </a:p>
        </p:txBody>
      </p:sp>
      <p:sp>
        <p:nvSpPr>
          <p:cNvPr id="2629" name="Google Shape;2629;p51"/>
          <p:cNvSpPr txBox="1"/>
          <p:nvPr>
            <p:ph idx="7" type="subTitle"/>
          </p:nvPr>
        </p:nvSpPr>
        <p:spPr>
          <a:xfrm>
            <a:off x="5538400" y="15910350"/>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Neptune is very far from the Earth</a:t>
            </a:r>
            <a:endParaRPr/>
          </a:p>
        </p:txBody>
      </p:sp>
      <p:sp>
        <p:nvSpPr>
          <p:cNvPr id="2630" name="Google Shape;2630;p51"/>
          <p:cNvSpPr txBox="1"/>
          <p:nvPr>
            <p:ph idx="8" type="subTitle"/>
          </p:nvPr>
        </p:nvSpPr>
        <p:spPr>
          <a:xfrm>
            <a:off x="5538400" y="15056215"/>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NEPTUNE</a:t>
            </a:r>
            <a:endParaRPr/>
          </a:p>
        </p:txBody>
      </p:sp>
      <p:sp>
        <p:nvSpPr>
          <p:cNvPr id="2631" name="Google Shape;2631;p51"/>
          <p:cNvSpPr txBox="1"/>
          <p:nvPr>
            <p:ph idx="9" type="subTitle"/>
          </p:nvPr>
        </p:nvSpPr>
        <p:spPr>
          <a:xfrm>
            <a:off x="1181925" y="11526776"/>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Jupiter is the biggest planet</a:t>
            </a:r>
            <a:endParaRPr/>
          </a:p>
        </p:txBody>
      </p:sp>
      <p:sp>
        <p:nvSpPr>
          <p:cNvPr id="2632" name="Google Shape;2632;p51"/>
          <p:cNvSpPr txBox="1"/>
          <p:nvPr>
            <p:ph idx="13" type="subTitle"/>
          </p:nvPr>
        </p:nvSpPr>
        <p:spPr>
          <a:xfrm>
            <a:off x="1181875" y="10672650"/>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JUPITER</a:t>
            </a:r>
            <a:endParaRPr/>
          </a:p>
        </p:txBody>
      </p:sp>
      <p:sp>
        <p:nvSpPr>
          <p:cNvPr id="2633" name="Google Shape;2633;p51"/>
          <p:cNvSpPr txBox="1"/>
          <p:nvPr>
            <p:ph idx="14" type="subTitle"/>
          </p:nvPr>
        </p:nvSpPr>
        <p:spPr>
          <a:xfrm>
            <a:off x="5538400" y="11706050"/>
            <a:ext cx="3565200" cy="14346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Despite being red, Mars is cold</a:t>
            </a:r>
            <a:endParaRPr/>
          </a:p>
        </p:txBody>
      </p:sp>
      <p:sp>
        <p:nvSpPr>
          <p:cNvPr id="2634" name="Google Shape;2634;p51"/>
          <p:cNvSpPr txBox="1"/>
          <p:nvPr>
            <p:ph idx="15" type="subTitle"/>
          </p:nvPr>
        </p:nvSpPr>
        <p:spPr>
          <a:xfrm>
            <a:off x="5538400" y="10851925"/>
            <a:ext cx="35652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a:t>
            </a:r>
            <a:endParaRPr/>
          </a:p>
        </p:txBody>
      </p:sp>
      <p:sp>
        <p:nvSpPr>
          <p:cNvPr id="2635" name="Google Shape;2635;p51"/>
          <p:cNvSpPr/>
          <p:nvPr/>
        </p:nvSpPr>
        <p:spPr>
          <a:xfrm flipH="1">
            <a:off x="8626936" y="19048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1"/>
          <p:cNvSpPr/>
          <p:nvPr/>
        </p:nvSpPr>
        <p:spPr>
          <a:xfrm flipH="1">
            <a:off x="8330589" y="25242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1"/>
          <p:cNvSpPr/>
          <p:nvPr/>
        </p:nvSpPr>
        <p:spPr>
          <a:xfrm rot="10800000">
            <a:off x="811736" y="2756913"/>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1"/>
          <p:cNvSpPr/>
          <p:nvPr/>
        </p:nvSpPr>
        <p:spPr>
          <a:xfrm flipH="1">
            <a:off x="1091714" y="107199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1"/>
          <p:cNvSpPr/>
          <p:nvPr/>
        </p:nvSpPr>
        <p:spPr>
          <a:xfrm flipH="1">
            <a:off x="1462412" y="530086"/>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1"/>
          <p:cNvSpPr/>
          <p:nvPr/>
        </p:nvSpPr>
        <p:spPr>
          <a:xfrm>
            <a:off x="1208639" y="172146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1"/>
          <p:cNvSpPr/>
          <p:nvPr/>
        </p:nvSpPr>
        <p:spPr>
          <a:xfrm>
            <a:off x="9439819" y="558116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2" name="Google Shape;2642;p51"/>
          <p:cNvGrpSpPr/>
          <p:nvPr/>
        </p:nvGrpSpPr>
        <p:grpSpPr>
          <a:xfrm flipH="1">
            <a:off x="5156487" y="15446268"/>
            <a:ext cx="4629273" cy="1714034"/>
            <a:chOff x="3721851" y="3710255"/>
            <a:chExt cx="4629273" cy="1714034"/>
          </a:xfrm>
        </p:grpSpPr>
        <p:sp>
          <p:nvSpPr>
            <p:cNvPr id="2643" name="Google Shape;2643;p51"/>
            <p:cNvSpPr/>
            <p:nvPr/>
          </p:nvSpPr>
          <p:spPr>
            <a:xfrm>
              <a:off x="3721851" y="4926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1"/>
            <p:cNvSpPr/>
            <p:nvPr/>
          </p:nvSpPr>
          <p:spPr>
            <a:xfrm>
              <a:off x="8016135" y="371025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5" name="Google Shape;2645;p51"/>
          <p:cNvSpPr/>
          <p:nvPr/>
        </p:nvSpPr>
        <p:spPr>
          <a:xfrm flipH="1">
            <a:off x="883047" y="132851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1"/>
          <p:cNvSpPr/>
          <p:nvPr/>
        </p:nvSpPr>
        <p:spPr>
          <a:xfrm flipH="1">
            <a:off x="1327358" y="129125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1"/>
          <p:cNvSpPr/>
          <p:nvPr/>
        </p:nvSpPr>
        <p:spPr>
          <a:xfrm flipH="1">
            <a:off x="8833239" y="52635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51" name="Shape 2651"/>
        <p:cNvGrpSpPr/>
        <p:nvPr/>
      </p:nvGrpSpPr>
      <p:grpSpPr>
        <a:xfrm>
          <a:off x="0" y="0"/>
          <a:ext cx="0" cy="0"/>
          <a:chOff x="0" y="0"/>
          <a:chExt cx="0" cy="0"/>
        </a:xfrm>
      </p:grpSpPr>
      <p:grpSp>
        <p:nvGrpSpPr>
          <p:cNvPr id="2652" name="Google Shape;2652;p52"/>
          <p:cNvGrpSpPr/>
          <p:nvPr/>
        </p:nvGrpSpPr>
        <p:grpSpPr>
          <a:xfrm>
            <a:off x="1344175" y="1767700"/>
            <a:ext cx="7598100" cy="13642275"/>
            <a:chOff x="1344175" y="1767700"/>
            <a:chExt cx="7598100" cy="13642275"/>
          </a:xfrm>
        </p:grpSpPr>
        <p:sp>
          <p:nvSpPr>
            <p:cNvPr id="2653" name="Google Shape;2653;p52"/>
            <p:cNvSpPr/>
            <p:nvPr/>
          </p:nvSpPr>
          <p:spPr>
            <a:xfrm rot="10800000">
              <a:off x="1346850" y="1985875"/>
              <a:ext cx="7595400" cy="13424100"/>
            </a:xfrm>
            <a:prstGeom prst="round2SameRect">
              <a:avLst>
                <a:gd fmla="val 3564" name="adj1"/>
                <a:gd fmla="val 0" name="adj2"/>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2"/>
            <p:cNvSpPr/>
            <p:nvPr/>
          </p:nvSpPr>
          <p:spPr>
            <a:xfrm>
              <a:off x="1344175" y="1767700"/>
              <a:ext cx="7598100" cy="1053900"/>
            </a:xfrm>
            <a:prstGeom prst="roundRect">
              <a:avLst>
                <a:gd fmla="val 1412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5" name="Google Shape;2655;p52"/>
            <p:cNvGrpSpPr/>
            <p:nvPr/>
          </p:nvGrpSpPr>
          <p:grpSpPr>
            <a:xfrm>
              <a:off x="7118866" y="2123272"/>
              <a:ext cx="1448807" cy="382399"/>
              <a:chOff x="4868525" y="2419100"/>
              <a:chExt cx="2098200" cy="553800"/>
            </a:xfrm>
          </p:grpSpPr>
          <p:sp>
            <p:nvSpPr>
              <p:cNvPr id="2656" name="Google Shape;2656;p52"/>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2"/>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2"/>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9" name="Google Shape;2659;p5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660" name="Google Shape;2660;p52"/>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62" name="Google Shape;2662;p5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663" name="Google Shape;2663;p5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664" name="Google Shape;2664;p52"/>
            <p:cNvGrpSpPr/>
            <p:nvPr/>
          </p:nvGrpSpPr>
          <p:grpSpPr>
            <a:xfrm>
              <a:off x="1746820" y="2194520"/>
              <a:ext cx="1068387" cy="244355"/>
              <a:chOff x="3135388" y="13929688"/>
              <a:chExt cx="1465150" cy="335100"/>
            </a:xfrm>
          </p:grpSpPr>
          <p:sp>
            <p:nvSpPr>
              <p:cNvPr id="2665" name="Google Shape;2665;p52"/>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2"/>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2"/>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68" name="Google Shape;2668;p52"/>
          <p:cNvSpPr/>
          <p:nvPr/>
        </p:nvSpPr>
        <p:spPr>
          <a:xfrm>
            <a:off x="3117275" y="14202662"/>
            <a:ext cx="6449700" cy="2293800"/>
          </a:xfrm>
          <a:prstGeom prst="wedgeRoundRectCallout">
            <a:avLst>
              <a:gd fmla="val -57379" name="adj1"/>
              <a:gd fmla="val -32217"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2"/>
          <p:cNvSpPr txBox="1"/>
          <p:nvPr>
            <p:ph idx="1" type="subTitle"/>
          </p:nvPr>
        </p:nvSpPr>
        <p:spPr>
          <a:xfrm>
            <a:off x="3606950" y="14504575"/>
            <a:ext cx="5470500" cy="16611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b="0" lang="en"/>
              <a:t>A PICTURE IS WORTH A </a:t>
            </a:r>
            <a:r>
              <a:rPr lang="en"/>
              <a:t>THOUSAND WORDS</a:t>
            </a:r>
            <a:endParaRPr/>
          </a:p>
        </p:txBody>
      </p:sp>
      <p:grpSp>
        <p:nvGrpSpPr>
          <p:cNvPr id="2670" name="Google Shape;2670;p52"/>
          <p:cNvGrpSpPr/>
          <p:nvPr/>
        </p:nvGrpSpPr>
        <p:grpSpPr>
          <a:xfrm flipH="1">
            <a:off x="621537" y="6003925"/>
            <a:ext cx="1615212" cy="3457964"/>
            <a:chOff x="6860988" y="2717975"/>
            <a:chExt cx="1615212" cy="3457964"/>
          </a:xfrm>
        </p:grpSpPr>
        <p:sp>
          <p:nvSpPr>
            <p:cNvPr id="2671" name="Google Shape;2671;p52"/>
            <p:cNvSpPr/>
            <p:nvPr/>
          </p:nvSpPr>
          <p:spPr>
            <a:xfrm>
              <a:off x="6860988" y="27179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2"/>
            <p:cNvSpPr/>
            <p:nvPr/>
          </p:nvSpPr>
          <p:spPr>
            <a:xfrm>
              <a:off x="7977876" y="567810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2"/>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 name="Google Shape;2674;p52"/>
          <p:cNvGrpSpPr/>
          <p:nvPr/>
        </p:nvGrpSpPr>
        <p:grpSpPr>
          <a:xfrm flipH="1">
            <a:off x="7703837" y="3695722"/>
            <a:ext cx="1863138" cy="2308206"/>
            <a:chOff x="2126637" y="3641522"/>
            <a:chExt cx="1863138" cy="2308206"/>
          </a:xfrm>
        </p:grpSpPr>
        <p:sp>
          <p:nvSpPr>
            <p:cNvPr id="2675" name="Google Shape;2675;p52"/>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2"/>
            <p:cNvSpPr/>
            <p:nvPr/>
          </p:nvSpPr>
          <p:spPr>
            <a:xfrm>
              <a:off x="2498710" y="56406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2"/>
            <p:cNvSpPr/>
            <p:nvPr/>
          </p:nvSpPr>
          <p:spPr>
            <a:xfrm>
              <a:off x="2126637" y="50710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2"/>
            <p:cNvSpPr/>
            <p:nvPr/>
          </p:nvSpPr>
          <p:spPr>
            <a:xfrm rot="10800000">
              <a:off x="3323800" y="3641522"/>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 name="Google Shape;2679;p52"/>
          <p:cNvGrpSpPr/>
          <p:nvPr/>
        </p:nvGrpSpPr>
        <p:grpSpPr>
          <a:xfrm flipH="1">
            <a:off x="8627469" y="12194889"/>
            <a:ext cx="939511" cy="847474"/>
            <a:chOff x="2263682" y="11571014"/>
            <a:chExt cx="939511" cy="847474"/>
          </a:xfrm>
        </p:grpSpPr>
        <p:sp>
          <p:nvSpPr>
            <p:cNvPr id="2680" name="Google Shape;2680;p52"/>
            <p:cNvSpPr/>
            <p:nvPr/>
          </p:nvSpPr>
          <p:spPr>
            <a:xfrm>
              <a:off x="2263682" y="1157101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2"/>
            <p:cNvSpPr/>
            <p:nvPr/>
          </p:nvSpPr>
          <p:spPr>
            <a:xfrm>
              <a:off x="2981288" y="1212028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5" name="Shape 2685"/>
        <p:cNvGrpSpPr/>
        <p:nvPr/>
      </p:nvGrpSpPr>
      <p:grpSpPr>
        <a:xfrm>
          <a:off x="0" y="0"/>
          <a:ext cx="0" cy="0"/>
          <a:chOff x="0" y="0"/>
          <a:chExt cx="0" cy="0"/>
        </a:xfrm>
      </p:grpSpPr>
      <p:grpSp>
        <p:nvGrpSpPr>
          <p:cNvPr id="2686" name="Google Shape;2686;p53"/>
          <p:cNvGrpSpPr/>
          <p:nvPr/>
        </p:nvGrpSpPr>
        <p:grpSpPr>
          <a:xfrm>
            <a:off x="1344175" y="3944550"/>
            <a:ext cx="7598100" cy="12238200"/>
            <a:chOff x="1344175" y="3944550"/>
            <a:chExt cx="7598100" cy="12238200"/>
          </a:xfrm>
        </p:grpSpPr>
        <p:sp>
          <p:nvSpPr>
            <p:cNvPr id="2687" name="Google Shape;2687;p53"/>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3"/>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89" name="Google Shape;2689;p53"/>
            <p:cNvGrpSpPr/>
            <p:nvPr/>
          </p:nvGrpSpPr>
          <p:grpSpPr>
            <a:xfrm>
              <a:off x="7118866" y="4300122"/>
              <a:ext cx="1448807" cy="382399"/>
              <a:chOff x="4868525" y="2419100"/>
              <a:chExt cx="2098200" cy="553800"/>
            </a:xfrm>
          </p:grpSpPr>
          <p:sp>
            <p:nvSpPr>
              <p:cNvPr id="2690" name="Google Shape;2690;p5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3" name="Google Shape;2693;p5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694" name="Google Shape;2694;p5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6" name="Google Shape;2696;p5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697" name="Google Shape;2697;p5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698" name="Google Shape;2698;p53"/>
            <p:cNvGrpSpPr/>
            <p:nvPr/>
          </p:nvGrpSpPr>
          <p:grpSpPr>
            <a:xfrm>
              <a:off x="1746820" y="4371370"/>
              <a:ext cx="1068387" cy="244355"/>
              <a:chOff x="3135388" y="13929688"/>
              <a:chExt cx="1465150" cy="335100"/>
            </a:xfrm>
          </p:grpSpPr>
          <p:sp>
            <p:nvSpPr>
              <p:cNvPr id="2699" name="Google Shape;2699;p53"/>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3"/>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3"/>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702" name="Google Shape;2702;p53"/>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THE SMILE TIMELINE</a:t>
            </a:r>
            <a:endParaRPr/>
          </a:p>
        </p:txBody>
      </p:sp>
      <p:sp>
        <p:nvSpPr>
          <p:cNvPr id="2703" name="Google Shape;2703;p53"/>
          <p:cNvSpPr/>
          <p:nvPr/>
        </p:nvSpPr>
        <p:spPr>
          <a:xfrm rot="-180001">
            <a:off x="2542205" y="1081907"/>
            <a:ext cx="5270577" cy="60040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THE SMILE</a:t>
            </a:r>
          </a:p>
        </p:txBody>
      </p:sp>
      <p:sp>
        <p:nvSpPr>
          <p:cNvPr id="2704" name="Google Shape;2704;p53"/>
          <p:cNvSpPr/>
          <p:nvPr/>
        </p:nvSpPr>
        <p:spPr>
          <a:xfrm rot="-180001">
            <a:off x="2825047" y="2026424"/>
            <a:ext cx="4798055" cy="59507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TIMELINE</a:t>
            </a:r>
          </a:p>
        </p:txBody>
      </p:sp>
      <p:grpSp>
        <p:nvGrpSpPr>
          <p:cNvPr id="2705" name="Google Shape;2705;p53"/>
          <p:cNvGrpSpPr/>
          <p:nvPr/>
        </p:nvGrpSpPr>
        <p:grpSpPr>
          <a:xfrm>
            <a:off x="3630900" y="3782525"/>
            <a:ext cx="5671900" cy="3247750"/>
            <a:chOff x="3630900" y="3782525"/>
            <a:chExt cx="5671900" cy="3247750"/>
          </a:xfrm>
        </p:grpSpPr>
        <p:sp>
          <p:nvSpPr>
            <p:cNvPr id="2706" name="Google Shape;2706;p53"/>
            <p:cNvSpPr txBox="1"/>
            <p:nvPr/>
          </p:nvSpPr>
          <p:spPr>
            <a:xfrm>
              <a:off x="5656025" y="5975995"/>
              <a:ext cx="3248100" cy="1047300"/>
            </a:xfrm>
            <a:prstGeom prst="rect">
              <a:avLst/>
            </a:prstGeom>
            <a:noFill/>
            <a:ln>
              <a:noFill/>
            </a:ln>
          </p:spPr>
          <p:txBody>
            <a:bodyPr anchorCtr="0" anchor="ctr" bIns="0" lIns="0" spcFirstLastPara="1" rIns="0" wrap="square" tIns="0">
              <a:noAutofit/>
            </a:bodyPr>
            <a:lstStyle/>
            <a:p>
              <a:pPr indent="0" lvl="0" marL="0" rtl="0" algn="r">
                <a:spcBef>
                  <a:spcPts val="0"/>
                </a:spcBef>
                <a:spcAft>
                  <a:spcPts val="0"/>
                </a:spcAft>
                <a:buNone/>
              </a:pPr>
              <a:r>
                <a:rPr lang="en" sz="4300">
                  <a:solidFill>
                    <a:srgbClr val="3D316F"/>
                  </a:solidFill>
                  <a:latin typeface="Londrina Solid"/>
                  <a:ea typeface="Londrina Solid"/>
                  <a:cs typeface="Londrina Solid"/>
                  <a:sym typeface="Londrina Solid"/>
                </a:rPr>
                <a:t>SNAPCHAT</a:t>
              </a:r>
              <a:endParaRPr sz="4300">
                <a:solidFill>
                  <a:srgbClr val="3D316F"/>
                </a:solidFill>
                <a:latin typeface="Londrina Solid"/>
                <a:ea typeface="Londrina Solid"/>
                <a:cs typeface="Londrina Solid"/>
                <a:sym typeface="Londrina Solid"/>
              </a:endParaRPr>
            </a:p>
          </p:txBody>
        </p:sp>
        <p:sp>
          <p:nvSpPr>
            <p:cNvPr id="2707" name="Google Shape;2707;p53"/>
            <p:cNvSpPr/>
            <p:nvPr/>
          </p:nvSpPr>
          <p:spPr>
            <a:xfrm>
              <a:off x="3630900" y="3782525"/>
              <a:ext cx="56718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3"/>
            <p:cNvSpPr/>
            <p:nvPr/>
          </p:nvSpPr>
          <p:spPr>
            <a:xfrm rot="10800000">
              <a:off x="3631000" y="4836675"/>
              <a:ext cx="5671800" cy="2193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9" name="Google Shape;2709;p53"/>
            <p:cNvGrpSpPr/>
            <p:nvPr/>
          </p:nvGrpSpPr>
          <p:grpSpPr>
            <a:xfrm>
              <a:off x="3993488" y="4175920"/>
              <a:ext cx="1068387" cy="244355"/>
              <a:chOff x="3135388" y="13929688"/>
              <a:chExt cx="1465150" cy="335100"/>
            </a:xfrm>
          </p:grpSpPr>
          <p:sp>
            <p:nvSpPr>
              <p:cNvPr id="2710" name="Google Shape;2710;p53"/>
              <p:cNvSpPr/>
              <p:nvPr/>
            </p:nvSpPr>
            <p:spPr>
              <a:xfrm>
                <a:off x="313538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3"/>
              <p:cNvSpPr/>
              <p:nvPr/>
            </p:nvSpPr>
            <p:spPr>
              <a:xfrm>
                <a:off x="3700413"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3"/>
              <p:cNvSpPr/>
              <p:nvPr/>
            </p:nvSpPr>
            <p:spPr>
              <a:xfrm>
                <a:off x="426543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3" name="Google Shape;2713;p53"/>
            <p:cNvGrpSpPr/>
            <p:nvPr/>
          </p:nvGrpSpPr>
          <p:grpSpPr>
            <a:xfrm>
              <a:off x="7479978" y="4111010"/>
              <a:ext cx="1448807" cy="382399"/>
              <a:chOff x="4868525" y="2419100"/>
              <a:chExt cx="2098200" cy="553800"/>
            </a:xfrm>
          </p:grpSpPr>
          <p:sp>
            <p:nvSpPr>
              <p:cNvPr id="2714" name="Google Shape;2714;p5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17" name="Google Shape;2717;p5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718" name="Google Shape;2718;p5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20" name="Google Shape;2720;p5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721" name="Google Shape;2721;p5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2722" name="Google Shape;2722;p53"/>
          <p:cNvSpPr txBox="1"/>
          <p:nvPr>
            <p:ph idx="4294967295" type="subTitle"/>
          </p:nvPr>
        </p:nvSpPr>
        <p:spPr>
          <a:xfrm>
            <a:off x="3895113" y="5889062"/>
            <a:ext cx="51435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 is actually cold</a:t>
            </a:r>
            <a:endParaRPr/>
          </a:p>
        </p:txBody>
      </p:sp>
      <p:sp>
        <p:nvSpPr>
          <p:cNvPr id="2723" name="Google Shape;2723;p53"/>
          <p:cNvSpPr txBox="1"/>
          <p:nvPr>
            <p:ph idx="4294967295" type="subTitle"/>
          </p:nvPr>
        </p:nvSpPr>
        <p:spPr>
          <a:xfrm>
            <a:off x="3894987" y="5034937"/>
            <a:ext cx="51435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STEP 01</a:t>
            </a:r>
            <a:endParaRPr b="1" sz="6000"/>
          </a:p>
        </p:txBody>
      </p:sp>
      <p:grpSp>
        <p:nvGrpSpPr>
          <p:cNvPr id="2724" name="Google Shape;2724;p53"/>
          <p:cNvGrpSpPr/>
          <p:nvPr/>
        </p:nvGrpSpPr>
        <p:grpSpPr>
          <a:xfrm>
            <a:off x="3630950" y="7295100"/>
            <a:ext cx="5671900" cy="3247750"/>
            <a:chOff x="3630950" y="7295100"/>
            <a:chExt cx="5671900" cy="3247750"/>
          </a:xfrm>
        </p:grpSpPr>
        <p:sp>
          <p:nvSpPr>
            <p:cNvPr id="2725" name="Google Shape;2725;p53"/>
            <p:cNvSpPr txBox="1"/>
            <p:nvPr/>
          </p:nvSpPr>
          <p:spPr>
            <a:xfrm>
              <a:off x="5656075" y="9488570"/>
              <a:ext cx="3248100" cy="1047300"/>
            </a:xfrm>
            <a:prstGeom prst="rect">
              <a:avLst/>
            </a:prstGeom>
            <a:noFill/>
            <a:ln>
              <a:noFill/>
            </a:ln>
          </p:spPr>
          <p:txBody>
            <a:bodyPr anchorCtr="0" anchor="ctr" bIns="0" lIns="0" spcFirstLastPara="1" rIns="0" wrap="square" tIns="0">
              <a:noAutofit/>
            </a:bodyPr>
            <a:lstStyle/>
            <a:p>
              <a:pPr indent="0" lvl="0" marL="0" rtl="0" algn="r">
                <a:spcBef>
                  <a:spcPts val="0"/>
                </a:spcBef>
                <a:spcAft>
                  <a:spcPts val="0"/>
                </a:spcAft>
                <a:buNone/>
              </a:pPr>
              <a:r>
                <a:rPr lang="en" sz="4300">
                  <a:solidFill>
                    <a:srgbClr val="3D316F"/>
                  </a:solidFill>
                  <a:latin typeface="Londrina Solid"/>
                  <a:ea typeface="Londrina Solid"/>
                  <a:cs typeface="Londrina Solid"/>
                  <a:sym typeface="Londrina Solid"/>
                </a:rPr>
                <a:t>SNAPCHAT</a:t>
              </a:r>
              <a:endParaRPr sz="4300">
                <a:solidFill>
                  <a:srgbClr val="3D316F"/>
                </a:solidFill>
                <a:latin typeface="Londrina Solid"/>
                <a:ea typeface="Londrina Solid"/>
                <a:cs typeface="Londrina Solid"/>
                <a:sym typeface="Londrina Solid"/>
              </a:endParaRPr>
            </a:p>
          </p:txBody>
        </p:sp>
        <p:sp>
          <p:nvSpPr>
            <p:cNvPr id="2726" name="Google Shape;2726;p53"/>
            <p:cNvSpPr/>
            <p:nvPr/>
          </p:nvSpPr>
          <p:spPr>
            <a:xfrm>
              <a:off x="3630950" y="7295100"/>
              <a:ext cx="56718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3"/>
            <p:cNvSpPr/>
            <p:nvPr/>
          </p:nvSpPr>
          <p:spPr>
            <a:xfrm rot="10800000">
              <a:off x="3631050" y="8349250"/>
              <a:ext cx="5671800" cy="2193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8" name="Google Shape;2728;p53"/>
            <p:cNvGrpSpPr/>
            <p:nvPr/>
          </p:nvGrpSpPr>
          <p:grpSpPr>
            <a:xfrm>
              <a:off x="3993538" y="7688495"/>
              <a:ext cx="1068387" cy="244355"/>
              <a:chOff x="3135388" y="13929688"/>
              <a:chExt cx="1465150" cy="335100"/>
            </a:xfrm>
          </p:grpSpPr>
          <p:sp>
            <p:nvSpPr>
              <p:cNvPr id="2729" name="Google Shape;2729;p53"/>
              <p:cNvSpPr/>
              <p:nvPr/>
            </p:nvSpPr>
            <p:spPr>
              <a:xfrm>
                <a:off x="313538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3"/>
              <p:cNvSpPr/>
              <p:nvPr/>
            </p:nvSpPr>
            <p:spPr>
              <a:xfrm>
                <a:off x="3700413"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3"/>
              <p:cNvSpPr/>
              <p:nvPr/>
            </p:nvSpPr>
            <p:spPr>
              <a:xfrm>
                <a:off x="426543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2" name="Google Shape;2732;p53"/>
            <p:cNvGrpSpPr/>
            <p:nvPr/>
          </p:nvGrpSpPr>
          <p:grpSpPr>
            <a:xfrm>
              <a:off x="7480028" y="7623585"/>
              <a:ext cx="1448807" cy="382399"/>
              <a:chOff x="4868525" y="2419100"/>
              <a:chExt cx="2098200" cy="553800"/>
            </a:xfrm>
          </p:grpSpPr>
          <p:sp>
            <p:nvSpPr>
              <p:cNvPr id="2733" name="Google Shape;2733;p5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36" name="Google Shape;2736;p5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737" name="Google Shape;2737;p5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39" name="Google Shape;2739;p5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740" name="Google Shape;2740;p5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2741" name="Google Shape;2741;p53"/>
          <p:cNvSpPr txBox="1"/>
          <p:nvPr>
            <p:ph idx="4294967295" type="subTitle"/>
          </p:nvPr>
        </p:nvSpPr>
        <p:spPr>
          <a:xfrm>
            <a:off x="3895163" y="9401637"/>
            <a:ext cx="51435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a:t>
            </a:r>
            <a:r>
              <a:rPr lang="en"/>
              <a:t> the smallest planet</a:t>
            </a:r>
            <a:endParaRPr/>
          </a:p>
        </p:txBody>
      </p:sp>
      <p:sp>
        <p:nvSpPr>
          <p:cNvPr id="2742" name="Google Shape;2742;p53"/>
          <p:cNvSpPr txBox="1"/>
          <p:nvPr>
            <p:ph idx="4294967295" type="subTitle"/>
          </p:nvPr>
        </p:nvSpPr>
        <p:spPr>
          <a:xfrm>
            <a:off x="3895037" y="8547512"/>
            <a:ext cx="51435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STEP 02</a:t>
            </a:r>
            <a:endParaRPr b="1" sz="6000"/>
          </a:p>
        </p:txBody>
      </p:sp>
      <p:grpSp>
        <p:nvGrpSpPr>
          <p:cNvPr id="2743" name="Google Shape;2743;p53"/>
          <p:cNvGrpSpPr/>
          <p:nvPr/>
        </p:nvGrpSpPr>
        <p:grpSpPr>
          <a:xfrm>
            <a:off x="3631000" y="10807675"/>
            <a:ext cx="5671900" cy="3247750"/>
            <a:chOff x="3631000" y="10807675"/>
            <a:chExt cx="5671900" cy="3247750"/>
          </a:xfrm>
        </p:grpSpPr>
        <p:sp>
          <p:nvSpPr>
            <p:cNvPr id="2744" name="Google Shape;2744;p53"/>
            <p:cNvSpPr txBox="1"/>
            <p:nvPr/>
          </p:nvSpPr>
          <p:spPr>
            <a:xfrm>
              <a:off x="5391825" y="13001145"/>
              <a:ext cx="3248100" cy="1047300"/>
            </a:xfrm>
            <a:prstGeom prst="rect">
              <a:avLst/>
            </a:prstGeom>
            <a:noFill/>
            <a:ln>
              <a:noFill/>
            </a:ln>
          </p:spPr>
          <p:txBody>
            <a:bodyPr anchorCtr="0" anchor="ctr" bIns="0" lIns="0" spcFirstLastPara="1" rIns="0" wrap="square" tIns="0">
              <a:noAutofit/>
            </a:bodyPr>
            <a:lstStyle/>
            <a:p>
              <a:pPr indent="0" lvl="0" marL="0" rtl="0" algn="r">
                <a:spcBef>
                  <a:spcPts val="0"/>
                </a:spcBef>
                <a:spcAft>
                  <a:spcPts val="0"/>
                </a:spcAft>
                <a:buNone/>
              </a:pPr>
              <a:r>
                <a:rPr lang="en" sz="4300">
                  <a:solidFill>
                    <a:srgbClr val="3D316F"/>
                  </a:solidFill>
                  <a:latin typeface="Londrina Solid"/>
                  <a:ea typeface="Londrina Solid"/>
                  <a:cs typeface="Londrina Solid"/>
                  <a:sym typeface="Londrina Solid"/>
                </a:rPr>
                <a:t>SNAPCHAT</a:t>
              </a:r>
              <a:endParaRPr sz="4300">
                <a:solidFill>
                  <a:srgbClr val="3D316F"/>
                </a:solidFill>
                <a:latin typeface="Londrina Solid"/>
                <a:ea typeface="Londrina Solid"/>
                <a:cs typeface="Londrina Solid"/>
                <a:sym typeface="Londrina Solid"/>
              </a:endParaRPr>
            </a:p>
          </p:txBody>
        </p:sp>
        <p:sp>
          <p:nvSpPr>
            <p:cNvPr id="2745" name="Google Shape;2745;p53"/>
            <p:cNvSpPr/>
            <p:nvPr/>
          </p:nvSpPr>
          <p:spPr>
            <a:xfrm>
              <a:off x="3631000" y="10807675"/>
              <a:ext cx="56718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3"/>
            <p:cNvSpPr/>
            <p:nvPr/>
          </p:nvSpPr>
          <p:spPr>
            <a:xfrm rot="10800000">
              <a:off x="3631100" y="11861825"/>
              <a:ext cx="5671800" cy="2193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7" name="Google Shape;2747;p53"/>
            <p:cNvGrpSpPr/>
            <p:nvPr/>
          </p:nvGrpSpPr>
          <p:grpSpPr>
            <a:xfrm>
              <a:off x="4257663" y="11201070"/>
              <a:ext cx="1068387" cy="244355"/>
              <a:chOff x="3135388" y="13929688"/>
              <a:chExt cx="1465150" cy="335100"/>
            </a:xfrm>
          </p:grpSpPr>
          <p:sp>
            <p:nvSpPr>
              <p:cNvPr id="2748" name="Google Shape;2748;p53"/>
              <p:cNvSpPr/>
              <p:nvPr/>
            </p:nvSpPr>
            <p:spPr>
              <a:xfrm>
                <a:off x="313538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3"/>
              <p:cNvSpPr/>
              <p:nvPr/>
            </p:nvSpPr>
            <p:spPr>
              <a:xfrm>
                <a:off x="3700413"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3"/>
              <p:cNvSpPr/>
              <p:nvPr/>
            </p:nvSpPr>
            <p:spPr>
              <a:xfrm>
                <a:off x="426543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1" name="Google Shape;2751;p53"/>
            <p:cNvGrpSpPr/>
            <p:nvPr/>
          </p:nvGrpSpPr>
          <p:grpSpPr>
            <a:xfrm>
              <a:off x="7480078" y="11136160"/>
              <a:ext cx="1448807" cy="382399"/>
              <a:chOff x="4868525" y="2419100"/>
              <a:chExt cx="2098200" cy="553800"/>
            </a:xfrm>
          </p:grpSpPr>
          <p:sp>
            <p:nvSpPr>
              <p:cNvPr id="2752" name="Google Shape;2752;p5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55" name="Google Shape;2755;p5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756" name="Google Shape;2756;p5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58" name="Google Shape;2758;p5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759" name="Google Shape;2759;p5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2760" name="Google Shape;2760;p53"/>
          <p:cNvSpPr txBox="1"/>
          <p:nvPr>
            <p:ph idx="4294967295" type="subTitle"/>
          </p:nvPr>
        </p:nvSpPr>
        <p:spPr>
          <a:xfrm>
            <a:off x="3895213" y="12914212"/>
            <a:ext cx="51435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a:t>
            </a:r>
            <a:endParaRPr/>
          </a:p>
        </p:txBody>
      </p:sp>
      <p:sp>
        <p:nvSpPr>
          <p:cNvPr id="2761" name="Google Shape;2761;p53"/>
          <p:cNvSpPr txBox="1"/>
          <p:nvPr>
            <p:ph idx="4294967295" type="subTitle"/>
          </p:nvPr>
        </p:nvSpPr>
        <p:spPr>
          <a:xfrm>
            <a:off x="3895087" y="12060087"/>
            <a:ext cx="51435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STEP 03</a:t>
            </a:r>
            <a:endParaRPr b="1" sz="6000"/>
          </a:p>
        </p:txBody>
      </p:sp>
      <p:grpSp>
        <p:nvGrpSpPr>
          <p:cNvPr id="2762" name="Google Shape;2762;p53"/>
          <p:cNvGrpSpPr/>
          <p:nvPr/>
        </p:nvGrpSpPr>
        <p:grpSpPr>
          <a:xfrm>
            <a:off x="3630775" y="14320250"/>
            <a:ext cx="5671900" cy="3247750"/>
            <a:chOff x="3630775" y="14320250"/>
            <a:chExt cx="5671900" cy="3247750"/>
          </a:xfrm>
        </p:grpSpPr>
        <p:grpSp>
          <p:nvGrpSpPr>
            <p:cNvPr id="2763" name="Google Shape;2763;p53"/>
            <p:cNvGrpSpPr/>
            <p:nvPr/>
          </p:nvGrpSpPr>
          <p:grpSpPr>
            <a:xfrm>
              <a:off x="3630775" y="14320250"/>
              <a:ext cx="5671900" cy="3247750"/>
              <a:chOff x="3630775" y="14320250"/>
              <a:chExt cx="5671900" cy="3247750"/>
            </a:xfrm>
          </p:grpSpPr>
          <p:sp>
            <p:nvSpPr>
              <p:cNvPr id="2764" name="Google Shape;2764;p53"/>
              <p:cNvSpPr txBox="1"/>
              <p:nvPr/>
            </p:nvSpPr>
            <p:spPr>
              <a:xfrm>
                <a:off x="5655900" y="16513720"/>
                <a:ext cx="3248100" cy="1047300"/>
              </a:xfrm>
              <a:prstGeom prst="rect">
                <a:avLst/>
              </a:prstGeom>
              <a:noFill/>
              <a:ln>
                <a:noFill/>
              </a:ln>
            </p:spPr>
            <p:txBody>
              <a:bodyPr anchorCtr="0" anchor="ctr" bIns="0" lIns="0" spcFirstLastPara="1" rIns="0" wrap="square" tIns="0">
                <a:noAutofit/>
              </a:bodyPr>
              <a:lstStyle/>
              <a:p>
                <a:pPr indent="0" lvl="0" marL="0" rtl="0" algn="r">
                  <a:spcBef>
                    <a:spcPts val="0"/>
                  </a:spcBef>
                  <a:spcAft>
                    <a:spcPts val="0"/>
                  </a:spcAft>
                  <a:buNone/>
                </a:pPr>
                <a:r>
                  <a:rPr lang="en" sz="4300">
                    <a:solidFill>
                      <a:srgbClr val="3D316F"/>
                    </a:solidFill>
                    <a:latin typeface="Londrina Solid"/>
                    <a:ea typeface="Londrina Solid"/>
                    <a:cs typeface="Londrina Solid"/>
                    <a:sym typeface="Londrina Solid"/>
                  </a:rPr>
                  <a:t>SNAPCHAT</a:t>
                </a:r>
                <a:endParaRPr sz="4300">
                  <a:solidFill>
                    <a:srgbClr val="3D316F"/>
                  </a:solidFill>
                  <a:latin typeface="Londrina Solid"/>
                  <a:ea typeface="Londrina Solid"/>
                  <a:cs typeface="Londrina Solid"/>
                  <a:sym typeface="Londrina Solid"/>
                </a:endParaRPr>
              </a:p>
            </p:txBody>
          </p:sp>
          <p:sp>
            <p:nvSpPr>
              <p:cNvPr id="2765" name="Google Shape;2765;p53"/>
              <p:cNvSpPr/>
              <p:nvPr/>
            </p:nvSpPr>
            <p:spPr>
              <a:xfrm>
                <a:off x="3630775" y="14320250"/>
                <a:ext cx="56718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3"/>
              <p:cNvSpPr/>
              <p:nvPr/>
            </p:nvSpPr>
            <p:spPr>
              <a:xfrm rot="10800000">
                <a:off x="3630875" y="15374400"/>
                <a:ext cx="5671800" cy="2193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7" name="Google Shape;2767;p53"/>
            <p:cNvGrpSpPr/>
            <p:nvPr/>
          </p:nvGrpSpPr>
          <p:grpSpPr>
            <a:xfrm>
              <a:off x="3993363" y="14713645"/>
              <a:ext cx="1068387" cy="244355"/>
              <a:chOff x="3135388" y="13929688"/>
              <a:chExt cx="1465150" cy="335100"/>
            </a:xfrm>
          </p:grpSpPr>
          <p:sp>
            <p:nvSpPr>
              <p:cNvPr id="2768" name="Google Shape;2768;p53"/>
              <p:cNvSpPr/>
              <p:nvPr/>
            </p:nvSpPr>
            <p:spPr>
              <a:xfrm>
                <a:off x="313538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3"/>
              <p:cNvSpPr/>
              <p:nvPr/>
            </p:nvSpPr>
            <p:spPr>
              <a:xfrm>
                <a:off x="3700413"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3"/>
              <p:cNvSpPr/>
              <p:nvPr/>
            </p:nvSpPr>
            <p:spPr>
              <a:xfrm>
                <a:off x="4265438" y="13929688"/>
                <a:ext cx="335100" cy="3351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53"/>
            <p:cNvGrpSpPr/>
            <p:nvPr/>
          </p:nvGrpSpPr>
          <p:grpSpPr>
            <a:xfrm>
              <a:off x="7479853" y="14648735"/>
              <a:ext cx="1448807" cy="382399"/>
              <a:chOff x="4868525" y="2419100"/>
              <a:chExt cx="2098200" cy="553800"/>
            </a:xfrm>
          </p:grpSpPr>
          <p:sp>
            <p:nvSpPr>
              <p:cNvPr id="2772" name="Google Shape;2772;p5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75" name="Google Shape;2775;p5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776" name="Google Shape;2776;p5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78" name="Google Shape;2778;p5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779" name="Google Shape;2779;p5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2780" name="Google Shape;2780;p53"/>
          <p:cNvSpPr txBox="1"/>
          <p:nvPr>
            <p:ph idx="4294967295" type="subTitle"/>
          </p:nvPr>
        </p:nvSpPr>
        <p:spPr>
          <a:xfrm>
            <a:off x="3894988" y="16426787"/>
            <a:ext cx="51435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Neptune is very far from us</a:t>
            </a:r>
            <a:endParaRPr/>
          </a:p>
        </p:txBody>
      </p:sp>
      <p:sp>
        <p:nvSpPr>
          <p:cNvPr id="2781" name="Google Shape;2781;p53"/>
          <p:cNvSpPr txBox="1"/>
          <p:nvPr>
            <p:ph idx="4294967295" type="subTitle"/>
          </p:nvPr>
        </p:nvSpPr>
        <p:spPr>
          <a:xfrm>
            <a:off x="3894862" y="15572662"/>
            <a:ext cx="51435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STEP 04</a:t>
            </a:r>
            <a:endParaRPr b="1" sz="6000"/>
          </a:p>
        </p:txBody>
      </p:sp>
      <p:sp>
        <p:nvSpPr>
          <p:cNvPr id="2782" name="Google Shape;2782;p53"/>
          <p:cNvSpPr/>
          <p:nvPr/>
        </p:nvSpPr>
        <p:spPr>
          <a:xfrm flipH="1">
            <a:off x="1092267" y="5263725"/>
            <a:ext cx="1720500" cy="1491900"/>
          </a:xfrm>
          <a:prstGeom prst="wedgeRoundRectCallout">
            <a:avLst>
              <a:gd fmla="val -71534" name="adj1"/>
              <a:gd fmla="val -3405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3"/>
          <p:cNvSpPr/>
          <p:nvPr/>
        </p:nvSpPr>
        <p:spPr>
          <a:xfrm flipH="1">
            <a:off x="1092050" y="8776319"/>
            <a:ext cx="1720800" cy="1491900"/>
          </a:xfrm>
          <a:prstGeom prst="wedgeRoundRectCallout">
            <a:avLst>
              <a:gd fmla="val -71534" name="adj1"/>
              <a:gd fmla="val -3405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3"/>
          <p:cNvSpPr/>
          <p:nvPr/>
        </p:nvSpPr>
        <p:spPr>
          <a:xfrm flipH="1">
            <a:off x="1091975" y="12288914"/>
            <a:ext cx="1720800" cy="1491900"/>
          </a:xfrm>
          <a:prstGeom prst="wedgeRoundRectCallout">
            <a:avLst>
              <a:gd fmla="val -71534" name="adj1"/>
              <a:gd fmla="val -3405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3"/>
          <p:cNvSpPr/>
          <p:nvPr/>
        </p:nvSpPr>
        <p:spPr>
          <a:xfrm flipH="1">
            <a:off x="1092200" y="15801508"/>
            <a:ext cx="1720500" cy="1491900"/>
          </a:xfrm>
          <a:prstGeom prst="wedgeRoundRectCallout">
            <a:avLst>
              <a:gd fmla="val -71534" name="adj1"/>
              <a:gd fmla="val -3405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86" name="Google Shape;2786;p53"/>
          <p:cNvCxnSpPr>
            <a:stCxn id="2782" idx="2"/>
            <a:endCxn id="2783" idx="0"/>
          </p:cNvCxnSpPr>
          <p:nvPr/>
        </p:nvCxnSpPr>
        <p:spPr>
          <a:xfrm>
            <a:off x="1952517" y="6755625"/>
            <a:ext cx="0" cy="2020800"/>
          </a:xfrm>
          <a:prstGeom prst="straightConnector1">
            <a:avLst/>
          </a:prstGeom>
          <a:noFill/>
          <a:ln cap="flat" cmpd="sng" w="19050">
            <a:solidFill>
              <a:schemeClr val="dk1"/>
            </a:solidFill>
            <a:prstDash val="solid"/>
            <a:round/>
            <a:headEnd len="med" w="med" type="none"/>
            <a:tailEnd len="med" w="med" type="none"/>
          </a:ln>
        </p:spPr>
      </p:cxnSp>
      <p:cxnSp>
        <p:nvCxnSpPr>
          <p:cNvPr id="2787" name="Google Shape;2787;p53"/>
          <p:cNvCxnSpPr>
            <a:stCxn id="2783" idx="2"/>
            <a:endCxn id="2784" idx="0"/>
          </p:cNvCxnSpPr>
          <p:nvPr/>
        </p:nvCxnSpPr>
        <p:spPr>
          <a:xfrm>
            <a:off x="1952450" y="10268219"/>
            <a:ext cx="0" cy="2020800"/>
          </a:xfrm>
          <a:prstGeom prst="straightConnector1">
            <a:avLst/>
          </a:prstGeom>
          <a:noFill/>
          <a:ln cap="flat" cmpd="sng" w="19050">
            <a:solidFill>
              <a:schemeClr val="dk1"/>
            </a:solidFill>
            <a:prstDash val="solid"/>
            <a:round/>
            <a:headEnd len="med" w="med" type="none"/>
            <a:tailEnd len="med" w="med" type="none"/>
          </a:ln>
        </p:spPr>
      </p:cxnSp>
      <p:cxnSp>
        <p:nvCxnSpPr>
          <p:cNvPr id="2788" name="Google Shape;2788;p53"/>
          <p:cNvCxnSpPr>
            <a:stCxn id="2784" idx="2"/>
            <a:endCxn id="2785" idx="0"/>
          </p:cNvCxnSpPr>
          <p:nvPr/>
        </p:nvCxnSpPr>
        <p:spPr>
          <a:xfrm>
            <a:off x="1952375" y="13780814"/>
            <a:ext cx="0" cy="2020800"/>
          </a:xfrm>
          <a:prstGeom prst="straightConnector1">
            <a:avLst/>
          </a:prstGeom>
          <a:noFill/>
          <a:ln cap="flat" cmpd="sng" w="19050">
            <a:solidFill>
              <a:schemeClr val="dk1"/>
            </a:solidFill>
            <a:prstDash val="solid"/>
            <a:round/>
            <a:headEnd len="med" w="med" type="none"/>
            <a:tailEnd len="med" w="med" type="none"/>
          </a:ln>
        </p:spPr>
      </p:cxnSp>
      <p:sp>
        <p:nvSpPr>
          <p:cNvPr id="2789" name="Google Shape;2789;p53"/>
          <p:cNvSpPr/>
          <p:nvPr/>
        </p:nvSpPr>
        <p:spPr>
          <a:xfrm>
            <a:off x="9144274" y="72000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3"/>
          <p:cNvSpPr/>
          <p:nvPr/>
        </p:nvSpPr>
        <p:spPr>
          <a:xfrm>
            <a:off x="8674234" y="11961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3"/>
          <p:cNvSpPr/>
          <p:nvPr/>
        </p:nvSpPr>
        <p:spPr>
          <a:xfrm flipH="1" rot="10800000">
            <a:off x="8970586" y="2856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3"/>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3"/>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3"/>
          <p:cNvSpPr/>
          <p:nvPr/>
        </p:nvSpPr>
        <p:spPr>
          <a:xfrm>
            <a:off x="1310059" y="2747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3"/>
          <p:cNvSpPr/>
          <p:nvPr/>
        </p:nvSpPr>
        <p:spPr>
          <a:xfrm>
            <a:off x="8695239" y="15624434"/>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3"/>
          <p:cNvSpPr/>
          <p:nvPr/>
        </p:nvSpPr>
        <p:spPr>
          <a:xfrm flipH="1">
            <a:off x="8968047" y="123707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3"/>
          <p:cNvSpPr/>
          <p:nvPr/>
        </p:nvSpPr>
        <p:spPr>
          <a:xfrm flipH="1">
            <a:off x="9412358" y="119981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98" name="Google Shape;2798;p53"/>
          <p:cNvGrpSpPr/>
          <p:nvPr/>
        </p:nvGrpSpPr>
        <p:grpSpPr>
          <a:xfrm>
            <a:off x="1615422" y="5780260"/>
            <a:ext cx="666540" cy="533448"/>
            <a:chOff x="2853910" y="12755861"/>
            <a:chExt cx="618312" cy="494896"/>
          </a:xfrm>
        </p:grpSpPr>
        <p:sp>
          <p:nvSpPr>
            <p:cNvPr id="2799" name="Google Shape;2799;p53"/>
            <p:cNvSpPr/>
            <p:nvPr/>
          </p:nvSpPr>
          <p:spPr>
            <a:xfrm rot="5400000">
              <a:off x="2926084" y="12698345"/>
              <a:ext cx="470799" cy="602599"/>
            </a:xfrm>
            <a:custGeom>
              <a:rect b="b" l="l" r="r" t="t"/>
              <a:pathLst>
                <a:path extrusionOk="0" h="10278" w="8030">
                  <a:moveTo>
                    <a:pt x="2338" y="4425"/>
                  </a:moveTo>
                  <a:cubicBezTo>
                    <a:pt x="2285" y="4443"/>
                    <a:pt x="2231" y="4461"/>
                    <a:pt x="2177" y="4479"/>
                  </a:cubicBezTo>
                  <a:cubicBezTo>
                    <a:pt x="2213" y="4461"/>
                    <a:pt x="2267" y="4443"/>
                    <a:pt x="2320" y="4425"/>
                  </a:cubicBezTo>
                  <a:close/>
                  <a:moveTo>
                    <a:pt x="2053" y="4497"/>
                  </a:moveTo>
                  <a:cubicBezTo>
                    <a:pt x="2049" y="4498"/>
                    <a:pt x="2044" y="4500"/>
                    <a:pt x="2040" y="4501"/>
                  </a:cubicBezTo>
                  <a:lnTo>
                    <a:pt x="2040" y="4501"/>
                  </a:lnTo>
                  <a:cubicBezTo>
                    <a:pt x="2046" y="4497"/>
                    <a:pt x="2053" y="4497"/>
                    <a:pt x="2053" y="4497"/>
                  </a:cubicBezTo>
                  <a:close/>
                  <a:moveTo>
                    <a:pt x="1947" y="4545"/>
                  </a:moveTo>
                  <a:cubicBezTo>
                    <a:pt x="1929" y="4554"/>
                    <a:pt x="1910" y="4562"/>
                    <a:pt x="1892" y="4568"/>
                  </a:cubicBezTo>
                  <a:cubicBezTo>
                    <a:pt x="1908" y="4560"/>
                    <a:pt x="1926" y="4553"/>
                    <a:pt x="1947" y="4545"/>
                  </a:cubicBezTo>
                  <a:close/>
                  <a:moveTo>
                    <a:pt x="5324" y="5601"/>
                  </a:moveTo>
                  <a:cubicBezTo>
                    <a:pt x="5329" y="5606"/>
                    <a:pt x="5333" y="5610"/>
                    <a:pt x="5334" y="5615"/>
                  </a:cubicBezTo>
                  <a:lnTo>
                    <a:pt x="5334" y="5615"/>
                  </a:lnTo>
                  <a:cubicBezTo>
                    <a:pt x="5331" y="5610"/>
                    <a:pt x="5328" y="5606"/>
                    <a:pt x="5324" y="5601"/>
                  </a:cubicBezTo>
                  <a:close/>
                  <a:moveTo>
                    <a:pt x="4176" y="1"/>
                  </a:moveTo>
                  <a:cubicBezTo>
                    <a:pt x="2552" y="1"/>
                    <a:pt x="1232" y="1321"/>
                    <a:pt x="1232" y="2945"/>
                  </a:cubicBezTo>
                  <a:cubicBezTo>
                    <a:pt x="1232" y="3391"/>
                    <a:pt x="1339" y="3819"/>
                    <a:pt x="1517" y="4211"/>
                  </a:cubicBezTo>
                  <a:lnTo>
                    <a:pt x="1535" y="4211"/>
                  </a:lnTo>
                  <a:cubicBezTo>
                    <a:pt x="1589" y="4354"/>
                    <a:pt x="1678" y="4479"/>
                    <a:pt x="1767" y="4604"/>
                  </a:cubicBezTo>
                  <a:lnTo>
                    <a:pt x="1785" y="4604"/>
                  </a:lnTo>
                  <a:cubicBezTo>
                    <a:pt x="750" y="5050"/>
                    <a:pt x="1" y="6067"/>
                    <a:pt x="1" y="7298"/>
                  </a:cubicBezTo>
                  <a:cubicBezTo>
                    <a:pt x="1" y="7923"/>
                    <a:pt x="197" y="8494"/>
                    <a:pt x="518" y="8975"/>
                  </a:cubicBezTo>
                  <a:cubicBezTo>
                    <a:pt x="554" y="9029"/>
                    <a:pt x="589" y="9082"/>
                    <a:pt x="643" y="9136"/>
                  </a:cubicBezTo>
                  <a:cubicBezTo>
                    <a:pt x="661" y="9154"/>
                    <a:pt x="679" y="9172"/>
                    <a:pt x="697" y="9189"/>
                  </a:cubicBezTo>
                  <a:cubicBezTo>
                    <a:pt x="1232" y="9850"/>
                    <a:pt x="2035" y="10278"/>
                    <a:pt x="2927" y="10278"/>
                  </a:cubicBezTo>
                  <a:cubicBezTo>
                    <a:pt x="3980" y="10278"/>
                    <a:pt x="4907" y="9707"/>
                    <a:pt x="5425" y="8850"/>
                  </a:cubicBezTo>
                  <a:lnTo>
                    <a:pt x="6799" y="8850"/>
                  </a:lnTo>
                  <a:lnTo>
                    <a:pt x="6513" y="8369"/>
                  </a:lnTo>
                  <a:lnTo>
                    <a:pt x="5871" y="7298"/>
                  </a:lnTo>
                  <a:cubicBezTo>
                    <a:pt x="5871" y="6679"/>
                    <a:pt x="5672" y="6093"/>
                    <a:pt x="5338" y="5620"/>
                  </a:cubicBezTo>
                  <a:lnTo>
                    <a:pt x="5338" y="5620"/>
                  </a:lnTo>
                  <a:cubicBezTo>
                    <a:pt x="5444" y="5584"/>
                    <a:pt x="5551" y="5531"/>
                    <a:pt x="5657" y="5460"/>
                  </a:cubicBezTo>
                  <a:cubicBezTo>
                    <a:pt x="5657" y="5460"/>
                    <a:pt x="5675" y="5460"/>
                    <a:pt x="5692" y="5443"/>
                  </a:cubicBezTo>
                  <a:cubicBezTo>
                    <a:pt x="5782" y="5389"/>
                    <a:pt x="5871" y="5318"/>
                    <a:pt x="5960" y="5264"/>
                  </a:cubicBezTo>
                  <a:cubicBezTo>
                    <a:pt x="5978" y="5246"/>
                    <a:pt x="5996" y="5246"/>
                    <a:pt x="5996" y="5228"/>
                  </a:cubicBezTo>
                  <a:cubicBezTo>
                    <a:pt x="6085" y="5157"/>
                    <a:pt x="6174" y="5086"/>
                    <a:pt x="6246" y="5014"/>
                  </a:cubicBezTo>
                  <a:cubicBezTo>
                    <a:pt x="6263" y="4996"/>
                    <a:pt x="6263" y="4979"/>
                    <a:pt x="6281" y="4979"/>
                  </a:cubicBezTo>
                  <a:cubicBezTo>
                    <a:pt x="6353" y="4889"/>
                    <a:pt x="6424" y="4800"/>
                    <a:pt x="6495" y="4711"/>
                  </a:cubicBezTo>
                  <a:lnTo>
                    <a:pt x="6513" y="4711"/>
                  </a:lnTo>
                  <a:cubicBezTo>
                    <a:pt x="6585" y="4604"/>
                    <a:pt x="6638" y="4515"/>
                    <a:pt x="6710" y="4408"/>
                  </a:cubicBezTo>
                  <a:cubicBezTo>
                    <a:pt x="6763" y="4301"/>
                    <a:pt x="6817" y="4194"/>
                    <a:pt x="6870" y="4086"/>
                  </a:cubicBezTo>
                  <a:cubicBezTo>
                    <a:pt x="6870" y="4086"/>
                    <a:pt x="6870" y="4069"/>
                    <a:pt x="6888" y="4051"/>
                  </a:cubicBezTo>
                  <a:cubicBezTo>
                    <a:pt x="6924" y="3944"/>
                    <a:pt x="6959" y="3837"/>
                    <a:pt x="6995" y="3730"/>
                  </a:cubicBezTo>
                  <a:cubicBezTo>
                    <a:pt x="6995" y="3712"/>
                    <a:pt x="6995" y="3694"/>
                    <a:pt x="7013" y="3676"/>
                  </a:cubicBezTo>
                  <a:cubicBezTo>
                    <a:pt x="7031" y="3569"/>
                    <a:pt x="7066" y="3462"/>
                    <a:pt x="7066" y="3355"/>
                  </a:cubicBezTo>
                  <a:cubicBezTo>
                    <a:pt x="7066" y="3355"/>
                    <a:pt x="7084" y="3337"/>
                    <a:pt x="7084" y="3337"/>
                  </a:cubicBezTo>
                  <a:lnTo>
                    <a:pt x="7066" y="3337"/>
                  </a:lnTo>
                  <a:cubicBezTo>
                    <a:pt x="7102" y="3212"/>
                    <a:pt x="7102" y="3069"/>
                    <a:pt x="7102" y="2945"/>
                  </a:cubicBezTo>
                  <a:lnTo>
                    <a:pt x="8030" y="1392"/>
                  </a:lnTo>
                  <a:lnTo>
                    <a:pt x="6656" y="1392"/>
                  </a:lnTo>
                  <a:cubicBezTo>
                    <a:pt x="6139" y="554"/>
                    <a:pt x="5229" y="1"/>
                    <a:pt x="41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3"/>
            <p:cNvSpPr/>
            <p:nvPr/>
          </p:nvSpPr>
          <p:spPr>
            <a:xfrm rot="5400000">
              <a:off x="2915618" y="12694153"/>
              <a:ext cx="494896" cy="618312"/>
            </a:xfrm>
            <a:custGeom>
              <a:rect b="b" l="l" r="r" t="t"/>
              <a:pathLst>
                <a:path extrusionOk="0" h="10546" w="8441">
                  <a:moveTo>
                    <a:pt x="4304" y="1"/>
                  </a:moveTo>
                  <a:cubicBezTo>
                    <a:pt x="2641" y="1"/>
                    <a:pt x="1268" y="1332"/>
                    <a:pt x="1232" y="2998"/>
                  </a:cubicBezTo>
                  <a:cubicBezTo>
                    <a:pt x="1214" y="3605"/>
                    <a:pt x="1375" y="4194"/>
                    <a:pt x="1678" y="4694"/>
                  </a:cubicBezTo>
                  <a:cubicBezTo>
                    <a:pt x="679" y="5211"/>
                    <a:pt x="1" y="6246"/>
                    <a:pt x="1" y="7459"/>
                  </a:cubicBezTo>
                  <a:cubicBezTo>
                    <a:pt x="1" y="9154"/>
                    <a:pt x="1375" y="10546"/>
                    <a:pt x="3088" y="10546"/>
                  </a:cubicBezTo>
                  <a:cubicBezTo>
                    <a:pt x="3552" y="10546"/>
                    <a:pt x="4016" y="10439"/>
                    <a:pt x="4444" y="10225"/>
                  </a:cubicBezTo>
                  <a:lnTo>
                    <a:pt x="4301" y="9957"/>
                  </a:lnTo>
                  <a:cubicBezTo>
                    <a:pt x="3926" y="10136"/>
                    <a:pt x="3516" y="10243"/>
                    <a:pt x="3088" y="10243"/>
                  </a:cubicBezTo>
                  <a:cubicBezTo>
                    <a:pt x="1535" y="10243"/>
                    <a:pt x="286" y="8976"/>
                    <a:pt x="304" y="7423"/>
                  </a:cubicBezTo>
                  <a:cubicBezTo>
                    <a:pt x="322" y="5925"/>
                    <a:pt x="1553" y="4694"/>
                    <a:pt x="3052" y="4676"/>
                  </a:cubicBezTo>
                  <a:cubicBezTo>
                    <a:pt x="3063" y="4676"/>
                    <a:pt x="3074" y="4676"/>
                    <a:pt x="3085" y="4676"/>
                  </a:cubicBezTo>
                  <a:cubicBezTo>
                    <a:pt x="4622" y="4676"/>
                    <a:pt x="5871" y="5918"/>
                    <a:pt x="5871" y="7459"/>
                  </a:cubicBezTo>
                  <a:lnTo>
                    <a:pt x="5871" y="7495"/>
                  </a:lnTo>
                  <a:lnTo>
                    <a:pt x="6674" y="8851"/>
                  </a:lnTo>
                  <a:lnTo>
                    <a:pt x="5496" y="8851"/>
                  </a:lnTo>
                  <a:lnTo>
                    <a:pt x="5443" y="8922"/>
                  </a:lnTo>
                  <a:cubicBezTo>
                    <a:pt x="5229" y="9279"/>
                    <a:pt x="4926" y="9582"/>
                    <a:pt x="4569" y="9814"/>
                  </a:cubicBezTo>
                  <a:lnTo>
                    <a:pt x="4729" y="10064"/>
                  </a:lnTo>
                  <a:cubicBezTo>
                    <a:pt x="5104" y="9832"/>
                    <a:pt x="5425" y="9511"/>
                    <a:pt x="5657" y="9154"/>
                  </a:cubicBezTo>
                  <a:lnTo>
                    <a:pt x="7209" y="9154"/>
                  </a:lnTo>
                  <a:lnTo>
                    <a:pt x="6157" y="7406"/>
                  </a:lnTo>
                  <a:cubicBezTo>
                    <a:pt x="6157" y="6835"/>
                    <a:pt x="5996" y="6299"/>
                    <a:pt x="5711" y="5835"/>
                  </a:cubicBezTo>
                  <a:cubicBezTo>
                    <a:pt x="6728" y="5318"/>
                    <a:pt x="7388" y="4283"/>
                    <a:pt x="7406" y="3123"/>
                  </a:cubicBezTo>
                  <a:lnTo>
                    <a:pt x="8441" y="1393"/>
                  </a:lnTo>
                  <a:lnTo>
                    <a:pt x="6906" y="1393"/>
                  </a:lnTo>
                  <a:cubicBezTo>
                    <a:pt x="6745" y="1161"/>
                    <a:pt x="6549" y="947"/>
                    <a:pt x="6335" y="750"/>
                  </a:cubicBezTo>
                  <a:lnTo>
                    <a:pt x="6139" y="982"/>
                  </a:lnTo>
                  <a:cubicBezTo>
                    <a:pt x="6353" y="1179"/>
                    <a:pt x="6531" y="1393"/>
                    <a:pt x="6692" y="1625"/>
                  </a:cubicBezTo>
                  <a:lnTo>
                    <a:pt x="6728" y="1696"/>
                  </a:lnTo>
                  <a:lnTo>
                    <a:pt x="7905" y="1696"/>
                  </a:lnTo>
                  <a:lnTo>
                    <a:pt x="7102" y="3052"/>
                  </a:lnTo>
                  <a:lnTo>
                    <a:pt x="7102" y="3088"/>
                  </a:lnTo>
                  <a:cubicBezTo>
                    <a:pt x="7102" y="4158"/>
                    <a:pt x="6496" y="5122"/>
                    <a:pt x="5550" y="5586"/>
                  </a:cubicBezTo>
                  <a:cubicBezTo>
                    <a:pt x="4979" y="4836"/>
                    <a:pt x="4087" y="4372"/>
                    <a:pt x="3088" y="4372"/>
                  </a:cubicBezTo>
                  <a:cubicBezTo>
                    <a:pt x="2695" y="4372"/>
                    <a:pt x="2320" y="4444"/>
                    <a:pt x="1964" y="4569"/>
                  </a:cubicBezTo>
                  <a:cubicBezTo>
                    <a:pt x="1678" y="4123"/>
                    <a:pt x="1535" y="3605"/>
                    <a:pt x="1535" y="3052"/>
                  </a:cubicBezTo>
                  <a:cubicBezTo>
                    <a:pt x="1553" y="1553"/>
                    <a:pt x="2784" y="322"/>
                    <a:pt x="4301" y="304"/>
                  </a:cubicBezTo>
                  <a:cubicBezTo>
                    <a:pt x="4872" y="304"/>
                    <a:pt x="5443" y="483"/>
                    <a:pt x="5907" y="804"/>
                  </a:cubicBezTo>
                  <a:lnTo>
                    <a:pt x="6085" y="554"/>
                  </a:lnTo>
                  <a:cubicBezTo>
                    <a:pt x="5568" y="197"/>
                    <a:pt x="4979" y="1"/>
                    <a:pt x="4337" y="1"/>
                  </a:cubicBezTo>
                  <a:cubicBezTo>
                    <a:pt x="4326" y="1"/>
                    <a:pt x="4315" y="1"/>
                    <a:pt x="4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3"/>
            <p:cNvSpPr/>
            <p:nvPr/>
          </p:nvSpPr>
          <p:spPr>
            <a:xfrm rot="5400000">
              <a:off x="2982017" y="12897628"/>
              <a:ext cx="104713" cy="208254"/>
            </a:xfrm>
            <a:custGeom>
              <a:rect b="b" l="l" r="r" t="t"/>
              <a:pathLst>
                <a:path extrusionOk="0" h="3552" w="1786">
                  <a:moveTo>
                    <a:pt x="483" y="322"/>
                  </a:moveTo>
                  <a:cubicBezTo>
                    <a:pt x="1071" y="554"/>
                    <a:pt x="1464" y="1125"/>
                    <a:pt x="1464" y="1767"/>
                  </a:cubicBezTo>
                  <a:cubicBezTo>
                    <a:pt x="1464" y="2409"/>
                    <a:pt x="1071" y="2980"/>
                    <a:pt x="483" y="3212"/>
                  </a:cubicBezTo>
                  <a:lnTo>
                    <a:pt x="322" y="3141"/>
                  </a:lnTo>
                  <a:lnTo>
                    <a:pt x="322" y="411"/>
                  </a:lnTo>
                  <a:lnTo>
                    <a:pt x="483" y="322"/>
                  </a:lnTo>
                  <a:close/>
                  <a:moveTo>
                    <a:pt x="465" y="1"/>
                  </a:moveTo>
                  <a:lnTo>
                    <a:pt x="1" y="215"/>
                  </a:lnTo>
                  <a:lnTo>
                    <a:pt x="1" y="3319"/>
                  </a:lnTo>
                  <a:lnTo>
                    <a:pt x="465" y="3551"/>
                  </a:lnTo>
                  <a:lnTo>
                    <a:pt x="518" y="3534"/>
                  </a:lnTo>
                  <a:cubicBezTo>
                    <a:pt x="1268" y="3266"/>
                    <a:pt x="1785" y="2570"/>
                    <a:pt x="1785" y="1767"/>
                  </a:cubicBezTo>
                  <a:cubicBezTo>
                    <a:pt x="1785" y="982"/>
                    <a:pt x="1268" y="268"/>
                    <a:pt x="518" y="19"/>
                  </a:cubicBezTo>
                  <a:lnTo>
                    <a:pt x="46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3"/>
            <p:cNvSpPr/>
            <p:nvPr/>
          </p:nvSpPr>
          <p:spPr>
            <a:xfrm rot="5400000">
              <a:off x="2948539" y="12846386"/>
              <a:ext cx="45086" cy="89997"/>
            </a:xfrm>
            <a:custGeom>
              <a:rect b="b" l="l" r="r" t="t"/>
              <a:pathLst>
                <a:path extrusionOk="0" h="1535" w="769">
                  <a:moveTo>
                    <a:pt x="768" y="0"/>
                  </a:moveTo>
                  <a:cubicBezTo>
                    <a:pt x="340" y="0"/>
                    <a:pt x="1" y="339"/>
                    <a:pt x="1" y="768"/>
                  </a:cubicBezTo>
                  <a:cubicBezTo>
                    <a:pt x="1" y="1196"/>
                    <a:pt x="340" y="1535"/>
                    <a:pt x="768" y="1535"/>
                  </a:cubicBezTo>
                  <a:lnTo>
                    <a:pt x="768" y="1231"/>
                  </a:lnTo>
                  <a:cubicBezTo>
                    <a:pt x="501" y="1231"/>
                    <a:pt x="304" y="1017"/>
                    <a:pt x="304" y="768"/>
                  </a:cubicBezTo>
                  <a:cubicBezTo>
                    <a:pt x="304" y="518"/>
                    <a:pt x="501" y="304"/>
                    <a:pt x="768" y="304"/>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3"/>
            <p:cNvSpPr/>
            <p:nvPr/>
          </p:nvSpPr>
          <p:spPr>
            <a:xfrm rot="5400000">
              <a:off x="3075649" y="12845858"/>
              <a:ext cx="45086" cy="91052"/>
            </a:xfrm>
            <a:custGeom>
              <a:rect b="b" l="l" r="r" t="t"/>
              <a:pathLst>
                <a:path extrusionOk="0" h="1553" w="769">
                  <a:moveTo>
                    <a:pt x="768" y="1"/>
                  </a:moveTo>
                  <a:cubicBezTo>
                    <a:pt x="340" y="1"/>
                    <a:pt x="1" y="357"/>
                    <a:pt x="1" y="786"/>
                  </a:cubicBezTo>
                  <a:cubicBezTo>
                    <a:pt x="1" y="1214"/>
                    <a:pt x="340" y="1553"/>
                    <a:pt x="768" y="1553"/>
                  </a:cubicBezTo>
                  <a:lnTo>
                    <a:pt x="768" y="1249"/>
                  </a:lnTo>
                  <a:cubicBezTo>
                    <a:pt x="501" y="1249"/>
                    <a:pt x="304" y="1035"/>
                    <a:pt x="304" y="786"/>
                  </a:cubicBezTo>
                  <a:cubicBezTo>
                    <a:pt x="304" y="518"/>
                    <a:pt x="501" y="322"/>
                    <a:pt x="768" y="322"/>
                  </a:cubicBezTo>
                  <a:lnTo>
                    <a:pt x="76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3"/>
            <p:cNvSpPr/>
            <p:nvPr/>
          </p:nvSpPr>
          <p:spPr>
            <a:xfrm rot="5400000">
              <a:off x="3234654" y="12981821"/>
              <a:ext cx="54467" cy="54467"/>
            </a:xfrm>
            <a:custGeom>
              <a:rect b="b" l="l" r="r" t="t"/>
              <a:pathLst>
                <a:path extrusionOk="0" h="929" w="929">
                  <a:moveTo>
                    <a:pt x="465" y="322"/>
                  </a:moveTo>
                  <a:cubicBezTo>
                    <a:pt x="536" y="322"/>
                    <a:pt x="608" y="393"/>
                    <a:pt x="608" y="464"/>
                  </a:cubicBezTo>
                  <a:cubicBezTo>
                    <a:pt x="608" y="554"/>
                    <a:pt x="536" y="625"/>
                    <a:pt x="465" y="625"/>
                  </a:cubicBezTo>
                  <a:cubicBezTo>
                    <a:pt x="376" y="625"/>
                    <a:pt x="304" y="554"/>
                    <a:pt x="304" y="464"/>
                  </a:cubicBezTo>
                  <a:cubicBezTo>
                    <a:pt x="304" y="393"/>
                    <a:pt x="376" y="322"/>
                    <a:pt x="465" y="322"/>
                  </a:cubicBezTo>
                  <a:close/>
                  <a:moveTo>
                    <a:pt x="465" y="0"/>
                  </a:moveTo>
                  <a:cubicBezTo>
                    <a:pt x="197" y="0"/>
                    <a:pt x="1" y="214"/>
                    <a:pt x="1" y="464"/>
                  </a:cubicBezTo>
                  <a:cubicBezTo>
                    <a:pt x="1" y="732"/>
                    <a:pt x="197"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3"/>
            <p:cNvSpPr/>
            <p:nvPr/>
          </p:nvSpPr>
          <p:spPr>
            <a:xfrm rot="5400000">
              <a:off x="3306827" y="12981821"/>
              <a:ext cx="54467" cy="54467"/>
            </a:xfrm>
            <a:custGeom>
              <a:rect b="b" l="l" r="r" t="t"/>
              <a:pathLst>
                <a:path extrusionOk="0" h="929" w="929">
                  <a:moveTo>
                    <a:pt x="465" y="304"/>
                  </a:moveTo>
                  <a:cubicBezTo>
                    <a:pt x="536" y="304"/>
                    <a:pt x="608" y="375"/>
                    <a:pt x="608" y="464"/>
                  </a:cubicBezTo>
                  <a:cubicBezTo>
                    <a:pt x="608" y="553"/>
                    <a:pt x="536" y="625"/>
                    <a:pt x="465" y="625"/>
                  </a:cubicBezTo>
                  <a:cubicBezTo>
                    <a:pt x="376" y="625"/>
                    <a:pt x="304" y="553"/>
                    <a:pt x="304" y="464"/>
                  </a:cubicBezTo>
                  <a:cubicBezTo>
                    <a:pt x="304" y="375"/>
                    <a:pt x="376" y="304"/>
                    <a:pt x="465" y="304"/>
                  </a:cubicBezTo>
                  <a:close/>
                  <a:moveTo>
                    <a:pt x="465" y="0"/>
                  </a:moveTo>
                  <a:cubicBezTo>
                    <a:pt x="197" y="0"/>
                    <a:pt x="1" y="214"/>
                    <a:pt x="1" y="464"/>
                  </a:cubicBezTo>
                  <a:cubicBezTo>
                    <a:pt x="1" y="714"/>
                    <a:pt x="197" y="928"/>
                    <a:pt x="465" y="928"/>
                  </a:cubicBezTo>
                  <a:cubicBezTo>
                    <a:pt x="715" y="928"/>
                    <a:pt x="929" y="714"/>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6" name="Google Shape;2806;p53"/>
          <p:cNvGrpSpPr/>
          <p:nvPr/>
        </p:nvGrpSpPr>
        <p:grpSpPr>
          <a:xfrm>
            <a:off x="1695865" y="16210348"/>
            <a:ext cx="513011" cy="660121"/>
            <a:chOff x="6932682" y="16763573"/>
            <a:chExt cx="481294" cy="619309"/>
          </a:xfrm>
        </p:grpSpPr>
        <p:sp>
          <p:nvSpPr>
            <p:cNvPr id="2807" name="Google Shape;2807;p53"/>
            <p:cNvSpPr/>
            <p:nvPr/>
          </p:nvSpPr>
          <p:spPr>
            <a:xfrm rot="5400000">
              <a:off x="6872528" y="16841492"/>
              <a:ext cx="599492" cy="462415"/>
            </a:xfrm>
            <a:custGeom>
              <a:rect b="b" l="l" r="r" t="t"/>
              <a:pathLst>
                <a:path extrusionOk="0" h="7887" w="10225">
                  <a:moveTo>
                    <a:pt x="2463" y="0"/>
                  </a:moveTo>
                  <a:cubicBezTo>
                    <a:pt x="2124" y="0"/>
                    <a:pt x="1838" y="268"/>
                    <a:pt x="1838" y="607"/>
                  </a:cubicBezTo>
                  <a:lnTo>
                    <a:pt x="1838" y="2302"/>
                  </a:lnTo>
                  <a:lnTo>
                    <a:pt x="607" y="2302"/>
                  </a:lnTo>
                  <a:cubicBezTo>
                    <a:pt x="268" y="2302"/>
                    <a:pt x="1" y="2570"/>
                    <a:pt x="1" y="2909"/>
                  </a:cubicBezTo>
                  <a:lnTo>
                    <a:pt x="1" y="3997"/>
                  </a:lnTo>
                  <a:lnTo>
                    <a:pt x="607" y="4300"/>
                  </a:lnTo>
                  <a:lnTo>
                    <a:pt x="607" y="4318"/>
                  </a:lnTo>
                  <a:lnTo>
                    <a:pt x="1" y="4015"/>
                  </a:lnTo>
                  <a:lnTo>
                    <a:pt x="1" y="6156"/>
                  </a:lnTo>
                  <a:lnTo>
                    <a:pt x="1" y="6174"/>
                  </a:lnTo>
                  <a:lnTo>
                    <a:pt x="1" y="6781"/>
                  </a:lnTo>
                  <a:lnTo>
                    <a:pt x="1" y="7244"/>
                  </a:lnTo>
                  <a:lnTo>
                    <a:pt x="1" y="7262"/>
                  </a:lnTo>
                  <a:cubicBezTo>
                    <a:pt x="1" y="7601"/>
                    <a:pt x="268" y="7887"/>
                    <a:pt x="607" y="7887"/>
                  </a:cubicBezTo>
                  <a:lnTo>
                    <a:pt x="9618" y="7887"/>
                  </a:lnTo>
                  <a:cubicBezTo>
                    <a:pt x="9957" y="7887"/>
                    <a:pt x="10225" y="7601"/>
                    <a:pt x="10225" y="7262"/>
                  </a:cubicBezTo>
                  <a:lnTo>
                    <a:pt x="10225" y="7244"/>
                  </a:lnTo>
                  <a:lnTo>
                    <a:pt x="10225" y="6781"/>
                  </a:lnTo>
                  <a:lnTo>
                    <a:pt x="10225" y="2909"/>
                  </a:lnTo>
                  <a:cubicBezTo>
                    <a:pt x="10225" y="2570"/>
                    <a:pt x="9957" y="2302"/>
                    <a:pt x="9618" y="2302"/>
                  </a:cubicBezTo>
                  <a:lnTo>
                    <a:pt x="8369" y="2302"/>
                  </a:lnTo>
                  <a:lnTo>
                    <a:pt x="8369" y="2320"/>
                  </a:lnTo>
                  <a:lnTo>
                    <a:pt x="6977" y="2320"/>
                  </a:lnTo>
                  <a:lnTo>
                    <a:pt x="6478" y="1463"/>
                  </a:lnTo>
                  <a:lnTo>
                    <a:pt x="6478" y="607"/>
                  </a:lnTo>
                  <a:cubicBezTo>
                    <a:pt x="6478" y="268"/>
                    <a:pt x="6210" y="0"/>
                    <a:pt x="58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3"/>
            <p:cNvSpPr/>
            <p:nvPr/>
          </p:nvSpPr>
          <p:spPr>
            <a:xfrm rot="5400000">
              <a:off x="7078085" y="17291829"/>
              <a:ext cx="54467" cy="54467"/>
            </a:xfrm>
            <a:custGeom>
              <a:rect b="b" l="l" r="r" t="t"/>
              <a:pathLst>
                <a:path extrusionOk="0" h="929" w="929">
                  <a:moveTo>
                    <a:pt x="465" y="322"/>
                  </a:moveTo>
                  <a:cubicBezTo>
                    <a:pt x="536" y="322"/>
                    <a:pt x="607" y="375"/>
                    <a:pt x="607" y="464"/>
                  </a:cubicBezTo>
                  <a:cubicBezTo>
                    <a:pt x="607" y="554"/>
                    <a:pt x="536" y="625"/>
                    <a:pt x="465" y="625"/>
                  </a:cubicBezTo>
                  <a:cubicBezTo>
                    <a:pt x="375" y="625"/>
                    <a:pt x="304" y="554"/>
                    <a:pt x="304" y="464"/>
                  </a:cubicBezTo>
                  <a:cubicBezTo>
                    <a:pt x="304" y="375"/>
                    <a:pt x="375" y="322"/>
                    <a:pt x="465" y="322"/>
                  </a:cubicBezTo>
                  <a:close/>
                  <a:moveTo>
                    <a:pt x="465" y="1"/>
                  </a:moveTo>
                  <a:cubicBezTo>
                    <a:pt x="197" y="1"/>
                    <a:pt x="1" y="215"/>
                    <a:pt x="1" y="464"/>
                  </a:cubicBezTo>
                  <a:cubicBezTo>
                    <a:pt x="1" y="732"/>
                    <a:pt x="197" y="928"/>
                    <a:pt x="465" y="928"/>
                  </a:cubicBezTo>
                  <a:cubicBezTo>
                    <a:pt x="714" y="928"/>
                    <a:pt x="928" y="732"/>
                    <a:pt x="928" y="464"/>
                  </a:cubicBezTo>
                  <a:cubicBezTo>
                    <a:pt x="928" y="215"/>
                    <a:pt x="714" y="1"/>
                    <a:pt x="4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3"/>
            <p:cNvSpPr/>
            <p:nvPr/>
          </p:nvSpPr>
          <p:spPr>
            <a:xfrm rot="5400000">
              <a:off x="7168082" y="17364003"/>
              <a:ext cx="18879" cy="18879"/>
            </a:xfrm>
            <a:custGeom>
              <a:rect b="b" l="l" r="r" t="t"/>
              <a:pathLst>
                <a:path extrusionOk="0" h="322" w="322">
                  <a:moveTo>
                    <a:pt x="1" y="1"/>
                  </a:moveTo>
                  <a:lnTo>
                    <a:pt x="1" y="322"/>
                  </a:lnTo>
                  <a:lnTo>
                    <a:pt x="322" y="322"/>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3"/>
            <p:cNvSpPr/>
            <p:nvPr/>
          </p:nvSpPr>
          <p:spPr>
            <a:xfrm rot="5400000">
              <a:off x="6863675" y="16832581"/>
              <a:ext cx="619309" cy="481294"/>
            </a:xfrm>
            <a:custGeom>
              <a:rect b="b" l="l" r="r" t="t"/>
              <a:pathLst>
                <a:path extrusionOk="0" h="8209" w="10563">
                  <a:moveTo>
                    <a:pt x="6031" y="322"/>
                  </a:moveTo>
                  <a:cubicBezTo>
                    <a:pt x="6281" y="322"/>
                    <a:pt x="6495" y="518"/>
                    <a:pt x="6495" y="786"/>
                  </a:cubicBezTo>
                  <a:lnTo>
                    <a:pt x="6495" y="1660"/>
                  </a:lnTo>
                  <a:lnTo>
                    <a:pt x="7369" y="3177"/>
                  </a:lnTo>
                  <a:lnTo>
                    <a:pt x="6495" y="3177"/>
                  </a:lnTo>
                  <a:lnTo>
                    <a:pt x="6495" y="4176"/>
                  </a:lnTo>
                  <a:cubicBezTo>
                    <a:pt x="6495" y="4426"/>
                    <a:pt x="6281" y="4640"/>
                    <a:pt x="6031" y="4640"/>
                  </a:cubicBezTo>
                  <a:lnTo>
                    <a:pt x="2641" y="4640"/>
                  </a:lnTo>
                  <a:cubicBezTo>
                    <a:pt x="2373" y="4640"/>
                    <a:pt x="2177" y="4426"/>
                    <a:pt x="2177" y="4176"/>
                  </a:cubicBezTo>
                  <a:lnTo>
                    <a:pt x="2177" y="786"/>
                  </a:lnTo>
                  <a:cubicBezTo>
                    <a:pt x="2177" y="518"/>
                    <a:pt x="2373" y="322"/>
                    <a:pt x="2641" y="322"/>
                  </a:cubicBezTo>
                  <a:close/>
                  <a:moveTo>
                    <a:pt x="321" y="4444"/>
                  </a:moveTo>
                  <a:lnTo>
                    <a:pt x="625" y="4586"/>
                  </a:lnTo>
                  <a:lnTo>
                    <a:pt x="625" y="5943"/>
                  </a:lnTo>
                  <a:lnTo>
                    <a:pt x="321" y="6103"/>
                  </a:lnTo>
                  <a:lnTo>
                    <a:pt x="321" y="4444"/>
                  </a:lnTo>
                  <a:close/>
                  <a:moveTo>
                    <a:pt x="2641" y="1"/>
                  </a:moveTo>
                  <a:cubicBezTo>
                    <a:pt x="2213" y="1"/>
                    <a:pt x="1856" y="358"/>
                    <a:pt x="1856" y="786"/>
                  </a:cubicBezTo>
                  <a:lnTo>
                    <a:pt x="1856" y="2338"/>
                  </a:lnTo>
                  <a:lnTo>
                    <a:pt x="785" y="2338"/>
                  </a:lnTo>
                  <a:cubicBezTo>
                    <a:pt x="357" y="2338"/>
                    <a:pt x="0" y="2677"/>
                    <a:pt x="0" y="3106"/>
                  </a:cubicBezTo>
                  <a:lnTo>
                    <a:pt x="0" y="7423"/>
                  </a:lnTo>
                  <a:cubicBezTo>
                    <a:pt x="0" y="7852"/>
                    <a:pt x="357" y="8209"/>
                    <a:pt x="785" y="8209"/>
                  </a:cubicBezTo>
                  <a:lnTo>
                    <a:pt x="1249" y="8209"/>
                  </a:lnTo>
                  <a:lnTo>
                    <a:pt x="1249" y="7887"/>
                  </a:lnTo>
                  <a:lnTo>
                    <a:pt x="785" y="7887"/>
                  </a:lnTo>
                  <a:cubicBezTo>
                    <a:pt x="518" y="7887"/>
                    <a:pt x="321" y="7691"/>
                    <a:pt x="321" y="7423"/>
                  </a:cubicBezTo>
                  <a:lnTo>
                    <a:pt x="321" y="6442"/>
                  </a:lnTo>
                  <a:lnTo>
                    <a:pt x="928" y="6139"/>
                  </a:lnTo>
                  <a:lnTo>
                    <a:pt x="928" y="4408"/>
                  </a:lnTo>
                  <a:lnTo>
                    <a:pt x="321" y="4087"/>
                  </a:lnTo>
                  <a:lnTo>
                    <a:pt x="321" y="3106"/>
                  </a:lnTo>
                  <a:cubicBezTo>
                    <a:pt x="321" y="2856"/>
                    <a:pt x="518" y="2642"/>
                    <a:pt x="785" y="2642"/>
                  </a:cubicBezTo>
                  <a:lnTo>
                    <a:pt x="1856" y="2642"/>
                  </a:lnTo>
                  <a:lnTo>
                    <a:pt x="1856" y="4194"/>
                  </a:lnTo>
                  <a:cubicBezTo>
                    <a:pt x="1856" y="4622"/>
                    <a:pt x="2213" y="4961"/>
                    <a:pt x="2641" y="4961"/>
                  </a:cubicBezTo>
                  <a:lnTo>
                    <a:pt x="6031" y="4961"/>
                  </a:lnTo>
                  <a:cubicBezTo>
                    <a:pt x="6459" y="4961"/>
                    <a:pt x="6798" y="4622"/>
                    <a:pt x="6798" y="4194"/>
                  </a:cubicBezTo>
                  <a:lnTo>
                    <a:pt x="6798" y="3480"/>
                  </a:lnTo>
                  <a:lnTo>
                    <a:pt x="7887" y="3480"/>
                  </a:lnTo>
                  <a:lnTo>
                    <a:pt x="7405" y="2642"/>
                  </a:lnTo>
                  <a:lnTo>
                    <a:pt x="8386" y="2642"/>
                  </a:lnTo>
                  <a:lnTo>
                    <a:pt x="8386" y="7887"/>
                  </a:lnTo>
                  <a:lnTo>
                    <a:pt x="1552" y="7887"/>
                  </a:lnTo>
                  <a:lnTo>
                    <a:pt x="1552" y="8209"/>
                  </a:lnTo>
                  <a:lnTo>
                    <a:pt x="9778" y="8209"/>
                  </a:lnTo>
                  <a:cubicBezTo>
                    <a:pt x="10206" y="8209"/>
                    <a:pt x="10563" y="7852"/>
                    <a:pt x="10563" y="7423"/>
                  </a:cubicBezTo>
                  <a:lnTo>
                    <a:pt x="10563" y="4497"/>
                  </a:lnTo>
                  <a:lnTo>
                    <a:pt x="10242" y="4497"/>
                  </a:lnTo>
                  <a:lnTo>
                    <a:pt x="10242" y="7423"/>
                  </a:lnTo>
                  <a:cubicBezTo>
                    <a:pt x="10242" y="7691"/>
                    <a:pt x="10046" y="7887"/>
                    <a:pt x="9778" y="7887"/>
                  </a:cubicBezTo>
                  <a:lnTo>
                    <a:pt x="8707" y="7887"/>
                  </a:lnTo>
                  <a:lnTo>
                    <a:pt x="8707" y="2642"/>
                  </a:lnTo>
                  <a:lnTo>
                    <a:pt x="9778" y="2642"/>
                  </a:lnTo>
                  <a:cubicBezTo>
                    <a:pt x="10046" y="2642"/>
                    <a:pt x="10242" y="2856"/>
                    <a:pt x="10242" y="3106"/>
                  </a:cubicBezTo>
                  <a:lnTo>
                    <a:pt x="10242" y="3569"/>
                  </a:lnTo>
                  <a:lnTo>
                    <a:pt x="10563" y="3569"/>
                  </a:lnTo>
                  <a:lnTo>
                    <a:pt x="10563" y="3106"/>
                  </a:lnTo>
                  <a:cubicBezTo>
                    <a:pt x="10563" y="2677"/>
                    <a:pt x="10206" y="2338"/>
                    <a:pt x="9778" y="2338"/>
                  </a:cubicBezTo>
                  <a:lnTo>
                    <a:pt x="7226" y="2338"/>
                  </a:lnTo>
                  <a:lnTo>
                    <a:pt x="6798" y="1589"/>
                  </a:lnTo>
                  <a:lnTo>
                    <a:pt x="6798" y="786"/>
                  </a:lnTo>
                  <a:cubicBezTo>
                    <a:pt x="6798" y="358"/>
                    <a:pt x="6459" y="1"/>
                    <a:pt x="603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3"/>
            <p:cNvSpPr/>
            <p:nvPr/>
          </p:nvSpPr>
          <p:spPr>
            <a:xfrm rot="5400000">
              <a:off x="7168609" y="16926213"/>
              <a:ext cx="198814" cy="199870"/>
            </a:xfrm>
            <a:custGeom>
              <a:rect b="b" l="l" r="r" t="t"/>
              <a:pathLst>
                <a:path extrusionOk="0" h="3409" w="3391">
                  <a:moveTo>
                    <a:pt x="1696" y="304"/>
                  </a:moveTo>
                  <a:cubicBezTo>
                    <a:pt x="2463" y="304"/>
                    <a:pt x="3087" y="929"/>
                    <a:pt x="3087" y="1696"/>
                  </a:cubicBezTo>
                  <a:cubicBezTo>
                    <a:pt x="3087" y="2463"/>
                    <a:pt x="2463" y="3088"/>
                    <a:pt x="1696" y="3088"/>
                  </a:cubicBezTo>
                  <a:cubicBezTo>
                    <a:pt x="928" y="3088"/>
                    <a:pt x="304" y="2463"/>
                    <a:pt x="304" y="1696"/>
                  </a:cubicBezTo>
                  <a:cubicBezTo>
                    <a:pt x="304" y="929"/>
                    <a:pt x="928" y="304"/>
                    <a:pt x="1696" y="304"/>
                  </a:cubicBezTo>
                  <a:close/>
                  <a:moveTo>
                    <a:pt x="1696" y="1"/>
                  </a:moveTo>
                  <a:cubicBezTo>
                    <a:pt x="768" y="1"/>
                    <a:pt x="1" y="768"/>
                    <a:pt x="1" y="1696"/>
                  </a:cubicBezTo>
                  <a:cubicBezTo>
                    <a:pt x="1" y="2642"/>
                    <a:pt x="768" y="3409"/>
                    <a:pt x="1696" y="3409"/>
                  </a:cubicBezTo>
                  <a:cubicBezTo>
                    <a:pt x="2641" y="3409"/>
                    <a:pt x="3391" y="2642"/>
                    <a:pt x="3391" y="1696"/>
                  </a:cubicBezTo>
                  <a:cubicBezTo>
                    <a:pt x="3391" y="768"/>
                    <a:pt x="2641" y="1"/>
                    <a:pt x="169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3"/>
            <p:cNvSpPr/>
            <p:nvPr/>
          </p:nvSpPr>
          <p:spPr>
            <a:xfrm rot="5400000">
              <a:off x="7290442" y="16974876"/>
              <a:ext cx="27263" cy="54467"/>
            </a:xfrm>
            <a:custGeom>
              <a:rect b="b" l="l" r="r" t="t"/>
              <a:pathLst>
                <a:path extrusionOk="0" h="929" w="465">
                  <a:moveTo>
                    <a:pt x="464" y="0"/>
                  </a:moveTo>
                  <a:cubicBezTo>
                    <a:pt x="197" y="0"/>
                    <a:pt x="0" y="197"/>
                    <a:pt x="0" y="464"/>
                  </a:cubicBezTo>
                  <a:cubicBezTo>
                    <a:pt x="0" y="714"/>
                    <a:pt x="197" y="928"/>
                    <a:pt x="464" y="928"/>
                  </a:cubicBezTo>
                  <a:lnTo>
                    <a:pt x="464" y="607"/>
                  </a:lnTo>
                  <a:cubicBezTo>
                    <a:pt x="375" y="607"/>
                    <a:pt x="304" y="554"/>
                    <a:pt x="304" y="464"/>
                  </a:cubicBezTo>
                  <a:cubicBezTo>
                    <a:pt x="304" y="375"/>
                    <a:pt x="375" y="304"/>
                    <a:pt x="464" y="304"/>
                  </a:cubicBezTo>
                  <a:lnTo>
                    <a:pt x="46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3"/>
            <p:cNvSpPr/>
            <p:nvPr/>
          </p:nvSpPr>
          <p:spPr>
            <a:xfrm rot="5400000">
              <a:off x="7218269" y="16974876"/>
              <a:ext cx="27263" cy="54467"/>
            </a:xfrm>
            <a:custGeom>
              <a:rect b="b" l="l" r="r" t="t"/>
              <a:pathLst>
                <a:path extrusionOk="0" h="929" w="465">
                  <a:moveTo>
                    <a:pt x="464" y="1"/>
                  </a:moveTo>
                  <a:cubicBezTo>
                    <a:pt x="197" y="1"/>
                    <a:pt x="0" y="215"/>
                    <a:pt x="0" y="465"/>
                  </a:cubicBezTo>
                  <a:cubicBezTo>
                    <a:pt x="0" y="714"/>
                    <a:pt x="197" y="928"/>
                    <a:pt x="464" y="928"/>
                  </a:cubicBezTo>
                  <a:lnTo>
                    <a:pt x="464" y="625"/>
                  </a:lnTo>
                  <a:cubicBezTo>
                    <a:pt x="375" y="625"/>
                    <a:pt x="304" y="554"/>
                    <a:pt x="304" y="465"/>
                  </a:cubicBezTo>
                  <a:cubicBezTo>
                    <a:pt x="304" y="375"/>
                    <a:pt x="375" y="304"/>
                    <a:pt x="464" y="304"/>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3"/>
            <p:cNvSpPr/>
            <p:nvPr/>
          </p:nvSpPr>
          <p:spPr>
            <a:xfrm rot="5400000">
              <a:off x="7245473" y="17010405"/>
              <a:ext cx="45028" cy="91111"/>
            </a:xfrm>
            <a:custGeom>
              <a:rect b="b" l="l" r="r" t="t"/>
              <a:pathLst>
                <a:path extrusionOk="0" h="1554" w="768">
                  <a:moveTo>
                    <a:pt x="1" y="1"/>
                  </a:moveTo>
                  <a:lnTo>
                    <a:pt x="1" y="304"/>
                  </a:lnTo>
                  <a:cubicBezTo>
                    <a:pt x="250" y="304"/>
                    <a:pt x="464" y="518"/>
                    <a:pt x="464" y="768"/>
                  </a:cubicBezTo>
                  <a:cubicBezTo>
                    <a:pt x="464" y="1036"/>
                    <a:pt x="250" y="1232"/>
                    <a:pt x="1" y="1232"/>
                  </a:cubicBezTo>
                  <a:lnTo>
                    <a:pt x="1" y="1553"/>
                  </a:lnTo>
                  <a:cubicBezTo>
                    <a:pt x="429" y="1553"/>
                    <a:pt x="768" y="1196"/>
                    <a:pt x="768" y="768"/>
                  </a:cubicBezTo>
                  <a:cubicBezTo>
                    <a:pt x="768" y="358"/>
                    <a:pt x="429" y="1"/>
                    <a:pt x="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 name="Google Shape;2815;p53"/>
          <p:cNvGrpSpPr/>
          <p:nvPr/>
        </p:nvGrpSpPr>
        <p:grpSpPr>
          <a:xfrm>
            <a:off x="1614687" y="12695659"/>
            <a:ext cx="666501" cy="676911"/>
            <a:chOff x="6863616" y="14040268"/>
            <a:chExt cx="619367" cy="629041"/>
          </a:xfrm>
        </p:grpSpPr>
        <p:sp>
          <p:nvSpPr>
            <p:cNvPr id="2816" name="Google Shape;2816;p53"/>
            <p:cNvSpPr/>
            <p:nvPr/>
          </p:nvSpPr>
          <p:spPr>
            <a:xfrm rot="5400000">
              <a:off x="6979117" y="14100540"/>
              <a:ext cx="554757" cy="434214"/>
            </a:xfrm>
            <a:custGeom>
              <a:rect b="b" l="l" r="r" t="t"/>
              <a:pathLst>
                <a:path extrusionOk="0" h="7406" w="9462">
                  <a:moveTo>
                    <a:pt x="4947" y="1"/>
                  </a:moveTo>
                  <a:cubicBezTo>
                    <a:pt x="3413" y="1"/>
                    <a:pt x="2128" y="1054"/>
                    <a:pt x="1753" y="2481"/>
                  </a:cubicBezTo>
                  <a:cubicBezTo>
                    <a:pt x="1593" y="2338"/>
                    <a:pt x="1396" y="2231"/>
                    <a:pt x="1182" y="2160"/>
                  </a:cubicBezTo>
                  <a:cubicBezTo>
                    <a:pt x="1111" y="2138"/>
                    <a:pt x="1040" y="2128"/>
                    <a:pt x="971" y="2128"/>
                  </a:cubicBezTo>
                  <a:cubicBezTo>
                    <a:pt x="419" y="2128"/>
                    <a:pt x="1" y="2778"/>
                    <a:pt x="683" y="3302"/>
                  </a:cubicBezTo>
                  <a:cubicBezTo>
                    <a:pt x="540" y="3427"/>
                    <a:pt x="433" y="3552"/>
                    <a:pt x="379" y="3659"/>
                  </a:cubicBezTo>
                  <a:cubicBezTo>
                    <a:pt x="362" y="3694"/>
                    <a:pt x="362" y="3730"/>
                    <a:pt x="344" y="3748"/>
                  </a:cubicBezTo>
                  <a:cubicBezTo>
                    <a:pt x="344" y="3766"/>
                    <a:pt x="344" y="3766"/>
                    <a:pt x="344" y="3784"/>
                  </a:cubicBezTo>
                  <a:cubicBezTo>
                    <a:pt x="344" y="3801"/>
                    <a:pt x="326" y="3837"/>
                    <a:pt x="326" y="3855"/>
                  </a:cubicBezTo>
                  <a:cubicBezTo>
                    <a:pt x="326" y="3873"/>
                    <a:pt x="326" y="3891"/>
                    <a:pt x="326" y="3891"/>
                  </a:cubicBezTo>
                  <a:cubicBezTo>
                    <a:pt x="326" y="3908"/>
                    <a:pt x="326" y="3944"/>
                    <a:pt x="326" y="3962"/>
                  </a:cubicBezTo>
                  <a:cubicBezTo>
                    <a:pt x="326" y="3962"/>
                    <a:pt x="344" y="3980"/>
                    <a:pt x="344" y="3998"/>
                  </a:cubicBezTo>
                  <a:cubicBezTo>
                    <a:pt x="344" y="4015"/>
                    <a:pt x="344" y="4033"/>
                    <a:pt x="362" y="4051"/>
                  </a:cubicBezTo>
                  <a:cubicBezTo>
                    <a:pt x="362" y="4069"/>
                    <a:pt x="362" y="4069"/>
                    <a:pt x="362" y="4087"/>
                  </a:cubicBezTo>
                  <a:cubicBezTo>
                    <a:pt x="379" y="4123"/>
                    <a:pt x="379" y="4140"/>
                    <a:pt x="397" y="4176"/>
                  </a:cubicBezTo>
                  <a:lnTo>
                    <a:pt x="415" y="4176"/>
                  </a:lnTo>
                  <a:cubicBezTo>
                    <a:pt x="433" y="4194"/>
                    <a:pt x="433" y="4230"/>
                    <a:pt x="451" y="4247"/>
                  </a:cubicBezTo>
                  <a:cubicBezTo>
                    <a:pt x="469" y="4247"/>
                    <a:pt x="469" y="4265"/>
                    <a:pt x="486" y="4265"/>
                  </a:cubicBezTo>
                  <a:cubicBezTo>
                    <a:pt x="486" y="4283"/>
                    <a:pt x="504" y="4301"/>
                    <a:pt x="522" y="4319"/>
                  </a:cubicBezTo>
                  <a:cubicBezTo>
                    <a:pt x="540" y="4319"/>
                    <a:pt x="540" y="4337"/>
                    <a:pt x="558" y="4337"/>
                  </a:cubicBezTo>
                  <a:cubicBezTo>
                    <a:pt x="576" y="4354"/>
                    <a:pt x="594" y="4354"/>
                    <a:pt x="611" y="4372"/>
                  </a:cubicBezTo>
                  <a:cubicBezTo>
                    <a:pt x="611" y="4372"/>
                    <a:pt x="629" y="4390"/>
                    <a:pt x="629" y="4390"/>
                  </a:cubicBezTo>
                  <a:cubicBezTo>
                    <a:pt x="665" y="4408"/>
                    <a:pt x="701" y="4426"/>
                    <a:pt x="718" y="4426"/>
                  </a:cubicBezTo>
                  <a:cubicBezTo>
                    <a:pt x="718" y="4426"/>
                    <a:pt x="718" y="4426"/>
                    <a:pt x="736" y="4444"/>
                  </a:cubicBezTo>
                  <a:cubicBezTo>
                    <a:pt x="754" y="4444"/>
                    <a:pt x="790" y="4462"/>
                    <a:pt x="825" y="4462"/>
                  </a:cubicBezTo>
                  <a:lnTo>
                    <a:pt x="843" y="4462"/>
                  </a:lnTo>
                  <a:cubicBezTo>
                    <a:pt x="879" y="4479"/>
                    <a:pt x="897" y="4479"/>
                    <a:pt x="915" y="4479"/>
                  </a:cubicBezTo>
                  <a:lnTo>
                    <a:pt x="1075" y="4479"/>
                  </a:lnTo>
                  <a:cubicBezTo>
                    <a:pt x="1111" y="4462"/>
                    <a:pt x="1147" y="4462"/>
                    <a:pt x="1182" y="4444"/>
                  </a:cubicBezTo>
                  <a:cubicBezTo>
                    <a:pt x="1379" y="4390"/>
                    <a:pt x="1575" y="4283"/>
                    <a:pt x="1735" y="4140"/>
                  </a:cubicBezTo>
                  <a:cubicBezTo>
                    <a:pt x="1735" y="4140"/>
                    <a:pt x="1753" y="4123"/>
                    <a:pt x="1753" y="4123"/>
                  </a:cubicBezTo>
                  <a:cubicBezTo>
                    <a:pt x="2128" y="5550"/>
                    <a:pt x="3413" y="6603"/>
                    <a:pt x="4947" y="6603"/>
                  </a:cubicBezTo>
                  <a:cubicBezTo>
                    <a:pt x="5643" y="6603"/>
                    <a:pt x="6267" y="6389"/>
                    <a:pt x="6803" y="6050"/>
                  </a:cubicBezTo>
                  <a:lnTo>
                    <a:pt x="8159" y="7406"/>
                  </a:lnTo>
                  <a:lnTo>
                    <a:pt x="9033" y="6531"/>
                  </a:lnTo>
                  <a:lnTo>
                    <a:pt x="9461" y="6103"/>
                  </a:lnTo>
                  <a:lnTo>
                    <a:pt x="9140" y="1821"/>
                  </a:lnTo>
                  <a:lnTo>
                    <a:pt x="7516" y="197"/>
                  </a:lnTo>
                  <a:cubicBezTo>
                    <a:pt x="7463" y="161"/>
                    <a:pt x="7427" y="126"/>
                    <a:pt x="7374" y="90"/>
                  </a:cubicBezTo>
                  <a:cubicBezTo>
                    <a:pt x="7356" y="90"/>
                    <a:pt x="7356" y="72"/>
                    <a:pt x="7356" y="72"/>
                  </a:cubicBezTo>
                  <a:cubicBezTo>
                    <a:pt x="7302" y="54"/>
                    <a:pt x="7267" y="37"/>
                    <a:pt x="7213" y="19"/>
                  </a:cubicBezTo>
                  <a:lnTo>
                    <a:pt x="7195" y="19"/>
                  </a:lnTo>
                  <a:cubicBezTo>
                    <a:pt x="7177" y="10"/>
                    <a:pt x="7155" y="5"/>
                    <a:pt x="7133" y="5"/>
                  </a:cubicBezTo>
                  <a:cubicBezTo>
                    <a:pt x="7111" y="5"/>
                    <a:pt x="7088" y="10"/>
                    <a:pt x="7070" y="19"/>
                  </a:cubicBezTo>
                  <a:lnTo>
                    <a:pt x="7035" y="19"/>
                  </a:lnTo>
                  <a:cubicBezTo>
                    <a:pt x="6999" y="19"/>
                    <a:pt x="6981" y="19"/>
                    <a:pt x="6945" y="37"/>
                  </a:cubicBezTo>
                  <a:cubicBezTo>
                    <a:pt x="6945" y="37"/>
                    <a:pt x="6928" y="54"/>
                    <a:pt x="6910" y="54"/>
                  </a:cubicBezTo>
                  <a:cubicBezTo>
                    <a:pt x="6874" y="72"/>
                    <a:pt x="6856" y="90"/>
                    <a:pt x="6838" y="90"/>
                  </a:cubicBezTo>
                  <a:cubicBezTo>
                    <a:pt x="6821" y="108"/>
                    <a:pt x="6803" y="126"/>
                    <a:pt x="6785" y="144"/>
                  </a:cubicBezTo>
                  <a:cubicBezTo>
                    <a:pt x="6767" y="161"/>
                    <a:pt x="6767" y="161"/>
                    <a:pt x="6749" y="179"/>
                  </a:cubicBezTo>
                  <a:cubicBezTo>
                    <a:pt x="6696" y="269"/>
                    <a:pt x="6642" y="358"/>
                    <a:pt x="6660" y="483"/>
                  </a:cubicBezTo>
                  <a:cubicBezTo>
                    <a:pt x="6160" y="179"/>
                    <a:pt x="5572" y="1"/>
                    <a:pt x="49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3"/>
            <p:cNvSpPr/>
            <p:nvPr/>
          </p:nvSpPr>
          <p:spPr>
            <a:xfrm rot="5400000">
              <a:off x="6931627" y="14453727"/>
              <a:ext cx="160119" cy="252168"/>
            </a:xfrm>
            <a:custGeom>
              <a:rect b="b" l="l" r="r" t="t"/>
              <a:pathLst>
                <a:path extrusionOk="0" h="4301" w="2731">
                  <a:moveTo>
                    <a:pt x="2017" y="0"/>
                  </a:moveTo>
                  <a:lnTo>
                    <a:pt x="1" y="2017"/>
                  </a:lnTo>
                  <a:lnTo>
                    <a:pt x="500" y="2516"/>
                  </a:lnTo>
                  <a:lnTo>
                    <a:pt x="732" y="2302"/>
                  </a:lnTo>
                  <a:lnTo>
                    <a:pt x="2731" y="4300"/>
                  </a:lnTo>
                  <a:lnTo>
                    <a:pt x="2731" y="1660"/>
                  </a:lnTo>
                  <a:lnTo>
                    <a:pt x="2731" y="1035"/>
                  </a:lnTo>
                  <a:lnTo>
                    <a:pt x="2356" y="678"/>
                  </a:lnTo>
                  <a:lnTo>
                    <a:pt x="2516" y="500"/>
                  </a:lnTo>
                  <a:lnTo>
                    <a:pt x="20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3"/>
            <p:cNvSpPr/>
            <p:nvPr/>
          </p:nvSpPr>
          <p:spPr>
            <a:xfrm rot="5400000">
              <a:off x="6863088" y="14049414"/>
              <a:ext cx="620423" cy="619367"/>
            </a:xfrm>
            <a:custGeom>
              <a:rect b="b" l="l" r="r" t="t"/>
              <a:pathLst>
                <a:path extrusionOk="0" h="10564" w="10582">
                  <a:moveTo>
                    <a:pt x="841" y="2446"/>
                  </a:moveTo>
                  <a:cubicBezTo>
                    <a:pt x="889" y="2446"/>
                    <a:pt x="937" y="2451"/>
                    <a:pt x="982" y="2463"/>
                  </a:cubicBezTo>
                  <a:cubicBezTo>
                    <a:pt x="1410" y="2605"/>
                    <a:pt x="1767" y="2926"/>
                    <a:pt x="2070" y="3462"/>
                  </a:cubicBezTo>
                  <a:cubicBezTo>
                    <a:pt x="1767" y="3997"/>
                    <a:pt x="1410" y="4336"/>
                    <a:pt x="982" y="4461"/>
                  </a:cubicBezTo>
                  <a:cubicBezTo>
                    <a:pt x="929" y="4479"/>
                    <a:pt x="873" y="4487"/>
                    <a:pt x="817" y="4487"/>
                  </a:cubicBezTo>
                  <a:cubicBezTo>
                    <a:pt x="645" y="4487"/>
                    <a:pt x="469" y="4404"/>
                    <a:pt x="375" y="4229"/>
                  </a:cubicBezTo>
                  <a:cubicBezTo>
                    <a:pt x="357" y="4175"/>
                    <a:pt x="339" y="4122"/>
                    <a:pt x="339" y="4068"/>
                  </a:cubicBezTo>
                  <a:cubicBezTo>
                    <a:pt x="339" y="3908"/>
                    <a:pt x="447" y="3729"/>
                    <a:pt x="643" y="3587"/>
                  </a:cubicBezTo>
                  <a:lnTo>
                    <a:pt x="803" y="3462"/>
                  </a:lnTo>
                  <a:lnTo>
                    <a:pt x="643" y="3337"/>
                  </a:lnTo>
                  <a:cubicBezTo>
                    <a:pt x="375" y="3141"/>
                    <a:pt x="268" y="2909"/>
                    <a:pt x="375" y="2695"/>
                  </a:cubicBezTo>
                  <a:cubicBezTo>
                    <a:pt x="474" y="2526"/>
                    <a:pt x="661" y="2446"/>
                    <a:pt x="841" y="2446"/>
                  </a:cubicBezTo>
                  <a:close/>
                  <a:moveTo>
                    <a:pt x="6956" y="296"/>
                  </a:moveTo>
                  <a:cubicBezTo>
                    <a:pt x="7048" y="296"/>
                    <a:pt x="7155" y="339"/>
                    <a:pt x="7262" y="446"/>
                  </a:cubicBezTo>
                  <a:lnTo>
                    <a:pt x="8850" y="2034"/>
                  </a:lnTo>
                  <a:lnTo>
                    <a:pt x="9172" y="6210"/>
                  </a:lnTo>
                  <a:lnTo>
                    <a:pt x="8030" y="7351"/>
                  </a:lnTo>
                  <a:lnTo>
                    <a:pt x="6816" y="6138"/>
                  </a:lnTo>
                  <a:lnTo>
                    <a:pt x="7102" y="3248"/>
                  </a:lnTo>
                  <a:lnTo>
                    <a:pt x="7298" y="3248"/>
                  </a:lnTo>
                  <a:cubicBezTo>
                    <a:pt x="7405" y="3248"/>
                    <a:pt x="7512" y="3283"/>
                    <a:pt x="7601" y="3373"/>
                  </a:cubicBezTo>
                  <a:cubicBezTo>
                    <a:pt x="7708" y="3462"/>
                    <a:pt x="7762" y="3587"/>
                    <a:pt x="7762" y="3712"/>
                  </a:cubicBezTo>
                  <a:lnTo>
                    <a:pt x="7762" y="5442"/>
                  </a:lnTo>
                  <a:lnTo>
                    <a:pt x="8065" y="5442"/>
                  </a:lnTo>
                  <a:lnTo>
                    <a:pt x="8065" y="3729"/>
                  </a:lnTo>
                  <a:lnTo>
                    <a:pt x="8065" y="3712"/>
                  </a:lnTo>
                  <a:lnTo>
                    <a:pt x="8065" y="2141"/>
                  </a:lnTo>
                  <a:lnTo>
                    <a:pt x="6834" y="892"/>
                  </a:lnTo>
                  <a:cubicBezTo>
                    <a:pt x="6620" y="696"/>
                    <a:pt x="6656" y="500"/>
                    <a:pt x="6763" y="375"/>
                  </a:cubicBezTo>
                  <a:cubicBezTo>
                    <a:pt x="6812" y="326"/>
                    <a:pt x="6879" y="296"/>
                    <a:pt x="6956" y="296"/>
                  </a:cubicBezTo>
                  <a:close/>
                  <a:moveTo>
                    <a:pt x="9707" y="6102"/>
                  </a:moveTo>
                  <a:lnTo>
                    <a:pt x="9992" y="6388"/>
                  </a:lnTo>
                  <a:lnTo>
                    <a:pt x="8190" y="8190"/>
                  </a:lnTo>
                  <a:lnTo>
                    <a:pt x="7905" y="7905"/>
                  </a:lnTo>
                  <a:lnTo>
                    <a:pt x="9707" y="6102"/>
                  </a:lnTo>
                  <a:close/>
                  <a:moveTo>
                    <a:pt x="4818" y="0"/>
                  </a:moveTo>
                  <a:cubicBezTo>
                    <a:pt x="3301" y="0"/>
                    <a:pt x="1999" y="982"/>
                    <a:pt x="1535" y="2391"/>
                  </a:cubicBezTo>
                  <a:cubicBezTo>
                    <a:pt x="1392" y="2284"/>
                    <a:pt x="1232" y="2213"/>
                    <a:pt x="1071" y="2177"/>
                  </a:cubicBezTo>
                  <a:cubicBezTo>
                    <a:pt x="985" y="2149"/>
                    <a:pt x="898" y="2135"/>
                    <a:pt x="812" y="2135"/>
                  </a:cubicBezTo>
                  <a:cubicBezTo>
                    <a:pt x="521" y="2135"/>
                    <a:pt x="245" y="2290"/>
                    <a:pt x="108" y="2552"/>
                  </a:cubicBezTo>
                  <a:cubicBezTo>
                    <a:pt x="18" y="2712"/>
                    <a:pt x="0" y="2891"/>
                    <a:pt x="54" y="3069"/>
                  </a:cubicBezTo>
                  <a:cubicBezTo>
                    <a:pt x="108" y="3212"/>
                    <a:pt x="197" y="3337"/>
                    <a:pt x="304" y="3462"/>
                  </a:cubicBezTo>
                  <a:cubicBezTo>
                    <a:pt x="197" y="3587"/>
                    <a:pt x="108" y="3712"/>
                    <a:pt x="54" y="3854"/>
                  </a:cubicBezTo>
                  <a:cubicBezTo>
                    <a:pt x="0" y="4033"/>
                    <a:pt x="18" y="4211"/>
                    <a:pt x="108" y="4372"/>
                  </a:cubicBezTo>
                  <a:cubicBezTo>
                    <a:pt x="245" y="4633"/>
                    <a:pt x="521" y="4789"/>
                    <a:pt x="812" y="4789"/>
                  </a:cubicBezTo>
                  <a:cubicBezTo>
                    <a:pt x="898" y="4789"/>
                    <a:pt x="985" y="4775"/>
                    <a:pt x="1071" y="4746"/>
                  </a:cubicBezTo>
                  <a:cubicBezTo>
                    <a:pt x="1232" y="4711"/>
                    <a:pt x="1392" y="4639"/>
                    <a:pt x="1535" y="4532"/>
                  </a:cubicBezTo>
                  <a:cubicBezTo>
                    <a:pt x="1731" y="5139"/>
                    <a:pt x="2088" y="5674"/>
                    <a:pt x="2570" y="6085"/>
                  </a:cubicBezTo>
                  <a:lnTo>
                    <a:pt x="2766" y="5853"/>
                  </a:lnTo>
                  <a:cubicBezTo>
                    <a:pt x="2302" y="5442"/>
                    <a:pt x="1963" y="4925"/>
                    <a:pt x="1785" y="4336"/>
                  </a:cubicBezTo>
                  <a:cubicBezTo>
                    <a:pt x="2017" y="4122"/>
                    <a:pt x="2213" y="3854"/>
                    <a:pt x="2391" y="3533"/>
                  </a:cubicBezTo>
                  <a:lnTo>
                    <a:pt x="2427" y="3462"/>
                  </a:lnTo>
                  <a:lnTo>
                    <a:pt x="2391" y="3390"/>
                  </a:lnTo>
                  <a:cubicBezTo>
                    <a:pt x="2213" y="3051"/>
                    <a:pt x="2017" y="2802"/>
                    <a:pt x="1785" y="2587"/>
                  </a:cubicBezTo>
                  <a:cubicBezTo>
                    <a:pt x="2177" y="1249"/>
                    <a:pt x="3408" y="321"/>
                    <a:pt x="4818" y="321"/>
                  </a:cubicBezTo>
                  <a:cubicBezTo>
                    <a:pt x="5371" y="321"/>
                    <a:pt x="5906" y="464"/>
                    <a:pt x="6388" y="732"/>
                  </a:cubicBezTo>
                  <a:cubicBezTo>
                    <a:pt x="6406" y="875"/>
                    <a:pt x="6477" y="999"/>
                    <a:pt x="6602" y="1124"/>
                  </a:cubicBezTo>
                  <a:lnTo>
                    <a:pt x="7762" y="2284"/>
                  </a:lnTo>
                  <a:lnTo>
                    <a:pt x="7762" y="3105"/>
                  </a:lnTo>
                  <a:cubicBezTo>
                    <a:pt x="7619" y="2998"/>
                    <a:pt x="7459" y="2944"/>
                    <a:pt x="7280" y="2944"/>
                  </a:cubicBezTo>
                  <a:lnTo>
                    <a:pt x="6834" y="2962"/>
                  </a:lnTo>
                  <a:lnTo>
                    <a:pt x="6513" y="6102"/>
                  </a:lnTo>
                  <a:cubicBezTo>
                    <a:pt x="5996" y="6424"/>
                    <a:pt x="5425" y="6602"/>
                    <a:pt x="4818" y="6602"/>
                  </a:cubicBezTo>
                  <a:cubicBezTo>
                    <a:pt x="4158" y="6602"/>
                    <a:pt x="3533" y="6406"/>
                    <a:pt x="2998" y="6031"/>
                  </a:cubicBezTo>
                  <a:lnTo>
                    <a:pt x="2820" y="6281"/>
                  </a:lnTo>
                  <a:cubicBezTo>
                    <a:pt x="3408" y="6691"/>
                    <a:pt x="4104" y="6905"/>
                    <a:pt x="4818" y="6905"/>
                  </a:cubicBezTo>
                  <a:cubicBezTo>
                    <a:pt x="5460" y="6905"/>
                    <a:pt x="6085" y="6727"/>
                    <a:pt x="6638" y="6388"/>
                  </a:cubicBezTo>
                  <a:lnTo>
                    <a:pt x="7798" y="7566"/>
                  </a:lnTo>
                  <a:lnTo>
                    <a:pt x="7477" y="7887"/>
                  </a:lnTo>
                  <a:lnTo>
                    <a:pt x="8208" y="8618"/>
                  </a:lnTo>
                  <a:lnTo>
                    <a:pt x="8422" y="8404"/>
                  </a:lnTo>
                  <a:lnTo>
                    <a:pt x="10581" y="10563"/>
                  </a:lnTo>
                  <a:lnTo>
                    <a:pt x="10581" y="9011"/>
                  </a:lnTo>
                  <a:lnTo>
                    <a:pt x="10242" y="9011"/>
                  </a:lnTo>
                  <a:lnTo>
                    <a:pt x="10242" y="9814"/>
                  </a:lnTo>
                  <a:lnTo>
                    <a:pt x="8636" y="8190"/>
                  </a:lnTo>
                  <a:lnTo>
                    <a:pt x="10046" y="6780"/>
                  </a:lnTo>
                  <a:lnTo>
                    <a:pt x="10278" y="6977"/>
                  </a:lnTo>
                  <a:lnTo>
                    <a:pt x="10278" y="8083"/>
                  </a:lnTo>
                  <a:lnTo>
                    <a:pt x="10581" y="8083"/>
                  </a:lnTo>
                  <a:lnTo>
                    <a:pt x="10581" y="6852"/>
                  </a:lnTo>
                  <a:lnTo>
                    <a:pt x="10278" y="6549"/>
                  </a:lnTo>
                  <a:lnTo>
                    <a:pt x="10438" y="6388"/>
                  </a:lnTo>
                  <a:lnTo>
                    <a:pt x="9707" y="5656"/>
                  </a:lnTo>
                  <a:lnTo>
                    <a:pt x="9457" y="5906"/>
                  </a:lnTo>
                  <a:lnTo>
                    <a:pt x="9154" y="1909"/>
                  </a:lnTo>
                  <a:lnTo>
                    <a:pt x="7494" y="250"/>
                  </a:lnTo>
                  <a:cubicBezTo>
                    <a:pt x="7298" y="54"/>
                    <a:pt x="7102" y="18"/>
                    <a:pt x="6977" y="0"/>
                  </a:cubicBezTo>
                  <a:cubicBezTo>
                    <a:pt x="6816" y="0"/>
                    <a:pt x="6656" y="72"/>
                    <a:pt x="6549" y="179"/>
                  </a:cubicBezTo>
                  <a:cubicBezTo>
                    <a:pt x="6477" y="232"/>
                    <a:pt x="6442" y="321"/>
                    <a:pt x="6406" y="393"/>
                  </a:cubicBezTo>
                  <a:cubicBezTo>
                    <a:pt x="5906" y="143"/>
                    <a:pt x="5371" y="0"/>
                    <a:pt x="481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3"/>
            <p:cNvSpPr/>
            <p:nvPr/>
          </p:nvSpPr>
          <p:spPr>
            <a:xfrm rot="5400000">
              <a:off x="6972404" y="14651457"/>
              <a:ext cx="17882" cy="17824"/>
            </a:xfrm>
            <a:custGeom>
              <a:rect b="b" l="l" r="r" t="t"/>
              <a:pathLst>
                <a:path extrusionOk="0" h="304" w="305">
                  <a:moveTo>
                    <a:pt x="1" y="0"/>
                  </a:moveTo>
                  <a:lnTo>
                    <a:pt x="1"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3"/>
            <p:cNvSpPr/>
            <p:nvPr/>
          </p:nvSpPr>
          <p:spPr>
            <a:xfrm rot="5400000">
              <a:off x="7228207" y="14269072"/>
              <a:ext cx="104655" cy="208254"/>
            </a:xfrm>
            <a:custGeom>
              <a:rect b="b" l="l" r="r" t="t"/>
              <a:pathLst>
                <a:path extrusionOk="0" h="3552" w="1785">
                  <a:moveTo>
                    <a:pt x="482" y="322"/>
                  </a:moveTo>
                  <a:cubicBezTo>
                    <a:pt x="1071" y="554"/>
                    <a:pt x="1464" y="1125"/>
                    <a:pt x="1464" y="1767"/>
                  </a:cubicBezTo>
                  <a:cubicBezTo>
                    <a:pt x="1464" y="2409"/>
                    <a:pt x="1071" y="2980"/>
                    <a:pt x="482" y="3212"/>
                  </a:cubicBezTo>
                  <a:lnTo>
                    <a:pt x="322" y="3141"/>
                  </a:lnTo>
                  <a:lnTo>
                    <a:pt x="322" y="411"/>
                  </a:lnTo>
                  <a:lnTo>
                    <a:pt x="482" y="322"/>
                  </a:lnTo>
                  <a:close/>
                  <a:moveTo>
                    <a:pt x="464" y="1"/>
                  </a:moveTo>
                  <a:lnTo>
                    <a:pt x="1" y="215"/>
                  </a:lnTo>
                  <a:lnTo>
                    <a:pt x="1" y="3319"/>
                  </a:lnTo>
                  <a:lnTo>
                    <a:pt x="464" y="3551"/>
                  </a:lnTo>
                  <a:lnTo>
                    <a:pt x="518" y="3533"/>
                  </a:lnTo>
                  <a:cubicBezTo>
                    <a:pt x="1267" y="3266"/>
                    <a:pt x="1785" y="2570"/>
                    <a:pt x="1785" y="1767"/>
                  </a:cubicBezTo>
                  <a:cubicBezTo>
                    <a:pt x="1785" y="982"/>
                    <a:pt x="1267" y="268"/>
                    <a:pt x="518" y="18"/>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3"/>
            <p:cNvSpPr/>
            <p:nvPr/>
          </p:nvSpPr>
          <p:spPr>
            <a:xfrm rot="5400000">
              <a:off x="7194729" y="14217829"/>
              <a:ext cx="45028" cy="89997"/>
            </a:xfrm>
            <a:custGeom>
              <a:rect b="b" l="l" r="r" t="t"/>
              <a:pathLst>
                <a:path extrusionOk="0" h="1535" w="768">
                  <a:moveTo>
                    <a:pt x="768" y="0"/>
                  </a:moveTo>
                  <a:cubicBezTo>
                    <a:pt x="340" y="0"/>
                    <a:pt x="1" y="339"/>
                    <a:pt x="1" y="767"/>
                  </a:cubicBezTo>
                  <a:cubicBezTo>
                    <a:pt x="1" y="1196"/>
                    <a:pt x="340" y="1535"/>
                    <a:pt x="768" y="1535"/>
                  </a:cubicBezTo>
                  <a:lnTo>
                    <a:pt x="768" y="1231"/>
                  </a:lnTo>
                  <a:cubicBezTo>
                    <a:pt x="500" y="1231"/>
                    <a:pt x="304" y="1017"/>
                    <a:pt x="304" y="767"/>
                  </a:cubicBezTo>
                  <a:cubicBezTo>
                    <a:pt x="304" y="518"/>
                    <a:pt x="500" y="303"/>
                    <a:pt x="768" y="303"/>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3"/>
            <p:cNvSpPr/>
            <p:nvPr/>
          </p:nvSpPr>
          <p:spPr>
            <a:xfrm rot="5400000">
              <a:off x="7321839" y="14217301"/>
              <a:ext cx="45028" cy="91052"/>
            </a:xfrm>
            <a:custGeom>
              <a:rect b="b" l="l" r="r" t="t"/>
              <a:pathLst>
                <a:path extrusionOk="0" h="1553" w="768">
                  <a:moveTo>
                    <a:pt x="768" y="0"/>
                  </a:moveTo>
                  <a:cubicBezTo>
                    <a:pt x="340" y="0"/>
                    <a:pt x="1" y="357"/>
                    <a:pt x="1" y="785"/>
                  </a:cubicBezTo>
                  <a:cubicBezTo>
                    <a:pt x="1" y="1214"/>
                    <a:pt x="340" y="1553"/>
                    <a:pt x="768" y="1553"/>
                  </a:cubicBezTo>
                  <a:lnTo>
                    <a:pt x="768" y="1249"/>
                  </a:lnTo>
                  <a:cubicBezTo>
                    <a:pt x="500" y="1249"/>
                    <a:pt x="304" y="1035"/>
                    <a:pt x="304" y="785"/>
                  </a:cubicBezTo>
                  <a:cubicBezTo>
                    <a:pt x="304" y="518"/>
                    <a:pt x="500" y="321"/>
                    <a:pt x="768" y="321"/>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 name="Google Shape;2823;p53"/>
          <p:cNvGrpSpPr/>
          <p:nvPr/>
        </p:nvGrpSpPr>
        <p:grpSpPr>
          <a:xfrm>
            <a:off x="1619012" y="9265762"/>
            <a:ext cx="666502" cy="513378"/>
            <a:chOff x="6863616" y="8692802"/>
            <a:chExt cx="619426" cy="477072"/>
          </a:xfrm>
        </p:grpSpPr>
        <p:sp>
          <p:nvSpPr>
            <p:cNvPr id="2824" name="Google Shape;2824;p53"/>
            <p:cNvSpPr/>
            <p:nvPr/>
          </p:nvSpPr>
          <p:spPr>
            <a:xfrm rot="5400000">
              <a:off x="6938838" y="8627019"/>
              <a:ext cx="468688" cy="600254"/>
            </a:xfrm>
            <a:custGeom>
              <a:rect b="b" l="l" r="r" t="t"/>
              <a:pathLst>
                <a:path extrusionOk="0" h="10238" w="7994">
                  <a:moveTo>
                    <a:pt x="5174" y="1066"/>
                  </a:moveTo>
                  <a:cubicBezTo>
                    <a:pt x="4853" y="1138"/>
                    <a:pt x="4657" y="1477"/>
                    <a:pt x="4764" y="1798"/>
                  </a:cubicBezTo>
                  <a:cubicBezTo>
                    <a:pt x="4728" y="1816"/>
                    <a:pt x="4693" y="1852"/>
                    <a:pt x="4657" y="1887"/>
                  </a:cubicBezTo>
                  <a:cubicBezTo>
                    <a:pt x="4675" y="1852"/>
                    <a:pt x="4711" y="1834"/>
                    <a:pt x="4728" y="1816"/>
                  </a:cubicBezTo>
                  <a:cubicBezTo>
                    <a:pt x="4746" y="1798"/>
                    <a:pt x="4746" y="1798"/>
                    <a:pt x="4746" y="1798"/>
                  </a:cubicBezTo>
                  <a:cubicBezTo>
                    <a:pt x="4657" y="1459"/>
                    <a:pt x="4853" y="1138"/>
                    <a:pt x="5174" y="1066"/>
                  </a:cubicBezTo>
                  <a:close/>
                  <a:moveTo>
                    <a:pt x="999" y="5491"/>
                  </a:moveTo>
                  <a:cubicBezTo>
                    <a:pt x="999" y="5563"/>
                    <a:pt x="999" y="5652"/>
                    <a:pt x="1017" y="5723"/>
                  </a:cubicBezTo>
                  <a:cubicBezTo>
                    <a:pt x="999" y="5652"/>
                    <a:pt x="999" y="5598"/>
                    <a:pt x="999" y="5527"/>
                  </a:cubicBezTo>
                  <a:cubicBezTo>
                    <a:pt x="999" y="5509"/>
                    <a:pt x="999" y="5509"/>
                    <a:pt x="999" y="5491"/>
                  </a:cubicBezTo>
                  <a:close/>
                  <a:moveTo>
                    <a:pt x="6067" y="0"/>
                  </a:moveTo>
                  <a:cubicBezTo>
                    <a:pt x="6044" y="0"/>
                    <a:pt x="6022" y="5"/>
                    <a:pt x="5995" y="14"/>
                  </a:cubicBezTo>
                  <a:cubicBezTo>
                    <a:pt x="5942" y="14"/>
                    <a:pt x="5888" y="14"/>
                    <a:pt x="5835" y="32"/>
                  </a:cubicBezTo>
                  <a:cubicBezTo>
                    <a:pt x="5835" y="32"/>
                    <a:pt x="5835" y="32"/>
                    <a:pt x="5835" y="49"/>
                  </a:cubicBezTo>
                  <a:cubicBezTo>
                    <a:pt x="5531" y="139"/>
                    <a:pt x="5317" y="442"/>
                    <a:pt x="5317" y="781"/>
                  </a:cubicBezTo>
                  <a:lnTo>
                    <a:pt x="5317" y="1049"/>
                  </a:lnTo>
                  <a:lnTo>
                    <a:pt x="4425" y="1049"/>
                  </a:lnTo>
                  <a:cubicBezTo>
                    <a:pt x="2248" y="1173"/>
                    <a:pt x="446" y="2851"/>
                    <a:pt x="250" y="5045"/>
                  </a:cubicBezTo>
                  <a:cubicBezTo>
                    <a:pt x="0" y="7668"/>
                    <a:pt x="2070" y="9899"/>
                    <a:pt x="4657" y="9899"/>
                  </a:cubicBezTo>
                  <a:lnTo>
                    <a:pt x="6798" y="9899"/>
                  </a:lnTo>
                  <a:cubicBezTo>
                    <a:pt x="6548" y="9899"/>
                    <a:pt x="6317" y="9792"/>
                    <a:pt x="6156" y="9631"/>
                  </a:cubicBezTo>
                  <a:lnTo>
                    <a:pt x="6156" y="9631"/>
                  </a:lnTo>
                  <a:cubicBezTo>
                    <a:pt x="6317" y="9792"/>
                    <a:pt x="6548" y="9881"/>
                    <a:pt x="6798" y="9881"/>
                  </a:cubicBezTo>
                  <a:cubicBezTo>
                    <a:pt x="6798" y="9881"/>
                    <a:pt x="6798" y="9899"/>
                    <a:pt x="6798" y="9899"/>
                  </a:cubicBezTo>
                  <a:cubicBezTo>
                    <a:pt x="6870" y="10023"/>
                    <a:pt x="6977" y="10130"/>
                    <a:pt x="7119" y="10184"/>
                  </a:cubicBezTo>
                  <a:cubicBezTo>
                    <a:pt x="7119" y="10202"/>
                    <a:pt x="7119" y="10202"/>
                    <a:pt x="7119" y="10202"/>
                  </a:cubicBezTo>
                  <a:cubicBezTo>
                    <a:pt x="7191" y="10220"/>
                    <a:pt x="7280" y="10238"/>
                    <a:pt x="7351" y="10238"/>
                  </a:cubicBezTo>
                  <a:cubicBezTo>
                    <a:pt x="7423" y="10238"/>
                    <a:pt x="7476" y="10238"/>
                    <a:pt x="7548" y="10220"/>
                  </a:cubicBezTo>
                  <a:cubicBezTo>
                    <a:pt x="7797" y="10148"/>
                    <a:pt x="7994" y="9863"/>
                    <a:pt x="7994" y="9613"/>
                  </a:cubicBezTo>
                  <a:lnTo>
                    <a:pt x="7994" y="7169"/>
                  </a:lnTo>
                  <a:cubicBezTo>
                    <a:pt x="7994" y="6919"/>
                    <a:pt x="7851" y="6705"/>
                    <a:pt x="7655" y="6598"/>
                  </a:cubicBezTo>
                  <a:lnTo>
                    <a:pt x="7637" y="6598"/>
                  </a:lnTo>
                  <a:cubicBezTo>
                    <a:pt x="7601" y="6580"/>
                    <a:pt x="7583" y="6562"/>
                    <a:pt x="7548" y="6562"/>
                  </a:cubicBezTo>
                  <a:cubicBezTo>
                    <a:pt x="7458" y="6526"/>
                    <a:pt x="7387" y="6526"/>
                    <a:pt x="7316" y="6526"/>
                  </a:cubicBezTo>
                  <a:cubicBezTo>
                    <a:pt x="7298" y="6526"/>
                    <a:pt x="7280" y="6544"/>
                    <a:pt x="7262" y="6544"/>
                  </a:cubicBezTo>
                  <a:cubicBezTo>
                    <a:pt x="7244" y="6544"/>
                    <a:pt x="7209" y="6544"/>
                    <a:pt x="7191" y="6562"/>
                  </a:cubicBezTo>
                  <a:lnTo>
                    <a:pt x="7137" y="6562"/>
                  </a:lnTo>
                  <a:cubicBezTo>
                    <a:pt x="7137" y="6580"/>
                    <a:pt x="7119" y="6580"/>
                    <a:pt x="7119" y="6580"/>
                  </a:cubicBezTo>
                  <a:cubicBezTo>
                    <a:pt x="6887" y="6669"/>
                    <a:pt x="6727" y="6883"/>
                    <a:pt x="6727" y="7151"/>
                  </a:cubicBezTo>
                  <a:lnTo>
                    <a:pt x="6727" y="7561"/>
                  </a:lnTo>
                  <a:cubicBezTo>
                    <a:pt x="6727" y="7561"/>
                    <a:pt x="6727" y="7579"/>
                    <a:pt x="6727" y="7579"/>
                  </a:cubicBezTo>
                  <a:lnTo>
                    <a:pt x="4657" y="7579"/>
                  </a:lnTo>
                  <a:cubicBezTo>
                    <a:pt x="3497" y="7561"/>
                    <a:pt x="2552" y="6615"/>
                    <a:pt x="2552" y="5456"/>
                  </a:cubicBezTo>
                  <a:cubicBezTo>
                    <a:pt x="2552" y="4546"/>
                    <a:pt x="3140" y="3761"/>
                    <a:pt x="3961" y="3475"/>
                  </a:cubicBezTo>
                  <a:cubicBezTo>
                    <a:pt x="3997" y="3457"/>
                    <a:pt x="4050" y="3440"/>
                    <a:pt x="4104" y="3440"/>
                  </a:cubicBezTo>
                  <a:cubicBezTo>
                    <a:pt x="4122" y="3422"/>
                    <a:pt x="4140" y="3422"/>
                    <a:pt x="4175" y="3422"/>
                  </a:cubicBezTo>
                  <a:cubicBezTo>
                    <a:pt x="4247" y="3404"/>
                    <a:pt x="4318" y="3386"/>
                    <a:pt x="4389" y="3368"/>
                  </a:cubicBezTo>
                  <a:cubicBezTo>
                    <a:pt x="4247" y="3154"/>
                    <a:pt x="4193" y="2886"/>
                    <a:pt x="4229" y="2619"/>
                  </a:cubicBezTo>
                  <a:cubicBezTo>
                    <a:pt x="4251" y="2440"/>
                    <a:pt x="4323" y="2274"/>
                    <a:pt x="4426" y="2128"/>
                  </a:cubicBezTo>
                  <a:lnTo>
                    <a:pt x="4426" y="2128"/>
                  </a:lnTo>
                  <a:cubicBezTo>
                    <a:pt x="4296" y="2321"/>
                    <a:pt x="4229" y="2546"/>
                    <a:pt x="4229" y="2779"/>
                  </a:cubicBezTo>
                  <a:cubicBezTo>
                    <a:pt x="4229" y="3404"/>
                    <a:pt x="4746" y="3939"/>
                    <a:pt x="5389" y="3939"/>
                  </a:cubicBezTo>
                  <a:cubicBezTo>
                    <a:pt x="5478" y="4118"/>
                    <a:pt x="5638" y="4260"/>
                    <a:pt x="5835" y="4332"/>
                  </a:cubicBezTo>
                  <a:cubicBezTo>
                    <a:pt x="5887" y="4358"/>
                    <a:pt x="5949" y="4374"/>
                    <a:pt x="6020" y="4374"/>
                  </a:cubicBezTo>
                  <a:cubicBezTo>
                    <a:pt x="6046" y="4374"/>
                    <a:pt x="6074" y="4372"/>
                    <a:pt x="6102" y="4367"/>
                  </a:cubicBezTo>
                  <a:lnTo>
                    <a:pt x="6174" y="4367"/>
                  </a:lnTo>
                  <a:cubicBezTo>
                    <a:pt x="6263" y="4367"/>
                    <a:pt x="6334" y="4332"/>
                    <a:pt x="6406" y="4296"/>
                  </a:cubicBezTo>
                  <a:lnTo>
                    <a:pt x="6423" y="4296"/>
                  </a:lnTo>
                  <a:cubicBezTo>
                    <a:pt x="6441" y="4278"/>
                    <a:pt x="6477" y="4260"/>
                    <a:pt x="6495" y="4242"/>
                  </a:cubicBezTo>
                  <a:cubicBezTo>
                    <a:pt x="6513" y="4242"/>
                    <a:pt x="6530" y="4225"/>
                    <a:pt x="6548" y="4225"/>
                  </a:cubicBezTo>
                  <a:cubicBezTo>
                    <a:pt x="6566" y="4207"/>
                    <a:pt x="6584" y="4189"/>
                    <a:pt x="6602" y="4171"/>
                  </a:cubicBezTo>
                  <a:cubicBezTo>
                    <a:pt x="6602" y="4171"/>
                    <a:pt x="6620" y="4153"/>
                    <a:pt x="6638" y="4135"/>
                  </a:cubicBezTo>
                  <a:cubicBezTo>
                    <a:pt x="6655" y="4118"/>
                    <a:pt x="6673" y="4100"/>
                    <a:pt x="6673" y="4082"/>
                  </a:cubicBezTo>
                  <a:cubicBezTo>
                    <a:pt x="6691" y="4064"/>
                    <a:pt x="6709" y="4046"/>
                    <a:pt x="6727" y="4028"/>
                  </a:cubicBezTo>
                  <a:cubicBezTo>
                    <a:pt x="6727" y="4010"/>
                    <a:pt x="6745" y="3993"/>
                    <a:pt x="6762" y="3975"/>
                  </a:cubicBezTo>
                  <a:cubicBezTo>
                    <a:pt x="6762" y="3957"/>
                    <a:pt x="6780" y="3939"/>
                    <a:pt x="6780" y="3903"/>
                  </a:cubicBezTo>
                  <a:cubicBezTo>
                    <a:pt x="6798" y="3886"/>
                    <a:pt x="6798" y="3868"/>
                    <a:pt x="6816" y="3850"/>
                  </a:cubicBezTo>
                  <a:cubicBezTo>
                    <a:pt x="6816" y="3832"/>
                    <a:pt x="6834" y="3796"/>
                    <a:pt x="6834" y="3779"/>
                  </a:cubicBezTo>
                  <a:cubicBezTo>
                    <a:pt x="6834" y="3761"/>
                    <a:pt x="6834" y="3743"/>
                    <a:pt x="6852" y="3725"/>
                  </a:cubicBezTo>
                  <a:cubicBezTo>
                    <a:pt x="6852" y="3689"/>
                    <a:pt x="6852" y="3636"/>
                    <a:pt x="6852" y="3600"/>
                  </a:cubicBezTo>
                  <a:cubicBezTo>
                    <a:pt x="6852" y="3600"/>
                    <a:pt x="6852" y="3600"/>
                    <a:pt x="6852" y="3582"/>
                  </a:cubicBezTo>
                  <a:lnTo>
                    <a:pt x="6852" y="781"/>
                  </a:lnTo>
                  <a:cubicBezTo>
                    <a:pt x="6852" y="745"/>
                    <a:pt x="6852" y="692"/>
                    <a:pt x="6852" y="656"/>
                  </a:cubicBezTo>
                  <a:cubicBezTo>
                    <a:pt x="6834" y="638"/>
                    <a:pt x="6834" y="620"/>
                    <a:pt x="6834" y="603"/>
                  </a:cubicBezTo>
                  <a:cubicBezTo>
                    <a:pt x="6834" y="567"/>
                    <a:pt x="6816" y="549"/>
                    <a:pt x="6816" y="513"/>
                  </a:cubicBezTo>
                  <a:cubicBezTo>
                    <a:pt x="6798" y="495"/>
                    <a:pt x="6798" y="495"/>
                    <a:pt x="6780" y="478"/>
                  </a:cubicBezTo>
                  <a:cubicBezTo>
                    <a:pt x="6780" y="442"/>
                    <a:pt x="6762" y="424"/>
                    <a:pt x="6745" y="406"/>
                  </a:cubicBezTo>
                  <a:cubicBezTo>
                    <a:pt x="6745" y="388"/>
                    <a:pt x="6727" y="371"/>
                    <a:pt x="6727" y="353"/>
                  </a:cubicBezTo>
                  <a:cubicBezTo>
                    <a:pt x="6709" y="335"/>
                    <a:pt x="6691" y="317"/>
                    <a:pt x="6673" y="281"/>
                  </a:cubicBezTo>
                  <a:cubicBezTo>
                    <a:pt x="6673" y="281"/>
                    <a:pt x="6655" y="264"/>
                    <a:pt x="6638" y="246"/>
                  </a:cubicBezTo>
                  <a:cubicBezTo>
                    <a:pt x="6620" y="228"/>
                    <a:pt x="6602" y="210"/>
                    <a:pt x="6584" y="192"/>
                  </a:cubicBezTo>
                  <a:cubicBezTo>
                    <a:pt x="6566" y="174"/>
                    <a:pt x="6548" y="174"/>
                    <a:pt x="6530" y="156"/>
                  </a:cubicBezTo>
                  <a:cubicBezTo>
                    <a:pt x="6530" y="139"/>
                    <a:pt x="6513" y="139"/>
                    <a:pt x="6495" y="121"/>
                  </a:cubicBezTo>
                  <a:cubicBezTo>
                    <a:pt x="6477" y="103"/>
                    <a:pt x="6441" y="85"/>
                    <a:pt x="6423" y="85"/>
                  </a:cubicBezTo>
                  <a:cubicBezTo>
                    <a:pt x="6423" y="85"/>
                    <a:pt x="6406" y="85"/>
                    <a:pt x="6406" y="67"/>
                  </a:cubicBezTo>
                  <a:cubicBezTo>
                    <a:pt x="6334" y="32"/>
                    <a:pt x="6245" y="14"/>
                    <a:pt x="6174" y="14"/>
                  </a:cubicBezTo>
                  <a:cubicBezTo>
                    <a:pt x="6168" y="8"/>
                    <a:pt x="6162" y="6"/>
                    <a:pt x="6156" y="6"/>
                  </a:cubicBezTo>
                  <a:cubicBezTo>
                    <a:pt x="6146" y="6"/>
                    <a:pt x="6138" y="14"/>
                    <a:pt x="6138" y="14"/>
                  </a:cubicBezTo>
                  <a:cubicBezTo>
                    <a:pt x="6111" y="5"/>
                    <a:pt x="6089" y="0"/>
                    <a:pt x="6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3"/>
            <p:cNvSpPr/>
            <p:nvPr/>
          </p:nvSpPr>
          <p:spPr>
            <a:xfrm rot="5400000">
              <a:off x="7365254" y="9084567"/>
              <a:ext cx="17824" cy="18879"/>
            </a:xfrm>
            <a:custGeom>
              <a:rect b="b" l="l" r="r" t="t"/>
              <a:pathLst>
                <a:path extrusionOk="0" h="322" w="304">
                  <a:moveTo>
                    <a:pt x="0" y="0"/>
                  </a:moveTo>
                  <a:lnTo>
                    <a:pt x="0" y="322"/>
                  </a:lnTo>
                  <a:lnTo>
                    <a:pt x="303" y="322"/>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3"/>
            <p:cNvSpPr/>
            <p:nvPr/>
          </p:nvSpPr>
          <p:spPr>
            <a:xfrm rot="5400000">
              <a:off x="6936874" y="8623706"/>
              <a:ext cx="472910" cy="619426"/>
            </a:xfrm>
            <a:custGeom>
              <a:rect b="b" l="l" r="r" t="t"/>
              <a:pathLst>
                <a:path extrusionOk="0" h="10565" w="8066">
                  <a:moveTo>
                    <a:pt x="3997" y="2963"/>
                  </a:moveTo>
                  <a:cubicBezTo>
                    <a:pt x="3997" y="3124"/>
                    <a:pt x="4033" y="3284"/>
                    <a:pt x="4086" y="3427"/>
                  </a:cubicBezTo>
                  <a:cubicBezTo>
                    <a:pt x="3623" y="3534"/>
                    <a:pt x="3212" y="3766"/>
                    <a:pt x="2891" y="4141"/>
                  </a:cubicBezTo>
                  <a:cubicBezTo>
                    <a:pt x="2516" y="4551"/>
                    <a:pt x="2320" y="5086"/>
                    <a:pt x="2320" y="5622"/>
                  </a:cubicBezTo>
                  <a:cubicBezTo>
                    <a:pt x="2320" y="6228"/>
                    <a:pt x="2552" y="6799"/>
                    <a:pt x="2980" y="7228"/>
                  </a:cubicBezTo>
                  <a:cubicBezTo>
                    <a:pt x="3408" y="7656"/>
                    <a:pt x="3979" y="7888"/>
                    <a:pt x="4586" y="7906"/>
                  </a:cubicBezTo>
                  <a:lnTo>
                    <a:pt x="6138" y="7906"/>
                  </a:lnTo>
                  <a:cubicBezTo>
                    <a:pt x="6067" y="8013"/>
                    <a:pt x="6031" y="8138"/>
                    <a:pt x="6049" y="8280"/>
                  </a:cubicBezTo>
                  <a:cubicBezTo>
                    <a:pt x="6031" y="8298"/>
                    <a:pt x="5996" y="8334"/>
                    <a:pt x="5978" y="8352"/>
                  </a:cubicBezTo>
                  <a:lnTo>
                    <a:pt x="4586" y="8352"/>
                  </a:lnTo>
                  <a:cubicBezTo>
                    <a:pt x="3854" y="8352"/>
                    <a:pt x="3176" y="8066"/>
                    <a:pt x="2659" y="7549"/>
                  </a:cubicBezTo>
                  <a:cubicBezTo>
                    <a:pt x="2142" y="7031"/>
                    <a:pt x="1856" y="6353"/>
                    <a:pt x="1856" y="5622"/>
                  </a:cubicBezTo>
                  <a:cubicBezTo>
                    <a:pt x="1856" y="4355"/>
                    <a:pt x="2766" y="3249"/>
                    <a:pt x="3997" y="2963"/>
                  </a:cubicBezTo>
                  <a:close/>
                  <a:moveTo>
                    <a:pt x="4640" y="1375"/>
                  </a:moveTo>
                  <a:cubicBezTo>
                    <a:pt x="4532" y="1518"/>
                    <a:pt x="4497" y="1679"/>
                    <a:pt x="4497" y="1839"/>
                  </a:cubicBezTo>
                  <a:cubicBezTo>
                    <a:pt x="3515" y="1875"/>
                    <a:pt x="2605" y="2249"/>
                    <a:pt x="1927" y="2927"/>
                  </a:cubicBezTo>
                  <a:cubicBezTo>
                    <a:pt x="1178" y="3641"/>
                    <a:pt x="768" y="4605"/>
                    <a:pt x="768" y="5640"/>
                  </a:cubicBezTo>
                  <a:cubicBezTo>
                    <a:pt x="768" y="6585"/>
                    <a:pt x="1125" y="7495"/>
                    <a:pt x="1785" y="8209"/>
                  </a:cubicBezTo>
                  <a:lnTo>
                    <a:pt x="2017" y="7995"/>
                  </a:lnTo>
                  <a:cubicBezTo>
                    <a:pt x="1410" y="7352"/>
                    <a:pt x="1089" y="6514"/>
                    <a:pt x="1089" y="5640"/>
                  </a:cubicBezTo>
                  <a:cubicBezTo>
                    <a:pt x="1089" y="4676"/>
                    <a:pt x="1464" y="3802"/>
                    <a:pt x="2142" y="3142"/>
                  </a:cubicBezTo>
                  <a:cubicBezTo>
                    <a:pt x="2713" y="2588"/>
                    <a:pt x="3444" y="2249"/>
                    <a:pt x="4247" y="2160"/>
                  </a:cubicBezTo>
                  <a:lnTo>
                    <a:pt x="4247" y="2160"/>
                  </a:lnTo>
                  <a:cubicBezTo>
                    <a:pt x="4140" y="2303"/>
                    <a:pt x="4069" y="2481"/>
                    <a:pt x="4033" y="2660"/>
                  </a:cubicBezTo>
                  <a:cubicBezTo>
                    <a:pt x="2605" y="2927"/>
                    <a:pt x="1553" y="4176"/>
                    <a:pt x="1553" y="5640"/>
                  </a:cubicBezTo>
                  <a:cubicBezTo>
                    <a:pt x="1553" y="6442"/>
                    <a:pt x="1856" y="7192"/>
                    <a:pt x="2445" y="7781"/>
                  </a:cubicBezTo>
                  <a:cubicBezTo>
                    <a:pt x="3016" y="8352"/>
                    <a:pt x="3765" y="8655"/>
                    <a:pt x="4568" y="8655"/>
                  </a:cubicBezTo>
                  <a:lnTo>
                    <a:pt x="5746" y="8655"/>
                  </a:lnTo>
                  <a:cubicBezTo>
                    <a:pt x="5674" y="8816"/>
                    <a:pt x="5639" y="8976"/>
                    <a:pt x="5639" y="9137"/>
                  </a:cubicBezTo>
                  <a:lnTo>
                    <a:pt x="4586" y="9137"/>
                  </a:lnTo>
                  <a:cubicBezTo>
                    <a:pt x="4586" y="9137"/>
                    <a:pt x="2873" y="8798"/>
                    <a:pt x="2213" y="8191"/>
                  </a:cubicBezTo>
                  <a:lnTo>
                    <a:pt x="2017" y="8423"/>
                  </a:lnTo>
                  <a:cubicBezTo>
                    <a:pt x="2713" y="9083"/>
                    <a:pt x="4586" y="9422"/>
                    <a:pt x="4586" y="9422"/>
                  </a:cubicBezTo>
                  <a:lnTo>
                    <a:pt x="5692" y="9422"/>
                  </a:lnTo>
                  <a:cubicBezTo>
                    <a:pt x="5746" y="9601"/>
                    <a:pt x="5835" y="9761"/>
                    <a:pt x="5978" y="9904"/>
                  </a:cubicBezTo>
                  <a:lnTo>
                    <a:pt x="4568" y="9904"/>
                  </a:lnTo>
                  <a:cubicBezTo>
                    <a:pt x="3444" y="9904"/>
                    <a:pt x="2374" y="9458"/>
                    <a:pt x="1571" y="8655"/>
                  </a:cubicBezTo>
                  <a:cubicBezTo>
                    <a:pt x="750" y="7834"/>
                    <a:pt x="322" y="6764"/>
                    <a:pt x="322" y="5640"/>
                  </a:cubicBezTo>
                  <a:cubicBezTo>
                    <a:pt x="322" y="4498"/>
                    <a:pt x="750" y="3427"/>
                    <a:pt x="1571" y="2624"/>
                  </a:cubicBezTo>
                  <a:cubicBezTo>
                    <a:pt x="2374" y="1821"/>
                    <a:pt x="3444" y="1375"/>
                    <a:pt x="4568" y="1375"/>
                  </a:cubicBezTo>
                  <a:close/>
                  <a:moveTo>
                    <a:pt x="7298" y="6871"/>
                  </a:moveTo>
                  <a:cubicBezTo>
                    <a:pt x="7548" y="6871"/>
                    <a:pt x="7762" y="7067"/>
                    <a:pt x="7762" y="7335"/>
                  </a:cubicBezTo>
                  <a:lnTo>
                    <a:pt x="7762" y="9797"/>
                  </a:lnTo>
                  <a:cubicBezTo>
                    <a:pt x="7762" y="10047"/>
                    <a:pt x="7548" y="10243"/>
                    <a:pt x="7298" y="10243"/>
                  </a:cubicBezTo>
                  <a:cubicBezTo>
                    <a:pt x="7120" y="10243"/>
                    <a:pt x="6941" y="10154"/>
                    <a:pt x="6870" y="9993"/>
                  </a:cubicBezTo>
                  <a:lnTo>
                    <a:pt x="6834" y="9904"/>
                  </a:lnTo>
                  <a:lnTo>
                    <a:pt x="6745" y="9904"/>
                  </a:lnTo>
                  <a:cubicBezTo>
                    <a:pt x="6335" y="9904"/>
                    <a:pt x="5978" y="9565"/>
                    <a:pt x="5960" y="9155"/>
                  </a:cubicBezTo>
                  <a:cubicBezTo>
                    <a:pt x="5942" y="8887"/>
                    <a:pt x="6085" y="8637"/>
                    <a:pt x="6317" y="8477"/>
                  </a:cubicBezTo>
                  <a:lnTo>
                    <a:pt x="6424" y="8423"/>
                  </a:lnTo>
                  <a:lnTo>
                    <a:pt x="6370" y="8298"/>
                  </a:lnTo>
                  <a:cubicBezTo>
                    <a:pt x="6352" y="8209"/>
                    <a:pt x="6370" y="8102"/>
                    <a:pt x="6424" y="8013"/>
                  </a:cubicBezTo>
                  <a:cubicBezTo>
                    <a:pt x="6495" y="7941"/>
                    <a:pt x="6584" y="7906"/>
                    <a:pt x="6674" y="7906"/>
                  </a:cubicBezTo>
                  <a:lnTo>
                    <a:pt x="6834" y="7906"/>
                  </a:lnTo>
                  <a:lnTo>
                    <a:pt x="6834" y="7335"/>
                  </a:lnTo>
                  <a:cubicBezTo>
                    <a:pt x="6834" y="7067"/>
                    <a:pt x="7030" y="6871"/>
                    <a:pt x="7298" y="6871"/>
                  </a:cubicBezTo>
                  <a:close/>
                  <a:moveTo>
                    <a:pt x="6016" y="1"/>
                  </a:moveTo>
                  <a:cubicBezTo>
                    <a:pt x="5495" y="1"/>
                    <a:pt x="5068" y="405"/>
                    <a:pt x="5068" y="929"/>
                  </a:cubicBezTo>
                  <a:lnTo>
                    <a:pt x="5068" y="1072"/>
                  </a:lnTo>
                  <a:lnTo>
                    <a:pt x="4568" y="1072"/>
                  </a:lnTo>
                  <a:cubicBezTo>
                    <a:pt x="3355" y="1072"/>
                    <a:pt x="2213" y="1536"/>
                    <a:pt x="1339" y="2410"/>
                  </a:cubicBezTo>
                  <a:cubicBezTo>
                    <a:pt x="482" y="3266"/>
                    <a:pt x="0" y="4426"/>
                    <a:pt x="0" y="5640"/>
                  </a:cubicBezTo>
                  <a:cubicBezTo>
                    <a:pt x="0" y="6853"/>
                    <a:pt x="482" y="7995"/>
                    <a:pt x="1339" y="8869"/>
                  </a:cubicBezTo>
                  <a:cubicBezTo>
                    <a:pt x="2213" y="9726"/>
                    <a:pt x="3355" y="10207"/>
                    <a:pt x="4568" y="10207"/>
                  </a:cubicBezTo>
                  <a:lnTo>
                    <a:pt x="6638" y="10207"/>
                  </a:lnTo>
                  <a:cubicBezTo>
                    <a:pt x="6781" y="10421"/>
                    <a:pt x="7030" y="10564"/>
                    <a:pt x="7298" y="10564"/>
                  </a:cubicBezTo>
                  <a:cubicBezTo>
                    <a:pt x="7708" y="10564"/>
                    <a:pt x="8065" y="10207"/>
                    <a:pt x="8065" y="9779"/>
                  </a:cubicBezTo>
                  <a:lnTo>
                    <a:pt x="8065" y="7317"/>
                  </a:lnTo>
                  <a:cubicBezTo>
                    <a:pt x="8065" y="6924"/>
                    <a:pt x="7762" y="6567"/>
                    <a:pt x="7369" y="6532"/>
                  </a:cubicBezTo>
                  <a:cubicBezTo>
                    <a:pt x="7340" y="6528"/>
                    <a:pt x="7310" y="6527"/>
                    <a:pt x="7281" y="6527"/>
                  </a:cubicBezTo>
                  <a:cubicBezTo>
                    <a:pt x="6857" y="6527"/>
                    <a:pt x="6513" y="6882"/>
                    <a:pt x="6513" y="7299"/>
                  </a:cubicBezTo>
                  <a:lnTo>
                    <a:pt x="6513" y="7567"/>
                  </a:lnTo>
                  <a:lnTo>
                    <a:pt x="4568" y="7567"/>
                  </a:lnTo>
                  <a:cubicBezTo>
                    <a:pt x="4069" y="7567"/>
                    <a:pt x="3569" y="7370"/>
                    <a:pt x="3194" y="6996"/>
                  </a:cubicBezTo>
                  <a:cubicBezTo>
                    <a:pt x="2837" y="6621"/>
                    <a:pt x="2623" y="6139"/>
                    <a:pt x="2623" y="5622"/>
                  </a:cubicBezTo>
                  <a:cubicBezTo>
                    <a:pt x="2623" y="5140"/>
                    <a:pt x="2802" y="4694"/>
                    <a:pt x="3123" y="4337"/>
                  </a:cubicBezTo>
                  <a:cubicBezTo>
                    <a:pt x="3408" y="3998"/>
                    <a:pt x="3819" y="3766"/>
                    <a:pt x="4247" y="3695"/>
                  </a:cubicBezTo>
                  <a:cubicBezTo>
                    <a:pt x="4461" y="3998"/>
                    <a:pt x="4818" y="4212"/>
                    <a:pt x="5211" y="4248"/>
                  </a:cubicBezTo>
                  <a:cubicBezTo>
                    <a:pt x="5371" y="4515"/>
                    <a:pt x="5674" y="4694"/>
                    <a:pt x="5996" y="4694"/>
                  </a:cubicBezTo>
                  <a:cubicBezTo>
                    <a:pt x="6513" y="4694"/>
                    <a:pt x="6923" y="4266"/>
                    <a:pt x="6923" y="3766"/>
                  </a:cubicBezTo>
                  <a:lnTo>
                    <a:pt x="6923" y="2321"/>
                  </a:lnTo>
                  <a:lnTo>
                    <a:pt x="6620" y="2321"/>
                  </a:lnTo>
                  <a:lnTo>
                    <a:pt x="6620" y="3766"/>
                  </a:lnTo>
                  <a:cubicBezTo>
                    <a:pt x="6620" y="4105"/>
                    <a:pt x="6335" y="4391"/>
                    <a:pt x="5996" y="4391"/>
                  </a:cubicBezTo>
                  <a:cubicBezTo>
                    <a:pt x="5764" y="4391"/>
                    <a:pt x="5550" y="4248"/>
                    <a:pt x="5442" y="4034"/>
                  </a:cubicBezTo>
                  <a:lnTo>
                    <a:pt x="5407" y="3945"/>
                  </a:lnTo>
                  <a:lnTo>
                    <a:pt x="5318" y="3945"/>
                  </a:lnTo>
                  <a:cubicBezTo>
                    <a:pt x="4836" y="3945"/>
                    <a:pt x="4372" y="3552"/>
                    <a:pt x="4318" y="3088"/>
                  </a:cubicBezTo>
                  <a:cubicBezTo>
                    <a:pt x="4247" y="2678"/>
                    <a:pt x="4425" y="2303"/>
                    <a:pt x="4764" y="2089"/>
                  </a:cubicBezTo>
                  <a:lnTo>
                    <a:pt x="4872" y="2018"/>
                  </a:lnTo>
                  <a:lnTo>
                    <a:pt x="4818" y="1910"/>
                  </a:lnTo>
                  <a:cubicBezTo>
                    <a:pt x="4782" y="1768"/>
                    <a:pt x="4800" y="1625"/>
                    <a:pt x="4907" y="1500"/>
                  </a:cubicBezTo>
                  <a:cubicBezTo>
                    <a:pt x="4979" y="1411"/>
                    <a:pt x="5103" y="1357"/>
                    <a:pt x="5246" y="1357"/>
                  </a:cubicBezTo>
                  <a:lnTo>
                    <a:pt x="5389" y="1357"/>
                  </a:lnTo>
                  <a:lnTo>
                    <a:pt x="5389" y="983"/>
                  </a:lnTo>
                  <a:cubicBezTo>
                    <a:pt x="5389" y="626"/>
                    <a:pt x="5674" y="340"/>
                    <a:pt x="6013" y="340"/>
                  </a:cubicBezTo>
                  <a:cubicBezTo>
                    <a:pt x="6352" y="340"/>
                    <a:pt x="6620" y="608"/>
                    <a:pt x="6620" y="947"/>
                  </a:cubicBezTo>
                  <a:lnTo>
                    <a:pt x="6620" y="1393"/>
                  </a:lnTo>
                  <a:lnTo>
                    <a:pt x="6923" y="1393"/>
                  </a:lnTo>
                  <a:lnTo>
                    <a:pt x="6923" y="947"/>
                  </a:lnTo>
                  <a:cubicBezTo>
                    <a:pt x="6923" y="465"/>
                    <a:pt x="6531" y="37"/>
                    <a:pt x="6049" y="1"/>
                  </a:cubicBezTo>
                  <a:cubicBezTo>
                    <a:pt x="6038" y="1"/>
                    <a:pt x="6027" y="1"/>
                    <a:pt x="601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1" name="Shape 1401"/>
        <p:cNvGrpSpPr/>
        <p:nvPr/>
      </p:nvGrpSpPr>
      <p:grpSpPr>
        <a:xfrm>
          <a:off x="0" y="0"/>
          <a:ext cx="0" cy="0"/>
          <a:chOff x="0" y="0"/>
          <a:chExt cx="0" cy="0"/>
        </a:xfrm>
      </p:grpSpPr>
      <p:sp>
        <p:nvSpPr>
          <p:cNvPr id="1402" name="Google Shape;1402;p36"/>
          <p:cNvSpPr txBox="1"/>
          <p:nvPr>
            <p:ph idx="1" type="body"/>
          </p:nvPr>
        </p:nvSpPr>
        <p:spPr>
          <a:xfrm>
            <a:off x="1205775" y="5396050"/>
            <a:ext cx="7875600" cy="114993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Clr>
                <a:schemeClr val="dk1"/>
              </a:buClr>
              <a:buSzPts val="1100"/>
              <a:buFont typeface="Arial"/>
              <a:buNone/>
            </a:pPr>
            <a:r>
              <a:rPr lang="en"/>
              <a:t>Here’s what you’ll find in this </a:t>
            </a:r>
            <a:r>
              <a:rPr b="1" lang="en">
                <a:uFill>
                  <a:noFill/>
                </a:uFill>
                <a:hlinkClick r:id="rId3"/>
              </a:rPr>
              <a:t>Slidesgo</a:t>
            </a:r>
            <a:r>
              <a:rPr lang="en"/>
              <a:t> template: </a:t>
            </a:r>
            <a:endParaRPr/>
          </a:p>
          <a:p>
            <a:pPr indent="-393700" lvl="0" marL="457200" rtl="0" algn="l">
              <a:spcBef>
                <a:spcPts val="1600"/>
              </a:spcBef>
              <a:spcAft>
                <a:spcPts val="0"/>
              </a:spcAft>
              <a:buClr>
                <a:schemeClr val="dk1"/>
              </a:buClr>
              <a:buSzPts val="2600"/>
              <a:buAutoNum type="arabicPeriod"/>
            </a:pPr>
            <a:r>
              <a:rPr lang="en"/>
              <a:t>A slide structure based on a social media strategy,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393700" lvl="0" marL="457200" rtl="0" algn="l">
              <a:spcBef>
                <a:spcPts val="0"/>
              </a:spcBef>
              <a:spcAft>
                <a:spcPts val="0"/>
              </a:spcAft>
              <a:buClr>
                <a:schemeClr val="dk1"/>
              </a:buClr>
              <a:buSzPts val="2600"/>
              <a:buAutoNum type="arabicPeriod"/>
            </a:pPr>
            <a:r>
              <a:rPr lang="en"/>
              <a:t>An assortment of icons  that are suitable for use in the presentation can be found in the </a:t>
            </a:r>
            <a:r>
              <a:rPr b="1" lang="en">
                <a:solidFill>
                  <a:schemeClr val="hlink"/>
                </a:solidFill>
                <a:uFill>
                  <a:noFill/>
                </a:uFill>
                <a:hlinkClick action="ppaction://hlinksldjump" r:id="rId6"/>
              </a:rPr>
              <a:t>alternative resources</a:t>
            </a:r>
            <a:r>
              <a:rPr lang="en">
                <a:solidFill>
                  <a:schemeClr val="hlink"/>
                </a:solidFill>
                <a:uFill>
                  <a:noFill/>
                </a:uFill>
                <a:hlinkClick action="ppaction://hlinksldjump" r:id="rId7"/>
              </a:rPr>
              <a:t> </a:t>
            </a:r>
            <a:r>
              <a:rPr lang="en"/>
              <a:t>slide.</a:t>
            </a:r>
            <a:endParaRPr/>
          </a:p>
          <a:p>
            <a:pPr indent="-393700" lvl="0" marL="457200" rtl="0" algn="l">
              <a:spcBef>
                <a:spcPts val="0"/>
              </a:spcBef>
              <a:spcAft>
                <a:spcPts val="0"/>
              </a:spcAft>
              <a:buClr>
                <a:schemeClr val="dk1"/>
              </a:buClr>
              <a:buSzPts val="2600"/>
              <a:buAutoNum type="arabicPeriod"/>
            </a:pPr>
            <a:r>
              <a:rPr lang="en"/>
              <a:t>A </a:t>
            </a:r>
            <a:r>
              <a:rPr b="1" lang="en">
                <a:uFill>
                  <a:noFill/>
                </a:uFill>
                <a:hlinkClick action="ppaction://hlinksldjump" r:id="rId8"/>
              </a:rPr>
              <a:t>thanks</a:t>
            </a:r>
            <a:r>
              <a:rPr lang="en">
                <a:uFill>
                  <a:noFill/>
                </a:uFill>
                <a:hlinkClick action="ppaction://hlinksldjump" r:id="rId9"/>
              </a:rPr>
              <a:t> </a:t>
            </a:r>
            <a:r>
              <a:rPr lang="en"/>
              <a:t>slide, which you must keep so that proper credits for our design are given.</a:t>
            </a:r>
            <a:endParaRPr/>
          </a:p>
          <a:p>
            <a:pPr indent="-393700" lvl="0" marL="457200" rtl="0" algn="l">
              <a:spcBef>
                <a:spcPts val="0"/>
              </a:spcBef>
              <a:spcAft>
                <a:spcPts val="0"/>
              </a:spcAft>
              <a:buClr>
                <a:schemeClr val="dk1"/>
              </a:buClr>
              <a:buSzPts val="2600"/>
              <a:buAutoNum type="arabicPeriod"/>
            </a:pPr>
            <a:r>
              <a:rPr lang="en"/>
              <a:t>A </a:t>
            </a:r>
            <a:r>
              <a:rPr b="1" lang="en">
                <a:uFill>
                  <a:noFill/>
                </a:uFill>
                <a:hlinkClick action="ppaction://hlinksldjump" r:id="rId10"/>
              </a:rPr>
              <a:t>resources</a:t>
            </a:r>
            <a:r>
              <a:rPr lang="en">
                <a:uFill>
                  <a:noFill/>
                </a:uFill>
                <a:hlinkClick action="ppaction://hlinksldjump" r:id="rId11"/>
              </a:rPr>
              <a:t> </a:t>
            </a:r>
            <a:r>
              <a:rPr lang="en"/>
              <a:t>slide, where you’ll find links to all the elements used in the template.</a:t>
            </a:r>
            <a:endParaRPr/>
          </a:p>
          <a:p>
            <a:pPr indent="-393700" lvl="0" marL="457200" rtl="0" algn="l">
              <a:spcBef>
                <a:spcPts val="0"/>
              </a:spcBef>
              <a:spcAft>
                <a:spcPts val="0"/>
              </a:spcAft>
              <a:buClr>
                <a:schemeClr val="dk1"/>
              </a:buClr>
              <a:buSzPts val="2600"/>
              <a:buAutoNum type="arabicPeriod"/>
            </a:pPr>
            <a:r>
              <a:rPr b="1" lang="en">
                <a:solidFill>
                  <a:schemeClr val="hlink"/>
                </a:solidFill>
                <a:uFill>
                  <a:noFill/>
                </a:uFill>
                <a:hlinkClick action="ppaction://hlinksldjump" r:id="rId12"/>
              </a:rPr>
              <a:t>Instructions for use</a:t>
            </a:r>
            <a:r>
              <a:rPr lang="en"/>
              <a:t>.</a:t>
            </a:r>
            <a:endParaRPr/>
          </a:p>
          <a:p>
            <a:pPr indent="-393700" lvl="0" marL="457200" rtl="0" algn="l">
              <a:spcBef>
                <a:spcPts val="0"/>
              </a:spcBef>
              <a:spcAft>
                <a:spcPts val="0"/>
              </a:spcAft>
              <a:buClr>
                <a:schemeClr val="dk1"/>
              </a:buClr>
              <a:buSzPts val="2600"/>
              <a:buAutoNum type="arabicPeriod"/>
            </a:pPr>
            <a:r>
              <a:rPr lang="en"/>
              <a:t>Final slides with: </a:t>
            </a:r>
            <a:endParaRPr/>
          </a:p>
          <a:p>
            <a:pPr indent="-393700" lvl="0" marL="914400" rtl="0" algn="l">
              <a:spcBef>
                <a:spcPts val="0"/>
              </a:spcBef>
              <a:spcAft>
                <a:spcPts val="0"/>
              </a:spcAft>
              <a:buClr>
                <a:schemeClr val="dk1"/>
              </a:buClr>
              <a:buSzPts val="2600"/>
              <a:buChar char="●"/>
            </a:pPr>
            <a:r>
              <a:rPr lang="en"/>
              <a:t>The</a:t>
            </a:r>
            <a:r>
              <a:rPr lang="en">
                <a:solidFill>
                  <a:schemeClr val="hlink"/>
                </a:solidFill>
                <a:uFill>
                  <a:noFill/>
                </a:uFill>
                <a:hlinkClick action="ppaction://hlinksldjump" r:id="rId13"/>
              </a:rPr>
              <a:t> </a:t>
            </a:r>
            <a:r>
              <a:rPr b="1" lang="en">
                <a:solidFill>
                  <a:schemeClr val="hlink"/>
                </a:solidFill>
                <a:uFill>
                  <a:noFill/>
                </a:uFill>
                <a:hlinkClick action="ppaction://hlinksldjump" r:id="rId14"/>
              </a:rPr>
              <a:t>fonts and colors</a:t>
            </a:r>
            <a:r>
              <a:rPr lang="en">
                <a:solidFill>
                  <a:schemeClr val="hlink"/>
                </a:solidFill>
                <a:uFill>
                  <a:noFill/>
                </a:uFill>
                <a:hlinkClick action="ppaction://hlinksldjump" r:id="rId15"/>
              </a:rPr>
              <a:t> </a:t>
            </a:r>
            <a:r>
              <a:rPr lang="en"/>
              <a:t>used in the template.</a:t>
            </a:r>
            <a:endParaRPr/>
          </a:p>
          <a:p>
            <a:pPr indent="-393700" lvl="0" marL="914400" rtl="0" algn="l">
              <a:spcBef>
                <a:spcPts val="0"/>
              </a:spcBef>
              <a:spcAft>
                <a:spcPts val="0"/>
              </a:spcAft>
              <a:buClr>
                <a:schemeClr val="dk1"/>
              </a:buClr>
              <a:buSzPts val="2600"/>
              <a:buChar char="●"/>
            </a:pPr>
            <a:r>
              <a:rPr lang="en"/>
              <a:t>A selection of </a:t>
            </a:r>
            <a:r>
              <a:rPr b="1" lang="en">
                <a:solidFill>
                  <a:schemeClr val="hlink"/>
                </a:solidFill>
                <a:uFill>
                  <a:noFill/>
                </a:uFill>
                <a:hlinkClick action="ppaction://hlinksldjump" r:id="rId16"/>
              </a:rPr>
              <a:t>illustrations</a:t>
            </a:r>
            <a:r>
              <a:rPr lang="en"/>
              <a:t>. You can also customize and animate them as you wish with the online editor. Visit </a:t>
            </a:r>
            <a:r>
              <a:rPr b="1" lang="en">
                <a:uFill>
                  <a:noFill/>
                </a:uFill>
                <a:hlinkClick r:id="rId17"/>
              </a:rPr>
              <a:t>Storyset</a:t>
            </a:r>
            <a:r>
              <a:rPr lang="en"/>
              <a:t> to find more. </a:t>
            </a:r>
            <a:endParaRPr/>
          </a:p>
          <a:p>
            <a:pPr indent="-393700" lvl="0" marL="914400" rtl="0" algn="l">
              <a:spcBef>
                <a:spcPts val="0"/>
              </a:spcBef>
              <a:spcAft>
                <a:spcPts val="0"/>
              </a:spcAft>
              <a:buClr>
                <a:schemeClr val="dk1"/>
              </a:buClr>
              <a:buSzPts val="2600"/>
              <a:buChar char="●"/>
            </a:pPr>
            <a:r>
              <a:rPr lang="en"/>
              <a:t>More</a:t>
            </a:r>
            <a:r>
              <a:rPr lang="en">
                <a:uFill>
                  <a:noFill/>
                </a:uFill>
                <a:hlinkClick/>
              </a:rPr>
              <a:t> infographic resources</a:t>
            </a:r>
            <a:r>
              <a:rPr lang="en"/>
              <a:t>, whose size and color can be edited. </a:t>
            </a:r>
            <a:endParaRPr/>
          </a:p>
          <a:p>
            <a:pPr indent="-393700" lvl="0" marL="914400" rtl="0" algn="l">
              <a:spcBef>
                <a:spcPts val="0"/>
              </a:spcBef>
              <a:spcAft>
                <a:spcPts val="0"/>
              </a:spcAft>
              <a:buClr>
                <a:schemeClr val="dk1"/>
              </a:buClr>
              <a:buSzPts val="2600"/>
              <a:buChar char="●"/>
            </a:pPr>
            <a:r>
              <a:rPr lang="en"/>
              <a:t>Sets of </a:t>
            </a:r>
            <a:r>
              <a:rPr b="1" lang="en">
                <a:solidFill>
                  <a:schemeClr val="hlink"/>
                </a:solidFill>
                <a:uFill>
                  <a:noFill/>
                </a:uFill>
                <a:hlinkClick action="ppaction://hlinksldjump" r:id="rId18"/>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1600"/>
              </a:spcBef>
              <a:spcAft>
                <a:spcPts val="0"/>
              </a:spcAft>
              <a:buClr>
                <a:schemeClr val="dk1"/>
              </a:buClr>
              <a:buSzPts val="1100"/>
              <a:buFont typeface="Arial"/>
              <a:buNone/>
            </a:pPr>
            <a:r>
              <a:rPr lang="en"/>
              <a:t>You can delete this slide when you’re done editing the presentation</a:t>
            </a:r>
            <a:endParaRPr/>
          </a:p>
        </p:txBody>
      </p:sp>
      <p:sp>
        <p:nvSpPr>
          <p:cNvPr id="1403" name="Google Shape;1403;p36"/>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CONTENTS OF THIS TEMPLATE</a:t>
            </a:r>
            <a:endParaRPr/>
          </a:p>
        </p:txBody>
      </p:sp>
      <p:sp>
        <p:nvSpPr>
          <p:cNvPr id="1404" name="Google Shape;1404;p36"/>
          <p:cNvSpPr/>
          <p:nvPr/>
        </p:nvSpPr>
        <p:spPr>
          <a:xfrm rot="-180001">
            <a:off x="1956901" y="1061121"/>
            <a:ext cx="6447442"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CONTENTS OF</a:t>
            </a:r>
          </a:p>
        </p:txBody>
      </p:sp>
      <p:sp>
        <p:nvSpPr>
          <p:cNvPr id="1405" name="Google Shape;1405;p36"/>
          <p:cNvSpPr/>
          <p:nvPr/>
        </p:nvSpPr>
        <p:spPr>
          <a:xfrm rot="-180001">
            <a:off x="1316964" y="2023335"/>
            <a:ext cx="7827704"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THIS TEMPLATE</a:t>
            </a:r>
          </a:p>
        </p:txBody>
      </p:sp>
      <p:sp>
        <p:nvSpPr>
          <p:cNvPr id="1406" name="Google Shape;1406;p36"/>
          <p:cNvSpPr/>
          <p:nvPr/>
        </p:nvSpPr>
        <p:spPr>
          <a:xfrm>
            <a:off x="9081375" y="291672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6"/>
          <p:cNvSpPr/>
          <p:nvPr/>
        </p:nvSpPr>
        <p:spPr>
          <a:xfrm>
            <a:off x="9702024" y="16247804"/>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6"/>
          <p:cNvSpPr/>
          <p:nvPr/>
        </p:nvSpPr>
        <p:spPr>
          <a:xfrm>
            <a:off x="9702010" y="34336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6"/>
          <p:cNvSpPr/>
          <p:nvPr/>
        </p:nvSpPr>
        <p:spPr>
          <a:xfrm rot="10800000">
            <a:off x="470397"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6"/>
          <p:cNvSpPr/>
          <p:nvPr/>
        </p:nvSpPr>
        <p:spPr>
          <a:xfrm>
            <a:off x="9418812" y="16895504"/>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6"/>
          <p:cNvSpPr/>
          <p:nvPr/>
        </p:nvSpPr>
        <p:spPr>
          <a:xfrm flipH="1">
            <a:off x="613025"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6"/>
          <p:cNvSpPr/>
          <p:nvPr/>
        </p:nvSpPr>
        <p:spPr>
          <a:xfrm flipH="1">
            <a:off x="983724"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0" name="Shape 2830"/>
        <p:cNvGrpSpPr/>
        <p:nvPr/>
      </p:nvGrpSpPr>
      <p:grpSpPr>
        <a:xfrm>
          <a:off x="0" y="0"/>
          <a:ext cx="0" cy="0"/>
          <a:chOff x="0" y="0"/>
          <a:chExt cx="0" cy="0"/>
        </a:xfrm>
      </p:grpSpPr>
      <p:sp>
        <p:nvSpPr>
          <p:cNvPr id="2831" name="Google Shape;2831;p54"/>
          <p:cNvSpPr/>
          <p:nvPr/>
        </p:nvSpPr>
        <p:spPr>
          <a:xfrm rot="580014">
            <a:off x="715775" y="5281764"/>
            <a:ext cx="8851218" cy="9104620"/>
          </a:xfrm>
          <a:prstGeom prst="irregularSeal2">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2" name="Google Shape;2832;p54"/>
          <p:cNvGrpSpPr/>
          <p:nvPr/>
        </p:nvGrpSpPr>
        <p:grpSpPr>
          <a:xfrm>
            <a:off x="719975" y="13581050"/>
            <a:ext cx="6499600" cy="3529750"/>
            <a:chOff x="719975" y="13581050"/>
            <a:chExt cx="6499600" cy="3529750"/>
          </a:xfrm>
        </p:grpSpPr>
        <p:sp>
          <p:nvSpPr>
            <p:cNvPr id="2833" name="Google Shape;2833;p54"/>
            <p:cNvSpPr/>
            <p:nvPr/>
          </p:nvSpPr>
          <p:spPr>
            <a:xfrm>
              <a:off x="71997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4"/>
            <p:cNvSpPr/>
            <p:nvPr/>
          </p:nvSpPr>
          <p:spPr>
            <a:xfrm rot="10800000">
              <a:off x="72247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5" name="Google Shape;2835;p54"/>
            <p:cNvGrpSpPr/>
            <p:nvPr/>
          </p:nvGrpSpPr>
          <p:grpSpPr>
            <a:xfrm>
              <a:off x="5396753" y="13909547"/>
              <a:ext cx="1448807" cy="382399"/>
              <a:chOff x="4868525" y="2419100"/>
              <a:chExt cx="2098200" cy="553800"/>
            </a:xfrm>
          </p:grpSpPr>
          <p:sp>
            <p:nvSpPr>
              <p:cNvPr id="2836" name="Google Shape;2836;p54"/>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4"/>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4"/>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39" name="Google Shape;2839;p5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840" name="Google Shape;2840;p54"/>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42" name="Google Shape;2842;p5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843" name="Google Shape;2843;p5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844" name="Google Shape;2844;p54"/>
            <p:cNvGrpSpPr/>
            <p:nvPr/>
          </p:nvGrpSpPr>
          <p:grpSpPr>
            <a:xfrm>
              <a:off x="1084388" y="13974458"/>
              <a:ext cx="1068387" cy="244355"/>
              <a:chOff x="3135388" y="13929688"/>
              <a:chExt cx="1465150" cy="335100"/>
            </a:xfrm>
          </p:grpSpPr>
          <p:sp>
            <p:nvSpPr>
              <p:cNvPr id="2845" name="Google Shape;2845;p54"/>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4"/>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4"/>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48" name="Google Shape;2848;p54"/>
          <p:cNvSpPr txBox="1"/>
          <p:nvPr>
            <p:ph type="title"/>
          </p:nvPr>
        </p:nvSpPr>
        <p:spPr>
          <a:xfrm rot="-311961">
            <a:off x="1329376" y="8054793"/>
            <a:ext cx="7594247" cy="3558544"/>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04</a:t>
            </a:r>
            <a:endParaRPr/>
          </a:p>
        </p:txBody>
      </p:sp>
      <p:sp>
        <p:nvSpPr>
          <p:cNvPr id="2849" name="Google Shape;2849;p54"/>
          <p:cNvSpPr txBox="1"/>
          <p:nvPr>
            <p:ph idx="2" type="title"/>
          </p:nvPr>
        </p:nvSpPr>
        <p:spPr>
          <a:xfrm rot="-311863">
            <a:off x="417969" y="3948824"/>
            <a:ext cx="9451063" cy="4296283"/>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11000"/>
              <a:t>content</a:t>
            </a:r>
            <a:r>
              <a:rPr lang="en"/>
              <a:t> </a:t>
            </a:r>
            <a:r>
              <a:rPr lang="en" sz="28500"/>
              <a:t>plan</a:t>
            </a:r>
            <a:endParaRPr sz="28500"/>
          </a:p>
        </p:txBody>
      </p:sp>
      <p:sp>
        <p:nvSpPr>
          <p:cNvPr id="2850" name="Google Shape;2850;p54"/>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2851" name="Google Shape;2851;p54"/>
          <p:cNvSpPr txBox="1"/>
          <p:nvPr>
            <p:ph idx="3" type="subTitle"/>
          </p:nvPr>
        </p:nvSpPr>
        <p:spPr>
          <a:xfrm>
            <a:off x="146372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2852" name="Google Shape;2852;p54"/>
          <p:cNvSpPr/>
          <p:nvPr/>
        </p:nvSpPr>
        <p:spPr>
          <a:xfrm rot="-311992">
            <a:off x="481800" y="5183832"/>
            <a:ext cx="9013102" cy="335437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plan</a:t>
            </a:r>
          </a:p>
        </p:txBody>
      </p:sp>
      <p:sp>
        <p:nvSpPr>
          <p:cNvPr id="2853" name="Google Shape;2853;p54"/>
          <p:cNvSpPr/>
          <p:nvPr/>
        </p:nvSpPr>
        <p:spPr>
          <a:xfrm rot="-312012">
            <a:off x="2214899" y="4459949"/>
            <a:ext cx="5744755" cy="90850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content</a:t>
            </a:r>
          </a:p>
        </p:txBody>
      </p:sp>
      <p:sp>
        <p:nvSpPr>
          <p:cNvPr id="2854" name="Google Shape;2854;p54"/>
          <p:cNvSpPr/>
          <p:nvPr/>
        </p:nvSpPr>
        <p:spPr>
          <a:xfrm rot="-312004">
            <a:off x="2018792" y="8497572"/>
            <a:ext cx="6341384" cy="291133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04</a:t>
            </a:r>
          </a:p>
        </p:txBody>
      </p:sp>
      <p:grpSp>
        <p:nvGrpSpPr>
          <p:cNvPr id="2855" name="Google Shape;2855;p54"/>
          <p:cNvGrpSpPr/>
          <p:nvPr/>
        </p:nvGrpSpPr>
        <p:grpSpPr>
          <a:xfrm flipH="1">
            <a:off x="2395925" y="11351375"/>
            <a:ext cx="6183080" cy="1067113"/>
            <a:chOff x="2263682" y="11351375"/>
            <a:chExt cx="6183080" cy="1067113"/>
          </a:xfrm>
        </p:grpSpPr>
        <p:sp>
          <p:nvSpPr>
            <p:cNvPr id="2856" name="Google Shape;2856;p54"/>
            <p:cNvSpPr/>
            <p:nvPr/>
          </p:nvSpPr>
          <p:spPr>
            <a:xfrm flipH="1">
              <a:off x="8002638" y="1135137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4"/>
            <p:cNvSpPr/>
            <p:nvPr/>
          </p:nvSpPr>
          <p:spPr>
            <a:xfrm>
              <a:off x="2263682" y="1157101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4"/>
            <p:cNvSpPr/>
            <p:nvPr/>
          </p:nvSpPr>
          <p:spPr>
            <a:xfrm>
              <a:off x="2981288" y="1212028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54"/>
          <p:cNvGrpSpPr/>
          <p:nvPr/>
        </p:nvGrpSpPr>
        <p:grpSpPr>
          <a:xfrm flipH="1">
            <a:off x="1183762" y="3197175"/>
            <a:ext cx="2027437" cy="2429739"/>
            <a:chOff x="6860988" y="3197175"/>
            <a:chExt cx="2027437" cy="2429739"/>
          </a:xfrm>
        </p:grpSpPr>
        <p:sp>
          <p:nvSpPr>
            <p:cNvPr id="2860" name="Google Shape;2860;p54"/>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4"/>
            <p:cNvSpPr/>
            <p:nvPr/>
          </p:nvSpPr>
          <p:spPr>
            <a:xfrm>
              <a:off x="8390101" y="512907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4"/>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3" name="Google Shape;2863;p54"/>
          <p:cNvGrpSpPr/>
          <p:nvPr/>
        </p:nvGrpSpPr>
        <p:grpSpPr>
          <a:xfrm flipH="1">
            <a:off x="6852912" y="2724747"/>
            <a:ext cx="1863138" cy="1738609"/>
            <a:chOff x="2126637" y="3641522"/>
            <a:chExt cx="1863138" cy="1738609"/>
          </a:xfrm>
        </p:grpSpPr>
        <p:sp>
          <p:nvSpPr>
            <p:cNvPr id="2864" name="Google Shape;2864;p54"/>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4"/>
            <p:cNvSpPr/>
            <p:nvPr/>
          </p:nvSpPr>
          <p:spPr>
            <a:xfrm>
              <a:off x="2126637" y="50710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4"/>
            <p:cNvSpPr/>
            <p:nvPr/>
          </p:nvSpPr>
          <p:spPr>
            <a:xfrm rot="10800000">
              <a:off x="3323800" y="3641522"/>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7" name="Google Shape;2867;p54"/>
          <p:cNvSpPr/>
          <p:nvPr/>
        </p:nvSpPr>
        <p:spPr>
          <a:xfrm flipH="1">
            <a:off x="9104573" y="3733291"/>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8" name="Google Shape;2868;p54"/>
          <p:cNvGrpSpPr/>
          <p:nvPr/>
        </p:nvGrpSpPr>
        <p:grpSpPr>
          <a:xfrm>
            <a:off x="7790726" y="15204800"/>
            <a:ext cx="1776256" cy="1489578"/>
            <a:chOff x="742026" y="13800625"/>
            <a:chExt cx="1776256" cy="1489578"/>
          </a:xfrm>
        </p:grpSpPr>
        <p:sp>
          <p:nvSpPr>
            <p:cNvPr id="2869" name="Google Shape;2869;p54"/>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4"/>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74" name="Shape 2874"/>
        <p:cNvGrpSpPr/>
        <p:nvPr/>
      </p:nvGrpSpPr>
      <p:grpSpPr>
        <a:xfrm>
          <a:off x="0" y="0"/>
          <a:ext cx="0" cy="0"/>
          <a:chOff x="0" y="0"/>
          <a:chExt cx="0" cy="0"/>
        </a:xfrm>
      </p:grpSpPr>
      <p:sp>
        <p:nvSpPr>
          <p:cNvPr id="2875" name="Google Shape;2875;p55"/>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AREAS OF HAPPINESS</a:t>
            </a:r>
            <a:endParaRPr/>
          </a:p>
        </p:txBody>
      </p:sp>
      <p:sp>
        <p:nvSpPr>
          <p:cNvPr id="2876" name="Google Shape;2876;p55"/>
          <p:cNvSpPr/>
          <p:nvPr/>
        </p:nvSpPr>
        <p:spPr>
          <a:xfrm rot="-180001">
            <a:off x="2847961" y="1061371"/>
            <a:ext cx="4591105"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AREAS OF</a:t>
            </a:r>
          </a:p>
        </p:txBody>
      </p:sp>
      <p:sp>
        <p:nvSpPr>
          <p:cNvPr id="2877" name="Google Shape;2877;p55"/>
          <p:cNvSpPr/>
          <p:nvPr/>
        </p:nvSpPr>
        <p:spPr>
          <a:xfrm rot="-180001">
            <a:off x="2407656" y="2020806"/>
            <a:ext cx="5497068"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HAPPINESS</a:t>
            </a:r>
          </a:p>
        </p:txBody>
      </p:sp>
      <p:grpSp>
        <p:nvGrpSpPr>
          <p:cNvPr id="2878" name="Google Shape;2878;p55"/>
          <p:cNvGrpSpPr/>
          <p:nvPr/>
        </p:nvGrpSpPr>
        <p:grpSpPr>
          <a:xfrm>
            <a:off x="1344175" y="3944550"/>
            <a:ext cx="7598100" cy="10219025"/>
            <a:chOff x="1344175" y="3944550"/>
            <a:chExt cx="7598100" cy="10219025"/>
          </a:xfrm>
        </p:grpSpPr>
        <p:sp>
          <p:nvSpPr>
            <p:cNvPr id="2879" name="Google Shape;2879;p55"/>
            <p:cNvSpPr/>
            <p:nvPr/>
          </p:nvSpPr>
          <p:spPr>
            <a:xfrm>
              <a:off x="1344175" y="3944550"/>
              <a:ext cx="7598100" cy="102189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5"/>
            <p:cNvSpPr/>
            <p:nvPr/>
          </p:nvSpPr>
          <p:spPr>
            <a:xfrm rot="10800000">
              <a:off x="1346850" y="4998575"/>
              <a:ext cx="7595400" cy="9165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1" name="Google Shape;2881;p55"/>
            <p:cNvGrpSpPr/>
            <p:nvPr/>
          </p:nvGrpSpPr>
          <p:grpSpPr>
            <a:xfrm>
              <a:off x="7118866" y="4300122"/>
              <a:ext cx="1448807" cy="382399"/>
              <a:chOff x="4868525" y="2419100"/>
              <a:chExt cx="2098200" cy="553800"/>
            </a:xfrm>
          </p:grpSpPr>
          <p:sp>
            <p:nvSpPr>
              <p:cNvPr id="2882" name="Google Shape;2882;p5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85" name="Google Shape;2885;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886" name="Google Shape;2886;p5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888" name="Google Shape;2888;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889" name="Google Shape;2889;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890" name="Google Shape;2890;p55"/>
            <p:cNvGrpSpPr/>
            <p:nvPr/>
          </p:nvGrpSpPr>
          <p:grpSpPr>
            <a:xfrm>
              <a:off x="1746820" y="4371370"/>
              <a:ext cx="1068387" cy="244355"/>
              <a:chOff x="3135388" y="13929688"/>
              <a:chExt cx="1465150" cy="335100"/>
            </a:xfrm>
          </p:grpSpPr>
          <p:sp>
            <p:nvSpPr>
              <p:cNvPr id="2891" name="Google Shape;2891;p55"/>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5"/>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5"/>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94" name="Google Shape;2894;p55"/>
          <p:cNvSpPr/>
          <p:nvPr/>
        </p:nvSpPr>
        <p:spPr>
          <a:xfrm>
            <a:off x="8887424" y="1441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5"/>
          <p:cNvSpPr/>
          <p:nvPr/>
        </p:nvSpPr>
        <p:spPr>
          <a:xfrm>
            <a:off x="8417384" y="10437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5"/>
          <p:cNvSpPr/>
          <p:nvPr/>
        </p:nvSpPr>
        <p:spPr>
          <a:xfrm flipH="1" rot="10800000">
            <a:off x="8367099"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5"/>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5"/>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5"/>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0" name="Google Shape;2900;p55"/>
          <p:cNvGrpSpPr/>
          <p:nvPr/>
        </p:nvGrpSpPr>
        <p:grpSpPr>
          <a:xfrm>
            <a:off x="2311550" y="6327638"/>
            <a:ext cx="5437000" cy="6269650"/>
            <a:chOff x="2311550" y="6327638"/>
            <a:chExt cx="5437000" cy="6269650"/>
          </a:xfrm>
        </p:grpSpPr>
        <p:grpSp>
          <p:nvGrpSpPr>
            <p:cNvPr id="2901" name="Google Shape;2901;p55"/>
            <p:cNvGrpSpPr/>
            <p:nvPr/>
          </p:nvGrpSpPr>
          <p:grpSpPr>
            <a:xfrm>
              <a:off x="2311550" y="6327638"/>
              <a:ext cx="5436900" cy="4780200"/>
              <a:chOff x="3472372" y="3982976"/>
              <a:chExt cx="5436900" cy="4780200"/>
            </a:xfrm>
          </p:grpSpPr>
          <p:sp>
            <p:nvSpPr>
              <p:cNvPr id="2902" name="Google Shape;2902;p55"/>
              <p:cNvSpPr/>
              <p:nvPr/>
            </p:nvSpPr>
            <p:spPr>
              <a:xfrm>
                <a:off x="3472372" y="3982976"/>
                <a:ext cx="54369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03" name="Google Shape;2903;p55"/>
              <p:cNvGrpSpPr/>
              <p:nvPr/>
            </p:nvGrpSpPr>
            <p:grpSpPr>
              <a:xfrm>
                <a:off x="7086553" y="4311472"/>
                <a:ext cx="1448807" cy="382399"/>
                <a:chOff x="4868525" y="2419100"/>
                <a:chExt cx="2098200" cy="553800"/>
              </a:xfrm>
            </p:grpSpPr>
            <p:sp>
              <p:nvSpPr>
                <p:cNvPr id="2904" name="Google Shape;2904;p55"/>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5"/>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5"/>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07" name="Google Shape;2907;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08" name="Google Shape;2908;p55"/>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10" name="Google Shape;2910;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11" name="Google Shape;2911;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12" name="Google Shape;2912;p55"/>
              <p:cNvGrpSpPr/>
              <p:nvPr/>
            </p:nvGrpSpPr>
            <p:grpSpPr>
              <a:xfrm>
                <a:off x="4136763" y="4376383"/>
                <a:ext cx="1068387" cy="244355"/>
                <a:chOff x="5003976" y="13929688"/>
                <a:chExt cx="1465150" cy="335100"/>
              </a:xfrm>
            </p:grpSpPr>
            <p:sp>
              <p:nvSpPr>
                <p:cNvPr id="2913" name="Google Shape;2913;p55"/>
                <p:cNvSpPr/>
                <p:nvPr/>
              </p:nvSpPr>
              <p:spPr>
                <a:xfrm>
                  <a:off x="500397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5"/>
                <p:cNvSpPr/>
                <p:nvPr/>
              </p:nvSpPr>
              <p:spPr>
                <a:xfrm>
                  <a:off x="556900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5"/>
                <p:cNvSpPr/>
                <p:nvPr/>
              </p:nvSpPr>
              <p:spPr>
                <a:xfrm>
                  <a:off x="613402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16" name="Google Shape;2916;p55"/>
            <p:cNvSpPr/>
            <p:nvPr/>
          </p:nvSpPr>
          <p:spPr>
            <a:xfrm rot="10800000">
              <a:off x="2311650" y="7382088"/>
              <a:ext cx="5436900" cy="52152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5"/>
            <p:cNvSpPr/>
            <p:nvPr/>
          </p:nvSpPr>
          <p:spPr>
            <a:xfrm>
              <a:off x="3177397" y="7882625"/>
              <a:ext cx="3927900" cy="39279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8" name="Google Shape;2918;p55"/>
          <p:cNvSpPr/>
          <p:nvPr/>
        </p:nvSpPr>
        <p:spPr>
          <a:xfrm>
            <a:off x="1310059" y="2747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19" name="Google Shape;2919;p55" title="Chart">
            <a:hlinkClick r:id="rId3"/>
          </p:cNvPr>
          <p:cNvPicPr preferRelativeResize="0"/>
          <p:nvPr/>
        </p:nvPicPr>
        <p:blipFill>
          <a:blip r:embed="rId4">
            <a:alphaModFix/>
          </a:blip>
          <a:stretch>
            <a:fillRect/>
          </a:stretch>
        </p:blipFill>
        <p:spPr>
          <a:xfrm>
            <a:off x="2965225" y="7683926"/>
            <a:ext cx="4355775" cy="4332425"/>
          </a:xfrm>
          <a:prstGeom prst="rect">
            <a:avLst/>
          </a:prstGeom>
          <a:noFill/>
          <a:ln>
            <a:noFill/>
          </a:ln>
        </p:spPr>
      </p:pic>
      <p:grpSp>
        <p:nvGrpSpPr>
          <p:cNvPr id="2920" name="Google Shape;2920;p55"/>
          <p:cNvGrpSpPr/>
          <p:nvPr/>
        </p:nvGrpSpPr>
        <p:grpSpPr>
          <a:xfrm>
            <a:off x="5295884" y="3886000"/>
            <a:ext cx="4050232" cy="3705675"/>
            <a:chOff x="4852041" y="3944550"/>
            <a:chExt cx="4090317" cy="3705675"/>
          </a:xfrm>
        </p:grpSpPr>
        <p:sp>
          <p:nvSpPr>
            <p:cNvPr id="2921" name="Google Shape;2921;p55"/>
            <p:cNvSpPr/>
            <p:nvPr/>
          </p:nvSpPr>
          <p:spPr>
            <a:xfrm>
              <a:off x="4852158" y="3944550"/>
              <a:ext cx="40902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5"/>
            <p:cNvSpPr/>
            <p:nvPr/>
          </p:nvSpPr>
          <p:spPr>
            <a:xfrm rot="10800000">
              <a:off x="4852041" y="4998225"/>
              <a:ext cx="40902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23" name="Google Shape;2923;p55"/>
            <p:cNvGrpSpPr/>
            <p:nvPr/>
          </p:nvGrpSpPr>
          <p:grpSpPr>
            <a:xfrm>
              <a:off x="7118866" y="4300122"/>
              <a:ext cx="1448807" cy="382399"/>
              <a:chOff x="4868525" y="2419100"/>
              <a:chExt cx="2098200" cy="553800"/>
            </a:xfrm>
          </p:grpSpPr>
          <p:sp>
            <p:nvSpPr>
              <p:cNvPr id="2924" name="Google Shape;2924;p5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27" name="Google Shape;2927;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28" name="Google Shape;2928;p5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30" name="Google Shape;2930;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31" name="Google Shape;2931;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32" name="Google Shape;2932;p55"/>
            <p:cNvGrpSpPr/>
            <p:nvPr/>
          </p:nvGrpSpPr>
          <p:grpSpPr>
            <a:xfrm>
              <a:off x="5256378" y="4397645"/>
              <a:ext cx="1068387" cy="244355"/>
              <a:chOff x="7948276" y="13965720"/>
              <a:chExt cx="1465150" cy="335100"/>
            </a:xfrm>
          </p:grpSpPr>
          <p:sp>
            <p:nvSpPr>
              <p:cNvPr id="2933" name="Google Shape;2933;p55"/>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5"/>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5"/>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936" name="Google Shape;2936;p55"/>
          <p:cNvGrpSpPr/>
          <p:nvPr/>
        </p:nvGrpSpPr>
        <p:grpSpPr>
          <a:xfrm>
            <a:off x="942709" y="3886000"/>
            <a:ext cx="4050232" cy="3694500"/>
            <a:chOff x="4852041" y="3944550"/>
            <a:chExt cx="4090317" cy="3694500"/>
          </a:xfrm>
        </p:grpSpPr>
        <p:sp>
          <p:nvSpPr>
            <p:cNvPr id="2937" name="Google Shape;2937;p55"/>
            <p:cNvSpPr/>
            <p:nvPr/>
          </p:nvSpPr>
          <p:spPr>
            <a:xfrm>
              <a:off x="4852158" y="3944550"/>
              <a:ext cx="4090200" cy="3694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5"/>
            <p:cNvSpPr/>
            <p:nvPr/>
          </p:nvSpPr>
          <p:spPr>
            <a:xfrm rot="10800000">
              <a:off x="4852041" y="4998300"/>
              <a:ext cx="4090200" cy="2640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9" name="Google Shape;2939;p55"/>
            <p:cNvGrpSpPr/>
            <p:nvPr/>
          </p:nvGrpSpPr>
          <p:grpSpPr>
            <a:xfrm>
              <a:off x="7118866" y="4300122"/>
              <a:ext cx="1448807" cy="382399"/>
              <a:chOff x="4868525" y="2419100"/>
              <a:chExt cx="2098200" cy="553800"/>
            </a:xfrm>
          </p:grpSpPr>
          <p:sp>
            <p:nvSpPr>
              <p:cNvPr id="2940" name="Google Shape;2940;p5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43" name="Google Shape;2943;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44" name="Google Shape;2944;p5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46" name="Google Shape;2946;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47" name="Google Shape;2947;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48" name="Google Shape;2948;p55"/>
            <p:cNvGrpSpPr/>
            <p:nvPr/>
          </p:nvGrpSpPr>
          <p:grpSpPr>
            <a:xfrm>
              <a:off x="5256378" y="4397645"/>
              <a:ext cx="1068387" cy="244355"/>
              <a:chOff x="7948276" y="13965720"/>
              <a:chExt cx="1465150" cy="335100"/>
            </a:xfrm>
          </p:grpSpPr>
          <p:sp>
            <p:nvSpPr>
              <p:cNvPr id="2949" name="Google Shape;2949;p55"/>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5"/>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5"/>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52" name="Google Shape;2952;p55"/>
          <p:cNvSpPr txBox="1"/>
          <p:nvPr>
            <p:ph idx="4294967295" type="subTitle"/>
          </p:nvPr>
        </p:nvSpPr>
        <p:spPr>
          <a:xfrm>
            <a:off x="5538400" y="5875950"/>
            <a:ext cx="3565200" cy="1554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Venus has a beautiful name</a:t>
            </a:r>
            <a:endParaRPr/>
          </a:p>
        </p:txBody>
      </p:sp>
      <p:sp>
        <p:nvSpPr>
          <p:cNvPr id="2953" name="Google Shape;2953;p55"/>
          <p:cNvSpPr txBox="1"/>
          <p:nvPr>
            <p:ph idx="4294967295" type="subTitle"/>
          </p:nvPr>
        </p:nvSpPr>
        <p:spPr>
          <a:xfrm>
            <a:off x="5538400" y="5100766"/>
            <a:ext cx="35652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FOOD</a:t>
            </a:r>
            <a:endParaRPr b="1" sz="6000"/>
          </a:p>
        </p:txBody>
      </p:sp>
      <p:sp>
        <p:nvSpPr>
          <p:cNvPr id="2954" name="Google Shape;2954;p55"/>
          <p:cNvSpPr txBox="1"/>
          <p:nvPr>
            <p:ph idx="4294967295" type="subTitle"/>
          </p:nvPr>
        </p:nvSpPr>
        <p:spPr>
          <a:xfrm>
            <a:off x="1185225" y="5875950"/>
            <a:ext cx="3565200" cy="1554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Mars is actually a cold place</a:t>
            </a:r>
            <a:endParaRPr/>
          </a:p>
        </p:txBody>
      </p:sp>
      <p:sp>
        <p:nvSpPr>
          <p:cNvPr id="2955" name="Google Shape;2955;p55"/>
          <p:cNvSpPr txBox="1"/>
          <p:nvPr>
            <p:ph idx="4294967295" type="subTitle"/>
          </p:nvPr>
        </p:nvSpPr>
        <p:spPr>
          <a:xfrm>
            <a:off x="1185225" y="5100766"/>
            <a:ext cx="35652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FAMILY</a:t>
            </a:r>
            <a:endParaRPr b="1" sz="6000"/>
          </a:p>
        </p:txBody>
      </p:sp>
      <p:grpSp>
        <p:nvGrpSpPr>
          <p:cNvPr id="2956" name="Google Shape;2956;p55"/>
          <p:cNvGrpSpPr/>
          <p:nvPr/>
        </p:nvGrpSpPr>
        <p:grpSpPr>
          <a:xfrm>
            <a:off x="5307659" y="12125650"/>
            <a:ext cx="4050232" cy="3694500"/>
            <a:chOff x="4852041" y="3944572"/>
            <a:chExt cx="4090317" cy="3694500"/>
          </a:xfrm>
        </p:grpSpPr>
        <p:sp>
          <p:nvSpPr>
            <p:cNvPr id="2957" name="Google Shape;2957;p55"/>
            <p:cNvSpPr/>
            <p:nvPr/>
          </p:nvSpPr>
          <p:spPr>
            <a:xfrm>
              <a:off x="4852158" y="3944572"/>
              <a:ext cx="4090200" cy="3694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5"/>
            <p:cNvSpPr/>
            <p:nvPr/>
          </p:nvSpPr>
          <p:spPr>
            <a:xfrm rot="10800000">
              <a:off x="4852041" y="4997997"/>
              <a:ext cx="4090200" cy="26388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9" name="Google Shape;2959;p55"/>
            <p:cNvGrpSpPr/>
            <p:nvPr/>
          </p:nvGrpSpPr>
          <p:grpSpPr>
            <a:xfrm>
              <a:off x="7118866" y="4300122"/>
              <a:ext cx="1448807" cy="382399"/>
              <a:chOff x="4868525" y="2419100"/>
              <a:chExt cx="2098200" cy="553800"/>
            </a:xfrm>
          </p:grpSpPr>
          <p:sp>
            <p:nvSpPr>
              <p:cNvPr id="2960" name="Google Shape;2960;p5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63" name="Google Shape;2963;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64" name="Google Shape;2964;p5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66" name="Google Shape;2966;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67" name="Google Shape;2967;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68" name="Google Shape;2968;p55"/>
            <p:cNvGrpSpPr/>
            <p:nvPr/>
          </p:nvGrpSpPr>
          <p:grpSpPr>
            <a:xfrm>
              <a:off x="5256378" y="4397645"/>
              <a:ext cx="1068387" cy="244355"/>
              <a:chOff x="7948276" y="13965720"/>
              <a:chExt cx="1465150" cy="335100"/>
            </a:xfrm>
          </p:grpSpPr>
          <p:sp>
            <p:nvSpPr>
              <p:cNvPr id="2969" name="Google Shape;2969;p55"/>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5"/>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5"/>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72" name="Google Shape;2972;p55"/>
          <p:cNvSpPr txBox="1"/>
          <p:nvPr>
            <p:ph idx="4294967295" type="subTitle"/>
          </p:nvPr>
        </p:nvSpPr>
        <p:spPr>
          <a:xfrm>
            <a:off x="5550175" y="14115578"/>
            <a:ext cx="3565200" cy="1554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The Earth is the planet we live on</a:t>
            </a:r>
            <a:endParaRPr/>
          </a:p>
        </p:txBody>
      </p:sp>
      <p:sp>
        <p:nvSpPr>
          <p:cNvPr id="2973" name="Google Shape;2973;p55"/>
          <p:cNvSpPr txBox="1"/>
          <p:nvPr>
            <p:ph idx="4294967295" type="subTitle"/>
          </p:nvPr>
        </p:nvSpPr>
        <p:spPr>
          <a:xfrm>
            <a:off x="5550175" y="13340394"/>
            <a:ext cx="35652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FRIENDS</a:t>
            </a:r>
            <a:endParaRPr b="1" sz="6000"/>
          </a:p>
        </p:txBody>
      </p:sp>
      <p:grpSp>
        <p:nvGrpSpPr>
          <p:cNvPr id="2974" name="Google Shape;2974;p55"/>
          <p:cNvGrpSpPr/>
          <p:nvPr/>
        </p:nvGrpSpPr>
        <p:grpSpPr>
          <a:xfrm>
            <a:off x="954484" y="12125650"/>
            <a:ext cx="4050232" cy="3714875"/>
            <a:chOff x="4852041" y="3944572"/>
            <a:chExt cx="4090317" cy="3714875"/>
          </a:xfrm>
        </p:grpSpPr>
        <p:sp>
          <p:nvSpPr>
            <p:cNvPr id="2975" name="Google Shape;2975;p55"/>
            <p:cNvSpPr/>
            <p:nvPr/>
          </p:nvSpPr>
          <p:spPr>
            <a:xfrm>
              <a:off x="4852158" y="3944572"/>
              <a:ext cx="40902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5"/>
            <p:cNvSpPr/>
            <p:nvPr/>
          </p:nvSpPr>
          <p:spPr>
            <a:xfrm rot="10800000">
              <a:off x="4852041" y="4998747"/>
              <a:ext cx="4090200" cy="2660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7" name="Google Shape;2977;p55"/>
            <p:cNvGrpSpPr/>
            <p:nvPr/>
          </p:nvGrpSpPr>
          <p:grpSpPr>
            <a:xfrm>
              <a:off x="7118866" y="4300122"/>
              <a:ext cx="1448807" cy="382399"/>
              <a:chOff x="4868525" y="2419100"/>
              <a:chExt cx="2098200" cy="553800"/>
            </a:xfrm>
          </p:grpSpPr>
          <p:sp>
            <p:nvSpPr>
              <p:cNvPr id="2978" name="Google Shape;2978;p5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81" name="Google Shape;2981;p5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2982" name="Google Shape;2982;p5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84" name="Google Shape;2984;p5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2985" name="Google Shape;2985;p5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2986" name="Google Shape;2986;p55"/>
            <p:cNvGrpSpPr/>
            <p:nvPr/>
          </p:nvGrpSpPr>
          <p:grpSpPr>
            <a:xfrm>
              <a:off x="5256378" y="4397645"/>
              <a:ext cx="1068387" cy="244355"/>
              <a:chOff x="7948276" y="13965720"/>
              <a:chExt cx="1465150" cy="335100"/>
            </a:xfrm>
          </p:grpSpPr>
          <p:sp>
            <p:nvSpPr>
              <p:cNvPr id="2987" name="Google Shape;2987;p55"/>
              <p:cNvSpPr/>
              <p:nvPr/>
            </p:nvSpPr>
            <p:spPr>
              <a:xfrm>
                <a:off x="794827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5"/>
              <p:cNvSpPr/>
              <p:nvPr/>
            </p:nvSpPr>
            <p:spPr>
              <a:xfrm>
                <a:off x="85133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5"/>
              <p:cNvSpPr/>
              <p:nvPr/>
            </p:nvSpPr>
            <p:spPr>
              <a:xfrm>
                <a:off x="90783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990" name="Google Shape;2990;p55"/>
          <p:cNvSpPr txBox="1"/>
          <p:nvPr>
            <p:ph idx="4294967295" type="subTitle"/>
          </p:nvPr>
        </p:nvSpPr>
        <p:spPr>
          <a:xfrm>
            <a:off x="1197000" y="14115578"/>
            <a:ext cx="3565200" cy="1554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solidFill>
                  <a:schemeClr val="dk1"/>
                </a:solidFill>
              </a:rPr>
              <a:t>Mercury is the smallest planet</a:t>
            </a:r>
            <a:endParaRPr/>
          </a:p>
        </p:txBody>
      </p:sp>
      <p:sp>
        <p:nvSpPr>
          <p:cNvPr id="2991" name="Google Shape;2991;p55"/>
          <p:cNvSpPr txBox="1"/>
          <p:nvPr>
            <p:ph idx="4294967295" type="subTitle"/>
          </p:nvPr>
        </p:nvSpPr>
        <p:spPr>
          <a:xfrm>
            <a:off x="1197000" y="13340394"/>
            <a:ext cx="35652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SPORT</a:t>
            </a:r>
            <a:endParaRPr b="1" sz="6000"/>
          </a:p>
        </p:txBody>
      </p:sp>
      <p:sp>
        <p:nvSpPr>
          <p:cNvPr id="2992" name="Google Shape;2992;p55"/>
          <p:cNvSpPr/>
          <p:nvPr/>
        </p:nvSpPr>
        <p:spPr>
          <a:xfrm flipH="1">
            <a:off x="1344175" y="16248450"/>
            <a:ext cx="7598100" cy="1312500"/>
          </a:xfrm>
          <a:prstGeom prst="wedgeRoundRectCallout">
            <a:avLst>
              <a:gd fmla="val -56071" name="adj1"/>
              <a:gd fmla="val -3034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5"/>
          <p:cNvSpPr txBox="1"/>
          <p:nvPr/>
        </p:nvSpPr>
        <p:spPr>
          <a:xfrm>
            <a:off x="1935600" y="16358988"/>
            <a:ext cx="6415200" cy="1089000"/>
          </a:xfrm>
          <a:prstGeom prst="rect">
            <a:avLst/>
          </a:prstGeom>
          <a:noFill/>
          <a:ln>
            <a:noFill/>
          </a:ln>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2600">
                <a:solidFill>
                  <a:srgbClr val="434343"/>
                </a:solidFill>
                <a:latin typeface="Barlow Condensed"/>
                <a:ea typeface="Barlow Condensed"/>
                <a:cs typeface="Barlow Condensed"/>
                <a:sym typeface="Barlow Condensed"/>
              </a:rPr>
              <a:t>Follow the link in the graph to modify its data and then paste the new one here. </a:t>
            </a:r>
            <a:r>
              <a:rPr lang="en" sz="2600">
                <a:solidFill>
                  <a:srgbClr val="434343"/>
                </a:solidFill>
                <a:uFill>
                  <a:noFill/>
                </a:uFill>
                <a:latin typeface="Barlow Condensed Medium"/>
                <a:ea typeface="Barlow Condensed Medium"/>
                <a:cs typeface="Barlow Condensed Medium"/>
                <a:sym typeface="Barlow Condensed Medium"/>
                <a:hlinkClick r:id="rId5">
                  <a:extLst>
                    <a:ext uri="{A12FA001-AC4F-418D-AE19-62706E023703}">
                      <ahyp:hlinkClr val="tx"/>
                    </a:ext>
                  </a:extLst>
                </a:hlinkClick>
              </a:rPr>
              <a:t>For more info, click here</a:t>
            </a:r>
            <a:endParaRPr sz="2600">
              <a:solidFill>
                <a:srgbClr val="434343"/>
              </a:solidFill>
              <a:latin typeface="Barlow Condensed Medium"/>
              <a:ea typeface="Barlow Condensed Medium"/>
              <a:cs typeface="Barlow Condensed Medium"/>
              <a:sym typeface="Barlow Condensed Medium"/>
            </a:endParaRPr>
          </a:p>
        </p:txBody>
      </p:sp>
      <p:cxnSp>
        <p:nvCxnSpPr>
          <p:cNvPr id="2994" name="Google Shape;2994;p55"/>
          <p:cNvCxnSpPr>
            <a:stCxn id="2975" idx="0"/>
          </p:cNvCxnSpPr>
          <p:nvPr/>
        </p:nvCxnSpPr>
        <p:spPr>
          <a:xfrm rot="10800000">
            <a:off x="2979658" y="11194750"/>
            <a:ext cx="0" cy="930900"/>
          </a:xfrm>
          <a:prstGeom prst="straightConnector1">
            <a:avLst/>
          </a:prstGeom>
          <a:noFill/>
          <a:ln cap="flat" cmpd="sng" w="19050">
            <a:solidFill>
              <a:schemeClr val="dk1"/>
            </a:solidFill>
            <a:prstDash val="solid"/>
            <a:round/>
            <a:headEnd len="med" w="med" type="none"/>
            <a:tailEnd len="med" w="med" type="none"/>
          </a:ln>
        </p:spPr>
      </p:cxnSp>
      <p:cxnSp>
        <p:nvCxnSpPr>
          <p:cNvPr id="2995" name="Google Shape;2995;p55"/>
          <p:cNvCxnSpPr/>
          <p:nvPr/>
        </p:nvCxnSpPr>
        <p:spPr>
          <a:xfrm rot="10800000">
            <a:off x="2979658" y="7591675"/>
            <a:ext cx="0" cy="930900"/>
          </a:xfrm>
          <a:prstGeom prst="straightConnector1">
            <a:avLst/>
          </a:prstGeom>
          <a:noFill/>
          <a:ln cap="flat" cmpd="sng" w="19050">
            <a:solidFill>
              <a:schemeClr val="dk1"/>
            </a:solidFill>
            <a:prstDash val="solid"/>
            <a:round/>
            <a:headEnd len="med" w="med" type="none"/>
            <a:tailEnd len="med" w="med" type="none"/>
          </a:ln>
        </p:spPr>
      </p:cxnSp>
      <p:cxnSp>
        <p:nvCxnSpPr>
          <p:cNvPr id="2996" name="Google Shape;2996;p55"/>
          <p:cNvCxnSpPr/>
          <p:nvPr/>
        </p:nvCxnSpPr>
        <p:spPr>
          <a:xfrm rot="10800000">
            <a:off x="7321008" y="7591675"/>
            <a:ext cx="0" cy="930900"/>
          </a:xfrm>
          <a:prstGeom prst="straightConnector1">
            <a:avLst/>
          </a:prstGeom>
          <a:noFill/>
          <a:ln cap="flat" cmpd="sng" w="19050">
            <a:solidFill>
              <a:schemeClr val="dk1"/>
            </a:solidFill>
            <a:prstDash val="solid"/>
            <a:round/>
            <a:headEnd len="med" w="med" type="none"/>
            <a:tailEnd len="med" w="med" type="none"/>
          </a:ln>
        </p:spPr>
      </p:cxnSp>
      <p:cxnSp>
        <p:nvCxnSpPr>
          <p:cNvPr id="2997" name="Google Shape;2997;p55"/>
          <p:cNvCxnSpPr/>
          <p:nvPr/>
        </p:nvCxnSpPr>
        <p:spPr>
          <a:xfrm rot="10800000">
            <a:off x="7321008" y="11194750"/>
            <a:ext cx="0" cy="930900"/>
          </a:xfrm>
          <a:prstGeom prst="straightConnector1">
            <a:avLst/>
          </a:prstGeom>
          <a:noFill/>
          <a:ln cap="flat" cmpd="sng" w="19050">
            <a:solidFill>
              <a:schemeClr val="dk1"/>
            </a:solidFill>
            <a:prstDash val="solid"/>
            <a:round/>
            <a:headEnd len="med" w="med" type="none"/>
            <a:tailEnd len="med" w="med" type="none"/>
          </a:ln>
        </p:spPr>
      </p:cxnSp>
      <p:sp>
        <p:nvSpPr>
          <p:cNvPr id="2998" name="Google Shape;2998;p55"/>
          <p:cNvSpPr/>
          <p:nvPr/>
        </p:nvSpPr>
        <p:spPr>
          <a:xfrm>
            <a:off x="832564" y="8362384"/>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5"/>
          <p:cNvSpPr/>
          <p:nvPr/>
        </p:nvSpPr>
        <p:spPr>
          <a:xfrm flipH="1">
            <a:off x="8367097" y="108690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5"/>
          <p:cNvSpPr/>
          <p:nvPr/>
        </p:nvSpPr>
        <p:spPr>
          <a:xfrm flipH="1">
            <a:off x="8811408" y="104964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4" name="Shape 3004"/>
        <p:cNvGrpSpPr/>
        <p:nvPr/>
      </p:nvGrpSpPr>
      <p:grpSpPr>
        <a:xfrm>
          <a:off x="0" y="0"/>
          <a:ext cx="0" cy="0"/>
          <a:chOff x="0" y="0"/>
          <a:chExt cx="0" cy="0"/>
        </a:xfrm>
      </p:grpSpPr>
      <p:grpSp>
        <p:nvGrpSpPr>
          <p:cNvPr id="3005" name="Google Shape;3005;p56"/>
          <p:cNvGrpSpPr/>
          <p:nvPr/>
        </p:nvGrpSpPr>
        <p:grpSpPr>
          <a:xfrm>
            <a:off x="766100" y="12976100"/>
            <a:ext cx="7459500" cy="4591900"/>
            <a:chOff x="766100" y="12976100"/>
            <a:chExt cx="7459500" cy="4591900"/>
          </a:xfrm>
        </p:grpSpPr>
        <p:grpSp>
          <p:nvGrpSpPr>
            <p:cNvPr id="3006" name="Google Shape;3006;p56"/>
            <p:cNvGrpSpPr/>
            <p:nvPr/>
          </p:nvGrpSpPr>
          <p:grpSpPr>
            <a:xfrm>
              <a:off x="766100" y="12976100"/>
              <a:ext cx="7459500" cy="4591900"/>
              <a:chOff x="766100" y="12976100"/>
              <a:chExt cx="7459500" cy="4591900"/>
            </a:xfrm>
          </p:grpSpPr>
          <p:sp>
            <p:nvSpPr>
              <p:cNvPr id="3007" name="Google Shape;3007;p56"/>
              <p:cNvSpPr/>
              <p:nvPr/>
            </p:nvSpPr>
            <p:spPr>
              <a:xfrm>
                <a:off x="767300" y="12976100"/>
                <a:ext cx="7458300" cy="45918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6"/>
              <p:cNvSpPr/>
              <p:nvPr/>
            </p:nvSpPr>
            <p:spPr>
              <a:xfrm rot="10800000">
                <a:off x="766100" y="14028600"/>
                <a:ext cx="7458300" cy="3539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9" name="Google Shape;3009;p56"/>
              <p:cNvGrpSpPr/>
              <p:nvPr/>
            </p:nvGrpSpPr>
            <p:grpSpPr>
              <a:xfrm>
                <a:off x="6401578" y="13302847"/>
                <a:ext cx="1448807" cy="382399"/>
                <a:chOff x="4868525" y="2419100"/>
                <a:chExt cx="2098200" cy="553800"/>
              </a:xfrm>
            </p:grpSpPr>
            <p:sp>
              <p:nvSpPr>
                <p:cNvPr id="3010" name="Google Shape;3010;p5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13" name="Google Shape;3013;p5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014" name="Google Shape;3014;p5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16" name="Google Shape;3016;p5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017" name="Google Shape;3017;p5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grpSp>
          <p:nvGrpSpPr>
            <p:cNvPr id="3018" name="Google Shape;3018;p56"/>
            <p:cNvGrpSpPr/>
            <p:nvPr/>
          </p:nvGrpSpPr>
          <p:grpSpPr>
            <a:xfrm>
              <a:off x="1265138" y="13367758"/>
              <a:ext cx="1068387" cy="244355"/>
              <a:chOff x="3135388" y="13929688"/>
              <a:chExt cx="1465150" cy="335100"/>
            </a:xfrm>
          </p:grpSpPr>
          <p:sp>
            <p:nvSpPr>
              <p:cNvPr id="3019" name="Google Shape;3019;p56"/>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6"/>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6"/>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22" name="Google Shape;3022;p56"/>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A FUNNY SCREENSHOT</a:t>
            </a:r>
            <a:endParaRPr/>
          </a:p>
        </p:txBody>
      </p:sp>
      <p:sp>
        <p:nvSpPr>
          <p:cNvPr id="3023" name="Google Shape;3023;p56"/>
          <p:cNvSpPr/>
          <p:nvPr/>
        </p:nvSpPr>
        <p:spPr>
          <a:xfrm rot="-180001">
            <a:off x="3047423" y="1066146"/>
            <a:ext cx="4192303" cy="6083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 FUNNY</a:t>
            </a:r>
          </a:p>
        </p:txBody>
      </p:sp>
      <p:sp>
        <p:nvSpPr>
          <p:cNvPr id="3024" name="Google Shape;3024;p56"/>
          <p:cNvSpPr/>
          <p:nvPr/>
        </p:nvSpPr>
        <p:spPr>
          <a:xfrm rot="-180001">
            <a:off x="1981361" y="2018871"/>
            <a:ext cx="6436784"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SCREENSHOT</a:t>
            </a:r>
          </a:p>
        </p:txBody>
      </p:sp>
      <p:sp>
        <p:nvSpPr>
          <p:cNvPr id="3025" name="Google Shape;3025;p56"/>
          <p:cNvSpPr/>
          <p:nvPr/>
        </p:nvSpPr>
        <p:spPr>
          <a:xfrm>
            <a:off x="8887424" y="1441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6"/>
          <p:cNvSpPr/>
          <p:nvPr/>
        </p:nvSpPr>
        <p:spPr>
          <a:xfrm>
            <a:off x="8417384" y="10437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6"/>
          <p:cNvSpPr/>
          <p:nvPr/>
        </p:nvSpPr>
        <p:spPr>
          <a:xfrm flipH="1" rot="10800000">
            <a:off x="8367099"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6"/>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6"/>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6"/>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6"/>
          <p:cNvSpPr/>
          <p:nvPr/>
        </p:nvSpPr>
        <p:spPr>
          <a:xfrm>
            <a:off x="999246" y="24041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6"/>
          <p:cNvSpPr txBox="1"/>
          <p:nvPr>
            <p:ph idx="1" type="subTitle"/>
          </p:nvPr>
        </p:nvSpPr>
        <p:spPr>
          <a:xfrm>
            <a:off x="1265150" y="14491550"/>
            <a:ext cx="6460200" cy="2512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replace the image on the screen with your own work. </a:t>
            </a:r>
            <a:r>
              <a:rPr lang="en">
                <a:latin typeface="Barlow Condensed Medium"/>
                <a:ea typeface="Barlow Condensed Medium"/>
                <a:cs typeface="Barlow Condensed Medium"/>
                <a:sym typeface="Barlow Condensed Medium"/>
              </a:rPr>
              <a:t>Right-click on it</a:t>
            </a:r>
            <a:r>
              <a:rPr lang="en"/>
              <a:t> and then choose “Replace image” so you can add yours</a:t>
            </a:r>
            <a:endParaRPr/>
          </a:p>
        </p:txBody>
      </p:sp>
      <p:grpSp>
        <p:nvGrpSpPr>
          <p:cNvPr id="3033" name="Google Shape;3033;p56"/>
          <p:cNvGrpSpPr/>
          <p:nvPr/>
        </p:nvGrpSpPr>
        <p:grpSpPr>
          <a:xfrm>
            <a:off x="1752588" y="5452712"/>
            <a:ext cx="7459500" cy="6912363"/>
            <a:chOff x="1752588" y="5452712"/>
            <a:chExt cx="7459500" cy="6912363"/>
          </a:xfrm>
        </p:grpSpPr>
        <p:sp>
          <p:nvSpPr>
            <p:cNvPr id="3034" name="Google Shape;3034;p56"/>
            <p:cNvSpPr/>
            <p:nvPr/>
          </p:nvSpPr>
          <p:spPr>
            <a:xfrm>
              <a:off x="1753788" y="5452712"/>
              <a:ext cx="7458300" cy="69123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6"/>
            <p:cNvSpPr/>
            <p:nvPr/>
          </p:nvSpPr>
          <p:spPr>
            <a:xfrm rot="10800000">
              <a:off x="1752588" y="6505175"/>
              <a:ext cx="7458300" cy="58599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6" name="Google Shape;3036;p56"/>
            <p:cNvGrpSpPr/>
            <p:nvPr/>
          </p:nvGrpSpPr>
          <p:grpSpPr>
            <a:xfrm>
              <a:off x="7138791" y="5779435"/>
              <a:ext cx="1448807" cy="382399"/>
              <a:chOff x="4868525" y="2419100"/>
              <a:chExt cx="2098200" cy="553800"/>
            </a:xfrm>
          </p:grpSpPr>
          <p:sp>
            <p:nvSpPr>
              <p:cNvPr id="3037" name="Google Shape;3037;p5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40" name="Google Shape;3040;p5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041" name="Google Shape;3041;p5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43" name="Google Shape;3043;p5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044" name="Google Shape;3044;p5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045" name="Google Shape;3045;p56"/>
            <p:cNvGrpSpPr/>
            <p:nvPr/>
          </p:nvGrpSpPr>
          <p:grpSpPr>
            <a:xfrm>
              <a:off x="2251626" y="5844345"/>
              <a:ext cx="1068387" cy="244355"/>
              <a:chOff x="3135388" y="13929688"/>
              <a:chExt cx="1465150" cy="335100"/>
            </a:xfrm>
          </p:grpSpPr>
          <p:sp>
            <p:nvSpPr>
              <p:cNvPr id="3046" name="Google Shape;3046;p56"/>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6"/>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6"/>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49" name="Google Shape;3049;p56"/>
          <p:cNvGrpSpPr/>
          <p:nvPr/>
        </p:nvGrpSpPr>
        <p:grpSpPr>
          <a:xfrm>
            <a:off x="2126404" y="4322071"/>
            <a:ext cx="6669662" cy="9376086"/>
            <a:chOff x="2126404" y="4322071"/>
            <a:chExt cx="6669662" cy="9376086"/>
          </a:xfrm>
        </p:grpSpPr>
        <p:grpSp>
          <p:nvGrpSpPr>
            <p:cNvPr id="3050" name="Google Shape;3050;p56"/>
            <p:cNvGrpSpPr/>
            <p:nvPr/>
          </p:nvGrpSpPr>
          <p:grpSpPr>
            <a:xfrm rot="1207840">
              <a:off x="3472439" y="4746048"/>
              <a:ext cx="3977592" cy="8528131"/>
              <a:chOff x="-5257525" y="5167875"/>
              <a:chExt cx="3794170" cy="8134867"/>
            </a:xfrm>
          </p:grpSpPr>
          <p:sp>
            <p:nvSpPr>
              <p:cNvPr id="3051" name="Google Shape;3051;p56"/>
              <p:cNvSpPr/>
              <p:nvPr/>
            </p:nvSpPr>
            <p:spPr>
              <a:xfrm>
                <a:off x="-5257525" y="5167875"/>
                <a:ext cx="3794100" cy="8134800"/>
              </a:xfrm>
              <a:prstGeom prst="roundRect">
                <a:avLst>
                  <a:gd fmla="val 9693" name="adj"/>
                </a:avLst>
              </a:prstGeom>
              <a:solidFill>
                <a:schemeClr val="accent5"/>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2" name="Google Shape;3052;p56"/>
              <p:cNvGrpSpPr/>
              <p:nvPr/>
            </p:nvGrpSpPr>
            <p:grpSpPr>
              <a:xfrm>
                <a:off x="-5257396" y="5167986"/>
                <a:ext cx="3794041" cy="8134756"/>
                <a:chOff x="3140550" y="1637525"/>
                <a:chExt cx="1338900" cy="2436650"/>
              </a:xfrm>
            </p:grpSpPr>
            <p:sp>
              <p:nvSpPr>
                <p:cNvPr id="3053" name="Google Shape;3053;p56"/>
                <p:cNvSpPr/>
                <p:nvPr/>
              </p:nvSpPr>
              <p:spPr>
                <a:xfrm>
                  <a:off x="3140550" y="1637525"/>
                  <a:ext cx="1338900" cy="2436650"/>
                </a:xfrm>
                <a:custGeom>
                  <a:rect b="b" l="l" r="r" t="t"/>
                  <a:pathLst>
                    <a:path extrusionOk="0" h="97466" w="53556">
                      <a:moveTo>
                        <a:pt x="48757" y="977"/>
                      </a:moveTo>
                      <a:cubicBezTo>
                        <a:pt x="49769" y="977"/>
                        <a:pt x="50733" y="1382"/>
                        <a:pt x="51460" y="2096"/>
                      </a:cubicBezTo>
                      <a:cubicBezTo>
                        <a:pt x="52174" y="2823"/>
                        <a:pt x="52579" y="3787"/>
                        <a:pt x="52579" y="4799"/>
                      </a:cubicBezTo>
                      <a:lnTo>
                        <a:pt x="52579" y="8002"/>
                      </a:lnTo>
                      <a:lnTo>
                        <a:pt x="989" y="8002"/>
                      </a:lnTo>
                      <a:lnTo>
                        <a:pt x="989" y="4799"/>
                      </a:lnTo>
                      <a:cubicBezTo>
                        <a:pt x="989" y="3787"/>
                        <a:pt x="1382" y="2823"/>
                        <a:pt x="2108" y="2096"/>
                      </a:cubicBezTo>
                      <a:cubicBezTo>
                        <a:pt x="2823" y="1382"/>
                        <a:pt x="3787" y="977"/>
                        <a:pt x="4799" y="977"/>
                      </a:cubicBezTo>
                      <a:close/>
                      <a:moveTo>
                        <a:pt x="52567" y="8978"/>
                      </a:moveTo>
                      <a:lnTo>
                        <a:pt x="52567" y="86130"/>
                      </a:lnTo>
                      <a:lnTo>
                        <a:pt x="989" y="86130"/>
                      </a:lnTo>
                      <a:lnTo>
                        <a:pt x="989" y="8978"/>
                      </a:lnTo>
                      <a:close/>
                      <a:moveTo>
                        <a:pt x="52567" y="87119"/>
                      </a:moveTo>
                      <a:lnTo>
                        <a:pt x="52567" y="92667"/>
                      </a:lnTo>
                      <a:cubicBezTo>
                        <a:pt x="52567" y="93691"/>
                        <a:pt x="52174" y="94643"/>
                        <a:pt x="51448" y="95370"/>
                      </a:cubicBezTo>
                      <a:cubicBezTo>
                        <a:pt x="50733" y="96084"/>
                        <a:pt x="49769" y="96489"/>
                        <a:pt x="48757" y="96489"/>
                      </a:cubicBezTo>
                      <a:lnTo>
                        <a:pt x="4799" y="96489"/>
                      </a:lnTo>
                      <a:cubicBezTo>
                        <a:pt x="3787" y="96489"/>
                        <a:pt x="2823" y="96084"/>
                        <a:pt x="2108" y="95370"/>
                      </a:cubicBezTo>
                      <a:cubicBezTo>
                        <a:pt x="1382" y="94643"/>
                        <a:pt x="989" y="93691"/>
                        <a:pt x="989" y="92667"/>
                      </a:cubicBezTo>
                      <a:lnTo>
                        <a:pt x="989" y="87119"/>
                      </a:lnTo>
                      <a:close/>
                      <a:moveTo>
                        <a:pt x="4799" y="1"/>
                      </a:moveTo>
                      <a:cubicBezTo>
                        <a:pt x="2156" y="1"/>
                        <a:pt x="1" y="2156"/>
                        <a:pt x="1" y="4799"/>
                      </a:cubicBezTo>
                      <a:lnTo>
                        <a:pt x="1" y="92667"/>
                      </a:lnTo>
                      <a:cubicBezTo>
                        <a:pt x="1" y="95310"/>
                        <a:pt x="2156" y="97465"/>
                        <a:pt x="4799" y="97465"/>
                      </a:cubicBezTo>
                      <a:lnTo>
                        <a:pt x="48757" y="97465"/>
                      </a:lnTo>
                      <a:cubicBezTo>
                        <a:pt x="51400" y="97465"/>
                        <a:pt x="53555" y="95310"/>
                        <a:pt x="53555" y="92667"/>
                      </a:cubicBezTo>
                      <a:lnTo>
                        <a:pt x="53555" y="4799"/>
                      </a:lnTo>
                      <a:cubicBezTo>
                        <a:pt x="53555" y="2156"/>
                        <a:pt x="51400" y="1"/>
                        <a:pt x="48757"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6"/>
                <p:cNvSpPr/>
                <p:nvPr/>
              </p:nvSpPr>
              <p:spPr>
                <a:xfrm>
                  <a:off x="3677225" y="3873225"/>
                  <a:ext cx="265550" cy="94675"/>
                </a:xfrm>
                <a:custGeom>
                  <a:rect b="b" l="l" r="r" t="t"/>
                  <a:pathLst>
                    <a:path extrusionOk="0" h="3787" w="10622">
                      <a:moveTo>
                        <a:pt x="8728" y="977"/>
                      </a:moveTo>
                      <a:cubicBezTo>
                        <a:pt x="9228" y="977"/>
                        <a:pt x="9633" y="1394"/>
                        <a:pt x="9633" y="1894"/>
                      </a:cubicBezTo>
                      <a:cubicBezTo>
                        <a:pt x="9633" y="2394"/>
                        <a:pt x="9228" y="2798"/>
                        <a:pt x="8728" y="2798"/>
                      </a:cubicBezTo>
                      <a:lnTo>
                        <a:pt x="1894" y="2798"/>
                      </a:lnTo>
                      <a:cubicBezTo>
                        <a:pt x="1394" y="2798"/>
                        <a:pt x="989" y="2394"/>
                        <a:pt x="989" y="1894"/>
                      </a:cubicBezTo>
                      <a:cubicBezTo>
                        <a:pt x="989" y="1394"/>
                        <a:pt x="1394" y="977"/>
                        <a:pt x="1894" y="977"/>
                      </a:cubicBezTo>
                      <a:close/>
                      <a:moveTo>
                        <a:pt x="1894" y="0"/>
                      </a:moveTo>
                      <a:cubicBezTo>
                        <a:pt x="858" y="0"/>
                        <a:pt x="1" y="846"/>
                        <a:pt x="1" y="1894"/>
                      </a:cubicBezTo>
                      <a:cubicBezTo>
                        <a:pt x="13" y="2929"/>
                        <a:pt x="858" y="3787"/>
                        <a:pt x="1894" y="3787"/>
                      </a:cubicBezTo>
                      <a:lnTo>
                        <a:pt x="8728" y="3787"/>
                      </a:lnTo>
                      <a:cubicBezTo>
                        <a:pt x="9764" y="3787"/>
                        <a:pt x="10621" y="2941"/>
                        <a:pt x="10621" y="1894"/>
                      </a:cubicBezTo>
                      <a:cubicBezTo>
                        <a:pt x="10621" y="846"/>
                        <a:pt x="9764" y="0"/>
                        <a:pt x="8728"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055" name="Google Shape;3055;p56"/>
            <p:cNvPicPr preferRelativeResize="0"/>
            <p:nvPr/>
          </p:nvPicPr>
          <p:blipFill>
            <a:blip r:embed="rId3">
              <a:alphaModFix/>
            </a:blip>
            <a:stretch>
              <a:fillRect/>
            </a:stretch>
          </p:blipFill>
          <p:spPr>
            <a:xfrm rot="1207763">
              <a:off x="3605581" y="5545817"/>
              <a:ext cx="3783776" cy="6726703"/>
            </a:xfrm>
            <a:prstGeom prst="rect">
              <a:avLst/>
            </a:prstGeom>
            <a:noFill/>
            <a:ln>
              <a:noFill/>
            </a:ln>
          </p:spPr>
        </p:pic>
      </p:grpSp>
      <p:sp>
        <p:nvSpPr>
          <p:cNvPr id="3056" name="Google Shape;3056;p56"/>
          <p:cNvSpPr/>
          <p:nvPr/>
        </p:nvSpPr>
        <p:spPr>
          <a:xfrm>
            <a:off x="1208639" y="121548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7" name="Google Shape;3057;p56"/>
          <p:cNvGrpSpPr/>
          <p:nvPr/>
        </p:nvGrpSpPr>
        <p:grpSpPr>
          <a:xfrm flipH="1">
            <a:off x="8713737" y="13268968"/>
            <a:ext cx="1072023" cy="4014259"/>
            <a:chOff x="3721851" y="1410030"/>
            <a:chExt cx="1072023" cy="4014259"/>
          </a:xfrm>
        </p:grpSpPr>
        <p:sp>
          <p:nvSpPr>
            <p:cNvPr id="3058" name="Google Shape;3058;p56"/>
            <p:cNvSpPr/>
            <p:nvPr/>
          </p:nvSpPr>
          <p:spPr>
            <a:xfrm>
              <a:off x="3721851" y="4926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6"/>
            <p:cNvSpPr/>
            <p:nvPr/>
          </p:nvSpPr>
          <p:spPr>
            <a:xfrm>
              <a:off x="4458885" y="141003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0" name="Google Shape;3060;p56"/>
          <p:cNvSpPr/>
          <p:nvPr/>
        </p:nvSpPr>
        <p:spPr>
          <a:xfrm flipH="1">
            <a:off x="777084" y="82253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6"/>
          <p:cNvSpPr/>
          <p:nvPr/>
        </p:nvSpPr>
        <p:spPr>
          <a:xfrm flipH="1">
            <a:off x="1221395" y="78527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65" name="Shape 3065"/>
        <p:cNvGrpSpPr/>
        <p:nvPr/>
      </p:nvGrpSpPr>
      <p:grpSpPr>
        <a:xfrm>
          <a:off x="0" y="0"/>
          <a:ext cx="0" cy="0"/>
          <a:chOff x="0" y="0"/>
          <a:chExt cx="0" cy="0"/>
        </a:xfrm>
      </p:grpSpPr>
      <p:sp>
        <p:nvSpPr>
          <p:cNvPr id="3066" name="Google Shape;3066;p57"/>
          <p:cNvSpPr/>
          <p:nvPr/>
        </p:nvSpPr>
        <p:spPr>
          <a:xfrm>
            <a:off x="3001918" y="5186833"/>
            <a:ext cx="4199100" cy="7136400"/>
          </a:xfrm>
          <a:prstGeom prst="rect">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67" name="Google Shape;3067;p57"/>
          <p:cNvCxnSpPr/>
          <p:nvPr/>
        </p:nvCxnSpPr>
        <p:spPr>
          <a:xfrm>
            <a:off x="3503722"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68" name="Google Shape;3068;p57"/>
          <p:cNvCxnSpPr/>
          <p:nvPr/>
        </p:nvCxnSpPr>
        <p:spPr>
          <a:xfrm>
            <a:off x="4128456"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69" name="Google Shape;3069;p57"/>
          <p:cNvCxnSpPr/>
          <p:nvPr/>
        </p:nvCxnSpPr>
        <p:spPr>
          <a:xfrm>
            <a:off x="4753191"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70" name="Google Shape;3070;p57"/>
          <p:cNvCxnSpPr/>
          <p:nvPr/>
        </p:nvCxnSpPr>
        <p:spPr>
          <a:xfrm>
            <a:off x="5377926"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71" name="Google Shape;3071;p57"/>
          <p:cNvCxnSpPr/>
          <p:nvPr/>
        </p:nvCxnSpPr>
        <p:spPr>
          <a:xfrm>
            <a:off x="6002661"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72" name="Google Shape;3072;p57"/>
          <p:cNvCxnSpPr/>
          <p:nvPr/>
        </p:nvCxnSpPr>
        <p:spPr>
          <a:xfrm>
            <a:off x="6627396" y="5186825"/>
            <a:ext cx="0" cy="7141500"/>
          </a:xfrm>
          <a:prstGeom prst="straightConnector1">
            <a:avLst/>
          </a:prstGeom>
          <a:noFill/>
          <a:ln cap="flat" cmpd="sng" w="19050">
            <a:solidFill>
              <a:schemeClr val="dk1"/>
            </a:solidFill>
            <a:prstDash val="solid"/>
            <a:round/>
            <a:headEnd len="med" w="med" type="none"/>
            <a:tailEnd len="med" w="med" type="none"/>
          </a:ln>
        </p:spPr>
      </p:cxnSp>
      <p:cxnSp>
        <p:nvCxnSpPr>
          <p:cNvPr id="3073" name="Google Shape;3073;p57"/>
          <p:cNvCxnSpPr/>
          <p:nvPr/>
        </p:nvCxnSpPr>
        <p:spPr>
          <a:xfrm>
            <a:off x="5101531" y="3438384"/>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74" name="Google Shape;3074;p57"/>
          <p:cNvCxnSpPr/>
          <p:nvPr/>
        </p:nvCxnSpPr>
        <p:spPr>
          <a:xfrm>
            <a:off x="5101531" y="4063118"/>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75" name="Google Shape;3075;p57"/>
          <p:cNvCxnSpPr/>
          <p:nvPr/>
        </p:nvCxnSpPr>
        <p:spPr>
          <a:xfrm>
            <a:off x="5101531" y="4687852"/>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76" name="Google Shape;3076;p57"/>
          <p:cNvCxnSpPr/>
          <p:nvPr/>
        </p:nvCxnSpPr>
        <p:spPr>
          <a:xfrm>
            <a:off x="5101531" y="5312587"/>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77" name="Google Shape;3077;p57"/>
          <p:cNvCxnSpPr/>
          <p:nvPr/>
        </p:nvCxnSpPr>
        <p:spPr>
          <a:xfrm>
            <a:off x="5101531" y="5937321"/>
            <a:ext cx="0" cy="4199100"/>
          </a:xfrm>
          <a:prstGeom prst="straightConnector1">
            <a:avLst/>
          </a:prstGeom>
          <a:noFill/>
          <a:ln cap="flat" cmpd="sng" w="19050">
            <a:solidFill>
              <a:schemeClr val="dk1"/>
            </a:solidFill>
            <a:prstDash val="solid"/>
            <a:round/>
            <a:headEnd len="med" w="med" type="none"/>
            <a:tailEnd len="med" w="med" type="none"/>
          </a:ln>
        </p:spPr>
      </p:cxnSp>
      <p:sp>
        <p:nvSpPr>
          <p:cNvPr id="3078" name="Google Shape;3078;p57"/>
          <p:cNvSpPr/>
          <p:nvPr/>
        </p:nvSpPr>
        <p:spPr>
          <a:xfrm rot="1733217">
            <a:off x="752294" y="4393473"/>
            <a:ext cx="8228073" cy="3677076"/>
          </a:xfrm>
          <a:custGeom>
            <a:rect b="b" l="l" r="r" t="t"/>
            <a:pathLst>
              <a:path extrusionOk="0" h="8007" w="17917">
                <a:moveTo>
                  <a:pt x="0" y="1"/>
                </a:moveTo>
                <a:cubicBezTo>
                  <a:pt x="501" y="4503"/>
                  <a:pt x="4320" y="8006"/>
                  <a:pt x="8957" y="8006"/>
                </a:cubicBezTo>
                <a:cubicBezTo>
                  <a:pt x="13595" y="8006"/>
                  <a:pt x="17413" y="4503"/>
                  <a:pt x="17917" y="1"/>
                </a:cubicBezTo>
                <a:lnTo>
                  <a:pt x="14024" y="1"/>
                </a:lnTo>
                <a:cubicBezTo>
                  <a:pt x="13552" y="2369"/>
                  <a:pt x="11466" y="4156"/>
                  <a:pt x="8957" y="4156"/>
                </a:cubicBezTo>
                <a:cubicBezTo>
                  <a:pt x="6451" y="4156"/>
                  <a:pt x="4362" y="2369"/>
                  <a:pt x="3893"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79" name="Google Shape;3079;p57"/>
          <p:cNvCxnSpPr/>
          <p:nvPr/>
        </p:nvCxnSpPr>
        <p:spPr>
          <a:xfrm>
            <a:off x="5101531" y="6562055"/>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80" name="Google Shape;3080;p57"/>
          <p:cNvCxnSpPr/>
          <p:nvPr/>
        </p:nvCxnSpPr>
        <p:spPr>
          <a:xfrm>
            <a:off x="5101531" y="7186789"/>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81" name="Google Shape;3081;p57"/>
          <p:cNvCxnSpPr/>
          <p:nvPr/>
        </p:nvCxnSpPr>
        <p:spPr>
          <a:xfrm>
            <a:off x="5101531" y="7863036"/>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82" name="Google Shape;3082;p57"/>
          <p:cNvCxnSpPr/>
          <p:nvPr/>
        </p:nvCxnSpPr>
        <p:spPr>
          <a:xfrm>
            <a:off x="5101531" y="8487770"/>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83" name="Google Shape;3083;p57"/>
          <p:cNvCxnSpPr/>
          <p:nvPr/>
        </p:nvCxnSpPr>
        <p:spPr>
          <a:xfrm>
            <a:off x="5101531" y="9112504"/>
            <a:ext cx="0" cy="4199100"/>
          </a:xfrm>
          <a:prstGeom prst="straightConnector1">
            <a:avLst/>
          </a:prstGeom>
          <a:noFill/>
          <a:ln cap="flat" cmpd="sng" w="19050">
            <a:solidFill>
              <a:schemeClr val="dk1"/>
            </a:solidFill>
            <a:prstDash val="solid"/>
            <a:round/>
            <a:headEnd len="med" w="med" type="none"/>
            <a:tailEnd len="med" w="med" type="none"/>
          </a:ln>
        </p:spPr>
      </p:cxnSp>
      <p:cxnSp>
        <p:nvCxnSpPr>
          <p:cNvPr id="3084" name="Google Shape;3084;p57"/>
          <p:cNvCxnSpPr/>
          <p:nvPr/>
        </p:nvCxnSpPr>
        <p:spPr>
          <a:xfrm>
            <a:off x="5101531" y="9737238"/>
            <a:ext cx="0" cy="4199100"/>
          </a:xfrm>
          <a:prstGeom prst="straightConnector1">
            <a:avLst/>
          </a:prstGeom>
          <a:noFill/>
          <a:ln cap="flat" cmpd="sng" w="19050">
            <a:solidFill>
              <a:schemeClr val="dk1"/>
            </a:solidFill>
            <a:prstDash val="solid"/>
            <a:round/>
            <a:headEnd len="med" w="med" type="none"/>
            <a:tailEnd len="med" w="med" type="none"/>
          </a:ln>
        </p:spPr>
      </p:cxnSp>
      <p:sp>
        <p:nvSpPr>
          <p:cNvPr id="3085" name="Google Shape;3085;p57"/>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3086" name="Google Shape;3086;p57"/>
          <p:cNvSpPr txBox="1"/>
          <p:nvPr>
            <p:ph type="title"/>
          </p:nvPr>
        </p:nvSpPr>
        <p:spPr>
          <a:xfrm rot="-311855">
            <a:off x="202534" y="6403403"/>
            <a:ext cx="9881832" cy="5879292"/>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14000"/>
              <a:t>awesome</a:t>
            </a:r>
            <a:r>
              <a:rPr lang="en"/>
              <a:t> </a:t>
            </a:r>
            <a:r>
              <a:rPr lang="en" sz="16000"/>
              <a:t>words</a:t>
            </a:r>
            <a:endParaRPr sz="16000"/>
          </a:p>
        </p:txBody>
      </p:sp>
      <p:sp>
        <p:nvSpPr>
          <p:cNvPr id="3087" name="Google Shape;3087;p57"/>
          <p:cNvSpPr/>
          <p:nvPr/>
        </p:nvSpPr>
        <p:spPr>
          <a:xfrm>
            <a:off x="2596963" y="13883525"/>
            <a:ext cx="51705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7"/>
          <p:cNvSpPr/>
          <p:nvPr/>
        </p:nvSpPr>
        <p:spPr>
          <a:xfrm flipH="1">
            <a:off x="7510800" y="13753973"/>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7"/>
          <p:cNvSpPr/>
          <p:nvPr/>
        </p:nvSpPr>
        <p:spPr>
          <a:xfrm flipH="1">
            <a:off x="6970088" y="1343107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7"/>
          <p:cNvSpPr/>
          <p:nvPr/>
        </p:nvSpPr>
        <p:spPr>
          <a:xfrm flipH="1">
            <a:off x="4515350" y="15266800"/>
            <a:ext cx="35949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7"/>
          <p:cNvSpPr/>
          <p:nvPr/>
        </p:nvSpPr>
        <p:spPr>
          <a:xfrm rot="-311993">
            <a:off x="657367" y="8235285"/>
            <a:ext cx="8888261" cy="9721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awesome</a:t>
            </a:r>
          </a:p>
        </p:txBody>
      </p:sp>
      <p:sp>
        <p:nvSpPr>
          <p:cNvPr id="3092" name="Google Shape;3092;p57"/>
          <p:cNvSpPr/>
          <p:nvPr/>
        </p:nvSpPr>
        <p:spPr>
          <a:xfrm rot="-312001">
            <a:off x="1829281" y="9232333"/>
            <a:ext cx="6803735" cy="152545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1"/>
                </a:solidFill>
                <a:latin typeface="Shrikhand"/>
              </a:rPr>
              <a:t>words</a:t>
            </a:r>
          </a:p>
        </p:txBody>
      </p:sp>
      <p:grpSp>
        <p:nvGrpSpPr>
          <p:cNvPr id="3093" name="Google Shape;3093;p57"/>
          <p:cNvGrpSpPr/>
          <p:nvPr/>
        </p:nvGrpSpPr>
        <p:grpSpPr>
          <a:xfrm>
            <a:off x="3226229" y="14123800"/>
            <a:ext cx="597201" cy="597054"/>
            <a:chOff x="2690125" y="5080825"/>
            <a:chExt cx="4911191" cy="4909988"/>
          </a:xfrm>
        </p:grpSpPr>
        <p:sp>
          <p:nvSpPr>
            <p:cNvPr id="3094" name="Google Shape;3094;p57"/>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7"/>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7"/>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7"/>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7"/>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7"/>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0" name="Google Shape;3100;p57"/>
          <p:cNvGrpSpPr/>
          <p:nvPr/>
        </p:nvGrpSpPr>
        <p:grpSpPr>
          <a:xfrm>
            <a:off x="5626529" y="14123800"/>
            <a:ext cx="597201" cy="597054"/>
            <a:chOff x="2690125" y="5080825"/>
            <a:chExt cx="4911191" cy="4909988"/>
          </a:xfrm>
        </p:grpSpPr>
        <p:sp>
          <p:nvSpPr>
            <p:cNvPr id="3101" name="Google Shape;3101;p57"/>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7"/>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7"/>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7"/>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7"/>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7"/>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7" name="Google Shape;3107;p57"/>
          <p:cNvGrpSpPr/>
          <p:nvPr/>
        </p:nvGrpSpPr>
        <p:grpSpPr>
          <a:xfrm>
            <a:off x="5214104" y="15507075"/>
            <a:ext cx="597201" cy="597054"/>
            <a:chOff x="2690125" y="5080825"/>
            <a:chExt cx="4911191" cy="4909988"/>
          </a:xfrm>
        </p:grpSpPr>
        <p:sp>
          <p:nvSpPr>
            <p:cNvPr id="3108" name="Google Shape;3108;p57"/>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7"/>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7"/>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7"/>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7"/>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7"/>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114" name="Google Shape;3114;p57"/>
          <p:cNvCxnSpPr/>
          <p:nvPr/>
        </p:nvCxnSpPr>
        <p:spPr>
          <a:xfrm>
            <a:off x="-905275" y="5915973"/>
            <a:ext cx="0" cy="6750000"/>
          </a:xfrm>
          <a:prstGeom prst="straightConnector1">
            <a:avLst/>
          </a:prstGeom>
          <a:noFill/>
          <a:ln cap="flat" cmpd="sng" w="9525">
            <a:solidFill>
              <a:schemeClr val="accent6"/>
            </a:solidFill>
            <a:prstDash val="solid"/>
            <a:round/>
            <a:headEnd len="med" w="med" type="none"/>
            <a:tailEnd len="med" w="med" type="none"/>
          </a:ln>
        </p:spPr>
      </p:cxnSp>
      <p:grpSp>
        <p:nvGrpSpPr>
          <p:cNvPr id="3115" name="Google Shape;3115;p57"/>
          <p:cNvGrpSpPr/>
          <p:nvPr/>
        </p:nvGrpSpPr>
        <p:grpSpPr>
          <a:xfrm>
            <a:off x="1720637" y="3219185"/>
            <a:ext cx="7312488" cy="9830879"/>
            <a:chOff x="1720637" y="2717860"/>
            <a:chExt cx="7312488" cy="9830879"/>
          </a:xfrm>
        </p:grpSpPr>
        <p:sp>
          <p:nvSpPr>
            <p:cNvPr id="3116" name="Google Shape;3116;p57"/>
            <p:cNvSpPr/>
            <p:nvPr/>
          </p:nvSpPr>
          <p:spPr>
            <a:xfrm>
              <a:off x="6633688" y="3080400"/>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7"/>
            <p:cNvSpPr/>
            <p:nvPr/>
          </p:nvSpPr>
          <p:spPr>
            <a:xfrm flipH="1">
              <a:off x="7456238" y="10758712"/>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7"/>
            <p:cNvSpPr/>
            <p:nvPr/>
          </p:nvSpPr>
          <p:spPr>
            <a:xfrm>
              <a:off x="1881388" y="477693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7"/>
            <p:cNvSpPr/>
            <p:nvPr/>
          </p:nvSpPr>
          <p:spPr>
            <a:xfrm>
              <a:off x="2092710" y="631291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7"/>
            <p:cNvSpPr/>
            <p:nvPr/>
          </p:nvSpPr>
          <p:spPr>
            <a:xfrm>
              <a:off x="8534801" y="480640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7"/>
            <p:cNvSpPr/>
            <p:nvPr/>
          </p:nvSpPr>
          <p:spPr>
            <a:xfrm>
              <a:off x="7510810" y="39647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7"/>
            <p:cNvSpPr/>
            <p:nvPr/>
          </p:nvSpPr>
          <p:spPr>
            <a:xfrm>
              <a:off x="2033807" y="1170126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7"/>
            <p:cNvSpPr/>
            <p:nvPr/>
          </p:nvSpPr>
          <p:spPr>
            <a:xfrm>
              <a:off x="2751413" y="1225053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7"/>
            <p:cNvSpPr/>
            <p:nvPr/>
          </p:nvSpPr>
          <p:spPr>
            <a:xfrm>
              <a:off x="1720637" y="574331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rot="10800000">
              <a:off x="2981300" y="2717860"/>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6" name="Google Shape;3126;p57"/>
          <p:cNvGrpSpPr/>
          <p:nvPr/>
        </p:nvGrpSpPr>
        <p:grpSpPr>
          <a:xfrm>
            <a:off x="4022270" y="14130423"/>
            <a:ext cx="605308" cy="583821"/>
            <a:chOff x="5869838" y="12704618"/>
            <a:chExt cx="619367" cy="597381"/>
          </a:xfrm>
        </p:grpSpPr>
        <p:sp>
          <p:nvSpPr>
            <p:cNvPr id="3127" name="Google Shape;3127;p57"/>
            <p:cNvSpPr/>
            <p:nvPr/>
          </p:nvSpPr>
          <p:spPr>
            <a:xfrm rot="5400000">
              <a:off x="5967632" y="12999117"/>
              <a:ext cx="90056" cy="95215"/>
            </a:xfrm>
            <a:custGeom>
              <a:rect b="b" l="l" r="r" t="t"/>
              <a:pathLst>
                <a:path extrusionOk="0" h="1624" w="1536">
                  <a:moveTo>
                    <a:pt x="590" y="0"/>
                  </a:moveTo>
                  <a:lnTo>
                    <a:pt x="518" y="571"/>
                  </a:lnTo>
                  <a:lnTo>
                    <a:pt x="1" y="821"/>
                  </a:lnTo>
                  <a:lnTo>
                    <a:pt x="518" y="1053"/>
                  </a:lnTo>
                  <a:lnTo>
                    <a:pt x="590" y="1624"/>
                  </a:lnTo>
                  <a:lnTo>
                    <a:pt x="982" y="1214"/>
                  </a:lnTo>
                  <a:lnTo>
                    <a:pt x="1535" y="1321"/>
                  </a:lnTo>
                  <a:lnTo>
                    <a:pt x="1268" y="821"/>
                  </a:lnTo>
                  <a:lnTo>
                    <a:pt x="1535" y="321"/>
                  </a:lnTo>
                  <a:lnTo>
                    <a:pt x="982" y="428"/>
                  </a:lnTo>
                  <a:lnTo>
                    <a:pt x="5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7"/>
            <p:cNvSpPr/>
            <p:nvPr/>
          </p:nvSpPr>
          <p:spPr>
            <a:xfrm rot="5400000">
              <a:off x="6295579" y="12975577"/>
              <a:ext cx="101547" cy="105710"/>
            </a:xfrm>
            <a:custGeom>
              <a:rect b="b" l="l" r="r" t="t"/>
              <a:pathLst>
                <a:path extrusionOk="0" h="1803" w="1732">
                  <a:moveTo>
                    <a:pt x="661" y="0"/>
                  </a:moveTo>
                  <a:lnTo>
                    <a:pt x="589" y="625"/>
                  </a:lnTo>
                  <a:lnTo>
                    <a:pt x="1" y="892"/>
                  </a:lnTo>
                  <a:lnTo>
                    <a:pt x="589" y="1178"/>
                  </a:lnTo>
                  <a:lnTo>
                    <a:pt x="661" y="1802"/>
                  </a:lnTo>
                  <a:lnTo>
                    <a:pt x="1107" y="1338"/>
                  </a:lnTo>
                  <a:lnTo>
                    <a:pt x="1731" y="1463"/>
                  </a:lnTo>
                  <a:lnTo>
                    <a:pt x="1428" y="892"/>
                  </a:lnTo>
                  <a:lnTo>
                    <a:pt x="1731" y="339"/>
                  </a:lnTo>
                  <a:lnTo>
                    <a:pt x="1731" y="339"/>
                  </a:lnTo>
                  <a:lnTo>
                    <a:pt x="1107" y="464"/>
                  </a:lnTo>
                  <a:lnTo>
                    <a:pt x="6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rot="5400000">
              <a:off x="6051854" y="13056134"/>
              <a:ext cx="255334" cy="217635"/>
            </a:xfrm>
            <a:custGeom>
              <a:rect b="b" l="l" r="r" t="t"/>
              <a:pathLst>
                <a:path extrusionOk="0" h="3712" w="4355">
                  <a:moveTo>
                    <a:pt x="696" y="2267"/>
                  </a:moveTo>
                  <a:lnTo>
                    <a:pt x="696" y="2267"/>
                  </a:lnTo>
                  <a:cubicBezTo>
                    <a:pt x="700" y="2276"/>
                    <a:pt x="702" y="2285"/>
                    <a:pt x="704" y="2293"/>
                  </a:cubicBezTo>
                  <a:lnTo>
                    <a:pt x="704" y="2293"/>
                  </a:lnTo>
                  <a:cubicBezTo>
                    <a:pt x="700" y="2283"/>
                    <a:pt x="696" y="2275"/>
                    <a:pt x="696" y="2267"/>
                  </a:cubicBezTo>
                  <a:close/>
                  <a:moveTo>
                    <a:pt x="2499" y="1"/>
                  </a:moveTo>
                  <a:cubicBezTo>
                    <a:pt x="1642" y="1"/>
                    <a:pt x="911" y="607"/>
                    <a:pt x="714" y="1410"/>
                  </a:cubicBezTo>
                  <a:lnTo>
                    <a:pt x="500" y="1410"/>
                  </a:lnTo>
                  <a:cubicBezTo>
                    <a:pt x="215" y="1410"/>
                    <a:pt x="1" y="1642"/>
                    <a:pt x="36" y="1945"/>
                  </a:cubicBezTo>
                  <a:cubicBezTo>
                    <a:pt x="72" y="2160"/>
                    <a:pt x="286" y="2338"/>
                    <a:pt x="500" y="2338"/>
                  </a:cubicBezTo>
                  <a:lnTo>
                    <a:pt x="714" y="2338"/>
                  </a:lnTo>
                  <a:cubicBezTo>
                    <a:pt x="719" y="2360"/>
                    <a:pt x="723" y="2383"/>
                    <a:pt x="732" y="2409"/>
                  </a:cubicBezTo>
                  <a:cubicBezTo>
                    <a:pt x="750" y="2427"/>
                    <a:pt x="750" y="2445"/>
                    <a:pt x="750" y="2463"/>
                  </a:cubicBezTo>
                  <a:cubicBezTo>
                    <a:pt x="768" y="2499"/>
                    <a:pt x="786" y="2552"/>
                    <a:pt x="804" y="2588"/>
                  </a:cubicBezTo>
                  <a:cubicBezTo>
                    <a:pt x="804" y="2606"/>
                    <a:pt x="821" y="2623"/>
                    <a:pt x="821" y="2641"/>
                  </a:cubicBezTo>
                  <a:cubicBezTo>
                    <a:pt x="839" y="2677"/>
                    <a:pt x="875" y="2713"/>
                    <a:pt x="893" y="2766"/>
                  </a:cubicBezTo>
                  <a:cubicBezTo>
                    <a:pt x="893" y="2784"/>
                    <a:pt x="911" y="2802"/>
                    <a:pt x="928" y="2820"/>
                  </a:cubicBezTo>
                  <a:cubicBezTo>
                    <a:pt x="946" y="2855"/>
                    <a:pt x="964" y="2891"/>
                    <a:pt x="982" y="2909"/>
                  </a:cubicBezTo>
                  <a:cubicBezTo>
                    <a:pt x="1000" y="2927"/>
                    <a:pt x="1018" y="2945"/>
                    <a:pt x="1035" y="2980"/>
                  </a:cubicBezTo>
                  <a:cubicBezTo>
                    <a:pt x="1053" y="2998"/>
                    <a:pt x="1071" y="3034"/>
                    <a:pt x="1107" y="3070"/>
                  </a:cubicBezTo>
                  <a:cubicBezTo>
                    <a:pt x="1107" y="3087"/>
                    <a:pt x="1125" y="3105"/>
                    <a:pt x="1143" y="3123"/>
                  </a:cubicBezTo>
                  <a:cubicBezTo>
                    <a:pt x="1178" y="3141"/>
                    <a:pt x="1196" y="3177"/>
                    <a:pt x="1232" y="3194"/>
                  </a:cubicBezTo>
                  <a:cubicBezTo>
                    <a:pt x="1250" y="3212"/>
                    <a:pt x="1267" y="3230"/>
                    <a:pt x="1285" y="3248"/>
                  </a:cubicBezTo>
                  <a:cubicBezTo>
                    <a:pt x="1303" y="3266"/>
                    <a:pt x="1339" y="3301"/>
                    <a:pt x="1357" y="3319"/>
                  </a:cubicBezTo>
                  <a:cubicBezTo>
                    <a:pt x="1392" y="3337"/>
                    <a:pt x="1410" y="3355"/>
                    <a:pt x="1428" y="3373"/>
                  </a:cubicBezTo>
                  <a:cubicBezTo>
                    <a:pt x="1464" y="3391"/>
                    <a:pt x="1482" y="3409"/>
                    <a:pt x="1517" y="3426"/>
                  </a:cubicBezTo>
                  <a:cubicBezTo>
                    <a:pt x="1535" y="3444"/>
                    <a:pt x="1571" y="3462"/>
                    <a:pt x="1589" y="3462"/>
                  </a:cubicBezTo>
                  <a:cubicBezTo>
                    <a:pt x="1624" y="3480"/>
                    <a:pt x="1642" y="3498"/>
                    <a:pt x="1678" y="3516"/>
                  </a:cubicBezTo>
                  <a:cubicBezTo>
                    <a:pt x="1696" y="3533"/>
                    <a:pt x="1731" y="3533"/>
                    <a:pt x="1749" y="3551"/>
                  </a:cubicBezTo>
                  <a:cubicBezTo>
                    <a:pt x="1785" y="3569"/>
                    <a:pt x="1821" y="3569"/>
                    <a:pt x="1838" y="3587"/>
                  </a:cubicBezTo>
                  <a:cubicBezTo>
                    <a:pt x="1874" y="3605"/>
                    <a:pt x="1910" y="3605"/>
                    <a:pt x="1928" y="3623"/>
                  </a:cubicBezTo>
                  <a:cubicBezTo>
                    <a:pt x="1963" y="3623"/>
                    <a:pt x="1999" y="3640"/>
                    <a:pt x="2035" y="3640"/>
                  </a:cubicBezTo>
                  <a:cubicBezTo>
                    <a:pt x="2053" y="3658"/>
                    <a:pt x="2088" y="3658"/>
                    <a:pt x="2124" y="3676"/>
                  </a:cubicBezTo>
                  <a:cubicBezTo>
                    <a:pt x="2160" y="3676"/>
                    <a:pt x="2195" y="3676"/>
                    <a:pt x="2231" y="3694"/>
                  </a:cubicBezTo>
                  <a:lnTo>
                    <a:pt x="2302" y="3694"/>
                  </a:lnTo>
                  <a:cubicBezTo>
                    <a:pt x="2374" y="3712"/>
                    <a:pt x="2427" y="3712"/>
                    <a:pt x="2499" y="3712"/>
                  </a:cubicBezTo>
                  <a:lnTo>
                    <a:pt x="2516" y="3712"/>
                  </a:lnTo>
                  <a:cubicBezTo>
                    <a:pt x="2588" y="3712"/>
                    <a:pt x="2641" y="3712"/>
                    <a:pt x="2695" y="3694"/>
                  </a:cubicBezTo>
                  <a:lnTo>
                    <a:pt x="2784" y="3694"/>
                  </a:lnTo>
                  <a:cubicBezTo>
                    <a:pt x="2820" y="3676"/>
                    <a:pt x="2855" y="3676"/>
                    <a:pt x="2891" y="3676"/>
                  </a:cubicBezTo>
                  <a:cubicBezTo>
                    <a:pt x="2927" y="3658"/>
                    <a:pt x="2962" y="3658"/>
                    <a:pt x="2980" y="3640"/>
                  </a:cubicBezTo>
                  <a:cubicBezTo>
                    <a:pt x="3016" y="3640"/>
                    <a:pt x="3052" y="3623"/>
                    <a:pt x="3070" y="3623"/>
                  </a:cubicBezTo>
                  <a:cubicBezTo>
                    <a:pt x="3105" y="3605"/>
                    <a:pt x="3141" y="3605"/>
                    <a:pt x="3177" y="3587"/>
                  </a:cubicBezTo>
                  <a:cubicBezTo>
                    <a:pt x="3194" y="3569"/>
                    <a:pt x="3230" y="3569"/>
                    <a:pt x="3248" y="3551"/>
                  </a:cubicBezTo>
                  <a:cubicBezTo>
                    <a:pt x="3284" y="3533"/>
                    <a:pt x="3319" y="3533"/>
                    <a:pt x="3337" y="3516"/>
                  </a:cubicBezTo>
                  <a:cubicBezTo>
                    <a:pt x="3373" y="3498"/>
                    <a:pt x="3391" y="3480"/>
                    <a:pt x="3426" y="3462"/>
                  </a:cubicBezTo>
                  <a:cubicBezTo>
                    <a:pt x="3444" y="3462"/>
                    <a:pt x="3480" y="3444"/>
                    <a:pt x="3498" y="3426"/>
                  </a:cubicBezTo>
                  <a:cubicBezTo>
                    <a:pt x="3533" y="3409"/>
                    <a:pt x="3551" y="3391"/>
                    <a:pt x="3569" y="3373"/>
                  </a:cubicBezTo>
                  <a:cubicBezTo>
                    <a:pt x="3605" y="3355"/>
                    <a:pt x="3623" y="3337"/>
                    <a:pt x="3658" y="3319"/>
                  </a:cubicBezTo>
                  <a:cubicBezTo>
                    <a:pt x="3676" y="3301"/>
                    <a:pt x="3694" y="3266"/>
                    <a:pt x="3730" y="3248"/>
                  </a:cubicBezTo>
                  <a:cubicBezTo>
                    <a:pt x="3748" y="3230"/>
                    <a:pt x="3765" y="3212"/>
                    <a:pt x="3783" y="3194"/>
                  </a:cubicBezTo>
                  <a:cubicBezTo>
                    <a:pt x="3819" y="3177"/>
                    <a:pt x="3837" y="3141"/>
                    <a:pt x="3855" y="3123"/>
                  </a:cubicBezTo>
                  <a:cubicBezTo>
                    <a:pt x="3872" y="3105"/>
                    <a:pt x="3890" y="3087"/>
                    <a:pt x="3908" y="3070"/>
                  </a:cubicBezTo>
                  <a:cubicBezTo>
                    <a:pt x="3944" y="3034"/>
                    <a:pt x="3962" y="2998"/>
                    <a:pt x="3980" y="2962"/>
                  </a:cubicBezTo>
                  <a:cubicBezTo>
                    <a:pt x="3997" y="2945"/>
                    <a:pt x="4015" y="2945"/>
                    <a:pt x="4033" y="2927"/>
                  </a:cubicBezTo>
                  <a:cubicBezTo>
                    <a:pt x="4051" y="2891"/>
                    <a:pt x="4069" y="2838"/>
                    <a:pt x="4104" y="2802"/>
                  </a:cubicBezTo>
                  <a:cubicBezTo>
                    <a:pt x="4104" y="2784"/>
                    <a:pt x="4122" y="2784"/>
                    <a:pt x="4122" y="2766"/>
                  </a:cubicBezTo>
                  <a:cubicBezTo>
                    <a:pt x="4140" y="2713"/>
                    <a:pt x="4176" y="2677"/>
                    <a:pt x="4194" y="2641"/>
                  </a:cubicBezTo>
                  <a:cubicBezTo>
                    <a:pt x="4194" y="2623"/>
                    <a:pt x="4194" y="2606"/>
                    <a:pt x="4211" y="2588"/>
                  </a:cubicBezTo>
                  <a:cubicBezTo>
                    <a:pt x="4229" y="2552"/>
                    <a:pt x="4247" y="2499"/>
                    <a:pt x="4265" y="2445"/>
                  </a:cubicBezTo>
                  <a:cubicBezTo>
                    <a:pt x="4265" y="2427"/>
                    <a:pt x="4265" y="2427"/>
                    <a:pt x="4283" y="2409"/>
                  </a:cubicBezTo>
                  <a:cubicBezTo>
                    <a:pt x="4301" y="2356"/>
                    <a:pt x="4319" y="2302"/>
                    <a:pt x="4319" y="2231"/>
                  </a:cubicBezTo>
                  <a:cubicBezTo>
                    <a:pt x="4319" y="2213"/>
                    <a:pt x="4319" y="2195"/>
                    <a:pt x="4336" y="2195"/>
                  </a:cubicBezTo>
                  <a:cubicBezTo>
                    <a:pt x="4336" y="2142"/>
                    <a:pt x="4354" y="2088"/>
                    <a:pt x="4354" y="2035"/>
                  </a:cubicBezTo>
                  <a:cubicBezTo>
                    <a:pt x="4354" y="2017"/>
                    <a:pt x="4354" y="1981"/>
                    <a:pt x="4354" y="1963"/>
                  </a:cubicBezTo>
                  <a:cubicBezTo>
                    <a:pt x="4354" y="1928"/>
                    <a:pt x="4354" y="1892"/>
                    <a:pt x="4354" y="1856"/>
                  </a:cubicBezTo>
                  <a:cubicBezTo>
                    <a:pt x="4354" y="1856"/>
                    <a:pt x="4354" y="1856"/>
                    <a:pt x="4354" y="1838"/>
                  </a:cubicBezTo>
                  <a:cubicBezTo>
                    <a:pt x="4354" y="1821"/>
                    <a:pt x="4354" y="1785"/>
                    <a:pt x="4354" y="1767"/>
                  </a:cubicBezTo>
                  <a:cubicBezTo>
                    <a:pt x="4354" y="1731"/>
                    <a:pt x="4354" y="1678"/>
                    <a:pt x="4354" y="1642"/>
                  </a:cubicBezTo>
                  <a:cubicBezTo>
                    <a:pt x="4354" y="1642"/>
                    <a:pt x="4354" y="1642"/>
                    <a:pt x="4354" y="1624"/>
                  </a:cubicBezTo>
                  <a:lnTo>
                    <a:pt x="4336" y="1624"/>
                  </a:lnTo>
                  <a:cubicBezTo>
                    <a:pt x="4229" y="714"/>
                    <a:pt x="3462" y="1"/>
                    <a:pt x="2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rot="5400000">
              <a:off x="5848350" y="12749089"/>
              <a:ext cx="194652" cy="132914"/>
            </a:xfrm>
            <a:custGeom>
              <a:rect b="b" l="l" r="r" t="t"/>
              <a:pathLst>
                <a:path extrusionOk="0" h="2267" w="3320">
                  <a:moveTo>
                    <a:pt x="679" y="0"/>
                  </a:moveTo>
                  <a:cubicBezTo>
                    <a:pt x="554" y="589"/>
                    <a:pt x="393" y="1195"/>
                    <a:pt x="179" y="1802"/>
                  </a:cubicBezTo>
                  <a:cubicBezTo>
                    <a:pt x="126" y="1945"/>
                    <a:pt x="54" y="2105"/>
                    <a:pt x="1" y="2248"/>
                  </a:cubicBezTo>
                  <a:cubicBezTo>
                    <a:pt x="1" y="2266"/>
                    <a:pt x="1" y="2266"/>
                    <a:pt x="1" y="2266"/>
                  </a:cubicBezTo>
                  <a:lnTo>
                    <a:pt x="3319" y="2266"/>
                  </a:lnTo>
                  <a:lnTo>
                    <a:pt x="3301" y="2248"/>
                  </a:lnTo>
                  <a:lnTo>
                    <a:pt x="3319" y="2248"/>
                  </a:lnTo>
                  <a:lnTo>
                    <a:pt x="2784" y="1802"/>
                  </a:lnTo>
                  <a:lnTo>
                    <a:pt x="2766" y="1802"/>
                  </a:lnTo>
                  <a:lnTo>
                    <a:pt x="67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7"/>
            <p:cNvSpPr/>
            <p:nvPr/>
          </p:nvSpPr>
          <p:spPr>
            <a:xfrm rot="5400000">
              <a:off x="6023595" y="12746451"/>
              <a:ext cx="144406" cy="167447"/>
            </a:xfrm>
            <a:custGeom>
              <a:rect b="b" l="l" r="r" t="t"/>
              <a:pathLst>
                <a:path extrusionOk="0" h="2856" w="2463">
                  <a:moveTo>
                    <a:pt x="340" y="0"/>
                  </a:moveTo>
                  <a:cubicBezTo>
                    <a:pt x="340" y="286"/>
                    <a:pt x="304" y="1196"/>
                    <a:pt x="90" y="2355"/>
                  </a:cubicBezTo>
                  <a:cubicBezTo>
                    <a:pt x="72" y="2516"/>
                    <a:pt x="36" y="2677"/>
                    <a:pt x="1" y="2855"/>
                  </a:cubicBezTo>
                  <a:lnTo>
                    <a:pt x="2463" y="1838"/>
                  </a:lnTo>
                  <a:lnTo>
                    <a:pt x="2106" y="1517"/>
                  </a:lnTo>
                  <a:lnTo>
                    <a:pt x="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7"/>
            <p:cNvSpPr/>
            <p:nvPr/>
          </p:nvSpPr>
          <p:spPr>
            <a:xfrm rot="5400000">
              <a:off x="6231761" y="12665922"/>
              <a:ext cx="194652" cy="299248"/>
            </a:xfrm>
            <a:custGeom>
              <a:rect b="b" l="l" r="r" t="t"/>
              <a:pathLst>
                <a:path extrusionOk="0" h="5104" w="3320">
                  <a:moveTo>
                    <a:pt x="1" y="0"/>
                  </a:moveTo>
                  <a:cubicBezTo>
                    <a:pt x="304" y="750"/>
                    <a:pt x="518" y="1535"/>
                    <a:pt x="679" y="2266"/>
                  </a:cubicBezTo>
                  <a:lnTo>
                    <a:pt x="3319" y="0"/>
                  </a:lnTo>
                  <a:close/>
                  <a:moveTo>
                    <a:pt x="679" y="2266"/>
                  </a:moveTo>
                  <a:lnTo>
                    <a:pt x="679" y="2266"/>
                  </a:lnTo>
                  <a:cubicBezTo>
                    <a:pt x="893" y="3265"/>
                    <a:pt x="982" y="4158"/>
                    <a:pt x="1018" y="4693"/>
                  </a:cubicBezTo>
                  <a:cubicBezTo>
                    <a:pt x="1018" y="4711"/>
                    <a:pt x="1018" y="4746"/>
                    <a:pt x="1018" y="4764"/>
                  </a:cubicBezTo>
                  <a:cubicBezTo>
                    <a:pt x="1018" y="4782"/>
                    <a:pt x="1018" y="4800"/>
                    <a:pt x="1018" y="4818"/>
                  </a:cubicBezTo>
                  <a:cubicBezTo>
                    <a:pt x="1018" y="4853"/>
                    <a:pt x="1018" y="4871"/>
                    <a:pt x="1018" y="4889"/>
                  </a:cubicBezTo>
                  <a:cubicBezTo>
                    <a:pt x="1018" y="4907"/>
                    <a:pt x="1018" y="4925"/>
                    <a:pt x="1018" y="4943"/>
                  </a:cubicBezTo>
                  <a:cubicBezTo>
                    <a:pt x="1018" y="4960"/>
                    <a:pt x="1018" y="4978"/>
                    <a:pt x="1018" y="4996"/>
                  </a:cubicBezTo>
                  <a:cubicBezTo>
                    <a:pt x="1018" y="5014"/>
                    <a:pt x="1018" y="5014"/>
                    <a:pt x="1018" y="5032"/>
                  </a:cubicBezTo>
                  <a:cubicBezTo>
                    <a:pt x="1018" y="5050"/>
                    <a:pt x="1018" y="5068"/>
                    <a:pt x="1018" y="5085"/>
                  </a:cubicBezTo>
                  <a:cubicBezTo>
                    <a:pt x="1018" y="5103"/>
                    <a:pt x="1018" y="5103"/>
                    <a:pt x="1018" y="5103"/>
                  </a:cubicBezTo>
                  <a:lnTo>
                    <a:pt x="3141" y="3265"/>
                  </a:lnTo>
                  <a:lnTo>
                    <a:pt x="2784" y="3123"/>
                  </a:lnTo>
                  <a:lnTo>
                    <a:pt x="679" y="226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rot="5400000">
              <a:off x="5933070" y="12822318"/>
              <a:ext cx="25211" cy="26208"/>
            </a:xfrm>
            <a:custGeom>
              <a:rect b="b" l="l" r="r" t="t"/>
              <a:pathLst>
                <a:path extrusionOk="0" h="447" w="430">
                  <a:moveTo>
                    <a:pt x="197" y="0"/>
                  </a:moveTo>
                  <a:lnTo>
                    <a:pt x="1" y="232"/>
                  </a:lnTo>
                  <a:lnTo>
                    <a:pt x="233" y="446"/>
                  </a:lnTo>
                  <a:lnTo>
                    <a:pt x="429" y="196"/>
                  </a:lnTo>
                  <a:lnTo>
                    <a:pt x="19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rot="5400000">
              <a:off x="6109898" y="13108960"/>
              <a:ext cx="139188" cy="146516"/>
            </a:xfrm>
            <a:custGeom>
              <a:rect b="b" l="l" r="r" t="t"/>
              <a:pathLst>
                <a:path extrusionOk="0" h="2499" w="2374">
                  <a:moveTo>
                    <a:pt x="1124" y="696"/>
                  </a:moveTo>
                  <a:lnTo>
                    <a:pt x="1410" y="982"/>
                  </a:lnTo>
                  <a:lnTo>
                    <a:pt x="1785" y="910"/>
                  </a:lnTo>
                  <a:lnTo>
                    <a:pt x="1785" y="910"/>
                  </a:lnTo>
                  <a:lnTo>
                    <a:pt x="1606" y="1249"/>
                  </a:lnTo>
                  <a:lnTo>
                    <a:pt x="1785" y="1606"/>
                  </a:lnTo>
                  <a:lnTo>
                    <a:pt x="1785" y="1606"/>
                  </a:lnTo>
                  <a:lnTo>
                    <a:pt x="1410" y="1517"/>
                  </a:lnTo>
                  <a:lnTo>
                    <a:pt x="1124" y="1820"/>
                  </a:lnTo>
                  <a:lnTo>
                    <a:pt x="1089" y="1428"/>
                  </a:lnTo>
                  <a:lnTo>
                    <a:pt x="714" y="1249"/>
                  </a:lnTo>
                  <a:lnTo>
                    <a:pt x="1089" y="1089"/>
                  </a:lnTo>
                  <a:lnTo>
                    <a:pt x="1124" y="696"/>
                  </a:lnTo>
                  <a:close/>
                  <a:moveTo>
                    <a:pt x="910" y="0"/>
                  </a:moveTo>
                  <a:lnTo>
                    <a:pt x="803" y="875"/>
                  </a:lnTo>
                  <a:lnTo>
                    <a:pt x="0" y="1249"/>
                  </a:lnTo>
                  <a:lnTo>
                    <a:pt x="803" y="1624"/>
                  </a:lnTo>
                  <a:lnTo>
                    <a:pt x="910" y="2498"/>
                  </a:lnTo>
                  <a:lnTo>
                    <a:pt x="1517" y="1856"/>
                  </a:lnTo>
                  <a:lnTo>
                    <a:pt x="2373" y="2034"/>
                  </a:lnTo>
                  <a:lnTo>
                    <a:pt x="1945" y="1249"/>
                  </a:lnTo>
                  <a:lnTo>
                    <a:pt x="2373" y="482"/>
                  </a:lnTo>
                  <a:lnTo>
                    <a:pt x="2373" y="482"/>
                  </a:lnTo>
                  <a:lnTo>
                    <a:pt x="1517" y="643"/>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7"/>
            <p:cNvSpPr/>
            <p:nvPr/>
          </p:nvSpPr>
          <p:spPr>
            <a:xfrm rot="5400000">
              <a:off x="5880831" y="12693625"/>
              <a:ext cx="597381" cy="619367"/>
            </a:xfrm>
            <a:custGeom>
              <a:rect b="b" l="l" r="r" t="t"/>
              <a:pathLst>
                <a:path extrusionOk="0" h="10564" w="10189">
                  <a:moveTo>
                    <a:pt x="3141" y="322"/>
                  </a:moveTo>
                  <a:lnTo>
                    <a:pt x="1000" y="2142"/>
                  </a:lnTo>
                  <a:cubicBezTo>
                    <a:pt x="875" y="1553"/>
                    <a:pt x="697" y="929"/>
                    <a:pt x="465" y="322"/>
                  </a:cubicBezTo>
                  <a:close/>
                  <a:moveTo>
                    <a:pt x="5425" y="1874"/>
                  </a:moveTo>
                  <a:lnTo>
                    <a:pt x="5710" y="2160"/>
                  </a:lnTo>
                  <a:lnTo>
                    <a:pt x="6085" y="2088"/>
                  </a:lnTo>
                  <a:lnTo>
                    <a:pt x="6085" y="2088"/>
                  </a:lnTo>
                  <a:lnTo>
                    <a:pt x="5907" y="2445"/>
                  </a:lnTo>
                  <a:lnTo>
                    <a:pt x="6085" y="2784"/>
                  </a:lnTo>
                  <a:lnTo>
                    <a:pt x="5710" y="2713"/>
                  </a:lnTo>
                  <a:lnTo>
                    <a:pt x="5425" y="2998"/>
                  </a:lnTo>
                  <a:lnTo>
                    <a:pt x="5389" y="2606"/>
                  </a:lnTo>
                  <a:lnTo>
                    <a:pt x="5014" y="2445"/>
                  </a:lnTo>
                  <a:lnTo>
                    <a:pt x="5389" y="2267"/>
                  </a:lnTo>
                  <a:lnTo>
                    <a:pt x="5425" y="1874"/>
                  </a:lnTo>
                  <a:close/>
                  <a:moveTo>
                    <a:pt x="1125" y="2695"/>
                  </a:moveTo>
                  <a:lnTo>
                    <a:pt x="3087" y="3498"/>
                  </a:lnTo>
                  <a:lnTo>
                    <a:pt x="1410" y="4961"/>
                  </a:lnTo>
                  <a:cubicBezTo>
                    <a:pt x="1375" y="4444"/>
                    <a:pt x="1303" y="3623"/>
                    <a:pt x="1125" y="2695"/>
                  </a:cubicBezTo>
                  <a:close/>
                  <a:moveTo>
                    <a:pt x="6192" y="4979"/>
                  </a:moveTo>
                  <a:cubicBezTo>
                    <a:pt x="6174" y="5068"/>
                    <a:pt x="6174" y="5175"/>
                    <a:pt x="6174" y="5282"/>
                  </a:cubicBezTo>
                  <a:cubicBezTo>
                    <a:pt x="6174" y="5389"/>
                    <a:pt x="6174" y="5496"/>
                    <a:pt x="6192" y="5586"/>
                  </a:cubicBezTo>
                  <a:lnTo>
                    <a:pt x="6174" y="5586"/>
                  </a:lnTo>
                  <a:cubicBezTo>
                    <a:pt x="5996" y="5586"/>
                    <a:pt x="5853" y="5425"/>
                    <a:pt x="5871" y="5247"/>
                  </a:cubicBezTo>
                  <a:cubicBezTo>
                    <a:pt x="5889" y="5086"/>
                    <a:pt x="6014" y="4979"/>
                    <a:pt x="6174" y="4979"/>
                  </a:cubicBezTo>
                  <a:close/>
                  <a:moveTo>
                    <a:pt x="1410" y="5621"/>
                  </a:moveTo>
                  <a:lnTo>
                    <a:pt x="3087" y="7066"/>
                  </a:lnTo>
                  <a:lnTo>
                    <a:pt x="1125" y="7887"/>
                  </a:lnTo>
                  <a:cubicBezTo>
                    <a:pt x="1303" y="6942"/>
                    <a:pt x="1375" y="6121"/>
                    <a:pt x="1410" y="5621"/>
                  </a:cubicBezTo>
                  <a:close/>
                  <a:moveTo>
                    <a:pt x="5764" y="7673"/>
                  </a:moveTo>
                  <a:lnTo>
                    <a:pt x="5996" y="7905"/>
                  </a:lnTo>
                  <a:lnTo>
                    <a:pt x="6317" y="7852"/>
                  </a:lnTo>
                  <a:lnTo>
                    <a:pt x="6317" y="7852"/>
                  </a:lnTo>
                  <a:lnTo>
                    <a:pt x="6156" y="8137"/>
                  </a:lnTo>
                  <a:lnTo>
                    <a:pt x="6317" y="8423"/>
                  </a:lnTo>
                  <a:lnTo>
                    <a:pt x="5996" y="8351"/>
                  </a:lnTo>
                  <a:lnTo>
                    <a:pt x="5764" y="8601"/>
                  </a:lnTo>
                  <a:lnTo>
                    <a:pt x="5728" y="8280"/>
                  </a:lnTo>
                  <a:lnTo>
                    <a:pt x="5425" y="8137"/>
                  </a:lnTo>
                  <a:lnTo>
                    <a:pt x="5728" y="7994"/>
                  </a:lnTo>
                  <a:lnTo>
                    <a:pt x="5764" y="7673"/>
                  </a:lnTo>
                  <a:close/>
                  <a:moveTo>
                    <a:pt x="3980" y="1"/>
                  </a:moveTo>
                  <a:lnTo>
                    <a:pt x="1" y="19"/>
                  </a:lnTo>
                  <a:lnTo>
                    <a:pt x="90" y="215"/>
                  </a:lnTo>
                  <a:cubicBezTo>
                    <a:pt x="911" y="2249"/>
                    <a:pt x="1107" y="4604"/>
                    <a:pt x="1107" y="5282"/>
                  </a:cubicBezTo>
                  <a:cubicBezTo>
                    <a:pt x="1107" y="5960"/>
                    <a:pt x="911" y="8315"/>
                    <a:pt x="90" y="10350"/>
                  </a:cubicBezTo>
                  <a:lnTo>
                    <a:pt x="1" y="10546"/>
                  </a:lnTo>
                  <a:lnTo>
                    <a:pt x="3980" y="10564"/>
                  </a:lnTo>
                  <a:lnTo>
                    <a:pt x="2677" y="9440"/>
                  </a:lnTo>
                  <a:lnTo>
                    <a:pt x="2481" y="9689"/>
                  </a:lnTo>
                  <a:lnTo>
                    <a:pt x="3141" y="10242"/>
                  </a:lnTo>
                  <a:lnTo>
                    <a:pt x="465" y="10242"/>
                  </a:lnTo>
                  <a:cubicBezTo>
                    <a:pt x="697" y="9636"/>
                    <a:pt x="875" y="9011"/>
                    <a:pt x="1000" y="8423"/>
                  </a:cubicBezTo>
                  <a:lnTo>
                    <a:pt x="1785" y="9083"/>
                  </a:lnTo>
                  <a:lnTo>
                    <a:pt x="1981" y="8851"/>
                  </a:lnTo>
                  <a:lnTo>
                    <a:pt x="1321" y="8298"/>
                  </a:lnTo>
                  <a:lnTo>
                    <a:pt x="5032" y="8298"/>
                  </a:lnTo>
                  <a:lnTo>
                    <a:pt x="5443" y="8476"/>
                  </a:lnTo>
                  <a:lnTo>
                    <a:pt x="5550" y="9297"/>
                  </a:lnTo>
                  <a:lnTo>
                    <a:pt x="6103" y="8690"/>
                  </a:lnTo>
                  <a:lnTo>
                    <a:pt x="6906" y="8851"/>
                  </a:lnTo>
                  <a:lnTo>
                    <a:pt x="6906" y="8851"/>
                  </a:lnTo>
                  <a:lnTo>
                    <a:pt x="6513" y="8137"/>
                  </a:lnTo>
                  <a:lnTo>
                    <a:pt x="6906" y="7423"/>
                  </a:lnTo>
                  <a:lnTo>
                    <a:pt x="6103" y="7566"/>
                  </a:lnTo>
                  <a:lnTo>
                    <a:pt x="5550" y="6977"/>
                  </a:lnTo>
                  <a:lnTo>
                    <a:pt x="5443" y="7780"/>
                  </a:lnTo>
                  <a:lnTo>
                    <a:pt x="5032" y="7976"/>
                  </a:lnTo>
                  <a:lnTo>
                    <a:pt x="1696" y="7976"/>
                  </a:lnTo>
                  <a:lnTo>
                    <a:pt x="3658" y="7174"/>
                  </a:lnTo>
                  <a:lnTo>
                    <a:pt x="1678" y="5443"/>
                  </a:lnTo>
                  <a:lnTo>
                    <a:pt x="5585" y="5443"/>
                  </a:lnTo>
                  <a:cubicBezTo>
                    <a:pt x="5657" y="5710"/>
                    <a:pt x="5889" y="5907"/>
                    <a:pt x="6174" y="5907"/>
                  </a:cubicBezTo>
                  <a:lnTo>
                    <a:pt x="6263" y="5907"/>
                  </a:lnTo>
                  <a:cubicBezTo>
                    <a:pt x="6531" y="6710"/>
                    <a:pt x="7280" y="7298"/>
                    <a:pt x="8173" y="7298"/>
                  </a:cubicBezTo>
                  <a:cubicBezTo>
                    <a:pt x="9297" y="7298"/>
                    <a:pt x="10189" y="6388"/>
                    <a:pt x="10189" y="5282"/>
                  </a:cubicBezTo>
                  <a:cubicBezTo>
                    <a:pt x="10189" y="4800"/>
                    <a:pt x="10028" y="4354"/>
                    <a:pt x="9707" y="3980"/>
                  </a:cubicBezTo>
                  <a:lnTo>
                    <a:pt x="9475" y="4176"/>
                  </a:lnTo>
                  <a:cubicBezTo>
                    <a:pt x="9743" y="4497"/>
                    <a:pt x="9885" y="4872"/>
                    <a:pt x="9885" y="5282"/>
                  </a:cubicBezTo>
                  <a:cubicBezTo>
                    <a:pt x="9885" y="6215"/>
                    <a:pt x="9117" y="6980"/>
                    <a:pt x="8178" y="6980"/>
                  </a:cubicBezTo>
                  <a:cubicBezTo>
                    <a:pt x="8147" y="6980"/>
                    <a:pt x="8115" y="6979"/>
                    <a:pt x="8083" y="6977"/>
                  </a:cubicBezTo>
                  <a:cubicBezTo>
                    <a:pt x="7227" y="6924"/>
                    <a:pt x="6531" y="6228"/>
                    <a:pt x="6478" y="5371"/>
                  </a:cubicBezTo>
                  <a:cubicBezTo>
                    <a:pt x="6424" y="4390"/>
                    <a:pt x="7209" y="3587"/>
                    <a:pt x="8173" y="3587"/>
                  </a:cubicBezTo>
                  <a:cubicBezTo>
                    <a:pt x="8583" y="3587"/>
                    <a:pt x="8975" y="3730"/>
                    <a:pt x="9279" y="3980"/>
                  </a:cubicBezTo>
                  <a:lnTo>
                    <a:pt x="9475" y="3748"/>
                  </a:lnTo>
                  <a:cubicBezTo>
                    <a:pt x="9118" y="3444"/>
                    <a:pt x="8654" y="3266"/>
                    <a:pt x="8173" y="3266"/>
                  </a:cubicBezTo>
                  <a:cubicBezTo>
                    <a:pt x="7280" y="3266"/>
                    <a:pt x="6531" y="3855"/>
                    <a:pt x="6263" y="4658"/>
                  </a:cubicBezTo>
                  <a:lnTo>
                    <a:pt x="6174" y="4658"/>
                  </a:lnTo>
                  <a:cubicBezTo>
                    <a:pt x="5889" y="4658"/>
                    <a:pt x="5657" y="4854"/>
                    <a:pt x="5585" y="5122"/>
                  </a:cubicBezTo>
                  <a:lnTo>
                    <a:pt x="1678" y="5122"/>
                  </a:lnTo>
                  <a:lnTo>
                    <a:pt x="3658" y="3391"/>
                  </a:lnTo>
                  <a:lnTo>
                    <a:pt x="1696" y="2588"/>
                  </a:lnTo>
                  <a:lnTo>
                    <a:pt x="4622" y="2588"/>
                  </a:lnTo>
                  <a:lnTo>
                    <a:pt x="5104" y="2802"/>
                  </a:lnTo>
                  <a:lnTo>
                    <a:pt x="5211" y="3676"/>
                  </a:lnTo>
                  <a:lnTo>
                    <a:pt x="5817" y="3034"/>
                  </a:lnTo>
                  <a:lnTo>
                    <a:pt x="6674" y="3195"/>
                  </a:lnTo>
                  <a:lnTo>
                    <a:pt x="6246" y="2427"/>
                  </a:lnTo>
                  <a:lnTo>
                    <a:pt x="6674" y="1660"/>
                  </a:lnTo>
                  <a:lnTo>
                    <a:pt x="6674" y="1660"/>
                  </a:lnTo>
                  <a:lnTo>
                    <a:pt x="5817" y="1821"/>
                  </a:lnTo>
                  <a:lnTo>
                    <a:pt x="5211" y="1178"/>
                  </a:lnTo>
                  <a:lnTo>
                    <a:pt x="5104" y="2053"/>
                  </a:lnTo>
                  <a:lnTo>
                    <a:pt x="4622" y="2267"/>
                  </a:lnTo>
                  <a:lnTo>
                    <a:pt x="1339" y="2267"/>
                  </a:lnTo>
                  <a:lnTo>
                    <a:pt x="39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57"/>
          <p:cNvGrpSpPr/>
          <p:nvPr/>
        </p:nvGrpSpPr>
        <p:grpSpPr>
          <a:xfrm>
            <a:off x="4753493" y="14102954"/>
            <a:ext cx="604563" cy="638770"/>
            <a:chOff x="3847689" y="7227462"/>
            <a:chExt cx="618605" cy="653607"/>
          </a:xfrm>
        </p:grpSpPr>
        <p:sp>
          <p:nvSpPr>
            <p:cNvPr id="3137" name="Google Shape;3137;p57"/>
            <p:cNvSpPr/>
            <p:nvPr/>
          </p:nvSpPr>
          <p:spPr>
            <a:xfrm rot="5400000">
              <a:off x="4064297" y="7231596"/>
              <a:ext cx="386841" cy="378574"/>
            </a:xfrm>
            <a:custGeom>
              <a:rect b="b" l="l" r="r" t="t"/>
              <a:pathLst>
                <a:path extrusionOk="0" h="6457" w="6598">
                  <a:moveTo>
                    <a:pt x="2673" y="0"/>
                  </a:moveTo>
                  <a:cubicBezTo>
                    <a:pt x="1173" y="0"/>
                    <a:pt x="0" y="1783"/>
                    <a:pt x="1905" y="3227"/>
                  </a:cubicBezTo>
                  <a:cubicBezTo>
                    <a:pt x="1298" y="3691"/>
                    <a:pt x="1013" y="4173"/>
                    <a:pt x="941" y="4637"/>
                  </a:cubicBezTo>
                  <a:cubicBezTo>
                    <a:pt x="923" y="4708"/>
                    <a:pt x="923" y="4762"/>
                    <a:pt x="923" y="4833"/>
                  </a:cubicBezTo>
                  <a:cubicBezTo>
                    <a:pt x="923" y="4851"/>
                    <a:pt x="923" y="4869"/>
                    <a:pt x="923" y="4886"/>
                  </a:cubicBezTo>
                  <a:cubicBezTo>
                    <a:pt x="923" y="4940"/>
                    <a:pt x="923" y="4994"/>
                    <a:pt x="923" y="5047"/>
                  </a:cubicBezTo>
                  <a:cubicBezTo>
                    <a:pt x="923" y="5047"/>
                    <a:pt x="923" y="5065"/>
                    <a:pt x="923" y="5065"/>
                  </a:cubicBezTo>
                  <a:cubicBezTo>
                    <a:pt x="941" y="5136"/>
                    <a:pt x="959" y="5190"/>
                    <a:pt x="977" y="5243"/>
                  </a:cubicBezTo>
                  <a:cubicBezTo>
                    <a:pt x="977" y="5261"/>
                    <a:pt x="977" y="5279"/>
                    <a:pt x="977" y="5297"/>
                  </a:cubicBezTo>
                  <a:cubicBezTo>
                    <a:pt x="995" y="5333"/>
                    <a:pt x="1013" y="5386"/>
                    <a:pt x="1030" y="5422"/>
                  </a:cubicBezTo>
                  <a:cubicBezTo>
                    <a:pt x="1030" y="5440"/>
                    <a:pt x="1048" y="5457"/>
                    <a:pt x="1048" y="5457"/>
                  </a:cubicBezTo>
                  <a:cubicBezTo>
                    <a:pt x="1066" y="5529"/>
                    <a:pt x="1102" y="5582"/>
                    <a:pt x="1137" y="5618"/>
                  </a:cubicBezTo>
                  <a:cubicBezTo>
                    <a:pt x="1137" y="5636"/>
                    <a:pt x="1155" y="5654"/>
                    <a:pt x="1155" y="5654"/>
                  </a:cubicBezTo>
                  <a:cubicBezTo>
                    <a:pt x="1173" y="5689"/>
                    <a:pt x="1209" y="5743"/>
                    <a:pt x="1245" y="5779"/>
                  </a:cubicBezTo>
                  <a:cubicBezTo>
                    <a:pt x="1245" y="5796"/>
                    <a:pt x="1262" y="5796"/>
                    <a:pt x="1262" y="5814"/>
                  </a:cubicBezTo>
                  <a:cubicBezTo>
                    <a:pt x="1316" y="5868"/>
                    <a:pt x="1352" y="5904"/>
                    <a:pt x="1387" y="5957"/>
                  </a:cubicBezTo>
                  <a:lnTo>
                    <a:pt x="1405" y="5957"/>
                  </a:lnTo>
                  <a:cubicBezTo>
                    <a:pt x="1441" y="5993"/>
                    <a:pt x="1494" y="6028"/>
                    <a:pt x="1530" y="6064"/>
                  </a:cubicBezTo>
                  <a:cubicBezTo>
                    <a:pt x="1548" y="6082"/>
                    <a:pt x="1566" y="6100"/>
                    <a:pt x="1584" y="6100"/>
                  </a:cubicBezTo>
                  <a:cubicBezTo>
                    <a:pt x="1619" y="6135"/>
                    <a:pt x="1673" y="6171"/>
                    <a:pt x="1726" y="6189"/>
                  </a:cubicBezTo>
                  <a:cubicBezTo>
                    <a:pt x="1726" y="6207"/>
                    <a:pt x="1726" y="6207"/>
                    <a:pt x="1726" y="6207"/>
                  </a:cubicBezTo>
                  <a:cubicBezTo>
                    <a:pt x="1780" y="6243"/>
                    <a:pt x="1851" y="6260"/>
                    <a:pt x="1905" y="6296"/>
                  </a:cubicBezTo>
                  <a:cubicBezTo>
                    <a:pt x="1923" y="6296"/>
                    <a:pt x="1940" y="6314"/>
                    <a:pt x="1940" y="6314"/>
                  </a:cubicBezTo>
                  <a:cubicBezTo>
                    <a:pt x="1994" y="6332"/>
                    <a:pt x="2047" y="6350"/>
                    <a:pt x="2101" y="6367"/>
                  </a:cubicBezTo>
                  <a:cubicBezTo>
                    <a:pt x="2101" y="6367"/>
                    <a:pt x="2119" y="6385"/>
                    <a:pt x="2137" y="6385"/>
                  </a:cubicBezTo>
                  <a:cubicBezTo>
                    <a:pt x="2190" y="6403"/>
                    <a:pt x="2262" y="6421"/>
                    <a:pt x="2315" y="6421"/>
                  </a:cubicBezTo>
                  <a:cubicBezTo>
                    <a:pt x="2333" y="6439"/>
                    <a:pt x="2351" y="6439"/>
                    <a:pt x="2369" y="6439"/>
                  </a:cubicBezTo>
                  <a:cubicBezTo>
                    <a:pt x="2422" y="6439"/>
                    <a:pt x="2476" y="6457"/>
                    <a:pt x="2529" y="6457"/>
                  </a:cubicBezTo>
                  <a:lnTo>
                    <a:pt x="2815" y="6457"/>
                  </a:lnTo>
                  <a:cubicBezTo>
                    <a:pt x="2868" y="6457"/>
                    <a:pt x="2922" y="6439"/>
                    <a:pt x="2993" y="6439"/>
                  </a:cubicBezTo>
                  <a:cubicBezTo>
                    <a:pt x="3011" y="6439"/>
                    <a:pt x="3029" y="6439"/>
                    <a:pt x="3047" y="6421"/>
                  </a:cubicBezTo>
                  <a:cubicBezTo>
                    <a:pt x="3118" y="6421"/>
                    <a:pt x="3172" y="6403"/>
                    <a:pt x="3243" y="6385"/>
                  </a:cubicBezTo>
                  <a:cubicBezTo>
                    <a:pt x="4974" y="5850"/>
                    <a:pt x="6009" y="4333"/>
                    <a:pt x="6597" y="3227"/>
                  </a:cubicBezTo>
                  <a:cubicBezTo>
                    <a:pt x="6562" y="3156"/>
                    <a:pt x="6508" y="3084"/>
                    <a:pt x="6472" y="3013"/>
                  </a:cubicBezTo>
                  <a:cubicBezTo>
                    <a:pt x="6472" y="2995"/>
                    <a:pt x="6472" y="2995"/>
                    <a:pt x="6472" y="2995"/>
                  </a:cubicBezTo>
                  <a:cubicBezTo>
                    <a:pt x="5866" y="1925"/>
                    <a:pt x="4867" y="586"/>
                    <a:pt x="3243" y="87"/>
                  </a:cubicBezTo>
                  <a:cubicBezTo>
                    <a:pt x="3052" y="28"/>
                    <a:pt x="2860" y="0"/>
                    <a:pt x="26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7"/>
            <p:cNvSpPr/>
            <p:nvPr/>
          </p:nvSpPr>
          <p:spPr>
            <a:xfrm rot="5400000">
              <a:off x="4105544" y="7509121"/>
              <a:ext cx="218690" cy="483346"/>
            </a:xfrm>
            <a:custGeom>
              <a:rect b="b" l="l" r="r" t="t"/>
              <a:pathLst>
                <a:path extrusionOk="0" h="8244" w="3730">
                  <a:moveTo>
                    <a:pt x="393" y="0"/>
                  </a:moveTo>
                  <a:cubicBezTo>
                    <a:pt x="375" y="18"/>
                    <a:pt x="339" y="18"/>
                    <a:pt x="321" y="18"/>
                  </a:cubicBezTo>
                  <a:cubicBezTo>
                    <a:pt x="321" y="18"/>
                    <a:pt x="321" y="18"/>
                    <a:pt x="321" y="36"/>
                  </a:cubicBezTo>
                  <a:cubicBezTo>
                    <a:pt x="250" y="54"/>
                    <a:pt x="179" y="107"/>
                    <a:pt x="125" y="161"/>
                  </a:cubicBezTo>
                  <a:lnTo>
                    <a:pt x="143" y="161"/>
                  </a:lnTo>
                  <a:cubicBezTo>
                    <a:pt x="0" y="339"/>
                    <a:pt x="0" y="607"/>
                    <a:pt x="232" y="856"/>
                  </a:cubicBezTo>
                  <a:lnTo>
                    <a:pt x="1428" y="2052"/>
                  </a:lnTo>
                  <a:lnTo>
                    <a:pt x="1428" y="3551"/>
                  </a:lnTo>
                  <a:cubicBezTo>
                    <a:pt x="1428" y="3212"/>
                    <a:pt x="1142" y="2926"/>
                    <a:pt x="803" y="2926"/>
                  </a:cubicBezTo>
                  <a:lnTo>
                    <a:pt x="482" y="2944"/>
                  </a:lnTo>
                  <a:lnTo>
                    <a:pt x="179" y="6031"/>
                  </a:lnTo>
                  <a:lnTo>
                    <a:pt x="1535" y="7387"/>
                  </a:lnTo>
                  <a:lnTo>
                    <a:pt x="1196" y="7726"/>
                  </a:lnTo>
                  <a:lnTo>
                    <a:pt x="1713" y="8243"/>
                  </a:lnTo>
                  <a:lnTo>
                    <a:pt x="3426" y="6530"/>
                  </a:lnTo>
                  <a:lnTo>
                    <a:pt x="3729" y="6227"/>
                  </a:lnTo>
                  <a:lnTo>
                    <a:pt x="3230" y="5710"/>
                  </a:lnTo>
                  <a:lnTo>
                    <a:pt x="2837" y="6084"/>
                  </a:lnTo>
                  <a:lnTo>
                    <a:pt x="2534" y="1820"/>
                  </a:lnTo>
                  <a:lnTo>
                    <a:pt x="892" y="196"/>
                  </a:lnTo>
                  <a:cubicBezTo>
                    <a:pt x="785" y="89"/>
                    <a:pt x="678" y="18"/>
                    <a:pt x="5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7"/>
            <p:cNvSpPr/>
            <p:nvPr/>
          </p:nvSpPr>
          <p:spPr>
            <a:xfrm rot="5400000">
              <a:off x="3917283" y="7707876"/>
              <a:ext cx="117201" cy="212416"/>
            </a:xfrm>
            <a:custGeom>
              <a:rect b="b" l="l" r="r" t="t"/>
              <a:pathLst>
                <a:path extrusionOk="0" h="3623" w="1999">
                  <a:moveTo>
                    <a:pt x="1642" y="1"/>
                  </a:moveTo>
                  <a:lnTo>
                    <a:pt x="0" y="1624"/>
                  </a:lnTo>
                  <a:lnTo>
                    <a:pt x="1998" y="3623"/>
                  </a:lnTo>
                  <a:lnTo>
                    <a:pt x="1998" y="982"/>
                  </a:lnTo>
                  <a:lnTo>
                    <a:pt x="1998" y="358"/>
                  </a:lnTo>
                  <a:lnTo>
                    <a:pt x="16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rot="5400000">
              <a:off x="4079512" y="7248510"/>
              <a:ext cx="355708" cy="396749"/>
            </a:xfrm>
            <a:custGeom>
              <a:rect b="b" l="l" r="r" t="t"/>
              <a:pathLst>
                <a:path extrusionOk="0" h="6767" w="6067">
                  <a:moveTo>
                    <a:pt x="1971" y="0"/>
                  </a:moveTo>
                  <a:cubicBezTo>
                    <a:pt x="1243" y="0"/>
                    <a:pt x="553" y="380"/>
                    <a:pt x="232" y="1021"/>
                  </a:cubicBezTo>
                  <a:cubicBezTo>
                    <a:pt x="36" y="1396"/>
                    <a:pt x="0" y="1806"/>
                    <a:pt x="125" y="2234"/>
                  </a:cubicBezTo>
                  <a:cubicBezTo>
                    <a:pt x="250" y="2645"/>
                    <a:pt x="536" y="3019"/>
                    <a:pt x="946" y="3376"/>
                  </a:cubicBezTo>
                  <a:cubicBezTo>
                    <a:pt x="232" y="3983"/>
                    <a:pt x="72" y="4572"/>
                    <a:pt x="54" y="4982"/>
                  </a:cubicBezTo>
                  <a:cubicBezTo>
                    <a:pt x="36" y="5464"/>
                    <a:pt x="268" y="5945"/>
                    <a:pt x="678" y="6302"/>
                  </a:cubicBezTo>
                  <a:lnTo>
                    <a:pt x="875" y="6053"/>
                  </a:lnTo>
                  <a:cubicBezTo>
                    <a:pt x="536" y="5785"/>
                    <a:pt x="357" y="5392"/>
                    <a:pt x="357" y="4982"/>
                  </a:cubicBezTo>
                  <a:cubicBezTo>
                    <a:pt x="375" y="4465"/>
                    <a:pt x="696" y="3947"/>
                    <a:pt x="1303" y="3501"/>
                  </a:cubicBezTo>
                  <a:lnTo>
                    <a:pt x="1463" y="3376"/>
                  </a:lnTo>
                  <a:lnTo>
                    <a:pt x="1303" y="3251"/>
                  </a:lnTo>
                  <a:cubicBezTo>
                    <a:pt x="446" y="2627"/>
                    <a:pt x="161" y="1842"/>
                    <a:pt x="500" y="1164"/>
                  </a:cubicBezTo>
                  <a:cubicBezTo>
                    <a:pt x="660" y="842"/>
                    <a:pt x="946" y="575"/>
                    <a:pt x="1303" y="432"/>
                  </a:cubicBezTo>
                  <a:cubicBezTo>
                    <a:pt x="1514" y="342"/>
                    <a:pt x="1741" y="297"/>
                    <a:pt x="1970" y="297"/>
                  </a:cubicBezTo>
                  <a:cubicBezTo>
                    <a:pt x="2148" y="297"/>
                    <a:pt x="2326" y="324"/>
                    <a:pt x="2498" y="379"/>
                  </a:cubicBezTo>
                  <a:cubicBezTo>
                    <a:pt x="3230" y="611"/>
                    <a:pt x="3926" y="1057"/>
                    <a:pt x="4532" y="1699"/>
                  </a:cubicBezTo>
                  <a:cubicBezTo>
                    <a:pt x="4961" y="2163"/>
                    <a:pt x="5353" y="2698"/>
                    <a:pt x="5710" y="3376"/>
                  </a:cubicBezTo>
                  <a:cubicBezTo>
                    <a:pt x="5353" y="4054"/>
                    <a:pt x="4961" y="4607"/>
                    <a:pt x="4532" y="5053"/>
                  </a:cubicBezTo>
                  <a:cubicBezTo>
                    <a:pt x="3926" y="5713"/>
                    <a:pt x="3230" y="6142"/>
                    <a:pt x="2498" y="6374"/>
                  </a:cubicBezTo>
                  <a:cubicBezTo>
                    <a:pt x="2327" y="6426"/>
                    <a:pt x="2148" y="6452"/>
                    <a:pt x="1970" y="6452"/>
                  </a:cubicBezTo>
                  <a:cubicBezTo>
                    <a:pt x="1666" y="6452"/>
                    <a:pt x="1365" y="6377"/>
                    <a:pt x="1106" y="6231"/>
                  </a:cubicBezTo>
                  <a:lnTo>
                    <a:pt x="946" y="6499"/>
                  </a:lnTo>
                  <a:cubicBezTo>
                    <a:pt x="1261" y="6679"/>
                    <a:pt x="1612" y="6766"/>
                    <a:pt x="1966" y="6766"/>
                  </a:cubicBezTo>
                  <a:cubicBezTo>
                    <a:pt x="2174" y="6766"/>
                    <a:pt x="2383" y="6736"/>
                    <a:pt x="2587" y="6677"/>
                  </a:cubicBezTo>
                  <a:cubicBezTo>
                    <a:pt x="3373" y="6427"/>
                    <a:pt x="4104" y="5963"/>
                    <a:pt x="4746" y="5267"/>
                  </a:cubicBezTo>
                  <a:cubicBezTo>
                    <a:pt x="5210" y="4786"/>
                    <a:pt x="5639" y="4179"/>
                    <a:pt x="6031" y="3447"/>
                  </a:cubicBezTo>
                  <a:lnTo>
                    <a:pt x="6067" y="3376"/>
                  </a:lnTo>
                  <a:lnTo>
                    <a:pt x="6031" y="3305"/>
                  </a:lnTo>
                  <a:cubicBezTo>
                    <a:pt x="5639" y="2573"/>
                    <a:pt x="5210" y="1984"/>
                    <a:pt x="4746" y="1485"/>
                  </a:cubicBezTo>
                  <a:cubicBezTo>
                    <a:pt x="4104" y="807"/>
                    <a:pt x="3373" y="325"/>
                    <a:pt x="2587" y="93"/>
                  </a:cubicBezTo>
                  <a:cubicBezTo>
                    <a:pt x="2384" y="30"/>
                    <a:pt x="2176" y="0"/>
                    <a:pt x="19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rot="5400000">
              <a:off x="4033517" y="7448292"/>
              <a:ext cx="246950" cy="618605"/>
            </a:xfrm>
            <a:custGeom>
              <a:rect b="b" l="l" r="r" t="t"/>
              <a:pathLst>
                <a:path extrusionOk="0" h="10551" w="4212">
                  <a:moveTo>
                    <a:pt x="607" y="291"/>
                  </a:moveTo>
                  <a:cubicBezTo>
                    <a:pt x="714" y="291"/>
                    <a:pt x="803" y="344"/>
                    <a:pt x="910" y="434"/>
                  </a:cubicBezTo>
                  <a:lnTo>
                    <a:pt x="2498" y="2039"/>
                  </a:lnTo>
                  <a:lnTo>
                    <a:pt x="2802" y="6197"/>
                  </a:lnTo>
                  <a:lnTo>
                    <a:pt x="1660" y="7339"/>
                  </a:lnTo>
                  <a:lnTo>
                    <a:pt x="446" y="6143"/>
                  </a:lnTo>
                  <a:lnTo>
                    <a:pt x="750" y="3253"/>
                  </a:lnTo>
                  <a:lnTo>
                    <a:pt x="928" y="3235"/>
                  </a:lnTo>
                  <a:cubicBezTo>
                    <a:pt x="1035" y="3235"/>
                    <a:pt x="1160" y="3271"/>
                    <a:pt x="1249" y="3360"/>
                  </a:cubicBezTo>
                  <a:cubicBezTo>
                    <a:pt x="1339" y="3449"/>
                    <a:pt x="1392" y="3574"/>
                    <a:pt x="1392" y="3717"/>
                  </a:cubicBezTo>
                  <a:lnTo>
                    <a:pt x="1392" y="5447"/>
                  </a:lnTo>
                  <a:lnTo>
                    <a:pt x="1695" y="5447"/>
                  </a:lnTo>
                  <a:lnTo>
                    <a:pt x="1695" y="3717"/>
                  </a:lnTo>
                  <a:lnTo>
                    <a:pt x="1695" y="3699"/>
                  </a:lnTo>
                  <a:lnTo>
                    <a:pt x="1695" y="2129"/>
                  </a:lnTo>
                  <a:lnTo>
                    <a:pt x="464" y="880"/>
                  </a:lnTo>
                  <a:cubicBezTo>
                    <a:pt x="268" y="683"/>
                    <a:pt x="286" y="487"/>
                    <a:pt x="393" y="380"/>
                  </a:cubicBezTo>
                  <a:cubicBezTo>
                    <a:pt x="446" y="309"/>
                    <a:pt x="518" y="291"/>
                    <a:pt x="607" y="291"/>
                  </a:cubicBezTo>
                  <a:close/>
                  <a:moveTo>
                    <a:pt x="3355" y="6090"/>
                  </a:moveTo>
                  <a:lnTo>
                    <a:pt x="3640" y="6393"/>
                  </a:lnTo>
                  <a:lnTo>
                    <a:pt x="1838" y="8195"/>
                  </a:lnTo>
                  <a:lnTo>
                    <a:pt x="1553" y="7892"/>
                  </a:lnTo>
                  <a:lnTo>
                    <a:pt x="3355" y="6090"/>
                  </a:lnTo>
                  <a:close/>
                  <a:moveTo>
                    <a:pt x="588" y="1"/>
                  </a:moveTo>
                  <a:cubicBezTo>
                    <a:pt x="427" y="1"/>
                    <a:pt x="282" y="63"/>
                    <a:pt x="179" y="166"/>
                  </a:cubicBezTo>
                  <a:cubicBezTo>
                    <a:pt x="54" y="291"/>
                    <a:pt x="0" y="451"/>
                    <a:pt x="0" y="612"/>
                  </a:cubicBezTo>
                  <a:cubicBezTo>
                    <a:pt x="0" y="737"/>
                    <a:pt x="54" y="933"/>
                    <a:pt x="250" y="1112"/>
                  </a:cubicBezTo>
                  <a:lnTo>
                    <a:pt x="1392" y="2271"/>
                  </a:lnTo>
                  <a:lnTo>
                    <a:pt x="1392" y="3092"/>
                  </a:lnTo>
                  <a:cubicBezTo>
                    <a:pt x="1249" y="2985"/>
                    <a:pt x="1089" y="2932"/>
                    <a:pt x="910" y="2932"/>
                  </a:cubicBezTo>
                  <a:lnTo>
                    <a:pt x="464" y="2949"/>
                  </a:lnTo>
                  <a:lnTo>
                    <a:pt x="125" y="6250"/>
                  </a:lnTo>
                  <a:lnTo>
                    <a:pt x="1446" y="7553"/>
                  </a:lnTo>
                  <a:lnTo>
                    <a:pt x="1107" y="7892"/>
                  </a:lnTo>
                  <a:lnTo>
                    <a:pt x="1838" y="8623"/>
                  </a:lnTo>
                  <a:lnTo>
                    <a:pt x="2052" y="8391"/>
                  </a:lnTo>
                  <a:lnTo>
                    <a:pt x="4211" y="10550"/>
                  </a:lnTo>
                  <a:lnTo>
                    <a:pt x="4211" y="9016"/>
                  </a:lnTo>
                  <a:lnTo>
                    <a:pt x="3908" y="9016"/>
                  </a:lnTo>
                  <a:lnTo>
                    <a:pt x="3908" y="9801"/>
                  </a:lnTo>
                  <a:lnTo>
                    <a:pt x="2284" y="8177"/>
                  </a:lnTo>
                  <a:lnTo>
                    <a:pt x="3694" y="6768"/>
                  </a:lnTo>
                  <a:lnTo>
                    <a:pt x="3926" y="6982"/>
                  </a:lnTo>
                  <a:lnTo>
                    <a:pt x="3926" y="8088"/>
                  </a:lnTo>
                  <a:lnTo>
                    <a:pt x="4211" y="8088"/>
                  </a:lnTo>
                  <a:lnTo>
                    <a:pt x="4211" y="6839"/>
                  </a:lnTo>
                  <a:lnTo>
                    <a:pt x="3908" y="6554"/>
                  </a:lnTo>
                  <a:lnTo>
                    <a:pt x="4068" y="6375"/>
                  </a:lnTo>
                  <a:lnTo>
                    <a:pt x="3337" y="5644"/>
                  </a:lnTo>
                  <a:lnTo>
                    <a:pt x="3087" y="5911"/>
                  </a:lnTo>
                  <a:lnTo>
                    <a:pt x="2784" y="1915"/>
                  </a:lnTo>
                  <a:lnTo>
                    <a:pt x="1124" y="237"/>
                  </a:lnTo>
                  <a:cubicBezTo>
                    <a:pt x="949" y="71"/>
                    <a:pt x="760" y="1"/>
                    <a:pt x="588"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rot="5400000">
              <a:off x="3956477" y="7863217"/>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rot="5400000">
              <a:off x="4186101" y="7385646"/>
              <a:ext cx="144406" cy="145461"/>
            </a:xfrm>
            <a:custGeom>
              <a:rect b="b" l="l" r="r" t="t"/>
              <a:pathLst>
                <a:path extrusionOk="0" h="2481" w="2463">
                  <a:moveTo>
                    <a:pt x="1535" y="321"/>
                  </a:moveTo>
                  <a:lnTo>
                    <a:pt x="1535" y="928"/>
                  </a:lnTo>
                  <a:lnTo>
                    <a:pt x="2160" y="928"/>
                  </a:lnTo>
                  <a:lnTo>
                    <a:pt x="2160" y="1552"/>
                  </a:lnTo>
                  <a:lnTo>
                    <a:pt x="1535" y="1552"/>
                  </a:lnTo>
                  <a:lnTo>
                    <a:pt x="1535" y="2177"/>
                  </a:lnTo>
                  <a:lnTo>
                    <a:pt x="928" y="2177"/>
                  </a:lnTo>
                  <a:lnTo>
                    <a:pt x="928" y="1552"/>
                  </a:lnTo>
                  <a:lnTo>
                    <a:pt x="304" y="1552"/>
                  </a:lnTo>
                  <a:lnTo>
                    <a:pt x="304" y="928"/>
                  </a:lnTo>
                  <a:lnTo>
                    <a:pt x="928" y="928"/>
                  </a:lnTo>
                  <a:lnTo>
                    <a:pt x="928" y="321"/>
                  </a:lnTo>
                  <a:close/>
                  <a:moveTo>
                    <a:pt x="607" y="0"/>
                  </a:moveTo>
                  <a:lnTo>
                    <a:pt x="607" y="625"/>
                  </a:lnTo>
                  <a:lnTo>
                    <a:pt x="1" y="625"/>
                  </a:lnTo>
                  <a:lnTo>
                    <a:pt x="1" y="1856"/>
                  </a:lnTo>
                  <a:lnTo>
                    <a:pt x="607" y="1856"/>
                  </a:lnTo>
                  <a:lnTo>
                    <a:pt x="607" y="2480"/>
                  </a:lnTo>
                  <a:lnTo>
                    <a:pt x="1856" y="2480"/>
                  </a:lnTo>
                  <a:lnTo>
                    <a:pt x="1856" y="1856"/>
                  </a:lnTo>
                  <a:lnTo>
                    <a:pt x="2463" y="1856"/>
                  </a:lnTo>
                  <a:lnTo>
                    <a:pt x="2463" y="625"/>
                  </a:lnTo>
                  <a:lnTo>
                    <a:pt x="1856" y="625"/>
                  </a:lnTo>
                  <a:lnTo>
                    <a:pt x="185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4" name="Google Shape;3144;p57"/>
          <p:cNvGrpSpPr/>
          <p:nvPr/>
        </p:nvGrpSpPr>
        <p:grpSpPr>
          <a:xfrm>
            <a:off x="6422939" y="14236262"/>
            <a:ext cx="605308" cy="372158"/>
            <a:chOff x="5869838" y="14170251"/>
            <a:chExt cx="619367" cy="380802"/>
          </a:xfrm>
        </p:grpSpPr>
        <p:sp>
          <p:nvSpPr>
            <p:cNvPr id="3145" name="Google Shape;3145;p57"/>
            <p:cNvSpPr/>
            <p:nvPr/>
          </p:nvSpPr>
          <p:spPr>
            <a:xfrm rot="5400000">
              <a:off x="5997944" y="14059851"/>
              <a:ext cx="362040" cy="599492"/>
            </a:xfrm>
            <a:custGeom>
              <a:rect b="b" l="l" r="r" t="t"/>
              <a:pathLst>
                <a:path extrusionOk="0" h="10225" w="6175">
                  <a:moveTo>
                    <a:pt x="4301" y="6209"/>
                  </a:moveTo>
                  <a:cubicBezTo>
                    <a:pt x="4288" y="6230"/>
                    <a:pt x="4274" y="6250"/>
                    <a:pt x="4260" y="6270"/>
                  </a:cubicBezTo>
                  <a:lnTo>
                    <a:pt x="4260" y="6270"/>
                  </a:lnTo>
                  <a:cubicBezTo>
                    <a:pt x="4274" y="6250"/>
                    <a:pt x="4288" y="6230"/>
                    <a:pt x="4301" y="6209"/>
                  </a:cubicBezTo>
                  <a:close/>
                  <a:moveTo>
                    <a:pt x="840" y="4211"/>
                  </a:moveTo>
                  <a:cubicBezTo>
                    <a:pt x="465" y="4960"/>
                    <a:pt x="590" y="5906"/>
                    <a:pt x="1214" y="6531"/>
                  </a:cubicBezTo>
                  <a:cubicBezTo>
                    <a:pt x="1606" y="6922"/>
                    <a:pt x="2117" y="7118"/>
                    <a:pt x="2628" y="7119"/>
                  </a:cubicBezTo>
                  <a:lnTo>
                    <a:pt x="2628" y="7119"/>
                  </a:lnTo>
                  <a:cubicBezTo>
                    <a:pt x="2627" y="7119"/>
                    <a:pt x="2625" y="7119"/>
                    <a:pt x="2624" y="7119"/>
                  </a:cubicBezTo>
                  <a:cubicBezTo>
                    <a:pt x="1518" y="7119"/>
                    <a:pt x="625" y="6227"/>
                    <a:pt x="625" y="5121"/>
                  </a:cubicBezTo>
                  <a:cubicBezTo>
                    <a:pt x="625" y="4782"/>
                    <a:pt x="697" y="4479"/>
                    <a:pt x="840" y="4211"/>
                  </a:cubicBezTo>
                  <a:close/>
                  <a:moveTo>
                    <a:pt x="1" y="0"/>
                  </a:moveTo>
                  <a:lnTo>
                    <a:pt x="1" y="9760"/>
                  </a:lnTo>
                  <a:lnTo>
                    <a:pt x="1" y="10224"/>
                  </a:lnTo>
                  <a:lnTo>
                    <a:pt x="6174" y="10224"/>
                  </a:lnTo>
                  <a:lnTo>
                    <a:pt x="61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rot="5400000">
              <a:off x="5989120" y="14050968"/>
              <a:ext cx="380802" cy="619367"/>
            </a:xfrm>
            <a:custGeom>
              <a:rect b="b" l="l" r="r" t="t"/>
              <a:pathLst>
                <a:path extrusionOk="0" h="10564" w="6495">
                  <a:moveTo>
                    <a:pt x="5246" y="322"/>
                  </a:moveTo>
                  <a:lnTo>
                    <a:pt x="5246" y="10242"/>
                  </a:lnTo>
                  <a:lnTo>
                    <a:pt x="304" y="10242"/>
                  </a:lnTo>
                  <a:lnTo>
                    <a:pt x="304" y="322"/>
                  </a:lnTo>
                  <a:close/>
                  <a:moveTo>
                    <a:pt x="0" y="1"/>
                  </a:moveTo>
                  <a:lnTo>
                    <a:pt x="0" y="10564"/>
                  </a:lnTo>
                  <a:lnTo>
                    <a:pt x="6495" y="10564"/>
                  </a:lnTo>
                  <a:lnTo>
                    <a:pt x="6495" y="1856"/>
                  </a:lnTo>
                  <a:lnTo>
                    <a:pt x="6174" y="1856"/>
                  </a:lnTo>
                  <a:lnTo>
                    <a:pt x="6174" y="10242"/>
                  </a:lnTo>
                  <a:lnTo>
                    <a:pt x="5567" y="10242"/>
                  </a:lnTo>
                  <a:lnTo>
                    <a:pt x="5567" y="322"/>
                  </a:lnTo>
                  <a:lnTo>
                    <a:pt x="6174" y="322"/>
                  </a:lnTo>
                  <a:lnTo>
                    <a:pt x="6174" y="929"/>
                  </a:lnTo>
                  <a:lnTo>
                    <a:pt x="6495" y="929"/>
                  </a:lnTo>
                  <a:lnTo>
                    <a:pt x="649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rot="5400000">
              <a:off x="6397595" y="14532672"/>
              <a:ext cx="18879" cy="17882"/>
            </a:xfrm>
            <a:custGeom>
              <a:rect b="b" l="l" r="r" t="t"/>
              <a:pathLst>
                <a:path extrusionOk="0" h="305" w="322">
                  <a:moveTo>
                    <a:pt x="1" y="1"/>
                  </a:moveTo>
                  <a:lnTo>
                    <a:pt x="1" y="304"/>
                  </a:lnTo>
                  <a:lnTo>
                    <a:pt x="322" y="304"/>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rot="5400000">
              <a:off x="6052880" y="14060378"/>
              <a:ext cx="253223" cy="546138"/>
            </a:xfrm>
            <a:custGeom>
              <a:rect b="b" l="l" r="r" t="t"/>
              <a:pathLst>
                <a:path extrusionOk="0" h="9315" w="4319">
                  <a:moveTo>
                    <a:pt x="3409" y="304"/>
                  </a:moveTo>
                  <a:cubicBezTo>
                    <a:pt x="3462" y="607"/>
                    <a:pt x="3712" y="857"/>
                    <a:pt x="4015" y="910"/>
                  </a:cubicBezTo>
                  <a:lnTo>
                    <a:pt x="4015" y="3551"/>
                  </a:lnTo>
                  <a:cubicBezTo>
                    <a:pt x="3641" y="2909"/>
                    <a:pt x="2945" y="2498"/>
                    <a:pt x="2160" y="2498"/>
                  </a:cubicBezTo>
                  <a:cubicBezTo>
                    <a:pt x="1375" y="2498"/>
                    <a:pt x="679" y="2909"/>
                    <a:pt x="304" y="3551"/>
                  </a:cubicBezTo>
                  <a:lnTo>
                    <a:pt x="304" y="910"/>
                  </a:lnTo>
                  <a:cubicBezTo>
                    <a:pt x="607" y="857"/>
                    <a:pt x="839" y="607"/>
                    <a:pt x="911" y="304"/>
                  </a:cubicBezTo>
                  <a:close/>
                  <a:moveTo>
                    <a:pt x="2160" y="2802"/>
                  </a:moveTo>
                  <a:cubicBezTo>
                    <a:pt x="3177" y="2802"/>
                    <a:pt x="3997" y="3640"/>
                    <a:pt x="3997" y="4657"/>
                  </a:cubicBezTo>
                  <a:cubicBezTo>
                    <a:pt x="3997" y="5674"/>
                    <a:pt x="3177" y="6513"/>
                    <a:pt x="2160" y="6513"/>
                  </a:cubicBezTo>
                  <a:cubicBezTo>
                    <a:pt x="1125" y="6513"/>
                    <a:pt x="304" y="5674"/>
                    <a:pt x="304" y="4657"/>
                  </a:cubicBezTo>
                  <a:cubicBezTo>
                    <a:pt x="304" y="3640"/>
                    <a:pt x="1125" y="2802"/>
                    <a:pt x="2160" y="2802"/>
                  </a:cubicBezTo>
                  <a:close/>
                  <a:moveTo>
                    <a:pt x="607" y="0"/>
                  </a:moveTo>
                  <a:lnTo>
                    <a:pt x="607" y="304"/>
                  </a:lnTo>
                  <a:cubicBezTo>
                    <a:pt x="607" y="482"/>
                    <a:pt x="482" y="625"/>
                    <a:pt x="304" y="625"/>
                  </a:cubicBezTo>
                  <a:lnTo>
                    <a:pt x="1" y="625"/>
                  </a:lnTo>
                  <a:lnTo>
                    <a:pt x="1" y="8690"/>
                  </a:lnTo>
                  <a:lnTo>
                    <a:pt x="126" y="8690"/>
                  </a:lnTo>
                  <a:cubicBezTo>
                    <a:pt x="393" y="8690"/>
                    <a:pt x="589" y="8904"/>
                    <a:pt x="589" y="9154"/>
                  </a:cubicBezTo>
                  <a:lnTo>
                    <a:pt x="589" y="9314"/>
                  </a:lnTo>
                  <a:lnTo>
                    <a:pt x="1999" y="9314"/>
                  </a:lnTo>
                  <a:lnTo>
                    <a:pt x="1999" y="9011"/>
                  </a:lnTo>
                  <a:lnTo>
                    <a:pt x="911" y="9011"/>
                  </a:lnTo>
                  <a:cubicBezTo>
                    <a:pt x="839" y="8707"/>
                    <a:pt x="607" y="8458"/>
                    <a:pt x="304" y="8404"/>
                  </a:cubicBezTo>
                  <a:lnTo>
                    <a:pt x="304" y="5763"/>
                  </a:lnTo>
                  <a:cubicBezTo>
                    <a:pt x="679" y="6406"/>
                    <a:pt x="1375" y="6816"/>
                    <a:pt x="2160" y="6816"/>
                  </a:cubicBezTo>
                  <a:cubicBezTo>
                    <a:pt x="2945" y="6816"/>
                    <a:pt x="3641" y="6406"/>
                    <a:pt x="4015" y="5763"/>
                  </a:cubicBezTo>
                  <a:lnTo>
                    <a:pt x="4015" y="8404"/>
                  </a:lnTo>
                  <a:cubicBezTo>
                    <a:pt x="3712" y="8458"/>
                    <a:pt x="3462" y="8707"/>
                    <a:pt x="3409" y="9011"/>
                  </a:cubicBezTo>
                  <a:lnTo>
                    <a:pt x="2302" y="9011"/>
                  </a:lnTo>
                  <a:lnTo>
                    <a:pt x="2302" y="9314"/>
                  </a:lnTo>
                  <a:lnTo>
                    <a:pt x="3694" y="9314"/>
                  </a:lnTo>
                  <a:lnTo>
                    <a:pt x="3694" y="9154"/>
                  </a:lnTo>
                  <a:cubicBezTo>
                    <a:pt x="3694" y="8904"/>
                    <a:pt x="3908" y="8690"/>
                    <a:pt x="4158" y="8690"/>
                  </a:cubicBezTo>
                  <a:lnTo>
                    <a:pt x="4319" y="8690"/>
                  </a:lnTo>
                  <a:lnTo>
                    <a:pt x="4319" y="625"/>
                  </a:lnTo>
                  <a:lnTo>
                    <a:pt x="4015" y="625"/>
                  </a:lnTo>
                  <a:cubicBezTo>
                    <a:pt x="3837" y="625"/>
                    <a:pt x="3694" y="482"/>
                    <a:pt x="3694" y="304"/>
                  </a:cubicBezTo>
                  <a:lnTo>
                    <a:pt x="369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rot="5400000">
              <a:off x="6104680" y="14277456"/>
              <a:ext cx="131859" cy="109873"/>
            </a:xfrm>
            <a:custGeom>
              <a:rect b="b" l="l" r="r" t="t"/>
              <a:pathLst>
                <a:path extrusionOk="0" h="1874" w="2249">
                  <a:moveTo>
                    <a:pt x="839" y="0"/>
                  </a:moveTo>
                  <a:cubicBezTo>
                    <a:pt x="375" y="0"/>
                    <a:pt x="1" y="357"/>
                    <a:pt x="1" y="785"/>
                  </a:cubicBezTo>
                  <a:cubicBezTo>
                    <a:pt x="1" y="1160"/>
                    <a:pt x="286" y="1481"/>
                    <a:pt x="661" y="1552"/>
                  </a:cubicBezTo>
                  <a:lnTo>
                    <a:pt x="661" y="1874"/>
                  </a:lnTo>
                  <a:lnTo>
                    <a:pt x="982" y="1874"/>
                  </a:lnTo>
                  <a:lnTo>
                    <a:pt x="982" y="1570"/>
                  </a:lnTo>
                  <a:lnTo>
                    <a:pt x="1285" y="1570"/>
                  </a:lnTo>
                  <a:lnTo>
                    <a:pt x="1285" y="1874"/>
                  </a:lnTo>
                  <a:lnTo>
                    <a:pt x="1589" y="1874"/>
                  </a:lnTo>
                  <a:lnTo>
                    <a:pt x="1589" y="1552"/>
                  </a:lnTo>
                  <a:cubicBezTo>
                    <a:pt x="1963" y="1481"/>
                    <a:pt x="2249" y="1160"/>
                    <a:pt x="2249" y="785"/>
                  </a:cubicBezTo>
                  <a:cubicBezTo>
                    <a:pt x="2249" y="357"/>
                    <a:pt x="1892" y="0"/>
                    <a:pt x="1428" y="0"/>
                  </a:cubicBezTo>
                  <a:lnTo>
                    <a:pt x="1428" y="321"/>
                  </a:lnTo>
                  <a:cubicBezTo>
                    <a:pt x="1696" y="321"/>
                    <a:pt x="1928" y="535"/>
                    <a:pt x="1928" y="785"/>
                  </a:cubicBezTo>
                  <a:cubicBezTo>
                    <a:pt x="1928" y="981"/>
                    <a:pt x="1785" y="1160"/>
                    <a:pt x="1589" y="1231"/>
                  </a:cubicBezTo>
                  <a:lnTo>
                    <a:pt x="1589" y="785"/>
                  </a:lnTo>
                  <a:lnTo>
                    <a:pt x="1285" y="785"/>
                  </a:lnTo>
                  <a:lnTo>
                    <a:pt x="1285" y="1267"/>
                  </a:lnTo>
                  <a:lnTo>
                    <a:pt x="982" y="1267"/>
                  </a:lnTo>
                  <a:lnTo>
                    <a:pt x="982" y="785"/>
                  </a:lnTo>
                  <a:lnTo>
                    <a:pt x="661" y="785"/>
                  </a:lnTo>
                  <a:lnTo>
                    <a:pt x="661" y="1231"/>
                  </a:lnTo>
                  <a:cubicBezTo>
                    <a:pt x="482" y="1160"/>
                    <a:pt x="340" y="981"/>
                    <a:pt x="340" y="785"/>
                  </a:cubicBezTo>
                  <a:cubicBezTo>
                    <a:pt x="340" y="535"/>
                    <a:pt x="554" y="321"/>
                    <a:pt x="839" y="321"/>
                  </a:cubicBezTo>
                  <a:lnTo>
                    <a:pt x="839"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rot="5400000">
              <a:off x="6324894" y="14324008"/>
              <a:ext cx="17824" cy="17882"/>
            </a:xfrm>
            <a:custGeom>
              <a:rect b="b" l="l" r="r" t="t"/>
              <a:pathLst>
                <a:path extrusionOk="0" h="305" w="304">
                  <a:moveTo>
                    <a:pt x="0" y="1"/>
                  </a:moveTo>
                  <a:lnTo>
                    <a:pt x="0" y="304"/>
                  </a:lnTo>
                  <a:lnTo>
                    <a:pt x="303" y="304"/>
                  </a:lnTo>
                  <a:lnTo>
                    <a:pt x="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rot="5400000">
              <a:off x="6016295" y="14324037"/>
              <a:ext cx="17824" cy="17824"/>
            </a:xfrm>
            <a:custGeom>
              <a:rect b="b" l="l" r="r" t="t"/>
              <a:pathLst>
                <a:path extrusionOk="0" h="304" w="304">
                  <a:moveTo>
                    <a:pt x="0" y="0"/>
                  </a:moveTo>
                  <a:lnTo>
                    <a:pt x="0" y="304"/>
                  </a:lnTo>
                  <a:lnTo>
                    <a:pt x="303" y="304"/>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2" name="Google Shape;3152;p57"/>
          <p:cNvGrpSpPr/>
          <p:nvPr/>
        </p:nvGrpSpPr>
        <p:grpSpPr>
          <a:xfrm>
            <a:off x="6054634" y="15503464"/>
            <a:ext cx="516322" cy="604276"/>
            <a:chOff x="2898880" y="11337367"/>
            <a:chExt cx="528315" cy="618312"/>
          </a:xfrm>
        </p:grpSpPr>
        <p:sp>
          <p:nvSpPr>
            <p:cNvPr id="3153" name="Google Shape;3153;p57"/>
            <p:cNvSpPr/>
            <p:nvPr/>
          </p:nvSpPr>
          <p:spPr>
            <a:xfrm rot="5400000">
              <a:off x="2863320" y="11390691"/>
              <a:ext cx="600488" cy="510609"/>
            </a:xfrm>
            <a:custGeom>
              <a:rect b="b" l="l" r="r" t="t"/>
              <a:pathLst>
                <a:path extrusionOk="0" h="8709" w="10242">
                  <a:moveTo>
                    <a:pt x="5121" y="1"/>
                  </a:moveTo>
                  <a:lnTo>
                    <a:pt x="4247" y="1232"/>
                  </a:lnTo>
                  <a:lnTo>
                    <a:pt x="0" y="1232"/>
                  </a:lnTo>
                  <a:lnTo>
                    <a:pt x="0" y="7013"/>
                  </a:lnTo>
                  <a:lnTo>
                    <a:pt x="0" y="7459"/>
                  </a:lnTo>
                  <a:lnTo>
                    <a:pt x="0" y="7477"/>
                  </a:lnTo>
                  <a:lnTo>
                    <a:pt x="4247" y="7477"/>
                  </a:lnTo>
                  <a:lnTo>
                    <a:pt x="5121" y="8690"/>
                  </a:lnTo>
                  <a:lnTo>
                    <a:pt x="5139" y="8690"/>
                  </a:lnTo>
                  <a:lnTo>
                    <a:pt x="5121" y="8708"/>
                  </a:lnTo>
                  <a:lnTo>
                    <a:pt x="9938" y="8708"/>
                  </a:lnTo>
                  <a:cubicBezTo>
                    <a:pt x="10099" y="8708"/>
                    <a:pt x="10242" y="8583"/>
                    <a:pt x="10242" y="8405"/>
                  </a:cubicBezTo>
                  <a:lnTo>
                    <a:pt x="10242" y="8387"/>
                  </a:lnTo>
                  <a:lnTo>
                    <a:pt x="10242" y="7923"/>
                  </a:lnTo>
                  <a:lnTo>
                    <a:pt x="10242" y="304"/>
                  </a:lnTo>
                  <a:cubicBezTo>
                    <a:pt x="10242" y="144"/>
                    <a:pt x="10099" y="1"/>
                    <a:pt x="9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rot="5400000">
              <a:off x="3328256"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rot="5400000">
              <a:off x="2853881" y="11382365"/>
              <a:ext cx="618312" cy="528315"/>
            </a:xfrm>
            <a:custGeom>
              <a:rect b="b" l="l" r="r" t="t"/>
              <a:pathLst>
                <a:path extrusionOk="0" h="9011" w="10546">
                  <a:moveTo>
                    <a:pt x="5264" y="428"/>
                  </a:moveTo>
                  <a:lnTo>
                    <a:pt x="5835" y="1231"/>
                  </a:lnTo>
                  <a:lnTo>
                    <a:pt x="4675" y="1231"/>
                  </a:lnTo>
                  <a:lnTo>
                    <a:pt x="5264" y="428"/>
                  </a:lnTo>
                  <a:close/>
                  <a:moveTo>
                    <a:pt x="5835" y="7762"/>
                  </a:moveTo>
                  <a:lnTo>
                    <a:pt x="5264" y="8582"/>
                  </a:lnTo>
                  <a:lnTo>
                    <a:pt x="4675" y="7762"/>
                  </a:lnTo>
                  <a:close/>
                  <a:moveTo>
                    <a:pt x="5193" y="0"/>
                  </a:moveTo>
                  <a:lnTo>
                    <a:pt x="4318" y="1231"/>
                  </a:lnTo>
                  <a:lnTo>
                    <a:pt x="0" y="1231"/>
                  </a:lnTo>
                  <a:lnTo>
                    <a:pt x="0" y="7762"/>
                  </a:lnTo>
                  <a:lnTo>
                    <a:pt x="928" y="7762"/>
                  </a:lnTo>
                  <a:lnTo>
                    <a:pt x="928" y="7458"/>
                  </a:lnTo>
                  <a:lnTo>
                    <a:pt x="304" y="7458"/>
                  </a:lnTo>
                  <a:lnTo>
                    <a:pt x="304" y="1552"/>
                  </a:lnTo>
                  <a:lnTo>
                    <a:pt x="6067" y="1552"/>
                  </a:lnTo>
                  <a:lnTo>
                    <a:pt x="8137" y="4496"/>
                  </a:lnTo>
                  <a:lnTo>
                    <a:pt x="6067" y="7458"/>
                  </a:lnTo>
                  <a:lnTo>
                    <a:pt x="1231" y="7458"/>
                  </a:lnTo>
                  <a:lnTo>
                    <a:pt x="1231" y="7762"/>
                  </a:lnTo>
                  <a:lnTo>
                    <a:pt x="4318" y="7762"/>
                  </a:lnTo>
                  <a:lnTo>
                    <a:pt x="5193" y="9011"/>
                  </a:lnTo>
                  <a:lnTo>
                    <a:pt x="10081" y="9011"/>
                  </a:lnTo>
                  <a:cubicBezTo>
                    <a:pt x="10349" y="9011"/>
                    <a:pt x="10545" y="8797"/>
                    <a:pt x="10545" y="8547"/>
                  </a:cubicBezTo>
                  <a:lnTo>
                    <a:pt x="10545" y="1999"/>
                  </a:lnTo>
                  <a:lnTo>
                    <a:pt x="10242" y="1999"/>
                  </a:lnTo>
                  <a:lnTo>
                    <a:pt x="10242" y="8547"/>
                  </a:lnTo>
                  <a:cubicBezTo>
                    <a:pt x="10242" y="8618"/>
                    <a:pt x="10171" y="8690"/>
                    <a:pt x="10081" y="8690"/>
                  </a:cubicBezTo>
                  <a:lnTo>
                    <a:pt x="5567" y="8690"/>
                  </a:lnTo>
                  <a:lnTo>
                    <a:pt x="7637" y="5745"/>
                  </a:lnTo>
                  <a:lnTo>
                    <a:pt x="8743" y="7262"/>
                  </a:lnTo>
                  <a:lnTo>
                    <a:pt x="8993" y="7066"/>
                  </a:lnTo>
                  <a:lnTo>
                    <a:pt x="7833" y="5478"/>
                  </a:lnTo>
                  <a:lnTo>
                    <a:pt x="8511" y="4496"/>
                  </a:lnTo>
                  <a:lnTo>
                    <a:pt x="7833" y="3533"/>
                  </a:lnTo>
                  <a:lnTo>
                    <a:pt x="8957" y="1963"/>
                  </a:lnTo>
                  <a:lnTo>
                    <a:pt x="8708" y="1784"/>
                  </a:lnTo>
                  <a:lnTo>
                    <a:pt x="7637" y="3265"/>
                  </a:lnTo>
                  <a:lnTo>
                    <a:pt x="5567" y="303"/>
                  </a:lnTo>
                  <a:lnTo>
                    <a:pt x="10081" y="303"/>
                  </a:lnTo>
                  <a:cubicBezTo>
                    <a:pt x="10171" y="303"/>
                    <a:pt x="10242" y="375"/>
                    <a:pt x="10242" y="464"/>
                  </a:cubicBezTo>
                  <a:lnTo>
                    <a:pt x="10242" y="1089"/>
                  </a:lnTo>
                  <a:lnTo>
                    <a:pt x="10545" y="1089"/>
                  </a:lnTo>
                  <a:lnTo>
                    <a:pt x="10545" y="464"/>
                  </a:lnTo>
                  <a:cubicBezTo>
                    <a:pt x="10545" y="214"/>
                    <a:pt x="10349" y="0"/>
                    <a:pt x="1008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rot="5400000">
              <a:off x="3061021" y="11394032"/>
              <a:ext cx="204032" cy="226722"/>
            </a:xfrm>
            <a:custGeom>
              <a:rect b="b" l="l" r="r" t="t"/>
              <a:pathLst>
                <a:path extrusionOk="0" h="3867" w="3480">
                  <a:moveTo>
                    <a:pt x="1170" y="302"/>
                  </a:moveTo>
                  <a:cubicBezTo>
                    <a:pt x="1253" y="302"/>
                    <a:pt x="1339" y="313"/>
                    <a:pt x="1427" y="337"/>
                  </a:cubicBezTo>
                  <a:cubicBezTo>
                    <a:pt x="2106" y="551"/>
                    <a:pt x="2659" y="1068"/>
                    <a:pt x="3140" y="1924"/>
                  </a:cubicBezTo>
                  <a:cubicBezTo>
                    <a:pt x="2659" y="2781"/>
                    <a:pt x="2106" y="3298"/>
                    <a:pt x="1427" y="3512"/>
                  </a:cubicBezTo>
                  <a:cubicBezTo>
                    <a:pt x="1331" y="3542"/>
                    <a:pt x="1237" y="3556"/>
                    <a:pt x="1147" y="3556"/>
                  </a:cubicBezTo>
                  <a:cubicBezTo>
                    <a:pt x="804" y="3556"/>
                    <a:pt x="524" y="3360"/>
                    <a:pt x="410" y="3120"/>
                  </a:cubicBezTo>
                  <a:cubicBezTo>
                    <a:pt x="357" y="3031"/>
                    <a:pt x="339" y="2942"/>
                    <a:pt x="339" y="2834"/>
                  </a:cubicBezTo>
                  <a:cubicBezTo>
                    <a:pt x="339" y="2567"/>
                    <a:pt x="500" y="2299"/>
                    <a:pt x="821" y="2049"/>
                  </a:cubicBezTo>
                  <a:lnTo>
                    <a:pt x="981" y="1924"/>
                  </a:lnTo>
                  <a:lnTo>
                    <a:pt x="821" y="1800"/>
                  </a:lnTo>
                  <a:cubicBezTo>
                    <a:pt x="393" y="1478"/>
                    <a:pt x="232" y="1086"/>
                    <a:pt x="410" y="729"/>
                  </a:cubicBezTo>
                  <a:cubicBezTo>
                    <a:pt x="526" y="498"/>
                    <a:pt x="817" y="302"/>
                    <a:pt x="1170" y="302"/>
                  </a:cubicBezTo>
                  <a:close/>
                  <a:moveTo>
                    <a:pt x="1162" y="0"/>
                  </a:moveTo>
                  <a:cubicBezTo>
                    <a:pt x="728" y="0"/>
                    <a:pt x="322" y="225"/>
                    <a:pt x="125" y="604"/>
                  </a:cubicBezTo>
                  <a:cubicBezTo>
                    <a:pt x="18" y="818"/>
                    <a:pt x="0" y="1068"/>
                    <a:pt x="71" y="1318"/>
                  </a:cubicBezTo>
                  <a:cubicBezTo>
                    <a:pt x="143" y="1532"/>
                    <a:pt x="286" y="1746"/>
                    <a:pt x="482" y="1924"/>
                  </a:cubicBezTo>
                  <a:cubicBezTo>
                    <a:pt x="286" y="2121"/>
                    <a:pt x="143" y="2317"/>
                    <a:pt x="71" y="2549"/>
                  </a:cubicBezTo>
                  <a:cubicBezTo>
                    <a:pt x="0" y="2799"/>
                    <a:pt x="18" y="3031"/>
                    <a:pt x="125" y="3263"/>
                  </a:cubicBezTo>
                  <a:cubicBezTo>
                    <a:pt x="322" y="3642"/>
                    <a:pt x="728" y="3866"/>
                    <a:pt x="1162" y="3866"/>
                  </a:cubicBezTo>
                  <a:cubicBezTo>
                    <a:pt x="1280" y="3866"/>
                    <a:pt x="1399" y="3850"/>
                    <a:pt x="1517" y="3816"/>
                  </a:cubicBezTo>
                  <a:cubicBezTo>
                    <a:pt x="2284" y="3566"/>
                    <a:pt x="2926" y="2977"/>
                    <a:pt x="3444" y="1996"/>
                  </a:cubicBezTo>
                  <a:lnTo>
                    <a:pt x="3479" y="1924"/>
                  </a:lnTo>
                  <a:lnTo>
                    <a:pt x="3444" y="1853"/>
                  </a:lnTo>
                  <a:cubicBezTo>
                    <a:pt x="2926" y="890"/>
                    <a:pt x="2284" y="283"/>
                    <a:pt x="1517" y="51"/>
                  </a:cubicBezTo>
                  <a:cubicBezTo>
                    <a:pt x="1399" y="17"/>
                    <a:pt x="1280" y="0"/>
                    <a:pt x="116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rot="5400000">
              <a:off x="3153598" y="11599413"/>
              <a:ext cx="18879" cy="91052"/>
            </a:xfrm>
            <a:custGeom>
              <a:rect b="b" l="l" r="r" t="t"/>
              <a:pathLst>
                <a:path extrusionOk="0" h="1553" w="322">
                  <a:moveTo>
                    <a:pt x="0" y="0"/>
                  </a:moveTo>
                  <a:lnTo>
                    <a:pt x="0"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rot="5400000">
              <a:off x="3154125" y="11617706"/>
              <a:ext cx="17882" cy="126641"/>
            </a:xfrm>
            <a:custGeom>
              <a:rect b="b" l="l" r="r" t="t"/>
              <a:pathLst>
                <a:path extrusionOk="0" h="2160" w="305">
                  <a:moveTo>
                    <a:pt x="1" y="1"/>
                  </a:moveTo>
                  <a:lnTo>
                    <a:pt x="1" y="2160"/>
                  </a:lnTo>
                  <a:lnTo>
                    <a:pt x="304" y="2160"/>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rot="5400000">
              <a:off x="3153598" y="11671587"/>
              <a:ext cx="18879" cy="91052"/>
            </a:xfrm>
            <a:custGeom>
              <a:rect b="b" l="l" r="r" t="t"/>
              <a:pathLst>
                <a:path extrusionOk="0" h="1553" w="322">
                  <a:moveTo>
                    <a:pt x="1" y="0"/>
                  </a:moveTo>
                  <a:lnTo>
                    <a:pt x="1"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0" name="Google Shape;3160;p57"/>
          <p:cNvGrpSpPr/>
          <p:nvPr/>
        </p:nvGrpSpPr>
        <p:grpSpPr>
          <a:xfrm>
            <a:off x="6814311" y="15517765"/>
            <a:ext cx="605308" cy="575684"/>
            <a:chOff x="6863616" y="15422412"/>
            <a:chExt cx="619367" cy="589056"/>
          </a:xfrm>
        </p:grpSpPr>
        <p:sp>
          <p:nvSpPr>
            <p:cNvPr id="3161" name="Google Shape;3161;p57"/>
            <p:cNvSpPr/>
            <p:nvPr/>
          </p:nvSpPr>
          <p:spPr>
            <a:xfrm rot="5400000">
              <a:off x="6995475" y="15522845"/>
              <a:ext cx="355708" cy="600547"/>
            </a:xfrm>
            <a:custGeom>
              <a:rect b="b" l="l" r="r" t="t"/>
              <a:pathLst>
                <a:path extrusionOk="0" h="10243" w="6067">
                  <a:moveTo>
                    <a:pt x="304" y="1"/>
                  </a:moveTo>
                  <a:cubicBezTo>
                    <a:pt x="143" y="1"/>
                    <a:pt x="0" y="126"/>
                    <a:pt x="0" y="304"/>
                  </a:cubicBezTo>
                  <a:lnTo>
                    <a:pt x="0" y="9457"/>
                  </a:lnTo>
                  <a:lnTo>
                    <a:pt x="0" y="9921"/>
                  </a:lnTo>
                  <a:lnTo>
                    <a:pt x="0" y="9939"/>
                  </a:lnTo>
                  <a:cubicBezTo>
                    <a:pt x="0" y="10100"/>
                    <a:pt x="143" y="10243"/>
                    <a:pt x="304" y="10243"/>
                  </a:cubicBezTo>
                  <a:lnTo>
                    <a:pt x="5764" y="10243"/>
                  </a:lnTo>
                  <a:cubicBezTo>
                    <a:pt x="5942" y="10243"/>
                    <a:pt x="6067" y="10118"/>
                    <a:pt x="6067" y="9939"/>
                  </a:cubicBezTo>
                  <a:lnTo>
                    <a:pt x="6067" y="9921"/>
                  </a:lnTo>
                  <a:lnTo>
                    <a:pt x="6067" y="9457"/>
                  </a:lnTo>
                  <a:lnTo>
                    <a:pt x="6067" y="304"/>
                  </a:lnTo>
                  <a:cubicBezTo>
                    <a:pt x="6067" y="126"/>
                    <a:pt x="5942" y="1"/>
                    <a:pt x="5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rot="5400000">
              <a:off x="7142636" y="15432379"/>
              <a:ext cx="61796" cy="54409"/>
            </a:xfrm>
            <a:custGeom>
              <a:rect b="b" l="l" r="r" t="t"/>
              <a:pathLst>
                <a:path extrusionOk="0" h="928" w="1054">
                  <a:moveTo>
                    <a:pt x="529" y="1"/>
                  </a:moveTo>
                  <a:cubicBezTo>
                    <a:pt x="343" y="1"/>
                    <a:pt x="175" y="115"/>
                    <a:pt x="108" y="289"/>
                  </a:cubicBezTo>
                  <a:cubicBezTo>
                    <a:pt x="1" y="521"/>
                    <a:pt x="126" y="789"/>
                    <a:pt x="358" y="896"/>
                  </a:cubicBezTo>
                  <a:cubicBezTo>
                    <a:pt x="413" y="917"/>
                    <a:pt x="470" y="927"/>
                    <a:pt x="526" y="927"/>
                  </a:cubicBezTo>
                  <a:cubicBezTo>
                    <a:pt x="708" y="927"/>
                    <a:pt x="883" y="823"/>
                    <a:pt x="964" y="646"/>
                  </a:cubicBezTo>
                  <a:cubicBezTo>
                    <a:pt x="1054" y="414"/>
                    <a:pt x="947" y="129"/>
                    <a:pt x="715" y="39"/>
                  </a:cubicBezTo>
                  <a:cubicBezTo>
                    <a:pt x="653" y="13"/>
                    <a:pt x="590" y="1"/>
                    <a:pt x="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rot="5400000">
              <a:off x="7383547" y="15991533"/>
              <a:ext cx="17824" cy="17824"/>
            </a:xfrm>
            <a:custGeom>
              <a:rect b="b" l="l" r="r" t="t"/>
              <a:pathLst>
                <a:path extrusionOk="0" h="304" w="304">
                  <a:moveTo>
                    <a:pt x="0" y="0"/>
                  </a:moveTo>
                  <a:lnTo>
                    <a:pt x="0"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rot="5400000">
              <a:off x="6878772" y="15407256"/>
              <a:ext cx="589056" cy="619367"/>
            </a:xfrm>
            <a:custGeom>
              <a:rect b="b" l="l" r="r" t="t"/>
              <a:pathLst>
                <a:path extrusionOk="0" h="10564" w="10047">
                  <a:moveTo>
                    <a:pt x="643" y="4978"/>
                  </a:moveTo>
                  <a:cubicBezTo>
                    <a:pt x="804" y="4978"/>
                    <a:pt x="947" y="5103"/>
                    <a:pt x="947" y="5282"/>
                  </a:cubicBezTo>
                  <a:cubicBezTo>
                    <a:pt x="947" y="5460"/>
                    <a:pt x="804" y="5585"/>
                    <a:pt x="643" y="5585"/>
                  </a:cubicBezTo>
                  <a:cubicBezTo>
                    <a:pt x="465" y="5585"/>
                    <a:pt x="322" y="5460"/>
                    <a:pt x="322" y="5282"/>
                  </a:cubicBezTo>
                  <a:cubicBezTo>
                    <a:pt x="322" y="5103"/>
                    <a:pt x="465" y="4978"/>
                    <a:pt x="643" y="4978"/>
                  </a:cubicBezTo>
                  <a:close/>
                  <a:moveTo>
                    <a:pt x="3659" y="1785"/>
                  </a:moveTo>
                  <a:lnTo>
                    <a:pt x="3659" y="8779"/>
                  </a:lnTo>
                  <a:lnTo>
                    <a:pt x="929" y="5835"/>
                  </a:lnTo>
                  <a:cubicBezTo>
                    <a:pt x="1125" y="5728"/>
                    <a:pt x="1268" y="5514"/>
                    <a:pt x="1268" y="5282"/>
                  </a:cubicBezTo>
                  <a:cubicBezTo>
                    <a:pt x="1268" y="5050"/>
                    <a:pt x="1125" y="4836"/>
                    <a:pt x="929" y="4729"/>
                  </a:cubicBezTo>
                  <a:lnTo>
                    <a:pt x="3659" y="1785"/>
                  </a:lnTo>
                  <a:close/>
                  <a:moveTo>
                    <a:pt x="3926" y="0"/>
                  </a:moveTo>
                  <a:cubicBezTo>
                    <a:pt x="3712" y="0"/>
                    <a:pt x="3587" y="179"/>
                    <a:pt x="3623" y="393"/>
                  </a:cubicBezTo>
                  <a:lnTo>
                    <a:pt x="3659" y="482"/>
                  </a:lnTo>
                  <a:lnTo>
                    <a:pt x="3659" y="1338"/>
                  </a:lnTo>
                  <a:lnTo>
                    <a:pt x="554" y="4675"/>
                  </a:lnTo>
                  <a:cubicBezTo>
                    <a:pt x="233" y="4711"/>
                    <a:pt x="1" y="4961"/>
                    <a:pt x="1" y="5282"/>
                  </a:cubicBezTo>
                  <a:cubicBezTo>
                    <a:pt x="1" y="5603"/>
                    <a:pt x="233" y="5853"/>
                    <a:pt x="554" y="5888"/>
                  </a:cubicBezTo>
                  <a:lnTo>
                    <a:pt x="3659" y="9225"/>
                  </a:lnTo>
                  <a:lnTo>
                    <a:pt x="3659" y="10099"/>
                  </a:lnTo>
                  <a:cubicBezTo>
                    <a:pt x="3659" y="10349"/>
                    <a:pt x="3855" y="10563"/>
                    <a:pt x="4122" y="10563"/>
                  </a:cubicBezTo>
                  <a:lnTo>
                    <a:pt x="4586" y="10563"/>
                  </a:lnTo>
                  <a:lnTo>
                    <a:pt x="4586" y="10242"/>
                  </a:lnTo>
                  <a:lnTo>
                    <a:pt x="4122" y="10242"/>
                  </a:lnTo>
                  <a:cubicBezTo>
                    <a:pt x="4033" y="10242"/>
                    <a:pt x="3962" y="10171"/>
                    <a:pt x="3962" y="10099"/>
                  </a:cubicBezTo>
                  <a:lnTo>
                    <a:pt x="3962" y="464"/>
                  </a:lnTo>
                  <a:cubicBezTo>
                    <a:pt x="3962" y="393"/>
                    <a:pt x="4033" y="321"/>
                    <a:pt x="4122" y="321"/>
                  </a:cubicBezTo>
                  <a:lnTo>
                    <a:pt x="5514" y="321"/>
                  </a:lnTo>
                  <a:lnTo>
                    <a:pt x="5514" y="1035"/>
                  </a:lnTo>
                  <a:lnTo>
                    <a:pt x="5193" y="1035"/>
                  </a:lnTo>
                  <a:lnTo>
                    <a:pt x="5193" y="1338"/>
                  </a:lnTo>
                  <a:lnTo>
                    <a:pt x="5514" y="1338"/>
                  </a:lnTo>
                  <a:lnTo>
                    <a:pt x="5514" y="1963"/>
                  </a:lnTo>
                  <a:lnTo>
                    <a:pt x="5193" y="1963"/>
                  </a:lnTo>
                  <a:lnTo>
                    <a:pt x="5193" y="2266"/>
                  </a:lnTo>
                  <a:lnTo>
                    <a:pt x="5514" y="2266"/>
                  </a:lnTo>
                  <a:lnTo>
                    <a:pt x="5514" y="2891"/>
                  </a:lnTo>
                  <a:lnTo>
                    <a:pt x="5193" y="2891"/>
                  </a:lnTo>
                  <a:lnTo>
                    <a:pt x="5193" y="3194"/>
                  </a:lnTo>
                  <a:lnTo>
                    <a:pt x="5514" y="3194"/>
                  </a:lnTo>
                  <a:lnTo>
                    <a:pt x="5514" y="3819"/>
                  </a:lnTo>
                  <a:lnTo>
                    <a:pt x="5193" y="3819"/>
                  </a:lnTo>
                  <a:lnTo>
                    <a:pt x="5193" y="4122"/>
                  </a:lnTo>
                  <a:lnTo>
                    <a:pt x="5514" y="4122"/>
                  </a:lnTo>
                  <a:lnTo>
                    <a:pt x="5514" y="4746"/>
                  </a:lnTo>
                  <a:lnTo>
                    <a:pt x="5193" y="4746"/>
                  </a:lnTo>
                  <a:lnTo>
                    <a:pt x="5193" y="5050"/>
                  </a:lnTo>
                  <a:lnTo>
                    <a:pt x="5514" y="5050"/>
                  </a:lnTo>
                  <a:lnTo>
                    <a:pt x="5514" y="5674"/>
                  </a:lnTo>
                  <a:lnTo>
                    <a:pt x="5193" y="5674"/>
                  </a:lnTo>
                  <a:lnTo>
                    <a:pt x="5193" y="5978"/>
                  </a:lnTo>
                  <a:lnTo>
                    <a:pt x="5514" y="5978"/>
                  </a:lnTo>
                  <a:lnTo>
                    <a:pt x="5514" y="6602"/>
                  </a:lnTo>
                  <a:lnTo>
                    <a:pt x="5193" y="6602"/>
                  </a:lnTo>
                  <a:lnTo>
                    <a:pt x="5193" y="6905"/>
                  </a:lnTo>
                  <a:lnTo>
                    <a:pt x="5514" y="6905"/>
                  </a:lnTo>
                  <a:lnTo>
                    <a:pt x="5514" y="7530"/>
                  </a:lnTo>
                  <a:lnTo>
                    <a:pt x="5193" y="7530"/>
                  </a:lnTo>
                  <a:lnTo>
                    <a:pt x="5193" y="7833"/>
                  </a:lnTo>
                  <a:lnTo>
                    <a:pt x="5514" y="7833"/>
                  </a:lnTo>
                  <a:lnTo>
                    <a:pt x="5514" y="8458"/>
                  </a:lnTo>
                  <a:lnTo>
                    <a:pt x="5193" y="8458"/>
                  </a:lnTo>
                  <a:lnTo>
                    <a:pt x="5193" y="8761"/>
                  </a:lnTo>
                  <a:lnTo>
                    <a:pt x="5514" y="8761"/>
                  </a:lnTo>
                  <a:lnTo>
                    <a:pt x="5514" y="9207"/>
                  </a:lnTo>
                  <a:lnTo>
                    <a:pt x="5193" y="9207"/>
                  </a:lnTo>
                  <a:lnTo>
                    <a:pt x="5193" y="9528"/>
                  </a:lnTo>
                  <a:lnTo>
                    <a:pt x="5514" y="9528"/>
                  </a:lnTo>
                  <a:lnTo>
                    <a:pt x="5514" y="10242"/>
                  </a:lnTo>
                  <a:lnTo>
                    <a:pt x="4872" y="10242"/>
                  </a:lnTo>
                  <a:lnTo>
                    <a:pt x="4872" y="10563"/>
                  </a:lnTo>
                  <a:lnTo>
                    <a:pt x="9547" y="10563"/>
                  </a:lnTo>
                  <a:cubicBezTo>
                    <a:pt x="9814" y="10563"/>
                    <a:pt x="10011" y="10349"/>
                    <a:pt x="10011" y="10099"/>
                  </a:cubicBezTo>
                  <a:lnTo>
                    <a:pt x="10011" y="1999"/>
                  </a:lnTo>
                  <a:lnTo>
                    <a:pt x="9725" y="1999"/>
                  </a:lnTo>
                  <a:lnTo>
                    <a:pt x="9725" y="10099"/>
                  </a:lnTo>
                  <a:cubicBezTo>
                    <a:pt x="9725" y="10171"/>
                    <a:pt x="9654" y="10242"/>
                    <a:pt x="9582" y="10242"/>
                  </a:cubicBezTo>
                  <a:lnTo>
                    <a:pt x="5818" y="10242"/>
                  </a:lnTo>
                  <a:lnTo>
                    <a:pt x="5818" y="9528"/>
                  </a:lnTo>
                  <a:lnTo>
                    <a:pt x="6121" y="9528"/>
                  </a:lnTo>
                  <a:lnTo>
                    <a:pt x="6121" y="9207"/>
                  </a:lnTo>
                  <a:lnTo>
                    <a:pt x="5818" y="9207"/>
                  </a:lnTo>
                  <a:lnTo>
                    <a:pt x="5818" y="8761"/>
                  </a:lnTo>
                  <a:lnTo>
                    <a:pt x="6121" y="8761"/>
                  </a:lnTo>
                  <a:lnTo>
                    <a:pt x="6121" y="8458"/>
                  </a:lnTo>
                  <a:lnTo>
                    <a:pt x="5818" y="8458"/>
                  </a:lnTo>
                  <a:lnTo>
                    <a:pt x="5818" y="7833"/>
                  </a:lnTo>
                  <a:lnTo>
                    <a:pt x="6121" y="7833"/>
                  </a:lnTo>
                  <a:lnTo>
                    <a:pt x="6121" y="7530"/>
                  </a:lnTo>
                  <a:lnTo>
                    <a:pt x="5818" y="7530"/>
                  </a:lnTo>
                  <a:lnTo>
                    <a:pt x="5818" y="6905"/>
                  </a:lnTo>
                  <a:lnTo>
                    <a:pt x="6121" y="6905"/>
                  </a:lnTo>
                  <a:lnTo>
                    <a:pt x="6121" y="6602"/>
                  </a:lnTo>
                  <a:lnTo>
                    <a:pt x="5818" y="6602"/>
                  </a:lnTo>
                  <a:lnTo>
                    <a:pt x="5818" y="5978"/>
                  </a:lnTo>
                  <a:lnTo>
                    <a:pt x="6121" y="5978"/>
                  </a:lnTo>
                  <a:lnTo>
                    <a:pt x="6121" y="5674"/>
                  </a:lnTo>
                  <a:lnTo>
                    <a:pt x="5818" y="5674"/>
                  </a:lnTo>
                  <a:lnTo>
                    <a:pt x="5818" y="5050"/>
                  </a:lnTo>
                  <a:lnTo>
                    <a:pt x="6121" y="5050"/>
                  </a:lnTo>
                  <a:lnTo>
                    <a:pt x="6121" y="4746"/>
                  </a:lnTo>
                  <a:lnTo>
                    <a:pt x="5818" y="4746"/>
                  </a:lnTo>
                  <a:lnTo>
                    <a:pt x="5818" y="4122"/>
                  </a:lnTo>
                  <a:lnTo>
                    <a:pt x="6121" y="4122"/>
                  </a:lnTo>
                  <a:lnTo>
                    <a:pt x="6121" y="3819"/>
                  </a:lnTo>
                  <a:lnTo>
                    <a:pt x="5818" y="3819"/>
                  </a:lnTo>
                  <a:lnTo>
                    <a:pt x="5818" y="3194"/>
                  </a:lnTo>
                  <a:lnTo>
                    <a:pt x="6121" y="3194"/>
                  </a:lnTo>
                  <a:lnTo>
                    <a:pt x="6121" y="2891"/>
                  </a:lnTo>
                  <a:lnTo>
                    <a:pt x="5818" y="2891"/>
                  </a:lnTo>
                  <a:lnTo>
                    <a:pt x="5818" y="2266"/>
                  </a:lnTo>
                  <a:lnTo>
                    <a:pt x="6121" y="2266"/>
                  </a:lnTo>
                  <a:lnTo>
                    <a:pt x="6121" y="1963"/>
                  </a:lnTo>
                  <a:lnTo>
                    <a:pt x="5818" y="1963"/>
                  </a:lnTo>
                  <a:lnTo>
                    <a:pt x="5818" y="1338"/>
                  </a:lnTo>
                  <a:lnTo>
                    <a:pt x="6121" y="1338"/>
                  </a:lnTo>
                  <a:lnTo>
                    <a:pt x="6121" y="1035"/>
                  </a:lnTo>
                  <a:lnTo>
                    <a:pt x="5818" y="1035"/>
                  </a:lnTo>
                  <a:lnTo>
                    <a:pt x="5818" y="321"/>
                  </a:lnTo>
                  <a:lnTo>
                    <a:pt x="9582" y="321"/>
                  </a:lnTo>
                  <a:cubicBezTo>
                    <a:pt x="9654" y="321"/>
                    <a:pt x="9725" y="393"/>
                    <a:pt x="9725" y="464"/>
                  </a:cubicBezTo>
                  <a:lnTo>
                    <a:pt x="9725" y="1107"/>
                  </a:lnTo>
                  <a:lnTo>
                    <a:pt x="10046" y="1107"/>
                  </a:lnTo>
                  <a:lnTo>
                    <a:pt x="10046" y="393"/>
                  </a:lnTo>
                  <a:cubicBezTo>
                    <a:pt x="10046" y="179"/>
                    <a:pt x="9868" y="0"/>
                    <a:pt x="965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rot="5400000">
              <a:off x="6892374" y="15841411"/>
              <a:ext cx="97384" cy="71177"/>
            </a:xfrm>
            <a:custGeom>
              <a:rect b="b" l="l" r="r" t="t"/>
              <a:pathLst>
                <a:path extrusionOk="0" h="1214" w="1661">
                  <a:moveTo>
                    <a:pt x="1" y="0"/>
                  </a:moveTo>
                  <a:lnTo>
                    <a:pt x="1" y="303"/>
                  </a:lnTo>
                  <a:lnTo>
                    <a:pt x="661" y="303"/>
                  </a:lnTo>
                  <a:lnTo>
                    <a:pt x="661" y="910"/>
                  </a:lnTo>
                  <a:lnTo>
                    <a:pt x="1" y="910"/>
                  </a:lnTo>
                  <a:lnTo>
                    <a:pt x="1" y="1213"/>
                  </a:lnTo>
                  <a:lnTo>
                    <a:pt x="1660" y="1213"/>
                  </a:lnTo>
                  <a:lnTo>
                    <a:pt x="1660" y="910"/>
                  </a:lnTo>
                  <a:lnTo>
                    <a:pt x="1000" y="910"/>
                  </a:lnTo>
                  <a:lnTo>
                    <a:pt x="1000" y="303"/>
                  </a:lnTo>
                  <a:lnTo>
                    <a:pt x="1660" y="303"/>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rot="5400000">
              <a:off x="6995446" y="15829392"/>
              <a:ext cx="96329" cy="96270"/>
            </a:xfrm>
            <a:custGeom>
              <a:rect b="b" l="l" r="r" t="t"/>
              <a:pathLst>
                <a:path extrusionOk="0" h="1642" w="1643">
                  <a:moveTo>
                    <a:pt x="821" y="304"/>
                  </a:moveTo>
                  <a:cubicBezTo>
                    <a:pt x="1107" y="304"/>
                    <a:pt x="1321" y="536"/>
                    <a:pt x="1321" y="821"/>
                  </a:cubicBezTo>
                  <a:cubicBezTo>
                    <a:pt x="1321" y="1107"/>
                    <a:pt x="1107" y="1339"/>
                    <a:pt x="821" y="1339"/>
                  </a:cubicBezTo>
                  <a:cubicBezTo>
                    <a:pt x="536" y="1339"/>
                    <a:pt x="304" y="1107"/>
                    <a:pt x="304" y="821"/>
                  </a:cubicBezTo>
                  <a:cubicBezTo>
                    <a:pt x="304" y="536"/>
                    <a:pt x="536" y="304"/>
                    <a:pt x="821" y="304"/>
                  </a:cubicBezTo>
                  <a:close/>
                  <a:moveTo>
                    <a:pt x="821" y="0"/>
                  </a:moveTo>
                  <a:cubicBezTo>
                    <a:pt x="357" y="0"/>
                    <a:pt x="1" y="375"/>
                    <a:pt x="1" y="821"/>
                  </a:cubicBezTo>
                  <a:cubicBezTo>
                    <a:pt x="1" y="1285"/>
                    <a:pt x="357" y="1642"/>
                    <a:pt x="821" y="1642"/>
                  </a:cubicBezTo>
                  <a:cubicBezTo>
                    <a:pt x="1267" y="1642"/>
                    <a:pt x="1642" y="1285"/>
                    <a:pt x="1642" y="821"/>
                  </a:cubicBezTo>
                  <a:cubicBezTo>
                    <a:pt x="1642" y="375"/>
                    <a:pt x="1267" y="0"/>
                    <a:pt x="82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7"/>
            <p:cNvSpPr/>
            <p:nvPr/>
          </p:nvSpPr>
          <p:spPr>
            <a:xfrm rot="5400000">
              <a:off x="7083801" y="15853958"/>
              <a:ext cx="97384" cy="46083"/>
            </a:xfrm>
            <a:custGeom>
              <a:rect b="b" l="l" r="r" t="t"/>
              <a:pathLst>
                <a:path extrusionOk="0" h="786" w="1661">
                  <a:moveTo>
                    <a:pt x="1339" y="0"/>
                  </a:moveTo>
                  <a:lnTo>
                    <a:pt x="1339" y="482"/>
                  </a:lnTo>
                  <a:lnTo>
                    <a:pt x="1" y="482"/>
                  </a:lnTo>
                  <a:lnTo>
                    <a:pt x="1" y="785"/>
                  </a:lnTo>
                  <a:lnTo>
                    <a:pt x="1660" y="785"/>
                  </a:lnTo>
                  <a:lnTo>
                    <a:pt x="1660" y="482"/>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7"/>
            <p:cNvSpPr/>
            <p:nvPr/>
          </p:nvSpPr>
          <p:spPr>
            <a:xfrm rot="5400000">
              <a:off x="7133519" y="15868088"/>
              <a:ext cx="97384" cy="17824"/>
            </a:xfrm>
            <a:custGeom>
              <a:rect b="b" l="l" r="r" t="t"/>
              <a:pathLst>
                <a:path extrusionOk="0" h="304" w="1661">
                  <a:moveTo>
                    <a:pt x="1" y="0"/>
                  </a:moveTo>
                  <a:lnTo>
                    <a:pt x="1" y="304"/>
                  </a:lnTo>
                  <a:lnTo>
                    <a:pt x="1660" y="304"/>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7"/>
            <p:cNvSpPr/>
            <p:nvPr/>
          </p:nvSpPr>
          <p:spPr>
            <a:xfrm rot="5400000">
              <a:off x="7197866" y="15843492"/>
              <a:ext cx="94218" cy="70180"/>
            </a:xfrm>
            <a:custGeom>
              <a:rect b="b" l="l" r="r" t="t"/>
              <a:pathLst>
                <a:path extrusionOk="0" h="1197" w="1607">
                  <a:moveTo>
                    <a:pt x="803" y="322"/>
                  </a:moveTo>
                  <a:cubicBezTo>
                    <a:pt x="1124" y="322"/>
                    <a:pt x="1285" y="500"/>
                    <a:pt x="1285" y="679"/>
                  </a:cubicBezTo>
                  <a:cubicBezTo>
                    <a:pt x="1285" y="732"/>
                    <a:pt x="1285" y="822"/>
                    <a:pt x="1285" y="893"/>
                  </a:cubicBezTo>
                  <a:lnTo>
                    <a:pt x="304" y="893"/>
                  </a:lnTo>
                  <a:lnTo>
                    <a:pt x="304" y="679"/>
                  </a:lnTo>
                  <a:cubicBezTo>
                    <a:pt x="304" y="411"/>
                    <a:pt x="553" y="322"/>
                    <a:pt x="803" y="322"/>
                  </a:cubicBezTo>
                  <a:close/>
                  <a:moveTo>
                    <a:pt x="803" y="1"/>
                  </a:moveTo>
                  <a:cubicBezTo>
                    <a:pt x="321" y="1"/>
                    <a:pt x="0" y="679"/>
                    <a:pt x="0" y="679"/>
                  </a:cubicBezTo>
                  <a:lnTo>
                    <a:pt x="0" y="1196"/>
                  </a:lnTo>
                  <a:lnTo>
                    <a:pt x="803" y="1196"/>
                  </a:lnTo>
                  <a:cubicBezTo>
                    <a:pt x="803" y="1196"/>
                    <a:pt x="1446" y="1196"/>
                    <a:pt x="1446" y="1178"/>
                  </a:cubicBezTo>
                  <a:lnTo>
                    <a:pt x="1606" y="1178"/>
                  </a:lnTo>
                  <a:lnTo>
                    <a:pt x="1606" y="1053"/>
                  </a:lnTo>
                  <a:cubicBezTo>
                    <a:pt x="1606" y="1036"/>
                    <a:pt x="1606" y="768"/>
                    <a:pt x="1606" y="661"/>
                  </a:cubicBezTo>
                  <a:cubicBezTo>
                    <a:pt x="1588" y="286"/>
                    <a:pt x="1249" y="1"/>
                    <a:pt x="80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7"/>
            <p:cNvSpPr/>
            <p:nvPr/>
          </p:nvSpPr>
          <p:spPr>
            <a:xfrm rot="5400000">
              <a:off x="7281062" y="15837747"/>
              <a:ext cx="97326" cy="84779"/>
            </a:xfrm>
            <a:custGeom>
              <a:rect b="b" l="l" r="r" t="t"/>
              <a:pathLst>
                <a:path extrusionOk="0" h="1446" w="1660">
                  <a:moveTo>
                    <a:pt x="982" y="536"/>
                  </a:moveTo>
                  <a:lnTo>
                    <a:pt x="982" y="893"/>
                  </a:lnTo>
                  <a:lnTo>
                    <a:pt x="500" y="714"/>
                  </a:lnTo>
                  <a:lnTo>
                    <a:pt x="982" y="536"/>
                  </a:lnTo>
                  <a:close/>
                  <a:moveTo>
                    <a:pt x="1553" y="1"/>
                  </a:moveTo>
                  <a:lnTo>
                    <a:pt x="0" y="589"/>
                  </a:lnTo>
                  <a:lnTo>
                    <a:pt x="0" y="857"/>
                  </a:lnTo>
                  <a:lnTo>
                    <a:pt x="1553" y="1446"/>
                  </a:lnTo>
                  <a:lnTo>
                    <a:pt x="1660" y="1160"/>
                  </a:lnTo>
                  <a:lnTo>
                    <a:pt x="1285" y="1018"/>
                  </a:lnTo>
                  <a:lnTo>
                    <a:pt x="1285" y="429"/>
                  </a:lnTo>
                  <a:lnTo>
                    <a:pt x="1660" y="286"/>
                  </a:lnTo>
                  <a:lnTo>
                    <a:pt x="1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7"/>
            <p:cNvSpPr/>
            <p:nvPr/>
          </p:nvSpPr>
          <p:spPr>
            <a:xfrm rot="5400000">
              <a:off x="7357955" y="15838245"/>
              <a:ext cx="100433" cy="76454"/>
            </a:xfrm>
            <a:custGeom>
              <a:rect b="b" l="l" r="r" t="t"/>
              <a:pathLst>
                <a:path extrusionOk="0" h="1304" w="1713">
                  <a:moveTo>
                    <a:pt x="179" y="1"/>
                  </a:moveTo>
                  <a:lnTo>
                    <a:pt x="0" y="268"/>
                  </a:lnTo>
                  <a:lnTo>
                    <a:pt x="589" y="643"/>
                  </a:lnTo>
                  <a:lnTo>
                    <a:pt x="0" y="1036"/>
                  </a:lnTo>
                  <a:lnTo>
                    <a:pt x="179" y="1303"/>
                  </a:lnTo>
                  <a:lnTo>
                    <a:pt x="910" y="804"/>
                  </a:lnTo>
                  <a:lnTo>
                    <a:pt x="1713" y="804"/>
                  </a:lnTo>
                  <a:lnTo>
                    <a:pt x="1713" y="500"/>
                  </a:lnTo>
                  <a:lnTo>
                    <a:pt x="910" y="500"/>
                  </a:lnTo>
                  <a:lnTo>
                    <a:pt x="17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75" name="Shape 3175"/>
        <p:cNvGrpSpPr/>
        <p:nvPr/>
      </p:nvGrpSpPr>
      <p:grpSpPr>
        <a:xfrm>
          <a:off x="0" y="0"/>
          <a:ext cx="0" cy="0"/>
          <a:chOff x="0" y="0"/>
          <a:chExt cx="0" cy="0"/>
        </a:xfrm>
      </p:grpSpPr>
      <p:grpSp>
        <p:nvGrpSpPr>
          <p:cNvPr id="3176" name="Google Shape;3176;p58"/>
          <p:cNvGrpSpPr/>
          <p:nvPr/>
        </p:nvGrpSpPr>
        <p:grpSpPr>
          <a:xfrm>
            <a:off x="2152375" y="3241850"/>
            <a:ext cx="7195800" cy="2915425"/>
            <a:chOff x="1029800" y="3775250"/>
            <a:chExt cx="7195800" cy="2915425"/>
          </a:xfrm>
        </p:grpSpPr>
        <p:sp>
          <p:nvSpPr>
            <p:cNvPr id="3177" name="Google Shape;3177;p58"/>
            <p:cNvSpPr/>
            <p:nvPr/>
          </p:nvSpPr>
          <p:spPr>
            <a:xfrm>
              <a:off x="1031000" y="3775250"/>
              <a:ext cx="7194600" cy="28455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8"/>
            <p:cNvSpPr/>
            <p:nvPr/>
          </p:nvSpPr>
          <p:spPr>
            <a:xfrm rot="10800000">
              <a:off x="1029800" y="4827675"/>
              <a:ext cx="7194600" cy="1863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79" name="Google Shape;3179;p58"/>
            <p:cNvGrpSpPr/>
            <p:nvPr/>
          </p:nvGrpSpPr>
          <p:grpSpPr>
            <a:xfrm>
              <a:off x="6401578" y="4101997"/>
              <a:ext cx="1448807" cy="382399"/>
              <a:chOff x="4868525" y="2419100"/>
              <a:chExt cx="2098200" cy="553800"/>
            </a:xfrm>
          </p:grpSpPr>
          <p:sp>
            <p:nvSpPr>
              <p:cNvPr id="3180" name="Google Shape;3180;p5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83" name="Google Shape;3183;p5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184" name="Google Shape;3184;p5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86" name="Google Shape;3186;p5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187" name="Google Shape;3187;p5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188" name="Google Shape;3188;p58"/>
            <p:cNvGrpSpPr/>
            <p:nvPr/>
          </p:nvGrpSpPr>
          <p:grpSpPr>
            <a:xfrm>
              <a:off x="1563663" y="4166908"/>
              <a:ext cx="1068387" cy="244355"/>
              <a:chOff x="3544775" y="13929688"/>
              <a:chExt cx="1465150" cy="335100"/>
            </a:xfrm>
          </p:grpSpPr>
          <p:sp>
            <p:nvSpPr>
              <p:cNvPr id="3189" name="Google Shape;3189;p58"/>
              <p:cNvSpPr/>
              <p:nvPr/>
            </p:nvSpPr>
            <p:spPr>
              <a:xfrm>
                <a:off x="354477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8"/>
              <p:cNvSpPr/>
              <p:nvPr/>
            </p:nvSpPr>
            <p:spPr>
              <a:xfrm>
                <a:off x="41098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8"/>
              <p:cNvSpPr/>
              <p:nvPr/>
            </p:nvSpPr>
            <p:spPr>
              <a:xfrm>
                <a:off x="46748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92" name="Google Shape;3192;p58"/>
          <p:cNvGrpSpPr/>
          <p:nvPr/>
        </p:nvGrpSpPr>
        <p:grpSpPr>
          <a:xfrm>
            <a:off x="5441575" y="7662224"/>
            <a:ext cx="4049200" cy="4782850"/>
            <a:chOff x="5441575" y="7662224"/>
            <a:chExt cx="4049200" cy="4782850"/>
          </a:xfrm>
        </p:grpSpPr>
        <p:grpSp>
          <p:nvGrpSpPr>
            <p:cNvPr id="3193" name="Google Shape;3193;p58"/>
            <p:cNvGrpSpPr/>
            <p:nvPr/>
          </p:nvGrpSpPr>
          <p:grpSpPr>
            <a:xfrm>
              <a:off x="5441575" y="7662224"/>
              <a:ext cx="4049100" cy="4780200"/>
              <a:chOff x="4860172" y="3982966"/>
              <a:chExt cx="4049100" cy="4780200"/>
            </a:xfrm>
          </p:grpSpPr>
          <p:sp>
            <p:nvSpPr>
              <p:cNvPr id="3194" name="Google Shape;3194;p58"/>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5" name="Google Shape;3195;p58"/>
              <p:cNvGrpSpPr/>
              <p:nvPr/>
            </p:nvGrpSpPr>
            <p:grpSpPr>
              <a:xfrm>
                <a:off x="7086553" y="4311472"/>
                <a:ext cx="1448807" cy="382399"/>
                <a:chOff x="4868525" y="2419100"/>
                <a:chExt cx="2098200" cy="553800"/>
              </a:xfrm>
            </p:grpSpPr>
            <p:sp>
              <p:nvSpPr>
                <p:cNvPr id="3196" name="Google Shape;3196;p5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199" name="Google Shape;3199;p5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00" name="Google Shape;3200;p5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02" name="Google Shape;3202;p5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203" name="Google Shape;3203;p5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204" name="Google Shape;3204;p58"/>
              <p:cNvGrpSpPr/>
              <p:nvPr/>
            </p:nvGrpSpPr>
            <p:grpSpPr>
              <a:xfrm>
                <a:off x="5133888" y="4376383"/>
                <a:ext cx="1068387" cy="244355"/>
                <a:chOff x="6371400" y="13929688"/>
                <a:chExt cx="1465150" cy="335100"/>
              </a:xfrm>
            </p:grpSpPr>
            <p:sp>
              <p:nvSpPr>
                <p:cNvPr id="3205" name="Google Shape;3205;p58"/>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8"/>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8"/>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08" name="Google Shape;3208;p58"/>
            <p:cNvSpPr/>
            <p:nvPr/>
          </p:nvSpPr>
          <p:spPr>
            <a:xfrm rot="10800000">
              <a:off x="5441675" y="8716674"/>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9" name="Google Shape;3209;p58"/>
          <p:cNvGrpSpPr/>
          <p:nvPr/>
        </p:nvGrpSpPr>
        <p:grpSpPr>
          <a:xfrm>
            <a:off x="819125" y="6461990"/>
            <a:ext cx="4049200" cy="4782850"/>
            <a:chOff x="819125" y="6461990"/>
            <a:chExt cx="4049200" cy="4782850"/>
          </a:xfrm>
        </p:grpSpPr>
        <p:grpSp>
          <p:nvGrpSpPr>
            <p:cNvPr id="3210" name="Google Shape;3210;p58"/>
            <p:cNvGrpSpPr/>
            <p:nvPr/>
          </p:nvGrpSpPr>
          <p:grpSpPr>
            <a:xfrm>
              <a:off x="819125" y="6461990"/>
              <a:ext cx="4049100" cy="4780200"/>
              <a:chOff x="4860172" y="3982966"/>
              <a:chExt cx="4049100" cy="4780200"/>
            </a:xfrm>
          </p:grpSpPr>
          <p:sp>
            <p:nvSpPr>
              <p:cNvPr id="3211" name="Google Shape;3211;p58"/>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2" name="Google Shape;3212;p58"/>
              <p:cNvGrpSpPr/>
              <p:nvPr/>
            </p:nvGrpSpPr>
            <p:grpSpPr>
              <a:xfrm>
                <a:off x="7086553" y="4311472"/>
                <a:ext cx="1448807" cy="382399"/>
                <a:chOff x="4868525" y="2419100"/>
                <a:chExt cx="2098200" cy="553800"/>
              </a:xfrm>
            </p:grpSpPr>
            <p:sp>
              <p:nvSpPr>
                <p:cNvPr id="3213" name="Google Shape;3213;p5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16" name="Google Shape;3216;p5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17" name="Google Shape;3217;p5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19" name="Google Shape;3219;p5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220" name="Google Shape;3220;p5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221" name="Google Shape;3221;p58"/>
              <p:cNvGrpSpPr/>
              <p:nvPr/>
            </p:nvGrpSpPr>
            <p:grpSpPr>
              <a:xfrm>
                <a:off x="5133888" y="4376383"/>
                <a:ext cx="1068387" cy="244355"/>
                <a:chOff x="6371400" y="13929688"/>
                <a:chExt cx="1465150" cy="335100"/>
              </a:xfrm>
            </p:grpSpPr>
            <p:sp>
              <p:nvSpPr>
                <p:cNvPr id="3222" name="Google Shape;3222;p58"/>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8"/>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8"/>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25" name="Google Shape;3225;p58"/>
            <p:cNvSpPr/>
            <p:nvPr/>
          </p:nvSpPr>
          <p:spPr>
            <a:xfrm rot="10800000">
              <a:off x="819225" y="7516440"/>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6" name="Google Shape;3226;p58"/>
          <p:cNvGrpSpPr/>
          <p:nvPr/>
        </p:nvGrpSpPr>
        <p:grpSpPr>
          <a:xfrm>
            <a:off x="796175" y="11560690"/>
            <a:ext cx="4049200" cy="4782850"/>
            <a:chOff x="862400" y="8906365"/>
            <a:chExt cx="4049200" cy="4782850"/>
          </a:xfrm>
        </p:grpSpPr>
        <p:grpSp>
          <p:nvGrpSpPr>
            <p:cNvPr id="3227" name="Google Shape;3227;p58"/>
            <p:cNvGrpSpPr/>
            <p:nvPr/>
          </p:nvGrpSpPr>
          <p:grpSpPr>
            <a:xfrm>
              <a:off x="862400" y="8906365"/>
              <a:ext cx="4049100" cy="4780200"/>
              <a:chOff x="4860172" y="3982966"/>
              <a:chExt cx="4049100" cy="4780200"/>
            </a:xfrm>
          </p:grpSpPr>
          <p:sp>
            <p:nvSpPr>
              <p:cNvPr id="3228" name="Google Shape;3228;p58"/>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9" name="Google Shape;3229;p58"/>
              <p:cNvGrpSpPr/>
              <p:nvPr/>
            </p:nvGrpSpPr>
            <p:grpSpPr>
              <a:xfrm>
                <a:off x="7086553" y="4311472"/>
                <a:ext cx="1448807" cy="382399"/>
                <a:chOff x="4868525" y="2419100"/>
                <a:chExt cx="2098200" cy="553800"/>
              </a:xfrm>
            </p:grpSpPr>
            <p:sp>
              <p:nvSpPr>
                <p:cNvPr id="3230" name="Google Shape;3230;p5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33" name="Google Shape;3233;p5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34" name="Google Shape;3234;p5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36" name="Google Shape;3236;p5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237" name="Google Shape;3237;p5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238" name="Google Shape;3238;p58"/>
              <p:cNvGrpSpPr/>
              <p:nvPr/>
            </p:nvGrpSpPr>
            <p:grpSpPr>
              <a:xfrm>
                <a:off x="5133888" y="4376383"/>
                <a:ext cx="1068387" cy="244355"/>
                <a:chOff x="6371400" y="13929688"/>
                <a:chExt cx="1465150" cy="335100"/>
              </a:xfrm>
            </p:grpSpPr>
            <p:sp>
              <p:nvSpPr>
                <p:cNvPr id="3239" name="Google Shape;3239;p58"/>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8"/>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8"/>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42" name="Google Shape;3242;p58"/>
            <p:cNvSpPr/>
            <p:nvPr/>
          </p:nvSpPr>
          <p:spPr>
            <a:xfrm rot="10800000">
              <a:off x="862500" y="9960815"/>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3" name="Google Shape;3243;p58"/>
          <p:cNvSpPr/>
          <p:nvPr/>
        </p:nvSpPr>
        <p:spPr>
          <a:xfrm>
            <a:off x="1494925" y="13206852"/>
            <a:ext cx="2545200" cy="25452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8"/>
          <p:cNvSpPr/>
          <p:nvPr/>
        </p:nvSpPr>
        <p:spPr>
          <a:xfrm>
            <a:off x="1494925" y="13206852"/>
            <a:ext cx="2545200" cy="2545200"/>
          </a:xfrm>
          <a:prstGeom prst="arc">
            <a:avLst>
              <a:gd fmla="val 16200000" name="adj1"/>
              <a:gd fmla="val 566471" name="adj2"/>
            </a:avLst>
          </a:pr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8"/>
          <p:cNvSpPr txBox="1"/>
          <p:nvPr/>
        </p:nvSpPr>
        <p:spPr>
          <a:xfrm>
            <a:off x="1722517" y="13989540"/>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latin typeface="Barlow Condensed"/>
                <a:ea typeface="Barlow Condensed"/>
                <a:cs typeface="Barlow Condensed"/>
                <a:sym typeface="Barlow Condensed"/>
              </a:rPr>
              <a:t>25</a:t>
            </a:r>
            <a:r>
              <a:rPr b="1" lang="en" sz="6000">
                <a:solidFill>
                  <a:srgbClr val="000000"/>
                </a:solidFill>
                <a:latin typeface="Barlow Condensed"/>
                <a:ea typeface="Barlow Condensed"/>
                <a:cs typeface="Barlow Condensed"/>
                <a:sym typeface="Barlow Condensed"/>
              </a:rPr>
              <a:t>%</a:t>
            </a:r>
            <a:endParaRPr b="1" sz="6000">
              <a:solidFill>
                <a:srgbClr val="000000"/>
              </a:solidFill>
              <a:latin typeface="Barlow Condensed"/>
              <a:ea typeface="Barlow Condensed"/>
              <a:cs typeface="Barlow Condensed"/>
              <a:sym typeface="Barlow Condensed"/>
            </a:endParaRPr>
          </a:p>
        </p:txBody>
      </p:sp>
      <p:grpSp>
        <p:nvGrpSpPr>
          <p:cNvPr id="3246" name="Google Shape;3246;p58"/>
          <p:cNvGrpSpPr/>
          <p:nvPr/>
        </p:nvGrpSpPr>
        <p:grpSpPr>
          <a:xfrm>
            <a:off x="5441575" y="12789925"/>
            <a:ext cx="4049200" cy="4782850"/>
            <a:chOff x="5365375" y="10669775"/>
            <a:chExt cx="4049200" cy="4782850"/>
          </a:xfrm>
        </p:grpSpPr>
        <p:grpSp>
          <p:nvGrpSpPr>
            <p:cNvPr id="3247" name="Google Shape;3247;p58"/>
            <p:cNvGrpSpPr/>
            <p:nvPr/>
          </p:nvGrpSpPr>
          <p:grpSpPr>
            <a:xfrm>
              <a:off x="5365375" y="10669775"/>
              <a:ext cx="4049100" cy="4780200"/>
              <a:chOff x="4860172" y="3982966"/>
              <a:chExt cx="4049100" cy="4780200"/>
            </a:xfrm>
          </p:grpSpPr>
          <p:sp>
            <p:nvSpPr>
              <p:cNvPr id="3248" name="Google Shape;3248;p58"/>
              <p:cNvSpPr/>
              <p:nvPr/>
            </p:nvSpPr>
            <p:spPr>
              <a:xfrm>
                <a:off x="4860172" y="3982966"/>
                <a:ext cx="4049100" cy="47802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9" name="Google Shape;3249;p58"/>
              <p:cNvGrpSpPr/>
              <p:nvPr/>
            </p:nvGrpSpPr>
            <p:grpSpPr>
              <a:xfrm>
                <a:off x="7086553" y="4311472"/>
                <a:ext cx="1448807" cy="382399"/>
                <a:chOff x="4868525" y="2419100"/>
                <a:chExt cx="2098200" cy="553800"/>
              </a:xfrm>
            </p:grpSpPr>
            <p:sp>
              <p:nvSpPr>
                <p:cNvPr id="3250" name="Google Shape;3250;p58"/>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8"/>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8"/>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53" name="Google Shape;3253;p5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254" name="Google Shape;3254;p58"/>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56" name="Google Shape;3256;p5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257" name="Google Shape;3257;p5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258" name="Google Shape;3258;p58"/>
              <p:cNvGrpSpPr/>
              <p:nvPr/>
            </p:nvGrpSpPr>
            <p:grpSpPr>
              <a:xfrm>
                <a:off x="5133888" y="4376383"/>
                <a:ext cx="1068387" cy="244355"/>
                <a:chOff x="6371400" y="13929688"/>
                <a:chExt cx="1465150" cy="335100"/>
              </a:xfrm>
            </p:grpSpPr>
            <p:sp>
              <p:nvSpPr>
                <p:cNvPr id="3259" name="Google Shape;3259;p58"/>
                <p:cNvSpPr/>
                <p:nvPr/>
              </p:nvSpPr>
              <p:spPr>
                <a:xfrm>
                  <a:off x="637140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8"/>
                <p:cNvSpPr/>
                <p:nvPr/>
              </p:nvSpPr>
              <p:spPr>
                <a:xfrm>
                  <a:off x="693642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8"/>
                <p:cNvSpPr/>
                <p:nvPr/>
              </p:nvSpPr>
              <p:spPr>
                <a:xfrm>
                  <a:off x="750145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62" name="Google Shape;3262;p58"/>
            <p:cNvSpPr/>
            <p:nvPr/>
          </p:nvSpPr>
          <p:spPr>
            <a:xfrm rot="10800000">
              <a:off x="5365475" y="11724225"/>
              <a:ext cx="4049100" cy="37284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63" name="Google Shape;3263;p58"/>
          <p:cNvSpPr/>
          <p:nvPr/>
        </p:nvSpPr>
        <p:spPr>
          <a:xfrm>
            <a:off x="7061023" y="6360750"/>
            <a:ext cx="1311900" cy="1077600"/>
          </a:xfrm>
          <a:prstGeom prst="wedgeRoundRectCallout">
            <a:avLst>
              <a:gd fmla="val 76441" name="adj1"/>
              <a:gd fmla="val 45861"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8"/>
          <p:cNvSpPr txBox="1"/>
          <p:nvPr>
            <p:ph idx="1" type="subTitle"/>
          </p:nvPr>
        </p:nvSpPr>
        <p:spPr>
          <a:xfrm>
            <a:off x="2433325" y="4418050"/>
            <a:ext cx="6633900" cy="16692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 and is the second planet from the Sun</a:t>
            </a:r>
            <a:endParaRPr/>
          </a:p>
        </p:txBody>
      </p:sp>
      <p:sp>
        <p:nvSpPr>
          <p:cNvPr id="3265" name="Google Shape;3265;p58"/>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WHAT TONE WILL WE USE?</a:t>
            </a:r>
            <a:endParaRPr/>
          </a:p>
        </p:txBody>
      </p:sp>
      <p:sp>
        <p:nvSpPr>
          <p:cNvPr id="3266" name="Google Shape;3266;p58"/>
          <p:cNvSpPr/>
          <p:nvPr/>
        </p:nvSpPr>
        <p:spPr>
          <a:xfrm rot="-180001">
            <a:off x="2333652" y="1066131"/>
            <a:ext cx="5720895"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WHAT TONE</a:t>
            </a:r>
          </a:p>
        </p:txBody>
      </p:sp>
      <p:sp>
        <p:nvSpPr>
          <p:cNvPr id="3267" name="Google Shape;3267;p58"/>
          <p:cNvSpPr/>
          <p:nvPr/>
        </p:nvSpPr>
        <p:spPr>
          <a:xfrm rot="-180001">
            <a:off x="1759732" y="1982199"/>
            <a:ext cx="6971480" cy="643037"/>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WILL WE USE?</a:t>
            </a:r>
          </a:p>
        </p:txBody>
      </p:sp>
      <p:grpSp>
        <p:nvGrpSpPr>
          <p:cNvPr id="3268" name="Google Shape;3268;p58"/>
          <p:cNvGrpSpPr/>
          <p:nvPr/>
        </p:nvGrpSpPr>
        <p:grpSpPr>
          <a:xfrm>
            <a:off x="1571075" y="8108052"/>
            <a:ext cx="2545200" cy="2545200"/>
            <a:chOff x="1561150" y="6152527"/>
            <a:chExt cx="2545200" cy="2545200"/>
          </a:xfrm>
        </p:grpSpPr>
        <p:sp>
          <p:nvSpPr>
            <p:cNvPr id="3269" name="Google Shape;3269;p58"/>
            <p:cNvSpPr/>
            <p:nvPr/>
          </p:nvSpPr>
          <p:spPr>
            <a:xfrm>
              <a:off x="1561150" y="6152527"/>
              <a:ext cx="2545200" cy="25452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8"/>
            <p:cNvSpPr/>
            <p:nvPr/>
          </p:nvSpPr>
          <p:spPr>
            <a:xfrm>
              <a:off x="1561150" y="6152527"/>
              <a:ext cx="2545200" cy="2545200"/>
            </a:xfrm>
            <a:prstGeom prst="arc">
              <a:avLst>
                <a:gd fmla="val 16200000" name="adj1"/>
                <a:gd fmla="val 2466180" name="adj2"/>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1" name="Google Shape;3271;p58"/>
          <p:cNvGrpSpPr/>
          <p:nvPr/>
        </p:nvGrpSpPr>
        <p:grpSpPr>
          <a:xfrm>
            <a:off x="6193575" y="14435977"/>
            <a:ext cx="2545200" cy="2545200"/>
            <a:chOff x="6188825" y="10494427"/>
            <a:chExt cx="2545200" cy="2545200"/>
          </a:xfrm>
        </p:grpSpPr>
        <p:sp>
          <p:nvSpPr>
            <p:cNvPr id="3272" name="Google Shape;3272;p58"/>
            <p:cNvSpPr/>
            <p:nvPr/>
          </p:nvSpPr>
          <p:spPr>
            <a:xfrm>
              <a:off x="6188825" y="10494427"/>
              <a:ext cx="2545200" cy="25452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8"/>
            <p:cNvSpPr/>
            <p:nvPr/>
          </p:nvSpPr>
          <p:spPr>
            <a:xfrm>
              <a:off x="6188825" y="10494427"/>
              <a:ext cx="2545200" cy="2545200"/>
            </a:xfrm>
            <a:prstGeom prst="arc">
              <a:avLst>
                <a:gd fmla="val 16200000" name="adj1"/>
                <a:gd fmla="val 7714605" name="adj2"/>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4" name="Google Shape;3274;p58"/>
          <p:cNvGrpSpPr/>
          <p:nvPr/>
        </p:nvGrpSpPr>
        <p:grpSpPr>
          <a:xfrm>
            <a:off x="6193575" y="9308276"/>
            <a:ext cx="2545200" cy="2545200"/>
            <a:chOff x="6188825" y="6152527"/>
            <a:chExt cx="2545200" cy="2545200"/>
          </a:xfrm>
        </p:grpSpPr>
        <p:sp>
          <p:nvSpPr>
            <p:cNvPr id="3275" name="Google Shape;3275;p58"/>
            <p:cNvSpPr/>
            <p:nvPr/>
          </p:nvSpPr>
          <p:spPr>
            <a:xfrm>
              <a:off x="6188825" y="6152527"/>
              <a:ext cx="2545200" cy="25452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8"/>
            <p:cNvSpPr/>
            <p:nvPr/>
          </p:nvSpPr>
          <p:spPr>
            <a:xfrm>
              <a:off x="6188825" y="6152527"/>
              <a:ext cx="2545200" cy="2545200"/>
            </a:xfrm>
            <a:prstGeom prst="arc">
              <a:avLst>
                <a:gd fmla="val 16200000" name="adj1"/>
                <a:gd fmla="val 20437278" name="adj2"/>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7" name="Google Shape;3277;p58"/>
          <p:cNvSpPr/>
          <p:nvPr/>
        </p:nvSpPr>
        <p:spPr>
          <a:xfrm>
            <a:off x="5326748" y="6360738"/>
            <a:ext cx="1311900" cy="1077600"/>
          </a:xfrm>
          <a:prstGeom prst="wedgeRoundRectCallout">
            <a:avLst>
              <a:gd fmla="val -70954" name="adj1"/>
              <a:gd fmla="val 18306"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8"/>
          <p:cNvSpPr/>
          <p:nvPr/>
        </p:nvSpPr>
        <p:spPr>
          <a:xfrm>
            <a:off x="3481948" y="16659400"/>
            <a:ext cx="1311900" cy="1077600"/>
          </a:xfrm>
          <a:prstGeom prst="wedgeRoundRectCallout">
            <a:avLst>
              <a:gd fmla="val 70215" name="adj1"/>
              <a:gd fmla="val -33586"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8"/>
          <p:cNvSpPr/>
          <p:nvPr/>
        </p:nvSpPr>
        <p:spPr>
          <a:xfrm>
            <a:off x="1747673" y="16659388"/>
            <a:ext cx="1311900" cy="1077600"/>
          </a:xfrm>
          <a:prstGeom prst="wedgeRoundRectCallout">
            <a:avLst>
              <a:gd fmla="val 32352" name="adj1"/>
              <a:gd fmla="val -64204"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8"/>
          <p:cNvSpPr txBox="1"/>
          <p:nvPr/>
        </p:nvSpPr>
        <p:spPr>
          <a:xfrm>
            <a:off x="1798717" y="8890740"/>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latin typeface="Barlow Condensed"/>
                <a:ea typeface="Barlow Condensed"/>
                <a:cs typeface="Barlow Condensed"/>
                <a:sym typeface="Barlow Condensed"/>
              </a:rPr>
              <a:t>30</a:t>
            </a:r>
            <a:r>
              <a:rPr b="1" lang="en" sz="6000">
                <a:solidFill>
                  <a:srgbClr val="000000"/>
                </a:solidFill>
                <a:latin typeface="Barlow Condensed"/>
                <a:ea typeface="Barlow Condensed"/>
                <a:cs typeface="Barlow Condensed"/>
                <a:sym typeface="Barlow Condensed"/>
              </a:rPr>
              <a:t>%</a:t>
            </a:r>
            <a:endParaRPr b="1" sz="6000">
              <a:solidFill>
                <a:srgbClr val="000000"/>
              </a:solidFill>
              <a:latin typeface="Barlow Condensed"/>
              <a:ea typeface="Barlow Condensed"/>
              <a:cs typeface="Barlow Condensed"/>
              <a:sym typeface="Barlow Condensed"/>
            </a:endParaRPr>
          </a:p>
        </p:txBody>
      </p:sp>
      <p:sp>
        <p:nvSpPr>
          <p:cNvPr id="3281" name="Google Shape;3281;p58"/>
          <p:cNvSpPr txBox="1"/>
          <p:nvPr/>
        </p:nvSpPr>
        <p:spPr>
          <a:xfrm>
            <a:off x="6374867" y="10090965"/>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latin typeface="Barlow Condensed"/>
                <a:ea typeface="Barlow Condensed"/>
                <a:cs typeface="Barlow Condensed"/>
                <a:sym typeface="Barlow Condensed"/>
              </a:rPr>
              <a:t>20</a:t>
            </a:r>
            <a:r>
              <a:rPr b="1" lang="en" sz="6000">
                <a:solidFill>
                  <a:srgbClr val="000000"/>
                </a:solidFill>
                <a:latin typeface="Barlow Condensed"/>
                <a:ea typeface="Barlow Condensed"/>
                <a:cs typeface="Barlow Condensed"/>
                <a:sym typeface="Barlow Condensed"/>
              </a:rPr>
              <a:t>%</a:t>
            </a:r>
            <a:endParaRPr b="1" sz="6000">
              <a:solidFill>
                <a:srgbClr val="000000"/>
              </a:solidFill>
              <a:latin typeface="Barlow Condensed"/>
              <a:ea typeface="Barlow Condensed"/>
              <a:cs typeface="Barlow Condensed"/>
              <a:sym typeface="Barlow Condensed"/>
            </a:endParaRPr>
          </a:p>
        </p:txBody>
      </p:sp>
      <p:sp>
        <p:nvSpPr>
          <p:cNvPr id="3282" name="Google Shape;3282;p58"/>
          <p:cNvSpPr txBox="1"/>
          <p:nvPr/>
        </p:nvSpPr>
        <p:spPr>
          <a:xfrm>
            <a:off x="6374867" y="15218665"/>
            <a:ext cx="2182500" cy="9798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latin typeface="Barlow Condensed"/>
                <a:ea typeface="Barlow Condensed"/>
                <a:cs typeface="Barlow Condensed"/>
                <a:sym typeface="Barlow Condensed"/>
              </a:rPr>
              <a:t>60</a:t>
            </a:r>
            <a:r>
              <a:rPr b="1" lang="en" sz="6000">
                <a:solidFill>
                  <a:srgbClr val="000000"/>
                </a:solidFill>
                <a:latin typeface="Barlow Condensed"/>
                <a:ea typeface="Barlow Condensed"/>
                <a:cs typeface="Barlow Condensed"/>
                <a:sym typeface="Barlow Condensed"/>
              </a:rPr>
              <a:t>%</a:t>
            </a:r>
            <a:endParaRPr b="1" sz="6000">
              <a:solidFill>
                <a:srgbClr val="000000"/>
              </a:solidFill>
              <a:latin typeface="Barlow Condensed"/>
              <a:ea typeface="Barlow Condensed"/>
              <a:cs typeface="Barlow Condensed"/>
              <a:sym typeface="Barlow Condensed"/>
            </a:endParaRPr>
          </a:p>
        </p:txBody>
      </p:sp>
      <p:grpSp>
        <p:nvGrpSpPr>
          <p:cNvPr id="3283" name="Google Shape;3283;p58"/>
          <p:cNvGrpSpPr/>
          <p:nvPr/>
        </p:nvGrpSpPr>
        <p:grpSpPr>
          <a:xfrm>
            <a:off x="3942973" y="16880850"/>
            <a:ext cx="389870" cy="634697"/>
            <a:chOff x="3966942" y="12694182"/>
            <a:chExt cx="379805" cy="618312"/>
          </a:xfrm>
        </p:grpSpPr>
        <p:sp>
          <p:nvSpPr>
            <p:cNvPr id="3284" name="Google Shape;3284;p58"/>
            <p:cNvSpPr/>
            <p:nvPr/>
          </p:nvSpPr>
          <p:spPr>
            <a:xfrm rot="5400000">
              <a:off x="3856571" y="12821263"/>
              <a:ext cx="600547" cy="363037"/>
            </a:xfrm>
            <a:custGeom>
              <a:rect b="b" l="l" r="r" t="t"/>
              <a:pathLst>
                <a:path extrusionOk="0" h="6192" w="10243">
                  <a:moveTo>
                    <a:pt x="4658" y="1392"/>
                  </a:moveTo>
                  <a:lnTo>
                    <a:pt x="4658" y="1392"/>
                  </a:lnTo>
                  <a:cubicBezTo>
                    <a:pt x="4872" y="1392"/>
                    <a:pt x="5050" y="1481"/>
                    <a:pt x="5104" y="1642"/>
                  </a:cubicBezTo>
                  <a:cubicBezTo>
                    <a:pt x="5050" y="1499"/>
                    <a:pt x="4872" y="1392"/>
                    <a:pt x="4658" y="1392"/>
                  </a:cubicBezTo>
                  <a:close/>
                  <a:moveTo>
                    <a:pt x="3730" y="1392"/>
                  </a:moveTo>
                  <a:lnTo>
                    <a:pt x="3730" y="1392"/>
                  </a:lnTo>
                  <a:cubicBezTo>
                    <a:pt x="3426" y="1392"/>
                    <a:pt x="3213" y="1588"/>
                    <a:pt x="3266" y="1820"/>
                  </a:cubicBezTo>
                  <a:cubicBezTo>
                    <a:pt x="3195" y="1588"/>
                    <a:pt x="3426" y="1392"/>
                    <a:pt x="3730" y="1392"/>
                  </a:cubicBezTo>
                  <a:close/>
                  <a:moveTo>
                    <a:pt x="5996" y="1624"/>
                  </a:moveTo>
                  <a:lnTo>
                    <a:pt x="4872" y="2284"/>
                  </a:lnTo>
                  <a:lnTo>
                    <a:pt x="4872" y="2266"/>
                  </a:lnTo>
                  <a:lnTo>
                    <a:pt x="5996" y="1624"/>
                  </a:lnTo>
                  <a:close/>
                  <a:moveTo>
                    <a:pt x="9315" y="2784"/>
                  </a:moveTo>
                  <a:cubicBezTo>
                    <a:pt x="9333" y="2784"/>
                    <a:pt x="9351" y="2784"/>
                    <a:pt x="9368" y="2802"/>
                  </a:cubicBezTo>
                  <a:cubicBezTo>
                    <a:pt x="9333" y="2784"/>
                    <a:pt x="9315" y="2784"/>
                    <a:pt x="9279" y="2784"/>
                  </a:cubicBezTo>
                  <a:close/>
                  <a:moveTo>
                    <a:pt x="9136" y="2855"/>
                  </a:moveTo>
                  <a:lnTo>
                    <a:pt x="9136" y="2855"/>
                  </a:lnTo>
                  <a:cubicBezTo>
                    <a:pt x="9119" y="2873"/>
                    <a:pt x="9101" y="2891"/>
                    <a:pt x="9083" y="2909"/>
                  </a:cubicBezTo>
                  <a:cubicBezTo>
                    <a:pt x="9101" y="2873"/>
                    <a:pt x="9119" y="2873"/>
                    <a:pt x="9136" y="2855"/>
                  </a:cubicBezTo>
                  <a:close/>
                  <a:moveTo>
                    <a:pt x="3729" y="2623"/>
                  </a:moveTo>
                  <a:lnTo>
                    <a:pt x="3729" y="2623"/>
                  </a:lnTo>
                  <a:cubicBezTo>
                    <a:pt x="3551" y="2623"/>
                    <a:pt x="3427" y="2766"/>
                    <a:pt x="3427" y="2944"/>
                  </a:cubicBezTo>
                  <a:lnTo>
                    <a:pt x="3427" y="2926"/>
                  </a:lnTo>
                  <a:cubicBezTo>
                    <a:pt x="3427" y="2766"/>
                    <a:pt x="3551" y="2623"/>
                    <a:pt x="3729" y="2623"/>
                  </a:cubicBezTo>
                  <a:close/>
                  <a:moveTo>
                    <a:pt x="4659" y="2623"/>
                  </a:moveTo>
                  <a:cubicBezTo>
                    <a:pt x="4819" y="2623"/>
                    <a:pt x="4961" y="2766"/>
                    <a:pt x="4961" y="2926"/>
                  </a:cubicBezTo>
                  <a:lnTo>
                    <a:pt x="4961" y="2944"/>
                  </a:lnTo>
                  <a:cubicBezTo>
                    <a:pt x="4961" y="2766"/>
                    <a:pt x="4819" y="2623"/>
                    <a:pt x="4659" y="2623"/>
                  </a:cubicBezTo>
                  <a:close/>
                  <a:moveTo>
                    <a:pt x="9297" y="3390"/>
                  </a:moveTo>
                  <a:lnTo>
                    <a:pt x="9297" y="3390"/>
                  </a:lnTo>
                  <a:cubicBezTo>
                    <a:pt x="9297" y="3391"/>
                    <a:pt x="9305" y="3398"/>
                    <a:pt x="9315" y="3398"/>
                  </a:cubicBezTo>
                  <a:cubicBezTo>
                    <a:pt x="9321" y="3398"/>
                    <a:pt x="9327" y="3396"/>
                    <a:pt x="9333" y="3390"/>
                  </a:cubicBezTo>
                  <a:lnTo>
                    <a:pt x="9333" y="3390"/>
                  </a:lnTo>
                  <a:cubicBezTo>
                    <a:pt x="9332" y="3391"/>
                    <a:pt x="9315" y="3408"/>
                    <a:pt x="9315" y="3408"/>
                  </a:cubicBezTo>
                  <a:cubicBezTo>
                    <a:pt x="9315" y="3408"/>
                    <a:pt x="9297" y="3391"/>
                    <a:pt x="9297" y="3390"/>
                  </a:cubicBezTo>
                  <a:close/>
                  <a:moveTo>
                    <a:pt x="4961" y="3248"/>
                  </a:moveTo>
                  <a:cubicBezTo>
                    <a:pt x="4961" y="3426"/>
                    <a:pt x="4836" y="3551"/>
                    <a:pt x="4658" y="3551"/>
                  </a:cubicBezTo>
                  <a:cubicBezTo>
                    <a:pt x="4818" y="3551"/>
                    <a:pt x="4961" y="3426"/>
                    <a:pt x="4961" y="3248"/>
                  </a:cubicBezTo>
                  <a:close/>
                  <a:moveTo>
                    <a:pt x="4961" y="3230"/>
                  </a:moveTo>
                  <a:lnTo>
                    <a:pt x="6460" y="3854"/>
                  </a:lnTo>
                  <a:lnTo>
                    <a:pt x="6442" y="3854"/>
                  </a:lnTo>
                  <a:lnTo>
                    <a:pt x="4961" y="3248"/>
                  </a:lnTo>
                  <a:lnTo>
                    <a:pt x="4961" y="3230"/>
                  </a:lnTo>
                  <a:close/>
                  <a:moveTo>
                    <a:pt x="3730" y="3551"/>
                  </a:moveTo>
                  <a:lnTo>
                    <a:pt x="3320" y="4265"/>
                  </a:lnTo>
                  <a:cubicBezTo>
                    <a:pt x="3249" y="4353"/>
                    <a:pt x="3248" y="4459"/>
                    <a:pt x="3283" y="4530"/>
                  </a:cubicBezTo>
                  <a:lnTo>
                    <a:pt x="3283" y="4530"/>
                  </a:lnTo>
                  <a:cubicBezTo>
                    <a:pt x="3248" y="4459"/>
                    <a:pt x="3249" y="4353"/>
                    <a:pt x="3302" y="4247"/>
                  </a:cubicBezTo>
                  <a:lnTo>
                    <a:pt x="3730" y="3551"/>
                  </a:lnTo>
                  <a:close/>
                  <a:moveTo>
                    <a:pt x="4033" y="0"/>
                  </a:moveTo>
                  <a:cubicBezTo>
                    <a:pt x="3873" y="0"/>
                    <a:pt x="3730" y="125"/>
                    <a:pt x="3730" y="304"/>
                  </a:cubicBezTo>
                  <a:lnTo>
                    <a:pt x="625" y="304"/>
                  </a:lnTo>
                  <a:cubicBezTo>
                    <a:pt x="286" y="304"/>
                    <a:pt x="1" y="589"/>
                    <a:pt x="1" y="928"/>
                  </a:cubicBezTo>
                  <a:lnTo>
                    <a:pt x="1" y="1999"/>
                  </a:lnTo>
                  <a:lnTo>
                    <a:pt x="625" y="2302"/>
                  </a:lnTo>
                  <a:lnTo>
                    <a:pt x="625" y="2320"/>
                  </a:lnTo>
                  <a:lnTo>
                    <a:pt x="1" y="2016"/>
                  </a:lnTo>
                  <a:lnTo>
                    <a:pt x="1" y="4158"/>
                  </a:lnTo>
                  <a:lnTo>
                    <a:pt x="1" y="4175"/>
                  </a:lnTo>
                  <a:lnTo>
                    <a:pt x="1" y="4782"/>
                  </a:lnTo>
                  <a:lnTo>
                    <a:pt x="1" y="5246"/>
                  </a:lnTo>
                  <a:lnTo>
                    <a:pt x="1" y="5264"/>
                  </a:lnTo>
                  <a:cubicBezTo>
                    <a:pt x="1" y="5603"/>
                    <a:pt x="286" y="5888"/>
                    <a:pt x="625" y="5888"/>
                  </a:cubicBezTo>
                  <a:lnTo>
                    <a:pt x="3730" y="5888"/>
                  </a:lnTo>
                  <a:cubicBezTo>
                    <a:pt x="3730" y="6049"/>
                    <a:pt x="3873" y="6192"/>
                    <a:pt x="4033" y="6192"/>
                  </a:cubicBezTo>
                  <a:lnTo>
                    <a:pt x="4355" y="6192"/>
                  </a:lnTo>
                  <a:cubicBezTo>
                    <a:pt x="4515" y="6192"/>
                    <a:pt x="4658" y="6049"/>
                    <a:pt x="4658" y="5888"/>
                  </a:cubicBezTo>
                  <a:lnTo>
                    <a:pt x="9618" y="5888"/>
                  </a:lnTo>
                  <a:cubicBezTo>
                    <a:pt x="9957" y="5888"/>
                    <a:pt x="10243" y="5603"/>
                    <a:pt x="10243" y="5264"/>
                  </a:cubicBezTo>
                  <a:lnTo>
                    <a:pt x="10243" y="5246"/>
                  </a:lnTo>
                  <a:lnTo>
                    <a:pt x="10243" y="4782"/>
                  </a:lnTo>
                  <a:lnTo>
                    <a:pt x="10243" y="928"/>
                  </a:lnTo>
                  <a:cubicBezTo>
                    <a:pt x="10243" y="589"/>
                    <a:pt x="9957" y="304"/>
                    <a:pt x="9618" y="304"/>
                  </a:cubicBezTo>
                  <a:lnTo>
                    <a:pt x="4658" y="304"/>
                  </a:lnTo>
                  <a:cubicBezTo>
                    <a:pt x="4658" y="125"/>
                    <a:pt x="4515" y="0"/>
                    <a:pt x="43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8"/>
            <p:cNvSpPr/>
            <p:nvPr/>
          </p:nvSpPr>
          <p:spPr>
            <a:xfrm rot="5400000">
              <a:off x="4130139" y="13221412"/>
              <a:ext cx="54467" cy="54409"/>
            </a:xfrm>
            <a:custGeom>
              <a:rect b="b" l="l" r="r" t="t"/>
              <a:pathLst>
                <a:path extrusionOk="0" h="928" w="929">
                  <a:moveTo>
                    <a:pt x="465" y="321"/>
                  </a:moveTo>
                  <a:cubicBezTo>
                    <a:pt x="554" y="321"/>
                    <a:pt x="625" y="393"/>
                    <a:pt x="625" y="464"/>
                  </a:cubicBezTo>
                  <a:cubicBezTo>
                    <a:pt x="625" y="553"/>
                    <a:pt x="554" y="625"/>
                    <a:pt x="465" y="625"/>
                  </a:cubicBezTo>
                  <a:cubicBezTo>
                    <a:pt x="376" y="625"/>
                    <a:pt x="304" y="553"/>
                    <a:pt x="304" y="464"/>
                  </a:cubicBezTo>
                  <a:cubicBezTo>
                    <a:pt x="304" y="393"/>
                    <a:pt x="376" y="321"/>
                    <a:pt x="465" y="321"/>
                  </a:cubicBezTo>
                  <a:close/>
                  <a:moveTo>
                    <a:pt x="465" y="0"/>
                  </a:moveTo>
                  <a:cubicBezTo>
                    <a:pt x="215" y="0"/>
                    <a:pt x="1" y="214"/>
                    <a:pt x="1" y="464"/>
                  </a:cubicBezTo>
                  <a:cubicBezTo>
                    <a:pt x="1" y="732"/>
                    <a:pt x="215"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8"/>
            <p:cNvSpPr/>
            <p:nvPr/>
          </p:nvSpPr>
          <p:spPr>
            <a:xfrm rot="5400000">
              <a:off x="4220605" y="13294114"/>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8"/>
            <p:cNvSpPr/>
            <p:nvPr/>
          </p:nvSpPr>
          <p:spPr>
            <a:xfrm rot="5400000">
              <a:off x="3847689" y="12813435"/>
              <a:ext cx="618312" cy="379805"/>
            </a:xfrm>
            <a:custGeom>
              <a:rect b="b" l="l" r="r" t="t"/>
              <a:pathLst>
                <a:path extrusionOk="0" h="6478" w="10546">
                  <a:moveTo>
                    <a:pt x="4497" y="304"/>
                  </a:moveTo>
                  <a:cubicBezTo>
                    <a:pt x="4586" y="304"/>
                    <a:pt x="4657" y="375"/>
                    <a:pt x="4657" y="447"/>
                  </a:cubicBezTo>
                  <a:lnTo>
                    <a:pt x="4657" y="1392"/>
                  </a:lnTo>
                  <a:lnTo>
                    <a:pt x="4033" y="1392"/>
                  </a:lnTo>
                  <a:lnTo>
                    <a:pt x="4033" y="447"/>
                  </a:lnTo>
                  <a:cubicBezTo>
                    <a:pt x="4033" y="375"/>
                    <a:pt x="4104" y="304"/>
                    <a:pt x="4193" y="304"/>
                  </a:cubicBezTo>
                  <a:close/>
                  <a:moveTo>
                    <a:pt x="4800" y="1678"/>
                  </a:moveTo>
                  <a:cubicBezTo>
                    <a:pt x="4943" y="1678"/>
                    <a:pt x="5050" y="1731"/>
                    <a:pt x="5103" y="1820"/>
                  </a:cubicBezTo>
                  <a:cubicBezTo>
                    <a:pt x="5139" y="1856"/>
                    <a:pt x="5121" y="1927"/>
                    <a:pt x="5085" y="1981"/>
                  </a:cubicBezTo>
                  <a:lnTo>
                    <a:pt x="4711" y="2606"/>
                  </a:lnTo>
                  <a:lnTo>
                    <a:pt x="3961" y="2606"/>
                  </a:lnTo>
                  <a:lnTo>
                    <a:pt x="3587" y="1981"/>
                  </a:lnTo>
                  <a:cubicBezTo>
                    <a:pt x="3551" y="1927"/>
                    <a:pt x="3551" y="1856"/>
                    <a:pt x="3569" y="1820"/>
                  </a:cubicBezTo>
                  <a:cubicBezTo>
                    <a:pt x="3622" y="1731"/>
                    <a:pt x="3729" y="1678"/>
                    <a:pt x="3872" y="1678"/>
                  </a:cubicBezTo>
                  <a:close/>
                  <a:moveTo>
                    <a:pt x="6085" y="1981"/>
                  </a:moveTo>
                  <a:lnTo>
                    <a:pt x="6370" y="2391"/>
                  </a:lnTo>
                  <a:lnTo>
                    <a:pt x="5210" y="2873"/>
                  </a:lnTo>
                  <a:cubicBezTo>
                    <a:pt x="5175" y="2784"/>
                    <a:pt x="5103" y="2730"/>
                    <a:pt x="5032" y="2677"/>
                  </a:cubicBezTo>
                  <a:lnTo>
                    <a:pt x="5121" y="2534"/>
                  </a:lnTo>
                  <a:lnTo>
                    <a:pt x="6085" y="1981"/>
                  </a:lnTo>
                  <a:close/>
                  <a:moveTo>
                    <a:pt x="4800" y="2909"/>
                  </a:moveTo>
                  <a:cubicBezTo>
                    <a:pt x="4889" y="2909"/>
                    <a:pt x="4960" y="2980"/>
                    <a:pt x="4960" y="3069"/>
                  </a:cubicBezTo>
                  <a:lnTo>
                    <a:pt x="4960" y="3373"/>
                  </a:lnTo>
                  <a:cubicBezTo>
                    <a:pt x="4960" y="3462"/>
                    <a:pt x="4889" y="3533"/>
                    <a:pt x="4800" y="3533"/>
                  </a:cubicBezTo>
                  <a:lnTo>
                    <a:pt x="3890" y="3533"/>
                  </a:lnTo>
                  <a:cubicBezTo>
                    <a:pt x="3801" y="3533"/>
                    <a:pt x="3729" y="3462"/>
                    <a:pt x="3729" y="3373"/>
                  </a:cubicBezTo>
                  <a:lnTo>
                    <a:pt x="3729" y="3069"/>
                  </a:lnTo>
                  <a:cubicBezTo>
                    <a:pt x="3729" y="2980"/>
                    <a:pt x="3801" y="2909"/>
                    <a:pt x="3890" y="2909"/>
                  </a:cubicBezTo>
                  <a:close/>
                  <a:moveTo>
                    <a:pt x="304" y="2409"/>
                  </a:moveTo>
                  <a:lnTo>
                    <a:pt x="625" y="2552"/>
                  </a:lnTo>
                  <a:lnTo>
                    <a:pt x="625" y="3908"/>
                  </a:lnTo>
                  <a:lnTo>
                    <a:pt x="304" y="4069"/>
                  </a:lnTo>
                  <a:lnTo>
                    <a:pt x="304" y="2409"/>
                  </a:lnTo>
                  <a:close/>
                  <a:moveTo>
                    <a:pt x="5210" y="3605"/>
                  </a:moveTo>
                  <a:lnTo>
                    <a:pt x="6370" y="4086"/>
                  </a:lnTo>
                  <a:lnTo>
                    <a:pt x="6085" y="4497"/>
                  </a:lnTo>
                  <a:lnTo>
                    <a:pt x="5121" y="3944"/>
                  </a:lnTo>
                  <a:lnTo>
                    <a:pt x="5032" y="3783"/>
                  </a:lnTo>
                  <a:cubicBezTo>
                    <a:pt x="5103" y="3747"/>
                    <a:pt x="5175" y="3676"/>
                    <a:pt x="5210" y="3605"/>
                  </a:cubicBezTo>
                  <a:close/>
                  <a:moveTo>
                    <a:pt x="4711" y="3837"/>
                  </a:moveTo>
                  <a:lnTo>
                    <a:pt x="5085" y="4461"/>
                  </a:lnTo>
                  <a:cubicBezTo>
                    <a:pt x="5121" y="4533"/>
                    <a:pt x="5139" y="4586"/>
                    <a:pt x="5103" y="4640"/>
                  </a:cubicBezTo>
                  <a:cubicBezTo>
                    <a:pt x="5050" y="4711"/>
                    <a:pt x="4943" y="4764"/>
                    <a:pt x="4800" y="4764"/>
                  </a:cubicBezTo>
                  <a:lnTo>
                    <a:pt x="3872" y="4764"/>
                  </a:lnTo>
                  <a:cubicBezTo>
                    <a:pt x="3729" y="4764"/>
                    <a:pt x="3622" y="4711"/>
                    <a:pt x="3569" y="4640"/>
                  </a:cubicBezTo>
                  <a:cubicBezTo>
                    <a:pt x="3551" y="4586"/>
                    <a:pt x="3551" y="4533"/>
                    <a:pt x="3587" y="4461"/>
                  </a:cubicBezTo>
                  <a:lnTo>
                    <a:pt x="3961" y="3837"/>
                  </a:lnTo>
                  <a:close/>
                  <a:moveTo>
                    <a:pt x="8386" y="607"/>
                  </a:moveTo>
                  <a:lnTo>
                    <a:pt x="8386" y="5871"/>
                  </a:lnTo>
                  <a:lnTo>
                    <a:pt x="4960" y="5871"/>
                  </a:lnTo>
                  <a:lnTo>
                    <a:pt x="4960" y="5068"/>
                  </a:lnTo>
                  <a:cubicBezTo>
                    <a:pt x="5139" y="5032"/>
                    <a:pt x="5299" y="4943"/>
                    <a:pt x="5371" y="4800"/>
                  </a:cubicBezTo>
                  <a:cubicBezTo>
                    <a:pt x="5424" y="4729"/>
                    <a:pt x="5442" y="4657"/>
                    <a:pt x="5442" y="4586"/>
                  </a:cubicBezTo>
                  <a:cubicBezTo>
                    <a:pt x="5442" y="4533"/>
                    <a:pt x="5424" y="4497"/>
                    <a:pt x="5424" y="4461"/>
                  </a:cubicBezTo>
                  <a:lnTo>
                    <a:pt x="5424" y="4461"/>
                  </a:lnTo>
                  <a:lnTo>
                    <a:pt x="6192" y="4907"/>
                  </a:lnTo>
                  <a:lnTo>
                    <a:pt x="6834" y="3944"/>
                  </a:lnTo>
                  <a:lnTo>
                    <a:pt x="5264" y="3284"/>
                  </a:lnTo>
                  <a:lnTo>
                    <a:pt x="5264" y="3176"/>
                  </a:lnTo>
                  <a:lnTo>
                    <a:pt x="6834" y="2534"/>
                  </a:lnTo>
                  <a:lnTo>
                    <a:pt x="6192" y="1571"/>
                  </a:lnTo>
                  <a:lnTo>
                    <a:pt x="5424" y="2017"/>
                  </a:lnTo>
                  <a:cubicBezTo>
                    <a:pt x="5424" y="1981"/>
                    <a:pt x="5442" y="1927"/>
                    <a:pt x="5442" y="1892"/>
                  </a:cubicBezTo>
                  <a:cubicBezTo>
                    <a:pt x="5442" y="1820"/>
                    <a:pt x="5424" y="1749"/>
                    <a:pt x="5371" y="1678"/>
                  </a:cubicBezTo>
                  <a:cubicBezTo>
                    <a:pt x="5299" y="1535"/>
                    <a:pt x="5139" y="1428"/>
                    <a:pt x="4960" y="1392"/>
                  </a:cubicBezTo>
                  <a:lnTo>
                    <a:pt x="4960" y="607"/>
                  </a:lnTo>
                  <a:close/>
                  <a:moveTo>
                    <a:pt x="4657" y="5086"/>
                  </a:moveTo>
                  <a:lnTo>
                    <a:pt x="4657" y="6013"/>
                  </a:lnTo>
                  <a:cubicBezTo>
                    <a:pt x="4657" y="6103"/>
                    <a:pt x="4586" y="6174"/>
                    <a:pt x="4497" y="6174"/>
                  </a:cubicBezTo>
                  <a:lnTo>
                    <a:pt x="4193" y="6174"/>
                  </a:lnTo>
                  <a:cubicBezTo>
                    <a:pt x="4104" y="6174"/>
                    <a:pt x="4033" y="6103"/>
                    <a:pt x="4033" y="6013"/>
                  </a:cubicBezTo>
                  <a:lnTo>
                    <a:pt x="4033" y="5086"/>
                  </a:lnTo>
                  <a:close/>
                  <a:moveTo>
                    <a:pt x="4193" y="0"/>
                  </a:moveTo>
                  <a:cubicBezTo>
                    <a:pt x="3997" y="0"/>
                    <a:pt x="3819" y="125"/>
                    <a:pt x="3747" y="304"/>
                  </a:cubicBezTo>
                  <a:lnTo>
                    <a:pt x="767" y="304"/>
                  </a:lnTo>
                  <a:cubicBezTo>
                    <a:pt x="339" y="304"/>
                    <a:pt x="0" y="643"/>
                    <a:pt x="0" y="1071"/>
                  </a:cubicBezTo>
                  <a:lnTo>
                    <a:pt x="0" y="5407"/>
                  </a:lnTo>
                  <a:cubicBezTo>
                    <a:pt x="0" y="5817"/>
                    <a:pt x="339" y="6174"/>
                    <a:pt x="767" y="6174"/>
                  </a:cubicBezTo>
                  <a:lnTo>
                    <a:pt x="1231" y="6174"/>
                  </a:lnTo>
                  <a:lnTo>
                    <a:pt x="1231" y="5871"/>
                  </a:lnTo>
                  <a:lnTo>
                    <a:pt x="767" y="5871"/>
                  </a:lnTo>
                  <a:cubicBezTo>
                    <a:pt x="518" y="5871"/>
                    <a:pt x="304" y="5657"/>
                    <a:pt x="304" y="5407"/>
                  </a:cubicBezTo>
                  <a:lnTo>
                    <a:pt x="304" y="4408"/>
                  </a:lnTo>
                  <a:lnTo>
                    <a:pt x="928" y="4104"/>
                  </a:lnTo>
                  <a:lnTo>
                    <a:pt x="928" y="2374"/>
                  </a:lnTo>
                  <a:lnTo>
                    <a:pt x="304" y="2052"/>
                  </a:lnTo>
                  <a:lnTo>
                    <a:pt x="304" y="1071"/>
                  </a:lnTo>
                  <a:cubicBezTo>
                    <a:pt x="304" y="821"/>
                    <a:pt x="518" y="607"/>
                    <a:pt x="767" y="607"/>
                  </a:cubicBezTo>
                  <a:lnTo>
                    <a:pt x="3729" y="607"/>
                  </a:lnTo>
                  <a:lnTo>
                    <a:pt x="3729" y="1392"/>
                  </a:lnTo>
                  <a:cubicBezTo>
                    <a:pt x="3551" y="1428"/>
                    <a:pt x="3390" y="1535"/>
                    <a:pt x="3319" y="1678"/>
                  </a:cubicBezTo>
                  <a:cubicBezTo>
                    <a:pt x="3230" y="1820"/>
                    <a:pt x="3230" y="1999"/>
                    <a:pt x="3337" y="2159"/>
                  </a:cubicBezTo>
                  <a:lnTo>
                    <a:pt x="3640" y="2677"/>
                  </a:lnTo>
                  <a:cubicBezTo>
                    <a:pt x="3515" y="2766"/>
                    <a:pt x="3426" y="2909"/>
                    <a:pt x="3426" y="3087"/>
                  </a:cubicBezTo>
                  <a:lnTo>
                    <a:pt x="3426" y="3391"/>
                  </a:lnTo>
                  <a:cubicBezTo>
                    <a:pt x="3426" y="3569"/>
                    <a:pt x="3515" y="3712"/>
                    <a:pt x="3640" y="3783"/>
                  </a:cubicBezTo>
                  <a:lnTo>
                    <a:pt x="3337" y="4318"/>
                  </a:lnTo>
                  <a:cubicBezTo>
                    <a:pt x="3230" y="4479"/>
                    <a:pt x="3230" y="4657"/>
                    <a:pt x="3319" y="4800"/>
                  </a:cubicBezTo>
                  <a:cubicBezTo>
                    <a:pt x="3390" y="4943"/>
                    <a:pt x="3551" y="5032"/>
                    <a:pt x="3729" y="5068"/>
                  </a:cubicBezTo>
                  <a:lnTo>
                    <a:pt x="3729" y="5871"/>
                  </a:lnTo>
                  <a:lnTo>
                    <a:pt x="1553" y="5871"/>
                  </a:lnTo>
                  <a:lnTo>
                    <a:pt x="1553" y="6174"/>
                  </a:lnTo>
                  <a:lnTo>
                    <a:pt x="3747" y="6174"/>
                  </a:lnTo>
                  <a:cubicBezTo>
                    <a:pt x="3819" y="6352"/>
                    <a:pt x="3997" y="6477"/>
                    <a:pt x="4193" y="6477"/>
                  </a:cubicBezTo>
                  <a:lnTo>
                    <a:pt x="4497" y="6477"/>
                  </a:lnTo>
                  <a:cubicBezTo>
                    <a:pt x="4693" y="6477"/>
                    <a:pt x="4871" y="6352"/>
                    <a:pt x="4943" y="6174"/>
                  </a:cubicBezTo>
                  <a:lnTo>
                    <a:pt x="9778" y="6174"/>
                  </a:lnTo>
                  <a:cubicBezTo>
                    <a:pt x="10206" y="6174"/>
                    <a:pt x="10545" y="5817"/>
                    <a:pt x="10545" y="5407"/>
                  </a:cubicBezTo>
                  <a:lnTo>
                    <a:pt x="10545" y="2463"/>
                  </a:lnTo>
                  <a:lnTo>
                    <a:pt x="10242" y="2463"/>
                  </a:lnTo>
                  <a:lnTo>
                    <a:pt x="10242" y="5407"/>
                  </a:lnTo>
                  <a:cubicBezTo>
                    <a:pt x="10242" y="5657"/>
                    <a:pt x="10028" y="5871"/>
                    <a:pt x="9778" y="5871"/>
                  </a:cubicBezTo>
                  <a:lnTo>
                    <a:pt x="8690" y="5871"/>
                  </a:lnTo>
                  <a:lnTo>
                    <a:pt x="8690" y="607"/>
                  </a:lnTo>
                  <a:lnTo>
                    <a:pt x="9778" y="607"/>
                  </a:lnTo>
                  <a:cubicBezTo>
                    <a:pt x="10028" y="607"/>
                    <a:pt x="10242" y="821"/>
                    <a:pt x="10242" y="1071"/>
                  </a:cubicBezTo>
                  <a:lnTo>
                    <a:pt x="10242" y="1535"/>
                  </a:lnTo>
                  <a:lnTo>
                    <a:pt x="10545" y="1535"/>
                  </a:lnTo>
                  <a:lnTo>
                    <a:pt x="10545" y="1071"/>
                  </a:lnTo>
                  <a:cubicBezTo>
                    <a:pt x="10545" y="643"/>
                    <a:pt x="10206" y="304"/>
                    <a:pt x="9778" y="304"/>
                  </a:cubicBezTo>
                  <a:lnTo>
                    <a:pt x="4943" y="304"/>
                  </a:lnTo>
                  <a:cubicBezTo>
                    <a:pt x="4871" y="125"/>
                    <a:pt x="4693" y="0"/>
                    <a:pt x="449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8" name="Google Shape;3288;p58"/>
          <p:cNvGrpSpPr/>
          <p:nvPr/>
        </p:nvGrpSpPr>
        <p:grpSpPr>
          <a:xfrm>
            <a:off x="7399570" y="6586499"/>
            <a:ext cx="634818" cy="646493"/>
            <a:chOff x="3847630" y="8622680"/>
            <a:chExt cx="618429" cy="629803"/>
          </a:xfrm>
        </p:grpSpPr>
        <p:sp>
          <p:nvSpPr>
            <p:cNvPr id="3289" name="Google Shape;3289;p58"/>
            <p:cNvSpPr/>
            <p:nvPr/>
          </p:nvSpPr>
          <p:spPr>
            <a:xfrm rot="5400000">
              <a:off x="4030233" y="8806280"/>
              <a:ext cx="253223" cy="254220"/>
            </a:xfrm>
            <a:custGeom>
              <a:rect b="b" l="l" r="r" t="t"/>
              <a:pathLst>
                <a:path extrusionOk="0" h="4336" w="4319">
                  <a:moveTo>
                    <a:pt x="2160" y="0"/>
                  </a:moveTo>
                  <a:cubicBezTo>
                    <a:pt x="1036" y="0"/>
                    <a:pt x="126" y="856"/>
                    <a:pt x="1" y="1927"/>
                  </a:cubicBezTo>
                  <a:lnTo>
                    <a:pt x="1" y="1945"/>
                  </a:lnTo>
                  <a:cubicBezTo>
                    <a:pt x="1" y="2016"/>
                    <a:pt x="1" y="2088"/>
                    <a:pt x="1" y="2159"/>
                  </a:cubicBezTo>
                  <a:cubicBezTo>
                    <a:pt x="1" y="2195"/>
                    <a:pt x="1" y="2213"/>
                    <a:pt x="1" y="2230"/>
                  </a:cubicBezTo>
                  <a:cubicBezTo>
                    <a:pt x="1" y="2284"/>
                    <a:pt x="1" y="2337"/>
                    <a:pt x="1" y="2391"/>
                  </a:cubicBezTo>
                  <a:cubicBezTo>
                    <a:pt x="19" y="2427"/>
                    <a:pt x="19" y="2444"/>
                    <a:pt x="19" y="2480"/>
                  </a:cubicBezTo>
                  <a:cubicBezTo>
                    <a:pt x="37" y="2516"/>
                    <a:pt x="37" y="2569"/>
                    <a:pt x="37" y="2623"/>
                  </a:cubicBezTo>
                  <a:cubicBezTo>
                    <a:pt x="54" y="2641"/>
                    <a:pt x="54" y="2659"/>
                    <a:pt x="72" y="2694"/>
                  </a:cubicBezTo>
                  <a:cubicBezTo>
                    <a:pt x="72" y="2730"/>
                    <a:pt x="90" y="2783"/>
                    <a:pt x="108" y="2837"/>
                  </a:cubicBezTo>
                  <a:cubicBezTo>
                    <a:pt x="108" y="2855"/>
                    <a:pt x="126" y="2873"/>
                    <a:pt x="126" y="2908"/>
                  </a:cubicBezTo>
                  <a:cubicBezTo>
                    <a:pt x="144" y="2944"/>
                    <a:pt x="162" y="2998"/>
                    <a:pt x="179" y="3033"/>
                  </a:cubicBezTo>
                  <a:cubicBezTo>
                    <a:pt x="197" y="3051"/>
                    <a:pt x="197" y="3087"/>
                    <a:pt x="215" y="3105"/>
                  </a:cubicBezTo>
                  <a:cubicBezTo>
                    <a:pt x="233" y="3140"/>
                    <a:pt x="251" y="3194"/>
                    <a:pt x="286" y="3230"/>
                  </a:cubicBezTo>
                  <a:cubicBezTo>
                    <a:pt x="286" y="3247"/>
                    <a:pt x="304" y="3265"/>
                    <a:pt x="322" y="3301"/>
                  </a:cubicBezTo>
                  <a:cubicBezTo>
                    <a:pt x="340" y="3337"/>
                    <a:pt x="376" y="3372"/>
                    <a:pt x="393" y="3408"/>
                  </a:cubicBezTo>
                  <a:cubicBezTo>
                    <a:pt x="411" y="3426"/>
                    <a:pt x="429" y="3462"/>
                    <a:pt x="447" y="3479"/>
                  </a:cubicBezTo>
                  <a:cubicBezTo>
                    <a:pt x="465" y="3515"/>
                    <a:pt x="501" y="3551"/>
                    <a:pt x="518" y="3586"/>
                  </a:cubicBezTo>
                  <a:cubicBezTo>
                    <a:pt x="554" y="3604"/>
                    <a:pt x="572" y="3622"/>
                    <a:pt x="590" y="3640"/>
                  </a:cubicBezTo>
                  <a:cubicBezTo>
                    <a:pt x="608" y="3676"/>
                    <a:pt x="643" y="3711"/>
                    <a:pt x="679" y="3729"/>
                  </a:cubicBezTo>
                  <a:cubicBezTo>
                    <a:pt x="697" y="3747"/>
                    <a:pt x="715" y="3783"/>
                    <a:pt x="750" y="3801"/>
                  </a:cubicBezTo>
                  <a:cubicBezTo>
                    <a:pt x="768" y="3818"/>
                    <a:pt x="804" y="3854"/>
                    <a:pt x="840" y="3872"/>
                  </a:cubicBezTo>
                  <a:cubicBezTo>
                    <a:pt x="857" y="3890"/>
                    <a:pt x="893" y="3908"/>
                    <a:pt x="911" y="3925"/>
                  </a:cubicBezTo>
                  <a:cubicBezTo>
                    <a:pt x="947" y="3961"/>
                    <a:pt x="982" y="3979"/>
                    <a:pt x="1000" y="3997"/>
                  </a:cubicBezTo>
                  <a:cubicBezTo>
                    <a:pt x="1036" y="4015"/>
                    <a:pt x="1071" y="4032"/>
                    <a:pt x="1107" y="4050"/>
                  </a:cubicBezTo>
                  <a:cubicBezTo>
                    <a:pt x="1125" y="4068"/>
                    <a:pt x="1161" y="4086"/>
                    <a:pt x="1196" y="4104"/>
                  </a:cubicBezTo>
                  <a:cubicBezTo>
                    <a:pt x="1232" y="4122"/>
                    <a:pt x="1250" y="4140"/>
                    <a:pt x="1286" y="4140"/>
                  </a:cubicBezTo>
                  <a:cubicBezTo>
                    <a:pt x="1321" y="4157"/>
                    <a:pt x="1357" y="4175"/>
                    <a:pt x="1393" y="4175"/>
                  </a:cubicBezTo>
                  <a:cubicBezTo>
                    <a:pt x="1428" y="4193"/>
                    <a:pt x="1464" y="4211"/>
                    <a:pt x="1500" y="4229"/>
                  </a:cubicBezTo>
                  <a:cubicBezTo>
                    <a:pt x="1535" y="4229"/>
                    <a:pt x="1571" y="4247"/>
                    <a:pt x="1607" y="4247"/>
                  </a:cubicBezTo>
                  <a:cubicBezTo>
                    <a:pt x="1642" y="4264"/>
                    <a:pt x="1678" y="4264"/>
                    <a:pt x="1714" y="4282"/>
                  </a:cubicBezTo>
                  <a:cubicBezTo>
                    <a:pt x="1750" y="4282"/>
                    <a:pt x="1803" y="4300"/>
                    <a:pt x="1839" y="4300"/>
                  </a:cubicBezTo>
                  <a:cubicBezTo>
                    <a:pt x="1874" y="4300"/>
                    <a:pt x="1892" y="4318"/>
                    <a:pt x="1928" y="4318"/>
                  </a:cubicBezTo>
                  <a:cubicBezTo>
                    <a:pt x="1999" y="4318"/>
                    <a:pt x="2089" y="4336"/>
                    <a:pt x="2160" y="4336"/>
                  </a:cubicBezTo>
                  <a:cubicBezTo>
                    <a:pt x="2231" y="4336"/>
                    <a:pt x="2320" y="4318"/>
                    <a:pt x="2392" y="4318"/>
                  </a:cubicBezTo>
                  <a:cubicBezTo>
                    <a:pt x="2428" y="4318"/>
                    <a:pt x="2445" y="4300"/>
                    <a:pt x="2481" y="4300"/>
                  </a:cubicBezTo>
                  <a:cubicBezTo>
                    <a:pt x="2517" y="4300"/>
                    <a:pt x="2570" y="4282"/>
                    <a:pt x="2606" y="4282"/>
                  </a:cubicBezTo>
                  <a:cubicBezTo>
                    <a:pt x="2642" y="4264"/>
                    <a:pt x="2677" y="4264"/>
                    <a:pt x="2713" y="4247"/>
                  </a:cubicBezTo>
                  <a:cubicBezTo>
                    <a:pt x="2749" y="4247"/>
                    <a:pt x="2784" y="4229"/>
                    <a:pt x="2820" y="4229"/>
                  </a:cubicBezTo>
                  <a:cubicBezTo>
                    <a:pt x="2856" y="4211"/>
                    <a:pt x="2891" y="4193"/>
                    <a:pt x="2927" y="4175"/>
                  </a:cubicBezTo>
                  <a:cubicBezTo>
                    <a:pt x="2963" y="4175"/>
                    <a:pt x="2999" y="4157"/>
                    <a:pt x="3034" y="4140"/>
                  </a:cubicBezTo>
                  <a:cubicBezTo>
                    <a:pt x="3070" y="4140"/>
                    <a:pt x="3088" y="4122"/>
                    <a:pt x="3123" y="4104"/>
                  </a:cubicBezTo>
                  <a:cubicBezTo>
                    <a:pt x="3159" y="4086"/>
                    <a:pt x="3195" y="4068"/>
                    <a:pt x="3213" y="4050"/>
                  </a:cubicBezTo>
                  <a:cubicBezTo>
                    <a:pt x="3248" y="4032"/>
                    <a:pt x="3284" y="4015"/>
                    <a:pt x="3320" y="3997"/>
                  </a:cubicBezTo>
                  <a:cubicBezTo>
                    <a:pt x="3338" y="3979"/>
                    <a:pt x="3373" y="3961"/>
                    <a:pt x="3409" y="3925"/>
                  </a:cubicBezTo>
                  <a:cubicBezTo>
                    <a:pt x="3427" y="3908"/>
                    <a:pt x="3462" y="3890"/>
                    <a:pt x="3480" y="3872"/>
                  </a:cubicBezTo>
                  <a:cubicBezTo>
                    <a:pt x="3516" y="3854"/>
                    <a:pt x="3552" y="3818"/>
                    <a:pt x="3569" y="3801"/>
                  </a:cubicBezTo>
                  <a:cubicBezTo>
                    <a:pt x="3605" y="3783"/>
                    <a:pt x="3623" y="3747"/>
                    <a:pt x="3641" y="3729"/>
                  </a:cubicBezTo>
                  <a:cubicBezTo>
                    <a:pt x="3677" y="3711"/>
                    <a:pt x="3712" y="3676"/>
                    <a:pt x="3730" y="3640"/>
                  </a:cubicBezTo>
                  <a:cubicBezTo>
                    <a:pt x="3748" y="3622"/>
                    <a:pt x="3766" y="3604"/>
                    <a:pt x="3801" y="3586"/>
                  </a:cubicBezTo>
                  <a:cubicBezTo>
                    <a:pt x="3819" y="3551"/>
                    <a:pt x="3855" y="3515"/>
                    <a:pt x="3873" y="3479"/>
                  </a:cubicBezTo>
                  <a:cubicBezTo>
                    <a:pt x="3891" y="3462"/>
                    <a:pt x="3908" y="3426"/>
                    <a:pt x="3926" y="3408"/>
                  </a:cubicBezTo>
                  <a:cubicBezTo>
                    <a:pt x="3944" y="3372"/>
                    <a:pt x="3980" y="3337"/>
                    <a:pt x="3998" y="3301"/>
                  </a:cubicBezTo>
                  <a:cubicBezTo>
                    <a:pt x="4016" y="3265"/>
                    <a:pt x="4033" y="3247"/>
                    <a:pt x="4033" y="3230"/>
                  </a:cubicBezTo>
                  <a:cubicBezTo>
                    <a:pt x="4069" y="3194"/>
                    <a:pt x="4087" y="3140"/>
                    <a:pt x="4105" y="3105"/>
                  </a:cubicBezTo>
                  <a:cubicBezTo>
                    <a:pt x="4123" y="3087"/>
                    <a:pt x="4123" y="3051"/>
                    <a:pt x="4140" y="3033"/>
                  </a:cubicBezTo>
                  <a:cubicBezTo>
                    <a:pt x="4158" y="2998"/>
                    <a:pt x="4176" y="2944"/>
                    <a:pt x="4194" y="2908"/>
                  </a:cubicBezTo>
                  <a:cubicBezTo>
                    <a:pt x="4194" y="2873"/>
                    <a:pt x="4212" y="2855"/>
                    <a:pt x="4212" y="2837"/>
                  </a:cubicBezTo>
                  <a:cubicBezTo>
                    <a:pt x="4230" y="2783"/>
                    <a:pt x="4247" y="2748"/>
                    <a:pt x="4247" y="2694"/>
                  </a:cubicBezTo>
                  <a:cubicBezTo>
                    <a:pt x="4265" y="2659"/>
                    <a:pt x="4265" y="2641"/>
                    <a:pt x="4283" y="2623"/>
                  </a:cubicBezTo>
                  <a:cubicBezTo>
                    <a:pt x="4283" y="2569"/>
                    <a:pt x="4283" y="2516"/>
                    <a:pt x="4301" y="2480"/>
                  </a:cubicBezTo>
                  <a:cubicBezTo>
                    <a:pt x="4301" y="2444"/>
                    <a:pt x="4301" y="2427"/>
                    <a:pt x="4319" y="2391"/>
                  </a:cubicBezTo>
                  <a:cubicBezTo>
                    <a:pt x="4319" y="2337"/>
                    <a:pt x="4319" y="2284"/>
                    <a:pt x="4319" y="2230"/>
                  </a:cubicBezTo>
                  <a:cubicBezTo>
                    <a:pt x="4319" y="2213"/>
                    <a:pt x="4319" y="2195"/>
                    <a:pt x="4319" y="2159"/>
                  </a:cubicBezTo>
                  <a:cubicBezTo>
                    <a:pt x="4319" y="2088"/>
                    <a:pt x="4319" y="2016"/>
                    <a:pt x="4319" y="1945"/>
                  </a:cubicBezTo>
                  <a:cubicBezTo>
                    <a:pt x="4319" y="1927"/>
                    <a:pt x="4319" y="1927"/>
                    <a:pt x="4319" y="1927"/>
                  </a:cubicBezTo>
                  <a:lnTo>
                    <a:pt x="4301" y="1927"/>
                  </a:lnTo>
                  <a:cubicBezTo>
                    <a:pt x="4194" y="856"/>
                    <a:pt x="3284" y="0"/>
                    <a:pt x="2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8"/>
            <p:cNvSpPr/>
            <p:nvPr/>
          </p:nvSpPr>
          <p:spPr>
            <a:xfrm rot="5400000">
              <a:off x="4272170" y="9050797"/>
              <a:ext cx="104655" cy="99964"/>
            </a:xfrm>
            <a:custGeom>
              <a:rect b="b" l="l" r="r" t="t"/>
              <a:pathLst>
                <a:path extrusionOk="0" h="1705" w="1785">
                  <a:moveTo>
                    <a:pt x="1437" y="1"/>
                  </a:moveTo>
                  <a:cubicBezTo>
                    <a:pt x="1357" y="1"/>
                    <a:pt x="1276" y="27"/>
                    <a:pt x="1214" y="81"/>
                  </a:cubicBezTo>
                  <a:lnTo>
                    <a:pt x="125" y="1187"/>
                  </a:lnTo>
                  <a:cubicBezTo>
                    <a:pt x="1" y="1294"/>
                    <a:pt x="1" y="1491"/>
                    <a:pt x="125" y="1615"/>
                  </a:cubicBezTo>
                  <a:cubicBezTo>
                    <a:pt x="197" y="1687"/>
                    <a:pt x="268" y="1705"/>
                    <a:pt x="340" y="1705"/>
                  </a:cubicBezTo>
                  <a:cubicBezTo>
                    <a:pt x="429" y="1705"/>
                    <a:pt x="500" y="1687"/>
                    <a:pt x="572" y="1615"/>
                  </a:cubicBezTo>
                  <a:lnTo>
                    <a:pt x="893" y="1294"/>
                  </a:lnTo>
                  <a:lnTo>
                    <a:pt x="1660" y="527"/>
                  </a:lnTo>
                  <a:cubicBezTo>
                    <a:pt x="1785" y="402"/>
                    <a:pt x="1785" y="206"/>
                    <a:pt x="1660" y="81"/>
                  </a:cubicBezTo>
                  <a:cubicBezTo>
                    <a:pt x="1598" y="27"/>
                    <a:pt x="1517" y="1"/>
                    <a:pt x="14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8"/>
            <p:cNvSpPr/>
            <p:nvPr/>
          </p:nvSpPr>
          <p:spPr>
            <a:xfrm rot="5400000">
              <a:off x="3901951" y="8870480"/>
              <a:ext cx="36702" cy="126934"/>
            </a:xfrm>
            <a:custGeom>
              <a:rect b="b" l="l" r="r" t="t"/>
              <a:pathLst>
                <a:path extrusionOk="0" h="2165" w="626">
                  <a:moveTo>
                    <a:pt x="250" y="1"/>
                  </a:moveTo>
                  <a:cubicBezTo>
                    <a:pt x="215" y="19"/>
                    <a:pt x="179" y="19"/>
                    <a:pt x="161" y="37"/>
                  </a:cubicBezTo>
                  <a:cubicBezTo>
                    <a:pt x="161" y="54"/>
                    <a:pt x="143" y="54"/>
                    <a:pt x="143" y="54"/>
                  </a:cubicBezTo>
                  <a:cubicBezTo>
                    <a:pt x="90" y="90"/>
                    <a:pt x="36" y="144"/>
                    <a:pt x="18" y="215"/>
                  </a:cubicBezTo>
                  <a:cubicBezTo>
                    <a:pt x="1" y="251"/>
                    <a:pt x="1" y="269"/>
                    <a:pt x="1" y="304"/>
                  </a:cubicBezTo>
                  <a:lnTo>
                    <a:pt x="1" y="322"/>
                  </a:lnTo>
                  <a:lnTo>
                    <a:pt x="1" y="768"/>
                  </a:lnTo>
                  <a:lnTo>
                    <a:pt x="1" y="1839"/>
                  </a:lnTo>
                  <a:cubicBezTo>
                    <a:pt x="1" y="1999"/>
                    <a:pt x="108" y="2124"/>
                    <a:pt x="250" y="2160"/>
                  </a:cubicBezTo>
                  <a:cubicBezTo>
                    <a:pt x="269" y="2163"/>
                    <a:pt x="288" y="2165"/>
                    <a:pt x="306" y="2165"/>
                  </a:cubicBezTo>
                  <a:cubicBezTo>
                    <a:pt x="479" y="2165"/>
                    <a:pt x="625" y="2018"/>
                    <a:pt x="625" y="1857"/>
                  </a:cubicBezTo>
                  <a:lnTo>
                    <a:pt x="625" y="768"/>
                  </a:lnTo>
                  <a:lnTo>
                    <a:pt x="625" y="322"/>
                  </a:lnTo>
                  <a:lnTo>
                    <a:pt x="625" y="304"/>
                  </a:lnTo>
                  <a:cubicBezTo>
                    <a:pt x="625" y="269"/>
                    <a:pt x="607" y="251"/>
                    <a:pt x="607" y="215"/>
                  </a:cubicBezTo>
                  <a:cubicBezTo>
                    <a:pt x="572" y="144"/>
                    <a:pt x="536" y="90"/>
                    <a:pt x="482" y="54"/>
                  </a:cubicBezTo>
                  <a:cubicBezTo>
                    <a:pt x="482" y="54"/>
                    <a:pt x="464" y="54"/>
                    <a:pt x="464" y="37"/>
                  </a:cubicBezTo>
                  <a:cubicBezTo>
                    <a:pt x="429" y="19"/>
                    <a:pt x="411" y="19"/>
                    <a:pt x="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8"/>
            <p:cNvSpPr/>
            <p:nvPr/>
          </p:nvSpPr>
          <p:spPr>
            <a:xfrm rot="5400000">
              <a:off x="3937539" y="9050415"/>
              <a:ext cx="104655" cy="100726"/>
            </a:xfrm>
            <a:custGeom>
              <a:rect b="b" l="l" r="r" t="t"/>
              <a:pathLst>
                <a:path extrusionOk="0" h="1718" w="1785">
                  <a:moveTo>
                    <a:pt x="340" y="0"/>
                  </a:moveTo>
                  <a:cubicBezTo>
                    <a:pt x="268" y="0"/>
                    <a:pt x="197" y="36"/>
                    <a:pt x="125" y="90"/>
                  </a:cubicBezTo>
                  <a:cubicBezTo>
                    <a:pt x="1" y="214"/>
                    <a:pt x="1" y="411"/>
                    <a:pt x="125" y="536"/>
                  </a:cubicBezTo>
                  <a:lnTo>
                    <a:pt x="1214" y="1624"/>
                  </a:lnTo>
                  <a:cubicBezTo>
                    <a:pt x="1276" y="1687"/>
                    <a:pt x="1357" y="1718"/>
                    <a:pt x="1437" y="1718"/>
                  </a:cubicBezTo>
                  <a:cubicBezTo>
                    <a:pt x="1517" y="1718"/>
                    <a:pt x="1598" y="1687"/>
                    <a:pt x="1660" y="1624"/>
                  </a:cubicBezTo>
                  <a:cubicBezTo>
                    <a:pt x="1785" y="1499"/>
                    <a:pt x="1785" y="1303"/>
                    <a:pt x="1660" y="1196"/>
                  </a:cubicBezTo>
                  <a:lnTo>
                    <a:pt x="893" y="429"/>
                  </a:lnTo>
                  <a:lnTo>
                    <a:pt x="572" y="90"/>
                  </a:lnTo>
                  <a:cubicBezTo>
                    <a:pt x="500" y="36"/>
                    <a:pt x="429" y="0"/>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8"/>
            <p:cNvSpPr/>
            <p:nvPr/>
          </p:nvSpPr>
          <p:spPr>
            <a:xfrm rot="5400000">
              <a:off x="4093524" y="9151992"/>
              <a:ext cx="126641" cy="36702"/>
            </a:xfrm>
            <a:custGeom>
              <a:rect b="b" l="l" r="r" t="t"/>
              <a:pathLst>
                <a:path extrusionOk="0" h="626" w="2160">
                  <a:moveTo>
                    <a:pt x="304" y="1"/>
                  </a:moveTo>
                  <a:cubicBezTo>
                    <a:pt x="126" y="1"/>
                    <a:pt x="1" y="143"/>
                    <a:pt x="1" y="304"/>
                  </a:cubicBezTo>
                  <a:cubicBezTo>
                    <a:pt x="1" y="482"/>
                    <a:pt x="126" y="625"/>
                    <a:pt x="304" y="625"/>
                  </a:cubicBezTo>
                  <a:lnTo>
                    <a:pt x="1856" y="625"/>
                  </a:lnTo>
                  <a:cubicBezTo>
                    <a:pt x="2017" y="625"/>
                    <a:pt x="2160" y="482"/>
                    <a:pt x="2160" y="304"/>
                  </a:cubicBezTo>
                  <a:cubicBezTo>
                    <a:pt x="2160" y="143"/>
                    <a:pt x="2017"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8"/>
            <p:cNvSpPr/>
            <p:nvPr/>
          </p:nvSpPr>
          <p:spPr>
            <a:xfrm rot="5400000">
              <a:off x="4273313" y="8715111"/>
              <a:ext cx="102602" cy="99730"/>
            </a:xfrm>
            <a:custGeom>
              <a:rect b="b" l="l" r="r" t="t"/>
              <a:pathLst>
                <a:path extrusionOk="0" h="1701" w="1750">
                  <a:moveTo>
                    <a:pt x="349" y="1"/>
                  </a:moveTo>
                  <a:cubicBezTo>
                    <a:pt x="269" y="1"/>
                    <a:pt x="188" y="27"/>
                    <a:pt x="126" y="81"/>
                  </a:cubicBezTo>
                  <a:cubicBezTo>
                    <a:pt x="1" y="206"/>
                    <a:pt x="1" y="402"/>
                    <a:pt x="126" y="527"/>
                  </a:cubicBezTo>
                  <a:lnTo>
                    <a:pt x="1214" y="1615"/>
                  </a:lnTo>
                  <a:cubicBezTo>
                    <a:pt x="1268" y="1651"/>
                    <a:pt x="1303" y="1687"/>
                    <a:pt x="1357" y="1687"/>
                  </a:cubicBezTo>
                  <a:cubicBezTo>
                    <a:pt x="1393" y="1696"/>
                    <a:pt x="1428" y="1700"/>
                    <a:pt x="1462" y="1700"/>
                  </a:cubicBezTo>
                  <a:cubicBezTo>
                    <a:pt x="1495" y="1700"/>
                    <a:pt x="1526" y="1696"/>
                    <a:pt x="1553" y="1687"/>
                  </a:cubicBezTo>
                  <a:cubicBezTo>
                    <a:pt x="1589" y="1669"/>
                    <a:pt x="1625" y="1651"/>
                    <a:pt x="1660" y="1615"/>
                  </a:cubicBezTo>
                  <a:cubicBezTo>
                    <a:pt x="1714" y="1562"/>
                    <a:pt x="1750" y="1473"/>
                    <a:pt x="1750" y="1401"/>
                  </a:cubicBezTo>
                  <a:cubicBezTo>
                    <a:pt x="1750" y="1330"/>
                    <a:pt x="1714" y="1241"/>
                    <a:pt x="1660" y="1187"/>
                  </a:cubicBezTo>
                  <a:lnTo>
                    <a:pt x="1321" y="848"/>
                  </a:lnTo>
                  <a:lnTo>
                    <a:pt x="572" y="81"/>
                  </a:lnTo>
                  <a:cubicBezTo>
                    <a:pt x="509" y="27"/>
                    <a:pt x="429"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8"/>
            <p:cNvSpPr/>
            <p:nvPr/>
          </p:nvSpPr>
          <p:spPr>
            <a:xfrm rot="5400000">
              <a:off x="4375095" y="8870480"/>
              <a:ext cx="36702" cy="126934"/>
            </a:xfrm>
            <a:custGeom>
              <a:rect b="b" l="l" r="r" t="t"/>
              <a:pathLst>
                <a:path extrusionOk="0" h="2165" w="626">
                  <a:moveTo>
                    <a:pt x="311" y="1"/>
                  </a:moveTo>
                  <a:cubicBezTo>
                    <a:pt x="291" y="1"/>
                    <a:pt x="271" y="2"/>
                    <a:pt x="250" y="6"/>
                  </a:cubicBezTo>
                  <a:cubicBezTo>
                    <a:pt x="108" y="24"/>
                    <a:pt x="1" y="167"/>
                    <a:pt x="1" y="309"/>
                  </a:cubicBezTo>
                  <a:lnTo>
                    <a:pt x="1" y="1380"/>
                  </a:lnTo>
                  <a:lnTo>
                    <a:pt x="1" y="1844"/>
                  </a:lnTo>
                  <a:cubicBezTo>
                    <a:pt x="1" y="1879"/>
                    <a:pt x="1" y="1915"/>
                    <a:pt x="18" y="1951"/>
                  </a:cubicBezTo>
                  <a:cubicBezTo>
                    <a:pt x="36" y="2022"/>
                    <a:pt x="90" y="2076"/>
                    <a:pt x="143" y="2111"/>
                  </a:cubicBezTo>
                  <a:lnTo>
                    <a:pt x="161" y="2111"/>
                  </a:lnTo>
                  <a:cubicBezTo>
                    <a:pt x="179" y="2129"/>
                    <a:pt x="215" y="2147"/>
                    <a:pt x="250" y="2147"/>
                  </a:cubicBezTo>
                  <a:lnTo>
                    <a:pt x="268" y="2147"/>
                  </a:lnTo>
                  <a:cubicBezTo>
                    <a:pt x="286" y="2165"/>
                    <a:pt x="304" y="2165"/>
                    <a:pt x="304" y="2165"/>
                  </a:cubicBezTo>
                  <a:cubicBezTo>
                    <a:pt x="322" y="2165"/>
                    <a:pt x="340" y="2165"/>
                    <a:pt x="340" y="2147"/>
                  </a:cubicBezTo>
                  <a:lnTo>
                    <a:pt x="375" y="2147"/>
                  </a:lnTo>
                  <a:cubicBezTo>
                    <a:pt x="411" y="2147"/>
                    <a:pt x="429" y="2129"/>
                    <a:pt x="464" y="2111"/>
                  </a:cubicBezTo>
                  <a:lnTo>
                    <a:pt x="482" y="2111"/>
                  </a:lnTo>
                  <a:cubicBezTo>
                    <a:pt x="536" y="2076"/>
                    <a:pt x="572" y="2022"/>
                    <a:pt x="607" y="1951"/>
                  </a:cubicBezTo>
                  <a:cubicBezTo>
                    <a:pt x="607" y="1915"/>
                    <a:pt x="625" y="1879"/>
                    <a:pt x="625" y="1844"/>
                  </a:cubicBezTo>
                  <a:lnTo>
                    <a:pt x="625" y="1380"/>
                  </a:lnTo>
                  <a:lnTo>
                    <a:pt x="625" y="309"/>
                  </a:lnTo>
                  <a:cubicBezTo>
                    <a:pt x="625" y="133"/>
                    <a:pt x="482"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8"/>
            <p:cNvSpPr/>
            <p:nvPr/>
          </p:nvSpPr>
          <p:spPr>
            <a:xfrm rot="5400000">
              <a:off x="4093524" y="8678144"/>
              <a:ext cx="126641" cy="36702"/>
            </a:xfrm>
            <a:custGeom>
              <a:rect b="b" l="l" r="r" t="t"/>
              <a:pathLst>
                <a:path extrusionOk="0" h="626" w="2160">
                  <a:moveTo>
                    <a:pt x="303" y="1"/>
                  </a:moveTo>
                  <a:cubicBezTo>
                    <a:pt x="143" y="1"/>
                    <a:pt x="0" y="143"/>
                    <a:pt x="0" y="304"/>
                  </a:cubicBezTo>
                  <a:cubicBezTo>
                    <a:pt x="0" y="482"/>
                    <a:pt x="143" y="625"/>
                    <a:pt x="303" y="625"/>
                  </a:cubicBezTo>
                  <a:lnTo>
                    <a:pt x="1856" y="625"/>
                  </a:lnTo>
                  <a:cubicBezTo>
                    <a:pt x="2034" y="625"/>
                    <a:pt x="2159" y="482"/>
                    <a:pt x="2159" y="304"/>
                  </a:cubicBezTo>
                  <a:cubicBezTo>
                    <a:pt x="2159" y="143"/>
                    <a:pt x="2034"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8"/>
            <p:cNvSpPr/>
            <p:nvPr/>
          </p:nvSpPr>
          <p:spPr>
            <a:xfrm rot="5400000">
              <a:off x="3937334" y="8715843"/>
              <a:ext cx="104713" cy="100375"/>
            </a:xfrm>
            <a:custGeom>
              <a:rect b="b" l="l" r="r" t="t"/>
              <a:pathLst>
                <a:path extrusionOk="0" h="1712" w="1786">
                  <a:moveTo>
                    <a:pt x="1444" y="1"/>
                  </a:moveTo>
                  <a:cubicBezTo>
                    <a:pt x="1416" y="1"/>
                    <a:pt x="1387" y="5"/>
                    <a:pt x="1357" y="12"/>
                  </a:cubicBezTo>
                  <a:cubicBezTo>
                    <a:pt x="1303" y="30"/>
                    <a:pt x="1268" y="48"/>
                    <a:pt x="1214" y="84"/>
                  </a:cubicBezTo>
                  <a:lnTo>
                    <a:pt x="126" y="1190"/>
                  </a:lnTo>
                  <a:cubicBezTo>
                    <a:pt x="1" y="1297"/>
                    <a:pt x="1" y="1493"/>
                    <a:pt x="126" y="1618"/>
                  </a:cubicBezTo>
                  <a:cubicBezTo>
                    <a:pt x="188" y="1681"/>
                    <a:pt x="269" y="1712"/>
                    <a:pt x="349" y="1712"/>
                  </a:cubicBezTo>
                  <a:cubicBezTo>
                    <a:pt x="429" y="1712"/>
                    <a:pt x="509" y="1681"/>
                    <a:pt x="572" y="1618"/>
                  </a:cubicBezTo>
                  <a:lnTo>
                    <a:pt x="1321" y="851"/>
                  </a:lnTo>
                  <a:lnTo>
                    <a:pt x="1660" y="530"/>
                  </a:lnTo>
                  <a:cubicBezTo>
                    <a:pt x="1785" y="405"/>
                    <a:pt x="1785" y="208"/>
                    <a:pt x="1660" y="84"/>
                  </a:cubicBezTo>
                  <a:cubicBezTo>
                    <a:pt x="1625" y="66"/>
                    <a:pt x="1589" y="48"/>
                    <a:pt x="1553" y="30"/>
                  </a:cubicBezTo>
                  <a:cubicBezTo>
                    <a:pt x="1522" y="9"/>
                    <a:pt x="1484" y="1"/>
                    <a:pt x="1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8"/>
            <p:cNvSpPr/>
            <p:nvPr/>
          </p:nvSpPr>
          <p:spPr>
            <a:xfrm rot="5400000">
              <a:off x="3893186" y="8860601"/>
              <a:ext cx="54467" cy="145578"/>
            </a:xfrm>
            <a:custGeom>
              <a:rect b="b" l="l" r="r" t="t"/>
              <a:pathLst>
                <a:path extrusionOk="0" h="2483" w="929">
                  <a:moveTo>
                    <a:pt x="457" y="320"/>
                  </a:moveTo>
                  <a:cubicBezTo>
                    <a:pt x="536" y="320"/>
                    <a:pt x="608" y="385"/>
                    <a:pt x="608" y="465"/>
                  </a:cubicBezTo>
                  <a:lnTo>
                    <a:pt x="608" y="2018"/>
                  </a:lnTo>
                  <a:cubicBezTo>
                    <a:pt x="608" y="2093"/>
                    <a:pt x="544" y="2168"/>
                    <a:pt x="470" y="2168"/>
                  </a:cubicBezTo>
                  <a:cubicBezTo>
                    <a:pt x="457" y="2168"/>
                    <a:pt x="443" y="2166"/>
                    <a:pt x="429" y="2160"/>
                  </a:cubicBezTo>
                  <a:cubicBezTo>
                    <a:pt x="358" y="2142"/>
                    <a:pt x="304" y="2089"/>
                    <a:pt x="304" y="2018"/>
                  </a:cubicBezTo>
                  <a:lnTo>
                    <a:pt x="304" y="483"/>
                  </a:lnTo>
                  <a:cubicBezTo>
                    <a:pt x="304" y="394"/>
                    <a:pt x="358" y="340"/>
                    <a:pt x="429" y="322"/>
                  </a:cubicBezTo>
                  <a:cubicBezTo>
                    <a:pt x="439" y="321"/>
                    <a:pt x="448" y="320"/>
                    <a:pt x="457" y="320"/>
                  </a:cubicBezTo>
                  <a:close/>
                  <a:moveTo>
                    <a:pt x="445" y="0"/>
                  </a:moveTo>
                  <a:cubicBezTo>
                    <a:pt x="434" y="0"/>
                    <a:pt x="423" y="1"/>
                    <a:pt x="411" y="1"/>
                  </a:cubicBezTo>
                  <a:cubicBezTo>
                    <a:pt x="179" y="37"/>
                    <a:pt x="1" y="233"/>
                    <a:pt x="1" y="483"/>
                  </a:cubicBezTo>
                  <a:lnTo>
                    <a:pt x="1" y="2000"/>
                  </a:lnTo>
                  <a:cubicBezTo>
                    <a:pt x="1" y="2249"/>
                    <a:pt x="179" y="2464"/>
                    <a:pt x="411" y="2481"/>
                  </a:cubicBezTo>
                  <a:cubicBezTo>
                    <a:pt x="423" y="2482"/>
                    <a:pt x="434" y="2482"/>
                    <a:pt x="445" y="2482"/>
                  </a:cubicBezTo>
                  <a:cubicBezTo>
                    <a:pt x="715" y="2482"/>
                    <a:pt x="929" y="2275"/>
                    <a:pt x="929" y="2018"/>
                  </a:cubicBezTo>
                  <a:lnTo>
                    <a:pt x="929" y="465"/>
                  </a:lnTo>
                  <a:cubicBezTo>
                    <a:pt x="929" y="208"/>
                    <a:pt x="715"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8"/>
            <p:cNvSpPr/>
            <p:nvPr/>
          </p:nvSpPr>
          <p:spPr>
            <a:xfrm rot="5400000">
              <a:off x="3930357" y="8706932"/>
              <a:ext cx="119312" cy="118257"/>
            </a:xfrm>
            <a:custGeom>
              <a:rect b="b" l="l" r="r" t="t"/>
              <a:pathLst>
                <a:path extrusionOk="0" h="2017" w="2035">
                  <a:moveTo>
                    <a:pt x="1561" y="313"/>
                  </a:moveTo>
                  <a:cubicBezTo>
                    <a:pt x="1601" y="313"/>
                    <a:pt x="1642" y="331"/>
                    <a:pt x="1677" y="366"/>
                  </a:cubicBezTo>
                  <a:cubicBezTo>
                    <a:pt x="1731" y="420"/>
                    <a:pt x="1731" y="509"/>
                    <a:pt x="1677" y="581"/>
                  </a:cubicBezTo>
                  <a:lnTo>
                    <a:pt x="571" y="1669"/>
                  </a:lnTo>
                  <a:cubicBezTo>
                    <a:pt x="544" y="1696"/>
                    <a:pt x="509" y="1709"/>
                    <a:pt x="471" y="1709"/>
                  </a:cubicBezTo>
                  <a:cubicBezTo>
                    <a:pt x="433" y="1709"/>
                    <a:pt x="393" y="1696"/>
                    <a:pt x="357" y="1669"/>
                  </a:cubicBezTo>
                  <a:cubicBezTo>
                    <a:pt x="339" y="1633"/>
                    <a:pt x="321" y="1598"/>
                    <a:pt x="321" y="1562"/>
                  </a:cubicBezTo>
                  <a:cubicBezTo>
                    <a:pt x="321" y="1526"/>
                    <a:pt x="339" y="1473"/>
                    <a:pt x="357" y="1455"/>
                  </a:cubicBezTo>
                  <a:lnTo>
                    <a:pt x="1445" y="366"/>
                  </a:lnTo>
                  <a:cubicBezTo>
                    <a:pt x="1481" y="331"/>
                    <a:pt x="1521" y="313"/>
                    <a:pt x="1561" y="313"/>
                  </a:cubicBezTo>
                  <a:close/>
                  <a:moveTo>
                    <a:pt x="1561" y="1"/>
                  </a:moveTo>
                  <a:cubicBezTo>
                    <a:pt x="1441" y="1"/>
                    <a:pt x="1320" y="45"/>
                    <a:pt x="1231" y="135"/>
                  </a:cubicBezTo>
                  <a:lnTo>
                    <a:pt x="143" y="1241"/>
                  </a:lnTo>
                  <a:cubicBezTo>
                    <a:pt x="54" y="1312"/>
                    <a:pt x="0" y="1437"/>
                    <a:pt x="0" y="1562"/>
                  </a:cubicBezTo>
                  <a:cubicBezTo>
                    <a:pt x="0" y="1687"/>
                    <a:pt x="54" y="1794"/>
                    <a:pt x="143" y="1883"/>
                  </a:cubicBezTo>
                  <a:cubicBezTo>
                    <a:pt x="232" y="1972"/>
                    <a:pt x="352" y="2017"/>
                    <a:pt x="473" y="2017"/>
                  </a:cubicBezTo>
                  <a:cubicBezTo>
                    <a:pt x="593" y="2017"/>
                    <a:pt x="714" y="1972"/>
                    <a:pt x="803" y="1883"/>
                  </a:cubicBezTo>
                  <a:lnTo>
                    <a:pt x="1891" y="795"/>
                  </a:lnTo>
                  <a:cubicBezTo>
                    <a:pt x="1981" y="705"/>
                    <a:pt x="2034" y="581"/>
                    <a:pt x="2034" y="474"/>
                  </a:cubicBezTo>
                  <a:cubicBezTo>
                    <a:pt x="2034" y="349"/>
                    <a:pt x="1981" y="224"/>
                    <a:pt x="1891" y="135"/>
                  </a:cubicBezTo>
                  <a:cubicBezTo>
                    <a:pt x="1802" y="45"/>
                    <a:pt x="1682"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8"/>
            <p:cNvSpPr/>
            <p:nvPr/>
          </p:nvSpPr>
          <p:spPr>
            <a:xfrm rot="5400000">
              <a:off x="4366476" y="8861041"/>
              <a:ext cx="54467" cy="144699"/>
            </a:xfrm>
            <a:custGeom>
              <a:rect b="b" l="l" r="r" t="t"/>
              <a:pathLst>
                <a:path extrusionOk="0" h="2468" w="929">
                  <a:moveTo>
                    <a:pt x="457" y="302"/>
                  </a:moveTo>
                  <a:cubicBezTo>
                    <a:pt x="536" y="302"/>
                    <a:pt x="608" y="369"/>
                    <a:pt x="608" y="465"/>
                  </a:cubicBezTo>
                  <a:lnTo>
                    <a:pt x="608" y="2000"/>
                  </a:lnTo>
                  <a:cubicBezTo>
                    <a:pt x="608" y="2071"/>
                    <a:pt x="572" y="2143"/>
                    <a:pt x="501" y="2160"/>
                  </a:cubicBezTo>
                  <a:cubicBezTo>
                    <a:pt x="490" y="2162"/>
                    <a:pt x="479" y="2163"/>
                    <a:pt x="468" y="2163"/>
                  </a:cubicBezTo>
                  <a:cubicBezTo>
                    <a:pt x="376" y="2163"/>
                    <a:pt x="304" y="2096"/>
                    <a:pt x="304" y="2000"/>
                  </a:cubicBezTo>
                  <a:lnTo>
                    <a:pt x="304" y="465"/>
                  </a:lnTo>
                  <a:cubicBezTo>
                    <a:pt x="304" y="394"/>
                    <a:pt x="358" y="323"/>
                    <a:pt x="429" y="305"/>
                  </a:cubicBezTo>
                  <a:cubicBezTo>
                    <a:pt x="438" y="303"/>
                    <a:pt x="448" y="302"/>
                    <a:pt x="457" y="302"/>
                  </a:cubicBezTo>
                  <a:close/>
                  <a:moveTo>
                    <a:pt x="469" y="0"/>
                  </a:moveTo>
                  <a:cubicBezTo>
                    <a:pt x="215" y="0"/>
                    <a:pt x="1" y="208"/>
                    <a:pt x="1" y="465"/>
                  </a:cubicBezTo>
                  <a:lnTo>
                    <a:pt x="1" y="2000"/>
                  </a:lnTo>
                  <a:cubicBezTo>
                    <a:pt x="1" y="2232"/>
                    <a:pt x="179" y="2446"/>
                    <a:pt x="411" y="2464"/>
                  </a:cubicBezTo>
                  <a:cubicBezTo>
                    <a:pt x="431" y="2466"/>
                    <a:pt x="450" y="2467"/>
                    <a:pt x="469" y="2467"/>
                  </a:cubicBezTo>
                  <a:cubicBezTo>
                    <a:pt x="728" y="2467"/>
                    <a:pt x="929" y="2249"/>
                    <a:pt x="929" y="2000"/>
                  </a:cubicBezTo>
                  <a:lnTo>
                    <a:pt x="929" y="465"/>
                  </a:lnTo>
                  <a:cubicBezTo>
                    <a:pt x="929" y="233"/>
                    <a:pt x="750" y="19"/>
                    <a:pt x="501" y="1"/>
                  </a:cubicBezTo>
                  <a:cubicBezTo>
                    <a:pt x="490" y="1"/>
                    <a:pt x="480"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8"/>
            <p:cNvSpPr/>
            <p:nvPr/>
          </p:nvSpPr>
          <p:spPr>
            <a:xfrm rot="5400000">
              <a:off x="4264020" y="8705876"/>
              <a:ext cx="121423" cy="118257"/>
            </a:xfrm>
            <a:custGeom>
              <a:rect b="b" l="l" r="r" t="t"/>
              <a:pathLst>
                <a:path extrusionOk="0" h="2017" w="2071">
                  <a:moveTo>
                    <a:pt x="509" y="312"/>
                  </a:moveTo>
                  <a:cubicBezTo>
                    <a:pt x="549" y="312"/>
                    <a:pt x="589" y="330"/>
                    <a:pt x="625" y="366"/>
                  </a:cubicBezTo>
                  <a:lnTo>
                    <a:pt x="1713" y="1454"/>
                  </a:lnTo>
                  <a:cubicBezTo>
                    <a:pt x="1767" y="1508"/>
                    <a:pt x="1767" y="1615"/>
                    <a:pt x="1713" y="1668"/>
                  </a:cubicBezTo>
                  <a:cubicBezTo>
                    <a:pt x="1678" y="1695"/>
                    <a:pt x="1637" y="1709"/>
                    <a:pt x="1597" y="1709"/>
                  </a:cubicBezTo>
                  <a:cubicBezTo>
                    <a:pt x="1557" y="1709"/>
                    <a:pt x="1517" y="1695"/>
                    <a:pt x="1481" y="1668"/>
                  </a:cubicBezTo>
                  <a:lnTo>
                    <a:pt x="393" y="580"/>
                  </a:lnTo>
                  <a:cubicBezTo>
                    <a:pt x="339" y="509"/>
                    <a:pt x="339" y="419"/>
                    <a:pt x="393" y="366"/>
                  </a:cubicBezTo>
                  <a:cubicBezTo>
                    <a:pt x="429" y="330"/>
                    <a:pt x="469" y="312"/>
                    <a:pt x="509" y="312"/>
                  </a:cubicBezTo>
                  <a:close/>
                  <a:moveTo>
                    <a:pt x="509" y="0"/>
                  </a:moveTo>
                  <a:cubicBezTo>
                    <a:pt x="388" y="0"/>
                    <a:pt x="268" y="45"/>
                    <a:pt x="179" y="134"/>
                  </a:cubicBezTo>
                  <a:cubicBezTo>
                    <a:pt x="0" y="312"/>
                    <a:pt x="0" y="616"/>
                    <a:pt x="179" y="794"/>
                  </a:cubicBezTo>
                  <a:lnTo>
                    <a:pt x="1267" y="1882"/>
                  </a:lnTo>
                  <a:cubicBezTo>
                    <a:pt x="1356" y="1972"/>
                    <a:pt x="1477" y="2016"/>
                    <a:pt x="1597" y="2016"/>
                  </a:cubicBezTo>
                  <a:cubicBezTo>
                    <a:pt x="1718" y="2016"/>
                    <a:pt x="1838" y="1972"/>
                    <a:pt x="1927" y="1882"/>
                  </a:cubicBezTo>
                  <a:cubicBezTo>
                    <a:pt x="2017" y="1793"/>
                    <a:pt x="2070" y="1686"/>
                    <a:pt x="2070" y="1561"/>
                  </a:cubicBezTo>
                  <a:cubicBezTo>
                    <a:pt x="2070" y="1436"/>
                    <a:pt x="2017" y="1329"/>
                    <a:pt x="1927" y="1240"/>
                  </a:cubicBezTo>
                  <a:lnTo>
                    <a:pt x="839" y="134"/>
                  </a:lnTo>
                  <a:cubicBezTo>
                    <a:pt x="750" y="45"/>
                    <a:pt x="629"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8"/>
            <p:cNvSpPr/>
            <p:nvPr/>
          </p:nvSpPr>
          <p:spPr>
            <a:xfrm rot="5400000">
              <a:off x="4074704" y="9142611"/>
              <a:ext cx="165337" cy="54409"/>
            </a:xfrm>
            <a:custGeom>
              <a:rect b="b" l="l" r="r" t="t"/>
              <a:pathLst>
                <a:path extrusionOk="0" h="928" w="2820">
                  <a:moveTo>
                    <a:pt x="554" y="0"/>
                  </a:moveTo>
                  <a:cubicBezTo>
                    <a:pt x="465" y="0"/>
                    <a:pt x="375" y="36"/>
                    <a:pt x="304" y="107"/>
                  </a:cubicBezTo>
                  <a:cubicBezTo>
                    <a:pt x="1" y="500"/>
                    <a:pt x="268" y="928"/>
                    <a:pt x="643" y="928"/>
                  </a:cubicBezTo>
                  <a:lnTo>
                    <a:pt x="2267" y="928"/>
                  </a:lnTo>
                  <a:cubicBezTo>
                    <a:pt x="2374" y="928"/>
                    <a:pt x="2463" y="892"/>
                    <a:pt x="2517" y="821"/>
                  </a:cubicBezTo>
                  <a:cubicBezTo>
                    <a:pt x="2820" y="428"/>
                    <a:pt x="2552" y="0"/>
                    <a:pt x="2178" y="0"/>
                  </a:cubicBezTo>
                  <a:lnTo>
                    <a:pt x="1874" y="0"/>
                  </a:lnTo>
                  <a:lnTo>
                    <a:pt x="1874" y="303"/>
                  </a:lnTo>
                  <a:lnTo>
                    <a:pt x="2178" y="303"/>
                  </a:lnTo>
                  <a:cubicBezTo>
                    <a:pt x="2249" y="303"/>
                    <a:pt x="2320" y="357"/>
                    <a:pt x="2338" y="428"/>
                  </a:cubicBezTo>
                  <a:cubicBezTo>
                    <a:pt x="2356" y="518"/>
                    <a:pt x="2285" y="607"/>
                    <a:pt x="2178" y="607"/>
                  </a:cubicBezTo>
                  <a:lnTo>
                    <a:pt x="643" y="607"/>
                  </a:lnTo>
                  <a:cubicBezTo>
                    <a:pt x="572" y="607"/>
                    <a:pt x="500" y="571"/>
                    <a:pt x="483" y="500"/>
                  </a:cubicBezTo>
                  <a:cubicBezTo>
                    <a:pt x="465" y="393"/>
                    <a:pt x="536" y="303"/>
                    <a:pt x="643" y="303"/>
                  </a:cubicBezTo>
                  <a:lnTo>
                    <a:pt x="946" y="303"/>
                  </a:lnTo>
                  <a:lnTo>
                    <a:pt x="9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8"/>
            <p:cNvSpPr/>
            <p:nvPr/>
          </p:nvSpPr>
          <p:spPr>
            <a:xfrm rot="5400000">
              <a:off x="4264841" y="9041885"/>
              <a:ext cx="119312" cy="117788"/>
            </a:xfrm>
            <a:custGeom>
              <a:rect b="b" l="l" r="r" t="t"/>
              <a:pathLst>
                <a:path extrusionOk="0" h="2009" w="2035">
                  <a:moveTo>
                    <a:pt x="1553" y="304"/>
                  </a:moveTo>
                  <a:cubicBezTo>
                    <a:pt x="1589" y="304"/>
                    <a:pt x="1642" y="322"/>
                    <a:pt x="1660" y="358"/>
                  </a:cubicBezTo>
                  <a:cubicBezTo>
                    <a:pt x="1731" y="411"/>
                    <a:pt x="1731" y="501"/>
                    <a:pt x="1660" y="572"/>
                  </a:cubicBezTo>
                  <a:lnTo>
                    <a:pt x="572" y="1660"/>
                  </a:lnTo>
                  <a:cubicBezTo>
                    <a:pt x="545" y="1687"/>
                    <a:pt x="505" y="1701"/>
                    <a:pt x="465" y="1701"/>
                  </a:cubicBezTo>
                  <a:cubicBezTo>
                    <a:pt x="424" y="1701"/>
                    <a:pt x="384" y="1687"/>
                    <a:pt x="358" y="1660"/>
                  </a:cubicBezTo>
                  <a:cubicBezTo>
                    <a:pt x="322" y="1625"/>
                    <a:pt x="304" y="1589"/>
                    <a:pt x="304" y="1553"/>
                  </a:cubicBezTo>
                  <a:cubicBezTo>
                    <a:pt x="304" y="1518"/>
                    <a:pt x="322" y="1464"/>
                    <a:pt x="358" y="1446"/>
                  </a:cubicBezTo>
                  <a:lnTo>
                    <a:pt x="1446" y="358"/>
                  </a:lnTo>
                  <a:cubicBezTo>
                    <a:pt x="1482" y="322"/>
                    <a:pt x="1517" y="304"/>
                    <a:pt x="1553" y="304"/>
                  </a:cubicBezTo>
                  <a:close/>
                  <a:moveTo>
                    <a:pt x="1571" y="1"/>
                  </a:moveTo>
                  <a:cubicBezTo>
                    <a:pt x="1446" y="1"/>
                    <a:pt x="1321" y="37"/>
                    <a:pt x="1232" y="126"/>
                  </a:cubicBezTo>
                  <a:lnTo>
                    <a:pt x="143" y="1232"/>
                  </a:lnTo>
                  <a:cubicBezTo>
                    <a:pt x="54" y="1304"/>
                    <a:pt x="1" y="1428"/>
                    <a:pt x="1" y="1553"/>
                  </a:cubicBezTo>
                  <a:cubicBezTo>
                    <a:pt x="1" y="1678"/>
                    <a:pt x="54" y="1785"/>
                    <a:pt x="143" y="1874"/>
                  </a:cubicBezTo>
                  <a:cubicBezTo>
                    <a:pt x="233" y="1964"/>
                    <a:pt x="353" y="2008"/>
                    <a:pt x="474" y="2008"/>
                  </a:cubicBezTo>
                  <a:cubicBezTo>
                    <a:pt x="594" y="2008"/>
                    <a:pt x="714" y="1964"/>
                    <a:pt x="804" y="1874"/>
                  </a:cubicBezTo>
                  <a:lnTo>
                    <a:pt x="1892" y="786"/>
                  </a:lnTo>
                  <a:cubicBezTo>
                    <a:pt x="1981" y="697"/>
                    <a:pt x="2035" y="572"/>
                    <a:pt x="2035" y="465"/>
                  </a:cubicBezTo>
                  <a:cubicBezTo>
                    <a:pt x="2035" y="340"/>
                    <a:pt x="1981" y="215"/>
                    <a:pt x="1892" y="126"/>
                  </a:cubicBezTo>
                  <a:cubicBezTo>
                    <a:pt x="1803" y="37"/>
                    <a:pt x="1696" y="1"/>
                    <a:pt x="1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8"/>
            <p:cNvSpPr/>
            <p:nvPr/>
          </p:nvSpPr>
          <p:spPr>
            <a:xfrm rot="5400000">
              <a:off x="3928803" y="9040624"/>
              <a:ext cx="121364" cy="118257"/>
            </a:xfrm>
            <a:custGeom>
              <a:rect b="b" l="l" r="r" t="t"/>
              <a:pathLst>
                <a:path extrusionOk="0" h="2017" w="2070">
                  <a:moveTo>
                    <a:pt x="500" y="304"/>
                  </a:moveTo>
                  <a:cubicBezTo>
                    <a:pt x="553" y="304"/>
                    <a:pt x="589" y="322"/>
                    <a:pt x="624" y="357"/>
                  </a:cubicBezTo>
                  <a:lnTo>
                    <a:pt x="1713" y="1446"/>
                  </a:lnTo>
                  <a:cubicBezTo>
                    <a:pt x="1766" y="1499"/>
                    <a:pt x="1766" y="1606"/>
                    <a:pt x="1713" y="1660"/>
                  </a:cubicBezTo>
                  <a:cubicBezTo>
                    <a:pt x="1677" y="1696"/>
                    <a:pt x="1642" y="1714"/>
                    <a:pt x="1606" y="1714"/>
                  </a:cubicBezTo>
                  <a:cubicBezTo>
                    <a:pt x="1552" y="1714"/>
                    <a:pt x="1517" y="1696"/>
                    <a:pt x="1481" y="1660"/>
                  </a:cubicBezTo>
                  <a:lnTo>
                    <a:pt x="393" y="572"/>
                  </a:lnTo>
                  <a:cubicBezTo>
                    <a:pt x="339" y="500"/>
                    <a:pt x="339" y="411"/>
                    <a:pt x="393" y="357"/>
                  </a:cubicBezTo>
                  <a:cubicBezTo>
                    <a:pt x="428" y="322"/>
                    <a:pt x="464" y="304"/>
                    <a:pt x="500" y="304"/>
                  </a:cubicBezTo>
                  <a:close/>
                  <a:moveTo>
                    <a:pt x="500" y="1"/>
                  </a:moveTo>
                  <a:cubicBezTo>
                    <a:pt x="375" y="1"/>
                    <a:pt x="268" y="36"/>
                    <a:pt x="178" y="126"/>
                  </a:cubicBezTo>
                  <a:cubicBezTo>
                    <a:pt x="0" y="304"/>
                    <a:pt x="0" y="607"/>
                    <a:pt x="178" y="786"/>
                  </a:cubicBezTo>
                  <a:lnTo>
                    <a:pt x="1267" y="1874"/>
                  </a:lnTo>
                  <a:cubicBezTo>
                    <a:pt x="1356" y="1963"/>
                    <a:pt x="1481" y="2017"/>
                    <a:pt x="1606" y="2017"/>
                  </a:cubicBezTo>
                  <a:cubicBezTo>
                    <a:pt x="1731" y="2017"/>
                    <a:pt x="1838" y="1963"/>
                    <a:pt x="1927" y="1874"/>
                  </a:cubicBezTo>
                  <a:cubicBezTo>
                    <a:pt x="2016" y="1785"/>
                    <a:pt x="2070" y="1678"/>
                    <a:pt x="2070" y="1553"/>
                  </a:cubicBezTo>
                  <a:cubicBezTo>
                    <a:pt x="2070" y="1428"/>
                    <a:pt x="2016" y="1321"/>
                    <a:pt x="1927" y="1232"/>
                  </a:cubicBezTo>
                  <a:lnTo>
                    <a:pt x="839" y="126"/>
                  </a:lnTo>
                  <a:cubicBezTo>
                    <a:pt x="749" y="36"/>
                    <a:pt x="624"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8"/>
            <p:cNvSpPr/>
            <p:nvPr/>
          </p:nvSpPr>
          <p:spPr>
            <a:xfrm rot="5400000">
              <a:off x="4083587" y="8669262"/>
              <a:ext cx="147572" cy="54409"/>
            </a:xfrm>
            <a:custGeom>
              <a:rect b="b" l="l" r="r" t="t"/>
              <a:pathLst>
                <a:path extrusionOk="0" h="928" w="2517">
                  <a:moveTo>
                    <a:pt x="2035" y="303"/>
                  </a:moveTo>
                  <a:cubicBezTo>
                    <a:pt x="2106" y="303"/>
                    <a:pt x="2177" y="357"/>
                    <a:pt x="2177" y="428"/>
                  </a:cubicBezTo>
                  <a:cubicBezTo>
                    <a:pt x="2213" y="518"/>
                    <a:pt x="2124" y="607"/>
                    <a:pt x="2035" y="607"/>
                  </a:cubicBezTo>
                  <a:lnTo>
                    <a:pt x="482" y="607"/>
                  </a:lnTo>
                  <a:cubicBezTo>
                    <a:pt x="393" y="607"/>
                    <a:pt x="322" y="518"/>
                    <a:pt x="340" y="428"/>
                  </a:cubicBezTo>
                  <a:cubicBezTo>
                    <a:pt x="357" y="357"/>
                    <a:pt x="429" y="303"/>
                    <a:pt x="500" y="303"/>
                  </a:cubicBezTo>
                  <a:close/>
                  <a:moveTo>
                    <a:pt x="500" y="0"/>
                  </a:moveTo>
                  <a:cubicBezTo>
                    <a:pt x="268" y="0"/>
                    <a:pt x="54" y="179"/>
                    <a:pt x="36" y="410"/>
                  </a:cubicBezTo>
                  <a:cubicBezTo>
                    <a:pt x="1" y="696"/>
                    <a:pt x="215" y="928"/>
                    <a:pt x="482" y="928"/>
                  </a:cubicBezTo>
                  <a:lnTo>
                    <a:pt x="2035" y="928"/>
                  </a:lnTo>
                  <a:cubicBezTo>
                    <a:pt x="2302" y="928"/>
                    <a:pt x="2516" y="696"/>
                    <a:pt x="2499" y="410"/>
                  </a:cubicBezTo>
                  <a:cubicBezTo>
                    <a:pt x="2481" y="179"/>
                    <a:pt x="2267" y="0"/>
                    <a:pt x="20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8"/>
            <p:cNvSpPr/>
            <p:nvPr/>
          </p:nvSpPr>
          <p:spPr>
            <a:xfrm rot="5400000">
              <a:off x="4166226" y="9160904"/>
              <a:ext cx="18879" cy="17824"/>
            </a:xfrm>
            <a:custGeom>
              <a:rect b="b" l="l" r="r" t="t"/>
              <a:pathLst>
                <a:path extrusionOk="0" h="304" w="322">
                  <a:moveTo>
                    <a:pt x="1" y="0"/>
                  </a:moveTo>
                  <a:lnTo>
                    <a:pt x="1" y="303"/>
                  </a:lnTo>
                  <a:lnTo>
                    <a:pt x="322" y="303"/>
                  </a:lnTo>
                  <a:lnTo>
                    <a:pt x="3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8"/>
            <p:cNvSpPr/>
            <p:nvPr/>
          </p:nvSpPr>
          <p:spPr>
            <a:xfrm rot="5400000">
              <a:off x="4195511" y="9098140"/>
              <a:ext cx="79561" cy="47139"/>
            </a:xfrm>
            <a:custGeom>
              <a:rect b="b" l="l" r="r" t="t"/>
              <a:pathLst>
                <a:path extrusionOk="0" h="804" w="1357">
                  <a:moveTo>
                    <a:pt x="1232" y="0"/>
                  </a:moveTo>
                  <a:lnTo>
                    <a:pt x="1" y="518"/>
                  </a:lnTo>
                  <a:lnTo>
                    <a:pt x="108" y="803"/>
                  </a:lnTo>
                  <a:lnTo>
                    <a:pt x="1357" y="286"/>
                  </a:lnTo>
                  <a:lnTo>
                    <a:pt x="12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8"/>
            <p:cNvSpPr/>
            <p:nvPr/>
          </p:nvSpPr>
          <p:spPr>
            <a:xfrm rot="5400000">
              <a:off x="4322093" y="8815720"/>
              <a:ext cx="47139" cy="79561"/>
            </a:xfrm>
            <a:custGeom>
              <a:rect b="b" l="l" r="r" t="t"/>
              <a:pathLst>
                <a:path extrusionOk="0" h="1357" w="804">
                  <a:moveTo>
                    <a:pt x="286" y="0"/>
                  </a:moveTo>
                  <a:lnTo>
                    <a:pt x="0" y="125"/>
                  </a:lnTo>
                  <a:lnTo>
                    <a:pt x="518" y="1356"/>
                  </a:lnTo>
                  <a:lnTo>
                    <a:pt x="803" y="1249"/>
                  </a:lnTo>
                  <a:lnTo>
                    <a:pt x="2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8"/>
            <p:cNvSpPr/>
            <p:nvPr/>
          </p:nvSpPr>
          <p:spPr>
            <a:xfrm rot="5400000">
              <a:off x="4195511" y="8721560"/>
              <a:ext cx="79561" cy="47139"/>
            </a:xfrm>
            <a:custGeom>
              <a:rect b="b" l="l" r="r" t="t"/>
              <a:pathLst>
                <a:path extrusionOk="0" h="804" w="1357">
                  <a:moveTo>
                    <a:pt x="125" y="0"/>
                  </a:moveTo>
                  <a:lnTo>
                    <a:pt x="0" y="286"/>
                  </a:lnTo>
                  <a:lnTo>
                    <a:pt x="1249" y="803"/>
                  </a:lnTo>
                  <a:lnTo>
                    <a:pt x="1356" y="518"/>
                  </a:lnTo>
                  <a:lnTo>
                    <a:pt x="1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8"/>
            <p:cNvSpPr/>
            <p:nvPr/>
          </p:nvSpPr>
          <p:spPr>
            <a:xfrm rot="5400000">
              <a:off x="3945513" y="8971558"/>
              <a:ext cx="47139" cy="79561"/>
            </a:xfrm>
            <a:custGeom>
              <a:rect b="b" l="l" r="r" t="t"/>
              <a:pathLst>
                <a:path extrusionOk="0" h="1357" w="804">
                  <a:moveTo>
                    <a:pt x="286" y="1"/>
                  </a:moveTo>
                  <a:lnTo>
                    <a:pt x="1" y="126"/>
                  </a:lnTo>
                  <a:lnTo>
                    <a:pt x="518" y="1357"/>
                  </a:lnTo>
                  <a:lnTo>
                    <a:pt x="804" y="1250"/>
                  </a:lnTo>
                  <a:lnTo>
                    <a:pt x="2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8"/>
            <p:cNvSpPr/>
            <p:nvPr/>
          </p:nvSpPr>
          <p:spPr>
            <a:xfrm rot="5400000">
              <a:off x="4322093" y="8971558"/>
              <a:ext cx="47139" cy="79561"/>
            </a:xfrm>
            <a:custGeom>
              <a:rect b="b" l="l" r="r" t="t"/>
              <a:pathLst>
                <a:path extrusionOk="0" h="1357" w="804">
                  <a:moveTo>
                    <a:pt x="518" y="0"/>
                  </a:moveTo>
                  <a:lnTo>
                    <a:pt x="1" y="1249"/>
                  </a:lnTo>
                  <a:lnTo>
                    <a:pt x="286" y="1356"/>
                  </a:lnTo>
                  <a:lnTo>
                    <a:pt x="804" y="125"/>
                  </a:lnTo>
                  <a:lnTo>
                    <a:pt x="5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8"/>
            <p:cNvSpPr/>
            <p:nvPr/>
          </p:nvSpPr>
          <p:spPr>
            <a:xfrm rot="5400000">
              <a:off x="4039673" y="8721560"/>
              <a:ext cx="79561" cy="47139"/>
            </a:xfrm>
            <a:custGeom>
              <a:rect b="b" l="l" r="r" t="t"/>
              <a:pathLst>
                <a:path extrusionOk="0" h="804" w="1357">
                  <a:moveTo>
                    <a:pt x="1249" y="1"/>
                  </a:moveTo>
                  <a:lnTo>
                    <a:pt x="0" y="518"/>
                  </a:lnTo>
                  <a:lnTo>
                    <a:pt x="125" y="804"/>
                  </a:lnTo>
                  <a:lnTo>
                    <a:pt x="1356" y="286"/>
                  </a:lnTo>
                  <a:lnTo>
                    <a:pt x="1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8"/>
            <p:cNvSpPr/>
            <p:nvPr/>
          </p:nvSpPr>
          <p:spPr>
            <a:xfrm rot="5400000">
              <a:off x="4039673" y="9098140"/>
              <a:ext cx="79561" cy="47139"/>
            </a:xfrm>
            <a:custGeom>
              <a:rect b="b" l="l" r="r" t="t"/>
              <a:pathLst>
                <a:path extrusionOk="0" h="804" w="1357">
                  <a:moveTo>
                    <a:pt x="108" y="1"/>
                  </a:moveTo>
                  <a:lnTo>
                    <a:pt x="1" y="286"/>
                  </a:lnTo>
                  <a:lnTo>
                    <a:pt x="1232" y="804"/>
                  </a:lnTo>
                  <a:lnTo>
                    <a:pt x="1357" y="518"/>
                  </a:lnTo>
                  <a:lnTo>
                    <a:pt x="1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8"/>
            <p:cNvSpPr/>
            <p:nvPr/>
          </p:nvSpPr>
          <p:spPr>
            <a:xfrm rot="5400000">
              <a:off x="3945513" y="8815720"/>
              <a:ext cx="47139" cy="79561"/>
            </a:xfrm>
            <a:custGeom>
              <a:rect b="b" l="l" r="r" t="t"/>
              <a:pathLst>
                <a:path extrusionOk="0" h="1357" w="804">
                  <a:moveTo>
                    <a:pt x="518" y="1"/>
                  </a:moveTo>
                  <a:lnTo>
                    <a:pt x="0" y="1250"/>
                  </a:lnTo>
                  <a:lnTo>
                    <a:pt x="286" y="1357"/>
                  </a:lnTo>
                  <a:lnTo>
                    <a:pt x="803" y="126"/>
                  </a:lnTo>
                  <a:lnTo>
                    <a:pt x="5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8"/>
            <p:cNvSpPr/>
            <p:nvPr/>
          </p:nvSpPr>
          <p:spPr>
            <a:xfrm rot="5400000">
              <a:off x="4021351" y="8797398"/>
              <a:ext cx="272043" cy="272043"/>
            </a:xfrm>
            <a:custGeom>
              <a:rect b="b" l="l" r="r" t="t"/>
              <a:pathLst>
                <a:path extrusionOk="0" h="4640" w="4640">
                  <a:moveTo>
                    <a:pt x="2320" y="0"/>
                  </a:moveTo>
                  <a:cubicBezTo>
                    <a:pt x="1035" y="0"/>
                    <a:pt x="0" y="1053"/>
                    <a:pt x="0" y="2320"/>
                  </a:cubicBezTo>
                  <a:cubicBezTo>
                    <a:pt x="0" y="2891"/>
                    <a:pt x="197" y="3426"/>
                    <a:pt x="571" y="3837"/>
                  </a:cubicBezTo>
                  <a:lnTo>
                    <a:pt x="803" y="3640"/>
                  </a:lnTo>
                  <a:cubicBezTo>
                    <a:pt x="482" y="3284"/>
                    <a:pt x="304" y="2802"/>
                    <a:pt x="304" y="2320"/>
                  </a:cubicBezTo>
                  <a:cubicBezTo>
                    <a:pt x="304" y="1214"/>
                    <a:pt x="1214" y="322"/>
                    <a:pt x="2320" y="322"/>
                  </a:cubicBezTo>
                  <a:cubicBezTo>
                    <a:pt x="3426" y="322"/>
                    <a:pt x="4336" y="1214"/>
                    <a:pt x="4336" y="2320"/>
                  </a:cubicBezTo>
                  <a:cubicBezTo>
                    <a:pt x="4336" y="3426"/>
                    <a:pt x="3426" y="4336"/>
                    <a:pt x="2320" y="4336"/>
                  </a:cubicBezTo>
                  <a:cubicBezTo>
                    <a:pt x="1838" y="4336"/>
                    <a:pt x="1374" y="4158"/>
                    <a:pt x="1000" y="3837"/>
                  </a:cubicBezTo>
                  <a:lnTo>
                    <a:pt x="803" y="4086"/>
                  </a:lnTo>
                  <a:cubicBezTo>
                    <a:pt x="1231" y="4443"/>
                    <a:pt x="1767" y="4640"/>
                    <a:pt x="2320" y="4640"/>
                  </a:cubicBezTo>
                  <a:cubicBezTo>
                    <a:pt x="3605" y="4640"/>
                    <a:pt x="4639" y="3605"/>
                    <a:pt x="4639" y="2320"/>
                  </a:cubicBezTo>
                  <a:cubicBezTo>
                    <a:pt x="4639" y="1053"/>
                    <a:pt x="3605" y="0"/>
                    <a:pt x="2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6" name="Google Shape;3316;p58"/>
          <p:cNvGrpSpPr/>
          <p:nvPr/>
        </p:nvGrpSpPr>
        <p:grpSpPr>
          <a:xfrm>
            <a:off x="5632843" y="6591908"/>
            <a:ext cx="628980" cy="673937"/>
            <a:chOff x="3850855" y="5872933"/>
            <a:chExt cx="612742" cy="656539"/>
          </a:xfrm>
        </p:grpSpPr>
        <p:sp>
          <p:nvSpPr>
            <p:cNvPr id="3317" name="Google Shape;3317;p58"/>
            <p:cNvSpPr/>
            <p:nvPr/>
          </p:nvSpPr>
          <p:spPr>
            <a:xfrm rot="5400000">
              <a:off x="4060428" y="6325586"/>
              <a:ext cx="53412" cy="44676"/>
            </a:xfrm>
            <a:custGeom>
              <a:rect b="b" l="l" r="r" t="t"/>
              <a:pathLst>
                <a:path extrusionOk="0" h="762" w="911">
                  <a:moveTo>
                    <a:pt x="487" y="0"/>
                  </a:moveTo>
                  <a:cubicBezTo>
                    <a:pt x="415" y="0"/>
                    <a:pt x="341" y="27"/>
                    <a:pt x="268" y="93"/>
                  </a:cubicBezTo>
                  <a:cubicBezTo>
                    <a:pt x="54" y="307"/>
                    <a:pt x="19" y="539"/>
                    <a:pt x="1" y="700"/>
                  </a:cubicBezTo>
                  <a:cubicBezTo>
                    <a:pt x="83" y="731"/>
                    <a:pt x="195" y="761"/>
                    <a:pt x="330" y="761"/>
                  </a:cubicBezTo>
                  <a:cubicBezTo>
                    <a:pt x="429" y="761"/>
                    <a:pt x="540" y="745"/>
                    <a:pt x="661" y="700"/>
                  </a:cubicBezTo>
                  <a:cubicBezTo>
                    <a:pt x="911" y="610"/>
                    <a:pt x="911" y="361"/>
                    <a:pt x="804" y="182"/>
                  </a:cubicBezTo>
                  <a:cubicBezTo>
                    <a:pt x="725" y="81"/>
                    <a:pt x="610" y="0"/>
                    <a:pt x="4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8"/>
            <p:cNvSpPr/>
            <p:nvPr/>
          </p:nvSpPr>
          <p:spPr>
            <a:xfrm rot="5400000">
              <a:off x="3913765" y="5818349"/>
              <a:ext cx="486043" cy="595212"/>
            </a:xfrm>
            <a:custGeom>
              <a:rect b="b" l="l" r="r" t="t"/>
              <a:pathLst>
                <a:path extrusionOk="0" h="10152" w="8290">
                  <a:moveTo>
                    <a:pt x="7811" y="3194"/>
                  </a:moveTo>
                  <a:cubicBezTo>
                    <a:pt x="7606" y="3194"/>
                    <a:pt x="7438" y="3261"/>
                    <a:pt x="7326" y="3317"/>
                  </a:cubicBezTo>
                  <a:cubicBezTo>
                    <a:pt x="7361" y="3478"/>
                    <a:pt x="7433" y="3710"/>
                    <a:pt x="7682" y="3888"/>
                  </a:cubicBezTo>
                  <a:cubicBezTo>
                    <a:pt x="7751" y="3940"/>
                    <a:pt x="7819" y="3962"/>
                    <a:pt x="7884" y="3962"/>
                  </a:cubicBezTo>
                  <a:cubicBezTo>
                    <a:pt x="8021" y="3962"/>
                    <a:pt x="8139" y="3861"/>
                    <a:pt x="8200" y="3728"/>
                  </a:cubicBezTo>
                  <a:cubicBezTo>
                    <a:pt x="8289" y="3532"/>
                    <a:pt x="8253" y="3282"/>
                    <a:pt x="7986" y="3210"/>
                  </a:cubicBezTo>
                  <a:cubicBezTo>
                    <a:pt x="7925" y="3199"/>
                    <a:pt x="7867" y="3194"/>
                    <a:pt x="7811" y="3194"/>
                  </a:cubicBezTo>
                  <a:close/>
                  <a:moveTo>
                    <a:pt x="6746" y="4558"/>
                  </a:moveTo>
                  <a:cubicBezTo>
                    <a:pt x="6721" y="4558"/>
                    <a:pt x="6694" y="4561"/>
                    <a:pt x="6665" y="4566"/>
                  </a:cubicBezTo>
                  <a:cubicBezTo>
                    <a:pt x="6362" y="4638"/>
                    <a:pt x="6202" y="4816"/>
                    <a:pt x="6094" y="4941"/>
                  </a:cubicBezTo>
                  <a:cubicBezTo>
                    <a:pt x="6202" y="5066"/>
                    <a:pt x="6362" y="5244"/>
                    <a:pt x="6665" y="5316"/>
                  </a:cubicBezTo>
                  <a:cubicBezTo>
                    <a:pt x="6694" y="5321"/>
                    <a:pt x="6721" y="5324"/>
                    <a:pt x="6746" y="5324"/>
                  </a:cubicBezTo>
                  <a:cubicBezTo>
                    <a:pt x="6962" y="5324"/>
                    <a:pt x="7076" y="5133"/>
                    <a:pt x="7076" y="4941"/>
                  </a:cubicBezTo>
                  <a:cubicBezTo>
                    <a:pt x="7076" y="4750"/>
                    <a:pt x="6962" y="4558"/>
                    <a:pt x="6746" y="4558"/>
                  </a:cubicBezTo>
                  <a:close/>
                  <a:moveTo>
                    <a:pt x="5416" y="6018"/>
                  </a:moveTo>
                  <a:cubicBezTo>
                    <a:pt x="5412" y="6034"/>
                    <a:pt x="5396" y="6050"/>
                    <a:pt x="5381" y="6065"/>
                  </a:cubicBezTo>
                  <a:cubicBezTo>
                    <a:pt x="5392" y="6050"/>
                    <a:pt x="5404" y="6034"/>
                    <a:pt x="5416" y="6018"/>
                  </a:cubicBezTo>
                  <a:close/>
                  <a:moveTo>
                    <a:pt x="4719" y="6826"/>
                  </a:moveTo>
                  <a:lnTo>
                    <a:pt x="4719" y="6826"/>
                  </a:lnTo>
                  <a:cubicBezTo>
                    <a:pt x="4715" y="6834"/>
                    <a:pt x="4711" y="6842"/>
                    <a:pt x="4703" y="6850"/>
                  </a:cubicBezTo>
                  <a:cubicBezTo>
                    <a:pt x="4707" y="6841"/>
                    <a:pt x="4713" y="6833"/>
                    <a:pt x="4719" y="6826"/>
                  </a:cubicBezTo>
                  <a:close/>
                  <a:moveTo>
                    <a:pt x="4398" y="1"/>
                  </a:moveTo>
                  <a:cubicBezTo>
                    <a:pt x="3627" y="1"/>
                    <a:pt x="3015" y="434"/>
                    <a:pt x="2669" y="1176"/>
                  </a:cubicBezTo>
                  <a:cubicBezTo>
                    <a:pt x="2633" y="1266"/>
                    <a:pt x="2597" y="1373"/>
                    <a:pt x="2562" y="1462"/>
                  </a:cubicBezTo>
                  <a:cubicBezTo>
                    <a:pt x="2562" y="1480"/>
                    <a:pt x="2544" y="1480"/>
                    <a:pt x="2544" y="1497"/>
                  </a:cubicBezTo>
                  <a:cubicBezTo>
                    <a:pt x="2526" y="1551"/>
                    <a:pt x="2526" y="1605"/>
                    <a:pt x="2508" y="1640"/>
                  </a:cubicBezTo>
                  <a:cubicBezTo>
                    <a:pt x="2508" y="1676"/>
                    <a:pt x="2490" y="1694"/>
                    <a:pt x="2490" y="1712"/>
                  </a:cubicBezTo>
                  <a:cubicBezTo>
                    <a:pt x="2490" y="1783"/>
                    <a:pt x="2472" y="1854"/>
                    <a:pt x="2472" y="1926"/>
                  </a:cubicBezTo>
                  <a:cubicBezTo>
                    <a:pt x="2451" y="1925"/>
                    <a:pt x="2429" y="1925"/>
                    <a:pt x="2407" y="1925"/>
                  </a:cubicBezTo>
                  <a:cubicBezTo>
                    <a:pt x="979" y="1925"/>
                    <a:pt x="1" y="3641"/>
                    <a:pt x="1723" y="4941"/>
                  </a:cubicBezTo>
                  <a:cubicBezTo>
                    <a:pt x="974" y="5512"/>
                    <a:pt x="742" y="6119"/>
                    <a:pt x="813" y="6654"/>
                  </a:cubicBezTo>
                  <a:cubicBezTo>
                    <a:pt x="813" y="6708"/>
                    <a:pt x="831" y="6761"/>
                    <a:pt x="849" y="6815"/>
                  </a:cubicBezTo>
                  <a:cubicBezTo>
                    <a:pt x="849" y="6815"/>
                    <a:pt x="849" y="6832"/>
                    <a:pt x="849" y="6832"/>
                  </a:cubicBezTo>
                  <a:cubicBezTo>
                    <a:pt x="867" y="6886"/>
                    <a:pt x="867" y="6922"/>
                    <a:pt x="884" y="6957"/>
                  </a:cubicBezTo>
                  <a:cubicBezTo>
                    <a:pt x="902" y="6975"/>
                    <a:pt x="902" y="6993"/>
                    <a:pt x="902" y="6993"/>
                  </a:cubicBezTo>
                  <a:cubicBezTo>
                    <a:pt x="920" y="7029"/>
                    <a:pt x="938" y="7064"/>
                    <a:pt x="956" y="7100"/>
                  </a:cubicBezTo>
                  <a:cubicBezTo>
                    <a:pt x="956" y="7118"/>
                    <a:pt x="974" y="7136"/>
                    <a:pt x="974" y="7136"/>
                  </a:cubicBezTo>
                  <a:cubicBezTo>
                    <a:pt x="992" y="7189"/>
                    <a:pt x="1027" y="7225"/>
                    <a:pt x="1045" y="7261"/>
                  </a:cubicBezTo>
                  <a:lnTo>
                    <a:pt x="1063" y="7261"/>
                  </a:lnTo>
                  <a:cubicBezTo>
                    <a:pt x="1081" y="7314"/>
                    <a:pt x="1116" y="7350"/>
                    <a:pt x="1152" y="7386"/>
                  </a:cubicBezTo>
                  <a:cubicBezTo>
                    <a:pt x="1170" y="7403"/>
                    <a:pt x="1170" y="7403"/>
                    <a:pt x="1188" y="7421"/>
                  </a:cubicBezTo>
                  <a:cubicBezTo>
                    <a:pt x="1206" y="7439"/>
                    <a:pt x="1241" y="7475"/>
                    <a:pt x="1259" y="7510"/>
                  </a:cubicBezTo>
                  <a:cubicBezTo>
                    <a:pt x="1277" y="7510"/>
                    <a:pt x="1295" y="7528"/>
                    <a:pt x="1295" y="7528"/>
                  </a:cubicBezTo>
                  <a:cubicBezTo>
                    <a:pt x="1331" y="7564"/>
                    <a:pt x="1366" y="7582"/>
                    <a:pt x="1384" y="7600"/>
                  </a:cubicBezTo>
                  <a:cubicBezTo>
                    <a:pt x="1402" y="7617"/>
                    <a:pt x="1420" y="7617"/>
                    <a:pt x="1420" y="7635"/>
                  </a:cubicBezTo>
                  <a:cubicBezTo>
                    <a:pt x="1473" y="7653"/>
                    <a:pt x="1509" y="7689"/>
                    <a:pt x="1545" y="7707"/>
                  </a:cubicBezTo>
                  <a:cubicBezTo>
                    <a:pt x="1545" y="7725"/>
                    <a:pt x="1562" y="7725"/>
                    <a:pt x="1562" y="7725"/>
                  </a:cubicBezTo>
                  <a:cubicBezTo>
                    <a:pt x="1598" y="7742"/>
                    <a:pt x="1652" y="7778"/>
                    <a:pt x="1705" y="7796"/>
                  </a:cubicBezTo>
                  <a:cubicBezTo>
                    <a:pt x="1705" y="7796"/>
                    <a:pt x="1723" y="7814"/>
                    <a:pt x="1741" y="7814"/>
                  </a:cubicBezTo>
                  <a:cubicBezTo>
                    <a:pt x="1777" y="7832"/>
                    <a:pt x="1812" y="7849"/>
                    <a:pt x="1848" y="7849"/>
                  </a:cubicBezTo>
                  <a:cubicBezTo>
                    <a:pt x="1866" y="7867"/>
                    <a:pt x="1884" y="7867"/>
                    <a:pt x="1901" y="7867"/>
                  </a:cubicBezTo>
                  <a:cubicBezTo>
                    <a:pt x="1937" y="7885"/>
                    <a:pt x="1973" y="7903"/>
                    <a:pt x="2009" y="7903"/>
                  </a:cubicBezTo>
                  <a:cubicBezTo>
                    <a:pt x="2026" y="7903"/>
                    <a:pt x="2044" y="7921"/>
                    <a:pt x="2062" y="7921"/>
                  </a:cubicBezTo>
                  <a:cubicBezTo>
                    <a:pt x="2116" y="7921"/>
                    <a:pt x="2169" y="7939"/>
                    <a:pt x="2223" y="7939"/>
                  </a:cubicBezTo>
                  <a:cubicBezTo>
                    <a:pt x="2276" y="7957"/>
                    <a:pt x="2330" y="7957"/>
                    <a:pt x="2383" y="7957"/>
                  </a:cubicBezTo>
                  <a:lnTo>
                    <a:pt x="2615" y="7957"/>
                  </a:lnTo>
                  <a:cubicBezTo>
                    <a:pt x="2669" y="7939"/>
                    <a:pt x="2704" y="7939"/>
                    <a:pt x="2740" y="7939"/>
                  </a:cubicBezTo>
                  <a:cubicBezTo>
                    <a:pt x="2758" y="7921"/>
                    <a:pt x="2776" y="7921"/>
                    <a:pt x="2794" y="7921"/>
                  </a:cubicBezTo>
                  <a:cubicBezTo>
                    <a:pt x="2847" y="7903"/>
                    <a:pt x="2919" y="7903"/>
                    <a:pt x="2972" y="7885"/>
                  </a:cubicBezTo>
                  <a:cubicBezTo>
                    <a:pt x="3039" y="7852"/>
                    <a:pt x="3121" y="7834"/>
                    <a:pt x="3190" y="7803"/>
                  </a:cubicBezTo>
                  <a:lnTo>
                    <a:pt x="3190" y="7803"/>
                  </a:lnTo>
                  <a:cubicBezTo>
                    <a:pt x="3186" y="7808"/>
                    <a:pt x="3186" y="7814"/>
                    <a:pt x="3186" y="7814"/>
                  </a:cubicBezTo>
                  <a:cubicBezTo>
                    <a:pt x="3168" y="7885"/>
                    <a:pt x="3150" y="7957"/>
                    <a:pt x="3150" y="8028"/>
                  </a:cubicBezTo>
                  <a:cubicBezTo>
                    <a:pt x="3150" y="8046"/>
                    <a:pt x="3150" y="8064"/>
                    <a:pt x="3150" y="8099"/>
                  </a:cubicBezTo>
                  <a:cubicBezTo>
                    <a:pt x="3150" y="8153"/>
                    <a:pt x="3150" y="8206"/>
                    <a:pt x="3150" y="8278"/>
                  </a:cubicBezTo>
                  <a:cubicBezTo>
                    <a:pt x="3150" y="8278"/>
                    <a:pt x="3150" y="8296"/>
                    <a:pt x="3150" y="8313"/>
                  </a:cubicBezTo>
                  <a:cubicBezTo>
                    <a:pt x="3168" y="8617"/>
                    <a:pt x="3293" y="8938"/>
                    <a:pt x="3472" y="9241"/>
                  </a:cubicBezTo>
                  <a:cubicBezTo>
                    <a:pt x="3521" y="9307"/>
                    <a:pt x="3585" y="9387"/>
                    <a:pt x="3637" y="9455"/>
                  </a:cubicBezTo>
                  <a:lnTo>
                    <a:pt x="3637" y="9455"/>
                  </a:lnTo>
                  <a:cubicBezTo>
                    <a:pt x="3635" y="9455"/>
                    <a:pt x="3634" y="9455"/>
                    <a:pt x="3632" y="9455"/>
                  </a:cubicBezTo>
                  <a:cubicBezTo>
                    <a:pt x="3650" y="9473"/>
                    <a:pt x="3668" y="9491"/>
                    <a:pt x="3686" y="9509"/>
                  </a:cubicBezTo>
                  <a:cubicBezTo>
                    <a:pt x="3704" y="9545"/>
                    <a:pt x="3721" y="9562"/>
                    <a:pt x="3739" y="9580"/>
                  </a:cubicBezTo>
                  <a:cubicBezTo>
                    <a:pt x="3775" y="9616"/>
                    <a:pt x="3793" y="9634"/>
                    <a:pt x="3828" y="9652"/>
                  </a:cubicBezTo>
                  <a:cubicBezTo>
                    <a:pt x="3846" y="9669"/>
                    <a:pt x="3864" y="9687"/>
                    <a:pt x="3882" y="9705"/>
                  </a:cubicBezTo>
                  <a:cubicBezTo>
                    <a:pt x="3918" y="9741"/>
                    <a:pt x="3936" y="9759"/>
                    <a:pt x="3971" y="9776"/>
                  </a:cubicBezTo>
                  <a:cubicBezTo>
                    <a:pt x="3989" y="9794"/>
                    <a:pt x="4007" y="9812"/>
                    <a:pt x="4025" y="9830"/>
                  </a:cubicBezTo>
                  <a:cubicBezTo>
                    <a:pt x="4060" y="9866"/>
                    <a:pt x="4114" y="9884"/>
                    <a:pt x="4167" y="9919"/>
                  </a:cubicBezTo>
                  <a:cubicBezTo>
                    <a:pt x="4167" y="9919"/>
                    <a:pt x="4185" y="9937"/>
                    <a:pt x="4203" y="9937"/>
                  </a:cubicBezTo>
                  <a:cubicBezTo>
                    <a:pt x="4239" y="9955"/>
                    <a:pt x="4292" y="9991"/>
                    <a:pt x="4328" y="10008"/>
                  </a:cubicBezTo>
                  <a:cubicBezTo>
                    <a:pt x="4346" y="10008"/>
                    <a:pt x="4382" y="10026"/>
                    <a:pt x="4399" y="10026"/>
                  </a:cubicBezTo>
                  <a:cubicBezTo>
                    <a:pt x="4435" y="10044"/>
                    <a:pt x="4471" y="10062"/>
                    <a:pt x="4507" y="10062"/>
                  </a:cubicBezTo>
                  <a:cubicBezTo>
                    <a:pt x="4524" y="10080"/>
                    <a:pt x="4542" y="10080"/>
                    <a:pt x="4578" y="10080"/>
                  </a:cubicBezTo>
                  <a:cubicBezTo>
                    <a:pt x="4596" y="10098"/>
                    <a:pt x="4631" y="10098"/>
                    <a:pt x="4667" y="10115"/>
                  </a:cubicBezTo>
                  <a:cubicBezTo>
                    <a:pt x="4703" y="10115"/>
                    <a:pt x="4721" y="10115"/>
                    <a:pt x="4756" y="10133"/>
                  </a:cubicBezTo>
                  <a:lnTo>
                    <a:pt x="4846" y="10133"/>
                  </a:lnTo>
                  <a:cubicBezTo>
                    <a:pt x="4881" y="10151"/>
                    <a:pt x="4899" y="10151"/>
                    <a:pt x="4935" y="10151"/>
                  </a:cubicBezTo>
                  <a:lnTo>
                    <a:pt x="5113" y="10151"/>
                  </a:lnTo>
                  <a:cubicBezTo>
                    <a:pt x="5149" y="10151"/>
                    <a:pt x="5185" y="10133"/>
                    <a:pt x="5220" y="10133"/>
                  </a:cubicBezTo>
                  <a:lnTo>
                    <a:pt x="5309" y="10133"/>
                  </a:lnTo>
                  <a:cubicBezTo>
                    <a:pt x="5345" y="10115"/>
                    <a:pt x="5381" y="10115"/>
                    <a:pt x="5416" y="10115"/>
                  </a:cubicBezTo>
                  <a:cubicBezTo>
                    <a:pt x="5452" y="10098"/>
                    <a:pt x="5470" y="10098"/>
                    <a:pt x="5506" y="10080"/>
                  </a:cubicBezTo>
                  <a:cubicBezTo>
                    <a:pt x="5541" y="10080"/>
                    <a:pt x="5577" y="10062"/>
                    <a:pt x="5613" y="10062"/>
                  </a:cubicBezTo>
                  <a:cubicBezTo>
                    <a:pt x="5648" y="10044"/>
                    <a:pt x="5666" y="10044"/>
                    <a:pt x="5702" y="10026"/>
                  </a:cubicBezTo>
                  <a:cubicBezTo>
                    <a:pt x="5738" y="10008"/>
                    <a:pt x="5773" y="10008"/>
                    <a:pt x="5827" y="9991"/>
                  </a:cubicBezTo>
                  <a:cubicBezTo>
                    <a:pt x="5845" y="9973"/>
                    <a:pt x="5880" y="9955"/>
                    <a:pt x="5898" y="9955"/>
                  </a:cubicBezTo>
                  <a:cubicBezTo>
                    <a:pt x="5952" y="9937"/>
                    <a:pt x="5987" y="9901"/>
                    <a:pt x="6041" y="9884"/>
                  </a:cubicBezTo>
                  <a:cubicBezTo>
                    <a:pt x="6059" y="9866"/>
                    <a:pt x="6077" y="9866"/>
                    <a:pt x="6112" y="9848"/>
                  </a:cubicBezTo>
                  <a:cubicBezTo>
                    <a:pt x="6166" y="9812"/>
                    <a:pt x="6237" y="9776"/>
                    <a:pt x="6309" y="9723"/>
                  </a:cubicBezTo>
                  <a:cubicBezTo>
                    <a:pt x="7468" y="8991"/>
                    <a:pt x="8111" y="7314"/>
                    <a:pt x="7647" y="6583"/>
                  </a:cubicBezTo>
                  <a:cubicBezTo>
                    <a:pt x="7611" y="6529"/>
                    <a:pt x="7558" y="6458"/>
                    <a:pt x="7504" y="6422"/>
                  </a:cubicBezTo>
                  <a:cubicBezTo>
                    <a:pt x="7486" y="6404"/>
                    <a:pt x="7468" y="6386"/>
                    <a:pt x="7433" y="6369"/>
                  </a:cubicBezTo>
                  <a:cubicBezTo>
                    <a:pt x="7415" y="6333"/>
                    <a:pt x="7379" y="6315"/>
                    <a:pt x="7343" y="6297"/>
                  </a:cubicBezTo>
                  <a:cubicBezTo>
                    <a:pt x="7022" y="6083"/>
                    <a:pt x="6541" y="5976"/>
                    <a:pt x="6023" y="5976"/>
                  </a:cubicBezTo>
                  <a:cubicBezTo>
                    <a:pt x="6023" y="5976"/>
                    <a:pt x="6023" y="5976"/>
                    <a:pt x="6023" y="5958"/>
                  </a:cubicBezTo>
                  <a:cubicBezTo>
                    <a:pt x="5970" y="5958"/>
                    <a:pt x="5916" y="5976"/>
                    <a:pt x="5863" y="5976"/>
                  </a:cubicBezTo>
                  <a:lnTo>
                    <a:pt x="5755" y="5976"/>
                  </a:lnTo>
                  <a:cubicBezTo>
                    <a:pt x="5650" y="5994"/>
                    <a:pt x="5544" y="5994"/>
                    <a:pt x="5421" y="6011"/>
                  </a:cubicBezTo>
                  <a:lnTo>
                    <a:pt x="5421" y="6011"/>
                  </a:lnTo>
                  <a:cubicBezTo>
                    <a:pt x="5672" y="5670"/>
                    <a:pt x="5891" y="5314"/>
                    <a:pt x="6094" y="4941"/>
                  </a:cubicBezTo>
                  <a:cubicBezTo>
                    <a:pt x="6041" y="4834"/>
                    <a:pt x="5970" y="4727"/>
                    <a:pt x="5916" y="4620"/>
                  </a:cubicBezTo>
                  <a:cubicBezTo>
                    <a:pt x="5898" y="4602"/>
                    <a:pt x="5898" y="4584"/>
                    <a:pt x="5880" y="4566"/>
                  </a:cubicBezTo>
                  <a:cubicBezTo>
                    <a:pt x="5791" y="4424"/>
                    <a:pt x="5702" y="4263"/>
                    <a:pt x="5595" y="4120"/>
                  </a:cubicBezTo>
                  <a:lnTo>
                    <a:pt x="5595" y="4120"/>
                  </a:lnTo>
                  <a:cubicBezTo>
                    <a:pt x="5613" y="4138"/>
                    <a:pt x="5631" y="4156"/>
                    <a:pt x="5648" y="4192"/>
                  </a:cubicBezTo>
                  <a:cubicBezTo>
                    <a:pt x="5738" y="4174"/>
                    <a:pt x="5827" y="4156"/>
                    <a:pt x="5916" y="4138"/>
                  </a:cubicBezTo>
                  <a:cubicBezTo>
                    <a:pt x="5952" y="4138"/>
                    <a:pt x="5970" y="4138"/>
                    <a:pt x="6005" y="4120"/>
                  </a:cubicBezTo>
                  <a:cubicBezTo>
                    <a:pt x="6041" y="4120"/>
                    <a:pt x="6094" y="4103"/>
                    <a:pt x="6148" y="4103"/>
                  </a:cubicBezTo>
                  <a:cubicBezTo>
                    <a:pt x="6148" y="4103"/>
                    <a:pt x="6130" y="4085"/>
                    <a:pt x="6130" y="4085"/>
                  </a:cubicBezTo>
                  <a:cubicBezTo>
                    <a:pt x="6701" y="3942"/>
                    <a:pt x="7147" y="3674"/>
                    <a:pt x="7326" y="3317"/>
                  </a:cubicBezTo>
                  <a:cubicBezTo>
                    <a:pt x="7700" y="2497"/>
                    <a:pt x="6790" y="855"/>
                    <a:pt x="5506" y="266"/>
                  </a:cubicBezTo>
                  <a:cubicBezTo>
                    <a:pt x="5112" y="86"/>
                    <a:pt x="4739" y="1"/>
                    <a:pt x="43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8"/>
            <p:cNvSpPr/>
            <p:nvPr/>
          </p:nvSpPr>
          <p:spPr>
            <a:xfrm rot="5400000">
              <a:off x="4155262" y="6352644"/>
              <a:ext cx="18879" cy="18879"/>
            </a:xfrm>
            <a:custGeom>
              <a:rect b="b" l="l" r="r" t="t"/>
              <a:pathLst>
                <a:path extrusionOk="0" h="322" w="322">
                  <a:moveTo>
                    <a:pt x="0" y="1"/>
                  </a:moveTo>
                  <a:lnTo>
                    <a:pt x="0" y="322"/>
                  </a:lnTo>
                  <a:lnTo>
                    <a:pt x="321" y="322"/>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8"/>
            <p:cNvSpPr/>
            <p:nvPr/>
          </p:nvSpPr>
          <p:spPr>
            <a:xfrm rot="5400000">
              <a:off x="3846487" y="5912362"/>
              <a:ext cx="621478" cy="612742"/>
            </a:xfrm>
            <a:custGeom>
              <a:rect b="b" l="l" r="r" t="t"/>
              <a:pathLst>
                <a:path extrusionOk="0" h="10451" w="10600">
                  <a:moveTo>
                    <a:pt x="7168" y="3505"/>
                  </a:moveTo>
                  <a:cubicBezTo>
                    <a:pt x="7231" y="3505"/>
                    <a:pt x="7293" y="3513"/>
                    <a:pt x="7352" y="3528"/>
                  </a:cubicBezTo>
                  <a:cubicBezTo>
                    <a:pt x="7459" y="3546"/>
                    <a:pt x="7495" y="3599"/>
                    <a:pt x="7495" y="3653"/>
                  </a:cubicBezTo>
                  <a:cubicBezTo>
                    <a:pt x="7513" y="3760"/>
                    <a:pt x="7459" y="3885"/>
                    <a:pt x="7352" y="3938"/>
                  </a:cubicBezTo>
                  <a:cubicBezTo>
                    <a:pt x="7334" y="3956"/>
                    <a:pt x="7312" y="3970"/>
                    <a:pt x="7283" y="3970"/>
                  </a:cubicBezTo>
                  <a:cubicBezTo>
                    <a:pt x="7254" y="3970"/>
                    <a:pt x="7218" y="3956"/>
                    <a:pt x="7174" y="3920"/>
                  </a:cubicBezTo>
                  <a:cubicBezTo>
                    <a:pt x="7049" y="3831"/>
                    <a:pt x="6960" y="3706"/>
                    <a:pt x="6906" y="3564"/>
                  </a:cubicBezTo>
                  <a:cubicBezTo>
                    <a:pt x="6990" y="3522"/>
                    <a:pt x="7079" y="3505"/>
                    <a:pt x="7168" y="3505"/>
                  </a:cubicBezTo>
                  <a:close/>
                  <a:moveTo>
                    <a:pt x="3804" y="315"/>
                  </a:moveTo>
                  <a:cubicBezTo>
                    <a:pt x="4130" y="315"/>
                    <a:pt x="4479" y="399"/>
                    <a:pt x="4836" y="566"/>
                  </a:cubicBezTo>
                  <a:cubicBezTo>
                    <a:pt x="5407" y="834"/>
                    <a:pt x="5960" y="1333"/>
                    <a:pt x="6299" y="1940"/>
                  </a:cubicBezTo>
                  <a:cubicBezTo>
                    <a:pt x="6638" y="2511"/>
                    <a:pt x="6728" y="3064"/>
                    <a:pt x="6585" y="3403"/>
                  </a:cubicBezTo>
                  <a:cubicBezTo>
                    <a:pt x="6406" y="3778"/>
                    <a:pt x="5836" y="4081"/>
                    <a:pt x="5122" y="4170"/>
                  </a:cubicBezTo>
                  <a:cubicBezTo>
                    <a:pt x="4908" y="3867"/>
                    <a:pt x="4694" y="3581"/>
                    <a:pt x="4444" y="3332"/>
                  </a:cubicBezTo>
                  <a:cubicBezTo>
                    <a:pt x="3855" y="2689"/>
                    <a:pt x="3159" y="2243"/>
                    <a:pt x="2428" y="2011"/>
                  </a:cubicBezTo>
                  <a:cubicBezTo>
                    <a:pt x="2303" y="1976"/>
                    <a:pt x="2160" y="1958"/>
                    <a:pt x="2035" y="1940"/>
                  </a:cubicBezTo>
                  <a:cubicBezTo>
                    <a:pt x="2071" y="1762"/>
                    <a:pt x="2124" y="1583"/>
                    <a:pt x="2213" y="1387"/>
                  </a:cubicBezTo>
                  <a:cubicBezTo>
                    <a:pt x="2445" y="887"/>
                    <a:pt x="2802" y="548"/>
                    <a:pt x="3248" y="405"/>
                  </a:cubicBezTo>
                  <a:cubicBezTo>
                    <a:pt x="3422" y="345"/>
                    <a:pt x="3609" y="315"/>
                    <a:pt x="3804" y="315"/>
                  </a:cubicBezTo>
                  <a:close/>
                  <a:moveTo>
                    <a:pt x="6167" y="4872"/>
                  </a:moveTo>
                  <a:cubicBezTo>
                    <a:pt x="6227" y="4872"/>
                    <a:pt x="6254" y="4910"/>
                    <a:pt x="6282" y="4938"/>
                  </a:cubicBezTo>
                  <a:cubicBezTo>
                    <a:pt x="6335" y="5027"/>
                    <a:pt x="6335" y="5169"/>
                    <a:pt x="6282" y="5259"/>
                  </a:cubicBezTo>
                  <a:cubicBezTo>
                    <a:pt x="6254" y="5286"/>
                    <a:pt x="6227" y="5324"/>
                    <a:pt x="6167" y="5324"/>
                  </a:cubicBezTo>
                  <a:cubicBezTo>
                    <a:pt x="6149" y="5324"/>
                    <a:pt x="6128" y="5321"/>
                    <a:pt x="6103" y="5312"/>
                  </a:cubicBezTo>
                  <a:cubicBezTo>
                    <a:pt x="5943" y="5294"/>
                    <a:pt x="5818" y="5205"/>
                    <a:pt x="5711" y="5098"/>
                  </a:cubicBezTo>
                  <a:cubicBezTo>
                    <a:pt x="5818" y="4991"/>
                    <a:pt x="5943" y="4902"/>
                    <a:pt x="6103" y="4884"/>
                  </a:cubicBezTo>
                  <a:cubicBezTo>
                    <a:pt x="6128" y="4876"/>
                    <a:pt x="6149" y="4872"/>
                    <a:pt x="6167" y="4872"/>
                  </a:cubicBezTo>
                  <a:close/>
                  <a:moveTo>
                    <a:pt x="6674" y="3813"/>
                  </a:moveTo>
                  <a:cubicBezTo>
                    <a:pt x="6745" y="3956"/>
                    <a:pt x="6853" y="4063"/>
                    <a:pt x="6995" y="4170"/>
                  </a:cubicBezTo>
                  <a:cubicBezTo>
                    <a:pt x="7085" y="4240"/>
                    <a:pt x="7185" y="4276"/>
                    <a:pt x="7285" y="4276"/>
                  </a:cubicBezTo>
                  <a:cubicBezTo>
                    <a:pt x="7364" y="4276"/>
                    <a:pt x="7442" y="4253"/>
                    <a:pt x="7513" y="4206"/>
                  </a:cubicBezTo>
                  <a:cubicBezTo>
                    <a:pt x="7566" y="4170"/>
                    <a:pt x="7620" y="4135"/>
                    <a:pt x="7655" y="4099"/>
                  </a:cubicBezTo>
                  <a:lnTo>
                    <a:pt x="8958" y="4938"/>
                  </a:lnTo>
                  <a:lnTo>
                    <a:pt x="8209" y="4938"/>
                  </a:lnTo>
                  <a:lnTo>
                    <a:pt x="8209" y="5277"/>
                  </a:lnTo>
                  <a:lnTo>
                    <a:pt x="8994" y="5277"/>
                  </a:lnTo>
                  <a:lnTo>
                    <a:pt x="7870" y="6026"/>
                  </a:lnTo>
                  <a:cubicBezTo>
                    <a:pt x="7816" y="5990"/>
                    <a:pt x="7780" y="5955"/>
                    <a:pt x="7727" y="5919"/>
                  </a:cubicBezTo>
                  <a:cubicBezTo>
                    <a:pt x="7667" y="5895"/>
                    <a:pt x="7606" y="5883"/>
                    <a:pt x="7545" y="5883"/>
                  </a:cubicBezTo>
                  <a:cubicBezTo>
                    <a:pt x="7424" y="5883"/>
                    <a:pt x="7305" y="5931"/>
                    <a:pt x="7209" y="6026"/>
                  </a:cubicBezTo>
                  <a:cubicBezTo>
                    <a:pt x="7102" y="6133"/>
                    <a:pt x="7013" y="6276"/>
                    <a:pt x="6960" y="6418"/>
                  </a:cubicBezTo>
                  <a:cubicBezTo>
                    <a:pt x="6617" y="6122"/>
                    <a:pt x="6056" y="5962"/>
                    <a:pt x="5432" y="5962"/>
                  </a:cubicBezTo>
                  <a:cubicBezTo>
                    <a:pt x="5341" y="5962"/>
                    <a:pt x="5250" y="5966"/>
                    <a:pt x="5157" y="5972"/>
                  </a:cubicBezTo>
                  <a:cubicBezTo>
                    <a:pt x="5282" y="5794"/>
                    <a:pt x="5407" y="5580"/>
                    <a:pt x="5532" y="5366"/>
                  </a:cubicBezTo>
                  <a:cubicBezTo>
                    <a:pt x="5675" y="5491"/>
                    <a:pt x="5836" y="5580"/>
                    <a:pt x="6032" y="5616"/>
                  </a:cubicBezTo>
                  <a:cubicBezTo>
                    <a:pt x="6079" y="5627"/>
                    <a:pt x="6125" y="5633"/>
                    <a:pt x="6168" y="5633"/>
                  </a:cubicBezTo>
                  <a:cubicBezTo>
                    <a:pt x="6321" y="5633"/>
                    <a:pt x="6448" y="5562"/>
                    <a:pt x="6531" y="5437"/>
                  </a:cubicBezTo>
                  <a:cubicBezTo>
                    <a:pt x="6567" y="5384"/>
                    <a:pt x="6603" y="5312"/>
                    <a:pt x="6621" y="5259"/>
                  </a:cubicBezTo>
                  <a:lnTo>
                    <a:pt x="7281" y="5259"/>
                  </a:lnTo>
                  <a:lnTo>
                    <a:pt x="7281" y="4955"/>
                  </a:lnTo>
                  <a:lnTo>
                    <a:pt x="6621" y="4955"/>
                  </a:lnTo>
                  <a:cubicBezTo>
                    <a:pt x="6603" y="4884"/>
                    <a:pt x="6567" y="4813"/>
                    <a:pt x="6531" y="4759"/>
                  </a:cubicBezTo>
                  <a:cubicBezTo>
                    <a:pt x="6448" y="4634"/>
                    <a:pt x="6321" y="4563"/>
                    <a:pt x="6168" y="4563"/>
                  </a:cubicBezTo>
                  <a:cubicBezTo>
                    <a:pt x="6125" y="4563"/>
                    <a:pt x="6079" y="4569"/>
                    <a:pt x="6032" y="4581"/>
                  </a:cubicBezTo>
                  <a:cubicBezTo>
                    <a:pt x="5836" y="4616"/>
                    <a:pt x="5675" y="4706"/>
                    <a:pt x="5532" y="4830"/>
                  </a:cubicBezTo>
                  <a:cubicBezTo>
                    <a:pt x="5461" y="4706"/>
                    <a:pt x="5389" y="4581"/>
                    <a:pt x="5300" y="4456"/>
                  </a:cubicBezTo>
                  <a:cubicBezTo>
                    <a:pt x="5907" y="4349"/>
                    <a:pt x="6389" y="4117"/>
                    <a:pt x="6674" y="3813"/>
                  </a:cubicBezTo>
                  <a:close/>
                  <a:moveTo>
                    <a:pt x="7543" y="6190"/>
                  </a:moveTo>
                  <a:cubicBezTo>
                    <a:pt x="7567" y="6190"/>
                    <a:pt x="7587" y="6197"/>
                    <a:pt x="7602" y="6204"/>
                  </a:cubicBezTo>
                  <a:cubicBezTo>
                    <a:pt x="7691" y="6240"/>
                    <a:pt x="7763" y="6365"/>
                    <a:pt x="7763" y="6472"/>
                  </a:cubicBezTo>
                  <a:cubicBezTo>
                    <a:pt x="7763" y="6508"/>
                    <a:pt x="7745" y="6561"/>
                    <a:pt x="7655" y="6597"/>
                  </a:cubicBezTo>
                  <a:cubicBezTo>
                    <a:pt x="7563" y="6631"/>
                    <a:pt x="7471" y="6651"/>
                    <a:pt x="7374" y="6651"/>
                  </a:cubicBezTo>
                  <a:cubicBezTo>
                    <a:pt x="7321" y="6651"/>
                    <a:pt x="7266" y="6645"/>
                    <a:pt x="7209" y="6633"/>
                  </a:cubicBezTo>
                  <a:cubicBezTo>
                    <a:pt x="7245" y="6472"/>
                    <a:pt x="7316" y="6347"/>
                    <a:pt x="7424" y="6258"/>
                  </a:cubicBezTo>
                  <a:cubicBezTo>
                    <a:pt x="7466" y="6205"/>
                    <a:pt x="7508" y="6190"/>
                    <a:pt x="7543" y="6190"/>
                  </a:cubicBezTo>
                  <a:close/>
                  <a:moveTo>
                    <a:pt x="1825" y="2231"/>
                  </a:moveTo>
                  <a:cubicBezTo>
                    <a:pt x="1992" y="2231"/>
                    <a:pt x="2160" y="2258"/>
                    <a:pt x="2321" y="2315"/>
                  </a:cubicBezTo>
                  <a:cubicBezTo>
                    <a:pt x="3016" y="2529"/>
                    <a:pt x="3659" y="2939"/>
                    <a:pt x="4230" y="3528"/>
                  </a:cubicBezTo>
                  <a:cubicBezTo>
                    <a:pt x="4622" y="3956"/>
                    <a:pt x="4979" y="4474"/>
                    <a:pt x="5318" y="5098"/>
                  </a:cubicBezTo>
                  <a:cubicBezTo>
                    <a:pt x="4979" y="5723"/>
                    <a:pt x="4622" y="6240"/>
                    <a:pt x="4230" y="6668"/>
                  </a:cubicBezTo>
                  <a:cubicBezTo>
                    <a:pt x="3659" y="7257"/>
                    <a:pt x="3016" y="7667"/>
                    <a:pt x="2321" y="7882"/>
                  </a:cubicBezTo>
                  <a:cubicBezTo>
                    <a:pt x="2160" y="7938"/>
                    <a:pt x="1992" y="7965"/>
                    <a:pt x="1825" y="7965"/>
                  </a:cubicBezTo>
                  <a:cubicBezTo>
                    <a:pt x="1621" y="7965"/>
                    <a:pt x="1419" y="7924"/>
                    <a:pt x="1232" y="7846"/>
                  </a:cubicBezTo>
                  <a:cubicBezTo>
                    <a:pt x="893" y="7703"/>
                    <a:pt x="625" y="7471"/>
                    <a:pt x="483" y="7168"/>
                  </a:cubicBezTo>
                  <a:cubicBezTo>
                    <a:pt x="394" y="6989"/>
                    <a:pt x="358" y="6811"/>
                    <a:pt x="358" y="6633"/>
                  </a:cubicBezTo>
                  <a:cubicBezTo>
                    <a:pt x="358" y="6151"/>
                    <a:pt x="643" y="5651"/>
                    <a:pt x="1214" y="5223"/>
                  </a:cubicBezTo>
                  <a:lnTo>
                    <a:pt x="1375" y="5098"/>
                  </a:lnTo>
                  <a:lnTo>
                    <a:pt x="1214" y="4973"/>
                  </a:lnTo>
                  <a:cubicBezTo>
                    <a:pt x="429" y="4384"/>
                    <a:pt x="162" y="3653"/>
                    <a:pt x="483" y="3028"/>
                  </a:cubicBezTo>
                  <a:cubicBezTo>
                    <a:pt x="625" y="2725"/>
                    <a:pt x="893" y="2493"/>
                    <a:pt x="1232" y="2350"/>
                  </a:cubicBezTo>
                  <a:cubicBezTo>
                    <a:pt x="1419" y="2272"/>
                    <a:pt x="1621" y="2231"/>
                    <a:pt x="1825" y="2231"/>
                  </a:cubicBezTo>
                  <a:close/>
                  <a:moveTo>
                    <a:pt x="3803" y="0"/>
                  </a:moveTo>
                  <a:cubicBezTo>
                    <a:pt x="3578" y="0"/>
                    <a:pt x="3362" y="35"/>
                    <a:pt x="3159" y="102"/>
                  </a:cubicBezTo>
                  <a:cubicBezTo>
                    <a:pt x="2624" y="281"/>
                    <a:pt x="2213" y="691"/>
                    <a:pt x="1946" y="1262"/>
                  </a:cubicBezTo>
                  <a:cubicBezTo>
                    <a:pt x="1839" y="1476"/>
                    <a:pt x="1767" y="1708"/>
                    <a:pt x="1732" y="1922"/>
                  </a:cubicBezTo>
                  <a:cubicBezTo>
                    <a:pt x="1089" y="1976"/>
                    <a:pt x="501" y="2315"/>
                    <a:pt x="215" y="2886"/>
                  </a:cubicBezTo>
                  <a:cubicBezTo>
                    <a:pt x="37" y="3242"/>
                    <a:pt x="1" y="3635"/>
                    <a:pt x="126" y="4028"/>
                  </a:cubicBezTo>
                  <a:cubicBezTo>
                    <a:pt x="233" y="4402"/>
                    <a:pt x="501" y="4777"/>
                    <a:pt x="875" y="5098"/>
                  </a:cubicBezTo>
                  <a:cubicBezTo>
                    <a:pt x="501" y="5419"/>
                    <a:pt x="233" y="5776"/>
                    <a:pt x="126" y="6169"/>
                  </a:cubicBezTo>
                  <a:cubicBezTo>
                    <a:pt x="1" y="6561"/>
                    <a:pt x="37" y="6954"/>
                    <a:pt x="215" y="7311"/>
                  </a:cubicBezTo>
                  <a:cubicBezTo>
                    <a:pt x="526" y="7904"/>
                    <a:pt x="1171" y="8262"/>
                    <a:pt x="1861" y="8262"/>
                  </a:cubicBezTo>
                  <a:cubicBezTo>
                    <a:pt x="2042" y="8262"/>
                    <a:pt x="2227" y="8237"/>
                    <a:pt x="2410" y="8185"/>
                  </a:cubicBezTo>
                  <a:lnTo>
                    <a:pt x="2410" y="8185"/>
                  </a:lnTo>
                  <a:cubicBezTo>
                    <a:pt x="2374" y="8613"/>
                    <a:pt x="2499" y="9059"/>
                    <a:pt x="2749" y="9470"/>
                  </a:cubicBezTo>
                  <a:cubicBezTo>
                    <a:pt x="3106" y="10023"/>
                    <a:pt x="3587" y="10344"/>
                    <a:pt x="4140" y="10433"/>
                  </a:cubicBezTo>
                  <a:lnTo>
                    <a:pt x="4194" y="10130"/>
                  </a:lnTo>
                  <a:cubicBezTo>
                    <a:pt x="3712" y="10058"/>
                    <a:pt x="3320" y="9773"/>
                    <a:pt x="3016" y="9309"/>
                  </a:cubicBezTo>
                  <a:cubicBezTo>
                    <a:pt x="2767" y="8899"/>
                    <a:pt x="2660" y="8470"/>
                    <a:pt x="2731" y="8078"/>
                  </a:cubicBezTo>
                  <a:cubicBezTo>
                    <a:pt x="3355" y="7828"/>
                    <a:pt x="3926" y="7418"/>
                    <a:pt x="4462" y="6865"/>
                  </a:cubicBezTo>
                  <a:cubicBezTo>
                    <a:pt x="4622" y="6704"/>
                    <a:pt x="4765" y="6508"/>
                    <a:pt x="4926" y="6311"/>
                  </a:cubicBezTo>
                  <a:cubicBezTo>
                    <a:pt x="5093" y="6287"/>
                    <a:pt x="5261" y="6276"/>
                    <a:pt x="5423" y="6276"/>
                  </a:cubicBezTo>
                  <a:cubicBezTo>
                    <a:pt x="6107" y="6276"/>
                    <a:pt x="6708" y="6479"/>
                    <a:pt x="6924" y="6811"/>
                  </a:cubicBezTo>
                  <a:cubicBezTo>
                    <a:pt x="7120" y="7114"/>
                    <a:pt x="7084" y="7667"/>
                    <a:pt x="6853" y="8256"/>
                  </a:cubicBezTo>
                  <a:cubicBezTo>
                    <a:pt x="6603" y="8863"/>
                    <a:pt x="6139" y="9434"/>
                    <a:pt x="5639" y="9755"/>
                  </a:cubicBezTo>
                  <a:cubicBezTo>
                    <a:pt x="5229" y="10005"/>
                    <a:pt x="4836" y="10148"/>
                    <a:pt x="4462" y="10148"/>
                  </a:cubicBezTo>
                  <a:lnTo>
                    <a:pt x="4479" y="10451"/>
                  </a:lnTo>
                  <a:cubicBezTo>
                    <a:pt x="4908" y="10451"/>
                    <a:pt x="5354" y="10308"/>
                    <a:pt x="5800" y="10023"/>
                  </a:cubicBezTo>
                  <a:cubicBezTo>
                    <a:pt x="6371" y="9648"/>
                    <a:pt x="6853" y="9059"/>
                    <a:pt x="7138" y="8363"/>
                  </a:cubicBezTo>
                  <a:cubicBezTo>
                    <a:pt x="7281" y="8006"/>
                    <a:pt x="7352" y="7650"/>
                    <a:pt x="7352" y="7346"/>
                  </a:cubicBezTo>
                  <a:cubicBezTo>
                    <a:pt x="7352" y="7204"/>
                    <a:pt x="7334" y="7079"/>
                    <a:pt x="7316" y="6954"/>
                  </a:cubicBezTo>
                  <a:cubicBezTo>
                    <a:pt x="7459" y="6954"/>
                    <a:pt x="7620" y="6936"/>
                    <a:pt x="7763" y="6882"/>
                  </a:cubicBezTo>
                  <a:cubicBezTo>
                    <a:pt x="7959" y="6811"/>
                    <a:pt x="8066" y="6668"/>
                    <a:pt x="8084" y="6472"/>
                  </a:cubicBezTo>
                  <a:cubicBezTo>
                    <a:pt x="8084" y="6472"/>
                    <a:pt x="8084" y="6454"/>
                    <a:pt x="8084" y="6454"/>
                  </a:cubicBezTo>
                  <a:cubicBezTo>
                    <a:pt x="8084" y="6401"/>
                    <a:pt x="8066" y="6329"/>
                    <a:pt x="8048" y="6276"/>
                  </a:cubicBezTo>
                  <a:lnTo>
                    <a:pt x="9547" y="5259"/>
                  </a:lnTo>
                  <a:lnTo>
                    <a:pt x="10599" y="5259"/>
                  </a:lnTo>
                  <a:lnTo>
                    <a:pt x="10599" y="4938"/>
                  </a:lnTo>
                  <a:lnTo>
                    <a:pt x="9547" y="4938"/>
                  </a:lnTo>
                  <a:lnTo>
                    <a:pt x="7798" y="3813"/>
                  </a:lnTo>
                  <a:cubicBezTo>
                    <a:pt x="7816" y="3778"/>
                    <a:pt x="7816" y="3724"/>
                    <a:pt x="7816" y="3689"/>
                  </a:cubicBezTo>
                  <a:cubicBezTo>
                    <a:pt x="7816" y="3653"/>
                    <a:pt x="7816" y="3617"/>
                    <a:pt x="7816" y="3599"/>
                  </a:cubicBezTo>
                  <a:cubicBezTo>
                    <a:pt x="7780" y="3403"/>
                    <a:pt x="7638" y="3260"/>
                    <a:pt x="7424" y="3225"/>
                  </a:cubicBezTo>
                  <a:cubicBezTo>
                    <a:pt x="7352" y="3207"/>
                    <a:pt x="7276" y="3198"/>
                    <a:pt x="7198" y="3198"/>
                  </a:cubicBezTo>
                  <a:cubicBezTo>
                    <a:pt x="7120" y="3198"/>
                    <a:pt x="7040" y="3207"/>
                    <a:pt x="6960" y="3225"/>
                  </a:cubicBezTo>
                  <a:cubicBezTo>
                    <a:pt x="6960" y="3153"/>
                    <a:pt x="6960" y="3100"/>
                    <a:pt x="6960" y="3028"/>
                  </a:cubicBezTo>
                  <a:cubicBezTo>
                    <a:pt x="6960" y="2654"/>
                    <a:pt x="6835" y="2225"/>
                    <a:pt x="6585" y="1779"/>
                  </a:cubicBezTo>
                  <a:cubicBezTo>
                    <a:pt x="6192" y="1119"/>
                    <a:pt x="5604" y="566"/>
                    <a:pt x="4979" y="281"/>
                  </a:cubicBezTo>
                  <a:cubicBezTo>
                    <a:pt x="4569" y="92"/>
                    <a:pt x="4173" y="0"/>
                    <a:pt x="3803"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1" name="Google Shape;3321;p58"/>
          <p:cNvGrpSpPr/>
          <p:nvPr/>
        </p:nvGrpSpPr>
        <p:grpSpPr>
          <a:xfrm>
            <a:off x="2161895" y="16881367"/>
            <a:ext cx="483456" cy="633674"/>
            <a:chOff x="4932520" y="16764570"/>
            <a:chExt cx="470975" cy="617315"/>
          </a:xfrm>
        </p:grpSpPr>
        <p:sp>
          <p:nvSpPr>
            <p:cNvPr id="3322" name="Google Shape;3322;p58"/>
            <p:cNvSpPr/>
            <p:nvPr/>
          </p:nvSpPr>
          <p:spPr>
            <a:xfrm rot="5400000">
              <a:off x="4863512" y="16841961"/>
              <a:ext cx="607876" cy="453093"/>
            </a:xfrm>
            <a:custGeom>
              <a:rect b="b" l="l" r="r" t="t"/>
              <a:pathLst>
                <a:path extrusionOk="0" h="7728" w="10368">
                  <a:moveTo>
                    <a:pt x="7709" y="3285"/>
                  </a:moveTo>
                  <a:lnTo>
                    <a:pt x="8012" y="3856"/>
                  </a:lnTo>
                  <a:lnTo>
                    <a:pt x="7745" y="3356"/>
                  </a:lnTo>
                  <a:lnTo>
                    <a:pt x="7709" y="3285"/>
                  </a:lnTo>
                  <a:close/>
                  <a:moveTo>
                    <a:pt x="2178" y="2446"/>
                  </a:moveTo>
                  <a:lnTo>
                    <a:pt x="2178" y="5283"/>
                  </a:lnTo>
                  <a:cubicBezTo>
                    <a:pt x="1518" y="5266"/>
                    <a:pt x="875" y="4730"/>
                    <a:pt x="768" y="4088"/>
                  </a:cubicBezTo>
                  <a:cubicBezTo>
                    <a:pt x="643" y="3196"/>
                    <a:pt x="1321" y="2446"/>
                    <a:pt x="2178" y="2446"/>
                  </a:cubicBezTo>
                  <a:close/>
                  <a:moveTo>
                    <a:pt x="10089" y="1"/>
                  </a:moveTo>
                  <a:cubicBezTo>
                    <a:pt x="10081" y="1"/>
                    <a:pt x="10072" y="1"/>
                    <a:pt x="10064" y="2"/>
                  </a:cubicBezTo>
                  <a:lnTo>
                    <a:pt x="9136" y="38"/>
                  </a:lnTo>
                  <a:lnTo>
                    <a:pt x="2178" y="305"/>
                  </a:lnTo>
                  <a:lnTo>
                    <a:pt x="2178" y="1822"/>
                  </a:lnTo>
                  <a:lnTo>
                    <a:pt x="2196" y="1822"/>
                  </a:lnTo>
                  <a:cubicBezTo>
                    <a:pt x="1161" y="1822"/>
                    <a:pt x="269" y="2589"/>
                    <a:pt x="144" y="3606"/>
                  </a:cubicBezTo>
                  <a:cubicBezTo>
                    <a:pt x="1" y="4837"/>
                    <a:pt x="964" y="5908"/>
                    <a:pt x="2178" y="5908"/>
                  </a:cubicBezTo>
                  <a:lnTo>
                    <a:pt x="2178" y="6943"/>
                  </a:lnTo>
                  <a:lnTo>
                    <a:pt x="2178" y="7407"/>
                  </a:lnTo>
                  <a:lnTo>
                    <a:pt x="2178" y="7425"/>
                  </a:lnTo>
                  <a:lnTo>
                    <a:pt x="9136" y="7692"/>
                  </a:lnTo>
                  <a:lnTo>
                    <a:pt x="10046" y="7728"/>
                  </a:lnTo>
                  <a:cubicBezTo>
                    <a:pt x="10225" y="7728"/>
                    <a:pt x="10368" y="7585"/>
                    <a:pt x="10368" y="7407"/>
                  </a:cubicBezTo>
                  <a:lnTo>
                    <a:pt x="10368" y="6943"/>
                  </a:lnTo>
                  <a:lnTo>
                    <a:pt x="10368" y="305"/>
                  </a:lnTo>
                  <a:cubicBezTo>
                    <a:pt x="10368" y="153"/>
                    <a:pt x="10239" y="1"/>
                    <a:pt x="100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8"/>
            <p:cNvSpPr/>
            <p:nvPr/>
          </p:nvSpPr>
          <p:spPr>
            <a:xfrm rot="5400000">
              <a:off x="5304380" y="17363505"/>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8"/>
            <p:cNvSpPr/>
            <p:nvPr/>
          </p:nvSpPr>
          <p:spPr>
            <a:xfrm rot="5400000">
              <a:off x="4859349" y="16837740"/>
              <a:ext cx="617315" cy="470975"/>
            </a:xfrm>
            <a:custGeom>
              <a:rect b="b" l="l" r="r" t="t"/>
              <a:pathLst>
                <a:path extrusionOk="0" h="8033" w="10529">
                  <a:moveTo>
                    <a:pt x="2035" y="2769"/>
                  </a:moveTo>
                  <a:lnTo>
                    <a:pt x="2035" y="5285"/>
                  </a:lnTo>
                  <a:cubicBezTo>
                    <a:pt x="1411" y="5196"/>
                    <a:pt x="911" y="4660"/>
                    <a:pt x="911" y="4018"/>
                  </a:cubicBezTo>
                  <a:cubicBezTo>
                    <a:pt x="911" y="3376"/>
                    <a:pt x="1411" y="2840"/>
                    <a:pt x="2035" y="2769"/>
                  </a:cubicBezTo>
                  <a:close/>
                  <a:moveTo>
                    <a:pt x="2784" y="2127"/>
                  </a:moveTo>
                  <a:cubicBezTo>
                    <a:pt x="2856" y="2127"/>
                    <a:pt x="2927" y="2180"/>
                    <a:pt x="2945" y="2252"/>
                  </a:cubicBezTo>
                  <a:cubicBezTo>
                    <a:pt x="2963" y="2341"/>
                    <a:pt x="2891" y="2430"/>
                    <a:pt x="2784" y="2430"/>
                  </a:cubicBezTo>
                  <a:lnTo>
                    <a:pt x="2196" y="2430"/>
                  </a:lnTo>
                  <a:cubicBezTo>
                    <a:pt x="1375" y="2430"/>
                    <a:pt x="679" y="3055"/>
                    <a:pt x="608" y="3857"/>
                  </a:cubicBezTo>
                  <a:cubicBezTo>
                    <a:pt x="518" y="4803"/>
                    <a:pt x="1250" y="5588"/>
                    <a:pt x="2178" y="5588"/>
                  </a:cubicBezTo>
                  <a:lnTo>
                    <a:pt x="2784" y="5588"/>
                  </a:lnTo>
                  <a:cubicBezTo>
                    <a:pt x="2856" y="5588"/>
                    <a:pt x="2927" y="5642"/>
                    <a:pt x="2945" y="5713"/>
                  </a:cubicBezTo>
                  <a:cubicBezTo>
                    <a:pt x="2963" y="5802"/>
                    <a:pt x="2891" y="5892"/>
                    <a:pt x="2784" y="5892"/>
                  </a:cubicBezTo>
                  <a:lnTo>
                    <a:pt x="2196" y="5892"/>
                  </a:lnTo>
                  <a:cubicBezTo>
                    <a:pt x="1214" y="5892"/>
                    <a:pt x="394" y="5160"/>
                    <a:pt x="304" y="4179"/>
                  </a:cubicBezTo>
                  <a:cubicBezTo>
                    <a:pt x="197" y="3072"/>
                    <a:pt x="1072" y="2127"/>
                    <a:pt x="2178" y="2127"/>
                  </a:cubicBezTo>
                  <a:close/>
                  <a:moveTo>
                    <a:pt x="10112" y="0"/>
                  </a:moveTo>
                  <a:cubicBezTo>
                    <a:pt x="10096" y="0"/>
                    <a:pt x="10080" y="1"/>
                    <a:pt x="10064" y="3"/>
                  </a:cubicBezTo>
                  <a:lnTo>
                    <a:pt x="2035" y="307"/>
                  </a:lnTo>
                  <a:lnTo>
                    <a:pt x="2035" y="1823"/>
                  </a:lnTo>
                  <a:cubicBezTo>
                    <a:pt x="893" y="1913"/>
                    <a:pt x="1" y="2858"/>
                    <a:pt x="1" y="4018"/>
                  </a:cubicBezTo>
                  <a:cubicBezTo>
                    <a:pt x="1" y="5178"/>
                    <a:pt x="893" y="6123"/>
                    <a:pt x="2035" y="6195"/>
                  </a:cubicBezTo>
                  <a:lnTo>
                    <a:pt x="2035" y="7711"/>
                  </a:lnTo>
                  <a:lnTo>
                    <a:pt x="2945" y="7747"/>
                  </a:lnTo>
                  <a:lnTo>
                    <a:pt x="2963" y="7444"/>
                  </a:lnTo>
                  <a:lnTo>
                    <a:pt x="2338" y="7426"/>
                  </a:lnTo>
                  <a:lnTo>
                    <a:pt x="2338" y="6213"/>
                  </a:lnTo>
                  <a:lnTo>
                    <a:pt x="2784" y="6213"/>
                  </a:lnTo>
                  <a:cubicBezTo>
                    <a:pt x="3034" y="6213"/>
                    <a:pt x="3248" y="6034"/>
                    <a:pt x="3266" y="5784"/>
                  </a:cubicBezTo>
                  <a:cubicBezTo>
                    <a:pt x="3284" y="5517"/>
                    <a:pt x="3070" y="5285"/>
                    <a:pt x="2802" y="5285"/>
                  </a:cubicBezTo>
                  <a:lnTo>
                    <a:pt x="2338" y="5285"/>
                  </a:lnTo>
                  <a:lnTo>
                    <a:pt x="2338" y="2769"/>
                  </a:lnTo>
                  <a:lnTo>
                    <a:pt x="2784" y="2769"/>
                  </a:lnTo>
                  <a:cubicBezTo>
                    <a:pt x="3034" y="2769"/>
                    <a:pt x="3248" y="2591"/>
                    <a:pt x="3266" y="2341"/>
                  </a:cubicBezTo>
                  <a:cubicBezTo>
                    <a:pt x="3284" y="2073"/>
                    <a:pt x="3070" y="1841"/>
                    <a:pt x="2802" y="1841"/>
                  </a:cubicBezTo>
                  <a:lnTo>
                    <a:pt x="2338" y="1841"/>
                  </a:lnTo>
                  <a:lnTo>
                    <a:pt x="2338" y="628"/>
                  </a:lnTo>
                  <a:lnTo>
                    <a:pt x="8994" y="360"/>
                  </a:lnTo>
                  <a:lnTo>
                    <a:pt x="8994" y="7676"/>
                  </a:lnTo>
                  <a:lnTo>
                    <a:pt x="3266" y="7462"/>
                  </a:lnTo>
                  <a:lnTo>
                    <a:pt x="3248" y="7765"/>
                  </a:lnTo>
                  <a:lnTo>
                    <a:pt x="10064" y="8033"/>
                  </a:lnTo>
                  <a:cubicBezTo>
                    <a:pt x="10189" y="8033"/>
                    <a:pt x="10296" y="7997"/>
                    <a:pt x="10385" y="7908"/>
                  </a:cubicBezTo>
                  <a:cubicBezTo>
                    <a:pt x="10492" y="7819"/>
                    <a:pt x="10528" y="7694"/>
                    <a:pt x="10528" y="7569"/>
                  </a:cubicBezTo>
                  <a:lnTo>
                    <a:pt x="10528" y="2002"/>
                  </a:lnTo>
                  <a:lnTo>
                    <a:pt x="10225" y="2002"/>
                  </a:lnTo>
                  <a:lnTo>
                    <a:pt x="10225" y="7569"/>
                  </a:lnTo>
                  <a:cubicBezTo>
                    <a:pt x="10225" y="7604"/>
                    <a:pt x="10207" y="7658"/>
                    <a:pt x="10171" y="7676"/>
                  </a:cubicBezTo>
                  <a:cubicBezTo>
                    <a:pt x="10157" y="7690"/>
                    <a:pt x="10142" y="7716"/>
                    <a:pt x="10109" y="7716"/>
                  </a:cubicBezTo>
                  <a:cubicBezTo>
                    <a:pt x="10101" y="7716"/>
                    <a:pt x="10092" y="7715"/>
                    <a:pt x="10082" y="7711"/>
                  </a:cubicBezTo>
                  <a:lnTo>
                    <a:pt x="9297" y="7694"/>
                  </a:lnTo>
                  <a:lnTo>
                    <a:pt x="9297" y="342"/>
                  </a:lnTo>
                  <a:lnTo>
                    <a:pt x="10082" y="307"/>
                  </a:lnTo>
                  <a:cubicBezTo>
                    <a:pt x="10136" y="307"/>
                    <a:pt x="10153" y="325"/>
                    <a:pt x="10171" y="342"/>
                  </a:cubicBezTo>
                  <a:cubicBezTo>
                    <a:pt x="10207" y="378"/>
                    <a:pt x="10225" y="414"/>
                    <a:pt x="10225" y="467"/>
                  </a:cubicBezTo>
                  <a:lnTo>
                    <a:pt x="10225" y="1074"/>
                  </a:lnTo>
                  <a:lnTo>
                    <a:pt x="10528" y="1074"/>
                  </a:lnTo>
                  <a:lnTo>
                    <a:pt x="10528" y="467"/>
                  </a:lnTo>
                  <a:cubicBezTo>
                    <a:pt x="10528" y="325"/>
                    <a:pt x="10492" y="218"/>
                    <a:pt x="10385" y="128"/>
                  </a:cubicBezTo>
                  <a:cubicBezTo>
                    <a:pt x="10308" y="51"/>
                    <a:pt x="10216" y="0"/>
                    <a:pt x="1011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8"/>
            <p:cNvSpPr/>
            <p:nvPr/>
          </p:nvSpPr>
          <p:spPr>
            <a:xfrm rot="5400000">
              <a:off x="5032455" y="16982703"/>
              <a:ext cx="269933" cy="252168"/>
            </a:xfrm>
            <a:custGeom>
              <a:rect b="b" l="l" r="r" t="t"/>
              <a:pathLst>
                <a:path extrusionOk="0" h="4301" w="4604">
                  <a:moveTo>
                    <a:pt x="2909" y="322"/>
                  </a:moveTo>
                  <a:lnTo>
                    <a:pt x="3355" y="750"/>
                  </a:lnTo>
                  <a:lnTo>
                    <a:pt x="3890" y="1018"/>
                  </a:lnTo>
                  <a:lnTo>
                    <a:pt x="3997" y="1607"/>
                  </a:lnTo>
                  <a:lnTo>
                    <a:pt x="4265" y="2142"/>
                  </a:lnTo>
                  <a:lnTo>
                    <a:pt x="3997" y="2677"/>
                  </a:lnTo>
                  <a:lnTo>
                    <a:pt x="3890" y="3266"/>
                  </a:lnTo>
                  <a:lnTo>
                    <a:pt x="3355" y="3534"/>
                  </a:lnTo>
                  <a:lnTo>
                    <a:pt x="2909" y="3962"/>
                  </a:lnTo>
                  <a:lnTo>
                    <a:pt x="2302" y="3873"/>
                  </a:lnTo>
                  <a:lnTo>
                    <a:pt x="1696" y="3962"/>
                  </a:lnTo>
                  <a:lnTo>
                    <a:pt x="1267" y="3534"/>
                  </a:lnTo>
                  <a:lnTo>
                    <a:pt x="714" y="3266"/>
                  </a:lnTo>
                  <a:lnTo>
                    <a:pt x="625" y="2677"/>
                  </a:lnTo>
                  <a:lnTo>
                    <a:pt x="340" y="2142"/>
                  </a:lnTo>
                  <a:lnTo>
                    <a:pt x="625" y="1607"/>
                  </a:lnTo>
                  <a:lnTo>
                    <a:pt x="714" y="1018"/>
                  </a:lnTo>
                  <a:lnTo>
                    <a:pt x="1267" y="750"/>
                  </a:lnTo>
                  <a:lnTo>
                    <a:pt x="1696" y="322"/>
                  </a:lnTo>
                  <a:lnTo>
                    <a:pt x="2302" y="411"/>
                  </a:lnTo>
                  <a:lnTo>
                    <a:pt x="2909" y="322"/>
                  </a:lnTo>
                  <a:close/>
                  <a:moveTo>
                    <a:pt x="1588" y="1"/>
                  </a:moveTo>
                  <a:lnTo>
                    <a:pt x="1089" y="501"/>
                  </a:lnTo>
                  <a:lnTo>
                    <a:pt x="447" y="822"/>
                  </a:lnTo>
                  <a:lnTo>
                    <a:pt x="322" y="1518"/>
                  </a:lnTo>
                  <a:lnTo>
                    <a:pt x="0" y="2142"/>
                  </a:lnTo>
                  <a:lnTo>
                    <a:pt x="322" y="2784"/>
                  </a:lnTo>
                  <a:lnTo>
                    <a:pt x="447" y="3480"/>
                  </a:lnTo>
                  <a:lnTo>
                    <a:pt x="1089" y="3801"/>
                  </a:lnTo>
                  <a:lnTo>
                    <a:pt x="1588" y="4301"/>
                  </a:lnTo>
                  <a:lnTo>
                    <a:pt x="2302" y="4194"/>
                  </a:lnTo>
                  <a:lnTo>
                    <a:pt x="3016" y="4301"/>
                  </a:lnTo>
                  <a:lnTo>
                    <a:pt x="3533" y="3801"/>
                  </a:lnTo>
                  <a:lnTo>
                    <a:pt x="4176" y="3480"/>
                  </a:lnTo>
                  <a:lnTo>
                    <a:pt x="4283" y="2784"/>
                  </a:lnTo>
                  <a:lnTo>
                    <a:pt x="4604" y="2142"/>
                  </a:lnTo>
                  <a:lnTo>
                    <a:pt x="4283" y="1518"/>
                  </a:lnTo>
                  <a:lnTo>
                    <a:pt x="4176" y="822"/>
                  </a:lnTo>
                  <a:lnTo>
                    <a:pt x="3533" y="501"/>
                  </a:lnTo>
                  <a:lnTo>
                    <a:pt x="3016" y="1"/>
                  </a:lnTo>
                  <a:lnTo>
                    <a:pt x="2302" y="108"/>
                  </a:lnTo>
                  <a:lnTo>
                    <a:pt x="158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8"/>
            <p:cNvSpPr/>
            <p:nvPr/>
          </p:nvSpPr>
          <p:spPr>
            <a:xfrm rot="5400000">
              <a:off x="5178619" y="17120542"/>
              <a:ext cx="54467" cy="53940"/>
            </a:xfrm>
            <a:custGeom>
              <a:rect b="b" l="l" r="r" t="t"/>
              <a:pathLst>
                <a:path extrusionOk="0" h="920" w="929">
                  <a:moveTo>
                    <a:pt x="464" y="300"/>
                  </a:moveTo>
                  <a:cubicBezTo>
                    <a:pt x="505" y="300"/>
                    <a:pt x="545" y="313"/>
                    <a:pt x="571" y="340"/>
                  </a:cubicBezTo>
                  <a:cubicBezTo>
                    <a:pt x="625" y="411"/>
                    <a:pt x="625" y="500"/>
                    <a:pt x="571" y="572"/>
                  </a:cubicBezTo>
                  <a:cubicBezTo>
                    <a:pt x="536" y="590"/>
                    <a:pt x="500" y="607"/>
                    <a:pt x="464" y="607"/>
                  </a:cubicBezTo>
                  <a:cubicBezTo>
                    <a:pt x="429" y="607"/>
                    <a:pt x="375" y="590"/>
                    <a:pt x="357" y="572"/>
                  </a:cubicBezTo>
                  <a:cubicBezTo>
                    <a:pt x="322" y="536"/>
                    <a:pt x="304" y="500"/>
                    <a:pt x="304" y="447"/>
                  </a:cubicBezTo>
                  <a:cubicBezTo>
                    <a:pt x="304" y="411"/>
                    <a:pt x="322" y="375"/>
                    <a:pt x="357" y="340"/>
                  </a:cubicBezTo>
                  <a:cubicBezTo>
                    <a:pt x="384" y="313"/>
                    <a:pt x="424" y="300"/>
                    <a:pt x="464" y="300"/>
                  </a:cubicBezTo>
                  <a:close/>
                  <a:moveTo>
                    <a:pt x="464" y="1"/>
                  </a:moveTo>
                  <a:cubicBezTo>
                    <a:pt x="339" y="1"/>
                    <a:pt x="215" y="36"/>
                    <a:pt x="143" y="126"/>
                  </a:cubicBezTo>
                  <a:cubicBezTo>
                    <a:pt x="54" y="215"/>
                    <a:pt x="0" y="340"/>
                    <a:pt x="0" y="447"/>
                  </a:cubicBezTo>
                  <a:cubicBezTo>
                    <a:pt x="0" y="572"/>
                    <a:pt x="54" y="697"/>
                    <a:pt x="143" y="786"/>
                  </a:cubicBezTo>
                  <a:cubicBezTo>
                    <a:pt x="232" y="875"/>
                    <a:pt x="348" y="920"/>
                    <a:pt x="464" y="920"/>
                  </a:cubicBezTo>
                  <a:cubicBezTo>
                    <a:pt x="580" y="920"/>
                    <a:pt x="696" y="875"/>
                    <a:pt x="786" y="786"/>
                  </a:cubicBezTo>
                  <a:cubicBezTo>
                    <a:pt x="875" y="697"/>
                    <a:pt x="928" y="572"/>
                    <a:pt x="928" y="447"/>
                  </a:cubicBezTo>
                  <a:cubicBezTo>
                    <a:pt x="928" y="340"/>
                    <a:pt x="875" y="215"/>
                    <a:pt x="786" y="126"/>
                  </a:cubicBezTo>
                  <a:cubicBezTo>
                    <a:pt x="696" y="36"/>
                    <a:pt x="589" y="1"/>
                    <a:pt x="46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8"/>
            <p:cNvSpPr/>
            <p:nvPr/>
          </p:nvSpPr>
          <p:spPr>
            <a:xfrm rot="5400000">
              <a:off x="5101990" y="17042857"/>
              <a:ext cx="54409" cy="54467"/>
            </a:xfrm>
            <a:custGeom>
              <a:rect b="b" l="l" r="r" t="t"/>
              <a:pathLst>
                <a:path extrusionOk="0" h="929" w="928">
                  <a:moveTo>
                    <a:pt x="464" y="304"/>
                  </a:moveTo>
                  <a:cubicBezTo>
                    <a:pt x="518" y="304"/>
                    <a:pt x="553" y="321"/>
                    <a:pt x="589" y="357"/>
                  </a:cubicBezTo>
                  <a:cubicBezTo>
                    <a:pt x="642" y="411"/>
                    <a:pt x="642" y="518"/>
                    <a:pt x="589" y="571"/>
                  </a:cubicBezTo>
                  <a:cubicBezTo>
                    <a:pt x="553" y="598"/>
                    <a:pt x="513" y="611"/>
                    <a:pt x="473" y="611"/>
                  </a:cubicBezTo>
                  <a:cubicBezTo>
                    <a:pt x="433" y="611"/>
                    <a:pt x="393" y="598"/>
                    <a:pt x="357" y="571"/>
                  </a:cubicBezTo>
                  <a:cubicBezTo>
                    <a:pt x="339" y="536"/>
                    <a:pt x="321" y="500"/>
                    <a:pt x="321" y="464"/>
                  </a:cubicBezTo>
                  <a:cubicBezTo>
                    <a:pt x="321" y="429"/>
                    <a:pt x="339" y="393"/>
                    <a:pt x="357" y="357"/>
                  </a:cubicBezTo>
                  <a:cubicBezTo>
                    <a:pt x="393" y="321"/>
                    <a:pt x="428" y="304"/>
                    <a:pt x="464" y="304"/>
                  </a:cubicBezTo>
                  <a:close/>
                  <a:moveTo>
                    <a:pt x="464" y="0"/>
                  </a:moveTo>
                  <a:cubicBezTo>
                    <a:pt x="339" y="0"/>
                    <a:pt x="232" y="54"/>
                    <a:pt x="143" y="143"/>
                  </a:cubicBezTo>
                  <a:cubicBezTo>
                    <a:pt x="54" y="214"/>
                    <a:pt x="0" y="339"/>
                    <a:pt x="0" y="464"/>
                  </a:cubicBezTo>
                  <a:cubicBezTo>
                    <a:pt x="0" y="589"/>
                    <a:pt x="54" y="696"/>
                    <a:pt x="143" y="785"/>
                  </a:cubicBezTo>
                  <a:cubicBezTo>
                    <a:pt x="232" y="875"/>
                    <a:pt x="339" y="928"/>
                    <a:pt x="464" y="928"/>
                  </a:cubicBezTo>
                  <a:cubicBezTo>
                    <a:pt x="589" y="928"/>
                    <a:pt x="714" y="875"/>
                    <a:pt x="803" y="785"/>
                  </a:cubicBezTo>
                  <a:cubicBezTo>
                    <a:pt x="892" y="696"/>
                    <a:pt x="928" y="589"/>
                    <a:pt x="928" y="464"/>
                  </a:cubicBezTo>
                  <a:cubicBezTo>
                    <a:pt x="928" y="339"/>
                    <a:pt x="892" y="232"/>
                    <a:pt x="803" y="143"/>
                  </a:cubicBezTo>
                  <a:cubicBezTo>
                    <a:pt x="714" y="54"/>
                    <a:pt x="589" y="0"/>
                    <a:pt x="46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8"/>
            <p:cNvSpPr/>
            <p:nvPr/>
          </p:nvSpPr>
          <p:spPr>
            <a:xfrm rot="5400000">
              <a:off x="5115592" y="17056459"/>
              <a:ext cx="104655" cy="104713"/>
            </a:xfrm>
            <a:custGeom>
              <a:rect b="b" l="l" r="r" t="t"/>
              <a:pathLst>
                <a:path extrusionOk="0" h="1786" w="1785">
                  <a:moveTo>
                    <a:pt x="214" y="1"/>
                  </a:moveTo>
                  <a:lnTo>
                    <a:pt x="0" y="215"/>
                  </a:lnTo>
                  <a:lnTo>
                    <a:pt x="1570" y="1785"/>
                  </a:lnTo>
                  <a:lnTo>
                    <a:pt x="1784" y="1571"/>
                  </a:lnTo>
                  <a:lnTo>
                    <a:pt x="21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9" name="Google Shape;3329;p58"/>
          <p:cNvSpPr/>
          <p:nvPr/>
        </p:nvSpPr>
        <p:spPr>
          <a:xfrm>
            <a:off x="9192224" y="13657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8"/>
          <p:cNvSpPr/>
          <p:nvPr/>
        </p:nvSpPr>
        <p:spPr>
          <a:xfrm>
            <a:off x="8722184" y="9675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8"/>
          <p:cNvSpPr/>
          <p:nvPr/>
        </p:nvSpPr>
        <p:spPr>
          <a:xfrm flipH="1" rot="10800000">
            <a:off x="9018524" y="2336613"/>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8"/>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8"/>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8"/>
          <p:cNvSpPr/>
          <p:nvPr/>
        </p:nvSpPr>
        <p:spPr>
          <a:xfrm flipH="1">
            <a:off x="5360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8"/>
          <p:cNvSpPr/>
          <p:nvPr/>
        </p:nvSpPr>
        <p:spPr>
          <a:xfrm>
            <a:off x="846846" y="24041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8"/>
          <p:cNvSpPr/>
          <p:nvPr/>
        </p:nvSpPr>
        <p:spPr>
          <a:xfrm>
            <a:off x="719964" y="1336665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8"/>
          <p:cNvSpPr/>
          <p:nvPr/>
        </p:nvSpPr>
        <p:spPr>
          <a:xfrm flipH="1">
            <a:off x="8774212" y="16678918"/>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8"/>
          <p:cNvSpPr/>
          <p:nvPr/>
        </p:nvSpPr>
        <p:spPr>
          <a:xfrm flipH="1">
            <a:off x="548484" y="82253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8"/>
          <p:cNvSpPr/>
          <p:nvPr/>
        </p:nvSpPr>
        <p:spPr>
          <a:xfrm flipH="1">
            <a:off x="992795" y="78527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3" name="Shape 3343"/>
        <p:cNvGrpSpPr/>
        <p:nvPr/>
      </p:nvGrpSpPr>
      <p:grpSpPr>
        <a:xfrm>
          <a:off x="0" y="0"/>
          <a:ext cx="0" cy="0"/>
          <a:chOff x="0" y="0"/>
          <a:chExt cx="0" cy="0"/>
        </a:xfrm>
      </p:grpSpPr>
      <p:grpSp>
        <p:nvGrpSpPr>
          <p:cNvPr id="3344" name="Google Shape;3344;p59"/>
          <p:cNvGrpSpPr/>
          <p:nvPr/>
        </p:nvGrpSpPr>
        <p:grpSpPr>
          <a:xfrm>
            <a:off x="1344175" y="3944550"/>
            <a:ext cx="7598100" cy="12238200"/>
            <a:chOff x="1344175" y="3944550"/>
            <a:chExt cx="7598100" cy="12238200"/>
          </a:xfrm>
        </p:grpSpPr>
        <p:sp>
          <p:nvSpPr>
            <p:cNvPr id="3345" name="Google Shape;3345;p59"/>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9"/>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47" name="Google Shape;3347;p59"/>
            <p:cNvGrpSpPr/>
            <p:nvPr/>
          </p:nvGrpSpPr>
          <p:grpSpPr>
            <a:xfrm>
              <a:off x="7118866" y="4300122"/>
              <a:ext cx="1448807" cy="382399"/>
              <a:chOff x="4868525" y="2419100"/>
              <a:chExt cx="2098200" cy="553800"/>
            </a:xfrm>
          </p:grpSpPr>
          <p:sp>
            <p:nvSpPr>
              <p:cNvPr id="3348" name="Google Shape;3348;p5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51" name="Google Shape;3351;p5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352" name="Google Shape;3352;p5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54" name="Google Shape;3354;p5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355" name="Google Shape;3355;p5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356" name="Google Shape;3356;p59"/>
            <p:cNvGrpSpPr/>
            <p:nvPr/>
          </p:nvGrpSpPr>
          <p:grpSpPr>
            <a:xfrm>
              <a:off x="1746820" y="4371370"/>
              <a:ext cx="1068387" cy="244355"/>
              <a:chOff x="3135388" y="13929688"/>
              <a:chExt cx="1465150" cy="335100"/>
            </a:xfrm>
          </p:grpSpPr>
          <p:sp>
            <p:nvSpPr>
              <p:cNvPr id="3357" name="Google Shape;3357;p59"/>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9"/>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9"/>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60" name="Google Shape;3360;p59"/>
          <p:cNvSpPr/>
          <p:nvPr/>
        </p:nvSpPr>
        <p:spPr>
          <a:xfrm>
            <a:off x="4282625" y="5339800"/>
            <a:ext cx="1720800" cy="1491900"/>
          </a:xfrm>
          <a:prstGeom prst="roundRect">
            <a:avLst>
              <a:gd fmla="val 16667"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9"/>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 THE CONTENT OF A HAPPY PLAN</a:t>
            </a:r>
            <a:endParaRPr/>
          </a:p>
        </p:txBody>
      </p:sp>
      <p:sp>
        <p:nvSpPr>
          <p:cNvPr id="3362" name="Google Shape;3362;p59"/>
          <p:cNvSpPr/>
          <p:nvPr/>
        </p:nvSpPr>
        <p:spPr>
          <a:xfrm rot="-180001">
            <a:off x="1276232" y="1067301"/>
            <a:ext cx="8016003"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THE CONTENT OF</a:t>
            </a:r>
          </a:p>
        </p:txBody>
      </p:sp>
      <p:sp>
        <p:nvSpPr>
          <p:cNvPr id="3363" name="Google Shape;3363;p59"/>
          <p:cNvSpPr/>
          <p:nvPr/>
        </p:nvSpPr>
        <p:spPr>
          <a:xfrm rot="-180001">
            <a:off x="1810234" y="2015799"/>
            <a:ext cx="6757424"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 HAPPY PLAN</a:t>
            </a:r>
          </a:p>
        </p:txBody>
      </p:sp>
      <p:grpSp>
        <p:nvGrpSpPr>
          <p:cNvPr id="3364" name="Google Shape;3364;p59"/>
          <p:cNvGrpSpPr/>
          <p:nvPr/>
        </p:nvGrpSpPr>
        <p:grpSpPr>
          <a:xfrm>
            <a:off x="6378604" y="4159163"/>
            <a:ext cx="3179496" cy="3853175"/>
            <a:chOff x="6378604" y="4159163"/>
            <a:chExt cx="3179496" cy="3853175"/>
          </a:xfrm>
        </p:grpSpPr>
        <p:sp>
          <p:nvSpPr>
            <p:cNvPr id="3365" name="Google Shape;3365;p59"/>
            <p:cNvSpPr/>
            <p:nvPr/>
          </p:nvSpPr>
          <p:spPr>
            <a:xfrm>
              <a:off x="6378604" y="4159163"/>
              <a:ext cx="31794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9"/>
            <p:cNvSpPr/>
            <p:nvPr/>
          </p:nvSpPr>
          <p:spPr>
            <a:xfrm rot="10800000">
              <a:off x="6378700" y="5213338"/>
              <a:ext cx="3179400" cy="2799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7" name="Google Shape;3367;p59"/>
            <p:cNvGrpSpPr/>
            <p:nvPr/>
          </p:nvGrpSpPr>
          <p:grpSpPr>
            <a:xfrm>
              <a:off x="7735287" y="4487647"/>
              <a:ext cx="1448807" cy="382399"/>
              <a:chOff x="4868525" y="2419100"/>
              <a:chExt cx="2098200" cy="553800"/>
            </a:xfrm>
          </p:grpSpPr>
          <p:sp>
            <p:nvSpPr>
              <p:cNvPr id="3368" name="Google Shape;3368;p5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71" name="Google Shape;3371;p5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372" name="Google Shape;3372;p5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74" name="Google Shape;3374;p5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375" name="Google Shape;3375;p5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3376" name="Google Shape;3376;p59"/>
          <p:cNvSpPr txBox="1"/>
          <p:nvPr>
            <p:ph idx="4294967295" type="subTitle"/>
          </p:nvPr>
        </p:nvSpPr>
        <p:spPr>
          <a:xfrm>
            <a:off x="6620975" y="6265704"/>
            <a:ext cx="2694900" cy="1487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 is actually cold</a:t>
            </a:r>
            <a:endParaRPr/>
          </a:p>
        </p:txBody>
      </p:sp>
      <p:sp>
        <p:nvSpPr>
          <p:cNvPr id="3377" name="Google Shape;3377;p59"/>
          <p:cNvSpPr txBox="1"/>
          <p:nvPr>
            <p:ph idx="4294967295" type="subTitle"/>
          </p:nvPr>
        </p:nvSpPr>
        <p:spPr>
          <a:xfrm>
            <a:off x="6369722" y="5411575"/>
            <a:ext cx="31974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MARS</a:t>
            </a:r>
            <a:endParaRPr b="1" sz="6000"/>
          </a:p>
        </p:txBody>
      </p:sp>
      <p:cxnSp>
        <p:nvCxnSpPr>
          <p:cNvPr id="3378" name="Google Shape;3378;p59"/>
          <p:cNvCxnSpPr>
            <a:stCxn id="3360" idx="2"/>
            <a:endCxn id="3379" idx="0"/>
          </p:cNvCxnSpPr>
          <p:nvPr/>
        </p:nvCxnSpPr>
        <p:spPr>
          <a:xfrm>
            <a:off x="5143025" y="6831700"/>
            <a:ext cx="0" cy="1766700"/>
          </a:xfrm>
          <a:prstGeom prst="straightConnector1">
            <a:avLst/>
          </a:prstGeom>
          <a:noFill/>
          <a:ln cap="flat" cmpd="sng" w="19050">
            <a:solidFill>
              <a:schemeClr val="dk1"/>
            </a:solidFill>
            <a:prstDash val="solid"/>
            <a:round/>
            <a:headEnd len="med" w="med" type="none"/>
            <a:tailEnd len="med" w="med" type="none"/>
          </a:ln>
        </p:spPr>
      </p:cxnSp>
      <p:cxnSp>
        <p:nvCxnSpPr>
          <p:cNvPr id="3380" name="Google Shape;3380;p59"/>
          <p:cNvCxnSpPr>
            <a:endCxn id="3381" idx="0"/>
          </p:cNvCxnSpPr>
          <p:nvPr/>
        </p:nvCxnSpPr>
        <p:spPr>
          <a:xfrm>
            <a:off x="5143200" y="9988658"/>
            <a:ext cx="300" cy="1868400"/>
          </a:xfrm>
          <a:prstGeom prst="straightConnector1">
            <a:avLst/>
          </a:prstGeom>
          <a:noFill/>
          <a:ln cap="flat" cmpd="sng" w="19050">
            <a:solidFill>
              <a:schemeClr val="dk1"/>
            </a:solidFill>
            <a:prstDash val="solid"/>
            <a:round/>
            <a:headEnd len="med" w="med" type="none"/>
            <a:tailEnd len="med" w="med" type="none"/>
          </a:ln>
        </p:spPr>
      </p:cxnSp>
      <p:cxnSp>
        <p:nvCxnSpPr>
          <p:cNvPr id="3382" name="Google Shape;3382;p59"/>
          <p:cNvCxnSpPr>
            <a:endCxn id="3383" idx="0"/>
          </p:cNvCxnSpPr>
          <p:nvPr/>
        </p:nvCxnSpPr>
        <p:spPr>
          <a:xfrm>
            <a:off x="5143200" y="13171088"/>
            <a:ext cx="300" cy="1944600"/>
          </a:xfrm>
          <a:prstGeom prst="straightConnector1">
            <a:avLst/>
          </a:prstGeom>
          <a:noFill/>
          <a:ln cap="flat" cmpd="sng" w="19050">
            <a:solidFill>
              <a:schemeClr val="dk1"/>
            </a:solidFill>
            <a:prstDash val="solid"/>
            <a:round/>
            <a:headEnd len="med" w="med" type="none"/>
            <a:tailEnd len="med" w="med" type="none"/>
          </a:ln>
        </p:spPr>
      </p:cxnSp>
      <p:sp>
        <p:nvSpPr>
          <p:cNvPr id="3384" name="Google Shape;3384;p59"/>
          <p:cNvSpPr/>
          <p:nvPr/>
        </p:nvSpPr>
        <p:spPr>
          <a:xfrm>
            <a:off x="8938048" y="1645855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5" name="Google Shape;3385;p59"/>
          <p:cNvGrpSpPr/>
          <p:nvPr/>
        </p:nvGrpSpPr>
        <p:grpSpPr>
          <a:xfrm>
            <a:off x="6378604" y="10615000"/>
            <a:ext cx="3179496" cy="3853175"/>
            <a:chOff x="6378604" y="10615000"/>
            <a:chExt cx="3179496" cy="3853175"/>
          </a:xfrm>
        </p:grpSpPr>
        <p:sp>
          <p:nvSpPr>
            <p:cNvPr id="3386" name="Google Shape;3386;p59"/>
            <p:cNvSpPr/>
            <p:nvPr/>
          </p:nvSpPr>
          <p:spPr>
            <a:xfrm>
              <a:off x="6378604" y="10615000"/>
              <a:ext cx="31794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9"/>
            <p:cNvSpPr/>
            <p:nvPr/>
          </p:nvSpPr>
          <p:spPr>
            <a:xfrm rot="10800000">
              <a:off x="6378700" y="11669175"/>
              <a:ext cx="3179400" cy="2799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8" name="Google Shape;3388;p59"/>
            <p:cNvGrpSpPr/>
            <p:nvPr/>
          </p:nvGrpSpPr>
          <p:grpSpPr>
            <a:xfrm>
              <a:off x="7735287" y="10943485"/>
              <a:ext cx="1448807" cy="382399"/>
              <a:chOff x="4868525" y="2419100"/>
              <a:chExt cx="2098200" cy="553800"/>
            </a:xfrm>
          </p:grpSpPr>
          <p:sp>
            <p:nvSpPr>
              <p:cNvPr id="3389" name="Google Shape;3389;p5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2" name="Google Shape;3392;p5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393" name="Google Shape;3393;p5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395" name="Google Shape;3395;p5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396" name="Google Shape;3396;p5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3397" name="Google Shape;3397;p59"/>
          <p:cNvSpPr txBox="1"/>
          <p:nvPr>
            <p:ph idx="4294967295" type="subTitle"/>
          </p:nvPr>
        </p:nvSpPr>
        <p:spPr>
          <a:xfrm>
            <a:off x="6620975" y="12721525"/>
            <a:ext cx="2694900" cy="1487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It’s very far from the Sun</a:t>
            </a:r>
            <a:endParaRPr/>
          </a:p>
        </p:txBody>
      </p:sp>
      <p:sp>
        <p:nvSpPr>
          <p:cNvPr id="3398" name="Google Shape;3398;p59"/>
          <p:cNvSpPr txBox="1"/>
          <p:nvPr>
            <p:ph idx="4294967295" type="subTitle"/>
          </p:nvPr>
        </p:nvSpPr>
        <p:spPr>
          <a:xfrm>
            <a:off x="6369722" y="11867402"/>
            <a:ext cx="31974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NEPTUNE</a:t>
            </a:r>
            <a:endParaRPr b="1" sz="6000"/>
          </a:p>
        </p:txBody>
      </p:sp>
      <p:sp>
        <p:nvSpPr>
          <p:cNvPr id="3399" name="Google Shape;3399;p59"/>
          <p:cNvSpPr/>
          <p:nvPr/>
        </p:nvSpPr>
        <p:spPr>
          <a:xfrm flipH="1">
            <a:off x="9223356" y="91487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9"/>
          <p:cNvSpPr/>
          <p:nvPr/>
        </p:nvSpPr>
        <p:spPr>
          <a:xfrm>
            <a:off x="4283100" y="15115688"/>
            <a:ext cx="1720800" cy="1491900"/>
          </a:xfrm>
          <a:prstGeom prst="roundRect">
            <a:avLst>
              <a:gd fmla="val 16667"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9"/>
          <p:cNvSpPr/>
          <p:nvPr/>
        </p:nvSpPr>
        <p:spPr>
          <a:xfrm flipH="1">
            <a:off x="597767" y="12688881"/>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1" name="Google Shape;3401;p59"/>
          <p:cNvGrpSpPr/>
          <p:nvPr/>
        </p:nvGrpSpPr>
        <p:grpSpPr>
          <a:xfrm>
            <a:off x="4806119" y="5856460"/>
            <a:ext cx="666540" cy="533448"/>
            <a:chOff x="2853910" y="12755861"/>
            <a:chExt cx="618312" cy="494896"/>
          </a:xfrm>
        </p:grpSpPr>
        <p:sp>
          <p:nvSpPr>
            <p:cNvPr id="3402" name="Google Shape;3402;p59"/>
            <p:cNvSpPr/>
            <p:nvPr/>
          </p:nvSpPr>
          <p:spPr>
            <a:xfrm rot="5400000">
              <a:off x="2926084" y="12698345"/>
              <a:ext cx="470799" cy="602599"/>
            </a:xfrm>
            <a:custGeom>
              <a:rect b="b" l="l" r="r" t="t"/>
              <a:pathLst>
                <a:path extrusionOk="0" h="10278" w="8030">
                  <a:moveTo>
                    <a:pt x="2338" y="4425"/>
                  </a:moveTo>
                  <a:cubicBezTo>
                    <a:pt x="2285" y="4443"/>
                    <a:pt x="2231" y="4461"/>
                    <a:pt x="2177" y="4479"/>
                  </a:cubicBezTo>
                  <a:cubicBezTo>
                    <a:pt x="2213" y="4461"/>
                    <a:pt x="2267" y="4443"/>
                    <a:pt x="2320" y="4425"/>
                  </a:cubicBezTo>
                  <a:close/>
                  <a:moveTo>
                    <a:pt x="2053" y="4497"/>
                  </a:moveTo>
                  <a:cubicBezTo>
                    <a:pt x="2049" y="4498"/>
                    <a:pt x="2044" y="4500"/>
                    <a:pt x="2040" y="4501"/>
                  </a:cubicBezTo>
                  <a:lnTo>
                    <a:pt x="2040" y="4501"/>
                  </a:lnTo>
                  <a:cubicBezTo>
                    <a:pt x="2046" y="4497"/>
                    <a:pt x="2053" y="4497"/>
                    <a:pt x="2053" y="4497"/>
                  </a:cubicBezTo>
                  <a:close/>
                  <a:moveTo>
                    <a:pt x="1947" y="4545"/>
                  </a:moveTo>
                  <a:cubicBezTo>
                    <a:pt x="1929" y="4554"/>
                    <a:pt x="1910" y="4562"/>
                    <a:pt x="1892" y="4568"/>
                  </a:cubicBezTo>
                  <a:cubicBezTo>
                    <a:pt x="1908" y="4560"/>
                    <a:pt x="1926" y="4553"/>
                    <a:pt x="1947" y="4545"/>
                  </a:cubicBezTo>
                  <a:close/>
                  <a:moveTo>
                    <a:pt x="5324" y="5601"/>
                  </a:moveTo>
                  <a:cubicBezTo>
                    <a:pt x="5329" y="5606"/>
                    <a:pt x="5333" y="5610"/>
                    <a:pt x="5334" y="5615"/>
                  </a:cubicBezTo>
                  <a:lnTo>
                    <a:pt x="5334" y="5615"/>
                  </a:lnTo>
                  <a:cubicBezTo>
                    <a:pt x="5331" y="5610"/>
                    <a:pt x="5328" y="5606"/>
                    <a:pt x="5324" y="5601"/>
                  </a:cubicBezTo>
                  <a:close/>
                  <a:moveTo>
                    <a:pt x="4176" y="1"/>
                  </a:moveTo>
                  <a:cubicBezTo>
                    <a:pt x="2552" y="1"/>
                    <a:pt x="1232" y="1321"/>
                    <a:pt x="1232" y="2945"/>
                  </a:cubicBezTo>
                  <a:cubicBezTo>
                    <a:pt x="1232" y="3391"/>
                    <a:pt x="1339" y="3819"/>
                    <a:pt x="1517" y="4211"/>
                  </a:cubicBezTo>
                  <a:lnTo>
                    <a:pt x="1535" y="4211"/>
                  </a:lnTo>
                  <a:cubicBezTo>
                    <a:pt x="1589" y="4354"/>
                    <a:pt x="1678" y="4479"/>
                    <a:pt x="1767" y="4604"/>
                  </a:cubicBezTo>
                  <a:lnTo>
                    <a:pt x="1785" y="4604"/>
                  </a:lnTo>
                  <a:cubicBezTo>
                    <a:pt x="750" y="5050"/>
                    <a:pt x="1" y="6067"/>
                    <a:pt x="1" y="7298"/>
                  </a:cubicBezTo>
                  <a:cubicBezTo>
                    <a:pt x="1" y="7923"/>
                    <a:pt x="197" y="8494"/>
                    <a:pt x="518" y="8975"/>
                  </a:cubicBezTo>
                  <a:cubicBezTo>
                    <a:pt x="554" y="9029"/>
                    <a:pt x="589" y="9082"/>
                    <a:pt x="643" y="9136"/>
                  </a:cubicBezTo>
                  <a:cubicBezTo>
                    <a:pt x="661" y="9154"/>
                    <a:pt x="679" y="9172"/>
                    <a:pt x="697" y="9189"/>
                  </a:cubicBezTo>
                  <a:cubicBezTo>
                    <a:pt x="1232" y="9850"/>
                    <a:pt x="2035" y="10278"/>
                    <a:pt x="2927" y="10278"/>
                  </a:cubicBezTo>
                  <a:cubicBezTo>
                    <a:pt x="3980" y="10278"/>
                    <a:pt x="4907" y="9707"/>
                    <a:pt x="5425" y="8850"/>
                  </a:cubicBezTo>
                  <a:lnTo>
                    <a:pt x="6799" y="8850"/>
                  </a:lnTo>
                  <a:lnTo>
                    <a:pt x="6513" y="8369"/>
                  </a:lnTo>
                  <a:lnTo>
                    <a:pt x="5871" y="7298"/>
                  </a:lnTo>
                  <a:cubicBezTo>
                    <a:pt x="5871" y="6679"/>
                    <a:pt x="5672" y="6093"/>
                    <a:pt x="5338" y="5620"/>
                  </a:cubicBezTo>
                  <a:lnTo>
                    <a:pt x="5338" y="5620"/>
                  </a:lnTo>
                  <a:cubicBezTo>
                    <a:pt x="5444" y="5584"/>
                    <a:pt x="5551" y="5531"/>
                    <a:pt x="5657" y="5460"/>
                  </a:cubicBezTo>
                  <a:cubicBezTo>
                    <a:pt x="5657" y="5460"/>
                    <a:pt x="5675" y="5460"/>
                    <a:pt x="5692" y="5443"/>
                  </a:cubicBezTo>
                  <a:cubicBezTo>
                    <a:pt x="5782" y="5389"/>
                    <a:pt x="5871" y="5318"/>
                    <a:pt x="5960" y="5264"/>
                  </a:cubicBezTo>
                  <a:cubicBezTo>
                    <a:pt x="5978" y="5246"/>
                    <a:pt x="5996" y="5246"/>
                    <a:pt x="5996" y="5228"/>
                  </a:cubicBezTo>
                  <a:cubicBezTo>
                    <a:pt x="6085" y="5157"/>
                    <a:pt x="6174" y="5086"/>
                    <a:pt x="6246" y="5014"/>
                  </a:cubicBezTo>
                  <a:cubicBezTo>
                    <a:pt x="6263" y="4996"/>
                    <a:pt x="6263" y="4979"/>
                    <a:pt x="6281" y="4979"/>
                  </a:cubicBezTo>
                  <a:cubicBezTo>
                    <a:pt x="6353" y="4889"/>
                    <a:pt x="6424" y="4800"/>
                    <a:pt x="6495" y="4711"/>
                  </a:cubicBezTo>
                  <a:lnTo>
                    <a:pt x="6513" y="4711"/>
                  </a:lnTo>
                  <a:cubicBezTo>
                    <a:pt x="6585" y="4604"/>
                    <a:pt x="6638" y="4515"/>
                    <a:pt x="6710" y="4408"/>
                  </a:cubicBezTo>
                  <a:cubicBezTo>
                    <a:pt x="6763" y="4301"/>
                    <a:pt x="6817" y="4194"/>
                    <a:pt x="6870" y="4086"/>
                  </a:cubicBezTo>
                  <a:cubicBezTo>
                    <a:pt x="6870" y="4086"/>
                    <a:pt x="6870" y="4069"/>
                    <a:pt x="6888" y="4051"/>
                  </a:cubicBezTo>
                  <a:cubicBezTo>
                    <a:pt x="6924" y="3944"/>
                    <a:pt x="6959" y="3837"/>
                    <a:pt x="6995" y="3730"/>
                  </a:cubicBezTo>
                  <a:cubicBezTo>
                    <a:pt x="6995" y="3712"/>
                    <a:pt x="6995" y="3694"/>
                    <a:pt x="7013" y="3676"/>
                  </a:cubicBezTo>
                  <a:cubicBezTo>
                    <a:pt x="7031" y="3569"/>
                    <a:pt x="7066" y="3462"/>
                    <a:pt x="7066" y="3355"/>
                  </a:cubicBezTo>
                  <a:cubicBezTo>
                    <a:pt x="7066" y="3355"/>
                    <a:pt x="7084" y="3337"/>
                    <a:pt x="7084" y="3337"/>
                  </a:cubicBezTo>
                  <a:lnTo>
                    <a:pt x="7066" y="3337"/>
                  </a:lnTo>
                  <a:cubicBezTo>
                    <a:pt x="7102" y="3212"/>
                    <a:pt x="7102" y="3069"/>
                    <a:pt x="7102" y="2945"/>
                  </a:cubicBezTo>
                  <a:lnTo>
                    <a:pt x="8030" y="1392"/>
                  </a:lnTo>
                  <a:lnTo>
                    <a:pt x="6656" y="1392"/>
                  </a:lnTo>
                  <a:cubicBezTo>
                    <a:pt x="6139" y="554"/>
                    <a:pt x="5229" y="1"/>
                    <a:pt x="41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9"/>
            <p:cNvSpPr/>
            <p:nvPr/>
          </p:nvSpPr>
          <p:spPr>
            <a:xfrm rot="5400000">
              <a:off x="2915618" y="12694153"/>
              <a:ext cx="494896" cy="618312"/>
            </a:xfrm>
            <a:custGeom>
              <a:rect b="b" l="l" r="r" t="t"/>
              <a:pathLst>
                <a:path extrusionOk="0" h="10546" w="8441">
                  <a:moveTo>
                    <a:pt x="4304" y="1"/>
                  </a:moveTo>
                  <a:cubicBezTo>
                    <a:pt x="2641" y="1"/>
                    <a:pt x="1268" y="1332"/>
                    <a:pt x="1232" y="2998"/>
                  </a:cubicBezTo>
                  <a:cubicBezTo>
                    <a:pt x="1214" y="3605"/>
                    <a:pt x="1375" y="4194"/>
                    <a:pt x="1678" y="4694"/>
                  </a:cubicBezTo>
                  <a:cubicBezTo>
                    <a:pt x="679" y="5211"/>
                    <a:pt x="1" y="6246"/>
                    <a:pt x="1" y="7459"/>
                  </a:cubicBezTo>
                  <a:cubicBezTo>
                    <a:pt x="1" y="9154"/>
                    <a:pt x="1375" y="10546"/>
                    <a:pt x="3088" y="10546"/>
                  </a:cubicBezTo>
                  <a:cubicBezTo>
                    <a:pt x="3552" y="10546"/>
                    <a:pt x="4016" y="10439"/>
                    <a:pt x="4444" y="10225"/>
                  </a:cubicBezTo>
                  <a:lnTo>
                    <a:pt x="4301" y="9957"/>
                  </a:lnTo>
                  <a:cubicBezTo>
                    <a:pt x="3926" y="10136"/>
                    <a:pt x="3516" y="10243"/>
                    <a:pt x="3088" y="10243"/>
                  </a:cubicBezTo>
                  <a:cubicBezTo>
                    <a:pt x="1535" y="10243"/>
                    <a:pt x="286" y="8976"/>
                    <a:pt x="304" y="7423"/>
                  </a:cubicBezTo>
                  <a:cubicBezTo>
                    <a:pt x="322" y="5925"/>
                    <a:pt x="1553" y="4694"/>
                    <a:pt x="3052" y="4676"/>
                  </a:cubicBezTo>
                  <a:cubicBezTo>
                    <a:pt x="3063" y="4676"/>
                    <a:pt x="3074" y="4676"/>
                    <a:pt x="3085" y="4676"/>
                  </a:cubicBezTo>
                  <a:cubicBezTo>
                    <a:pt x="4622" y="4676"/>
                    <a:pt x="5871" y="5918"/>
                    <a:pt x="5871" y="7459"/>
                  </a:cubicBezTo>
                  <a:lnTo>
                    <a:pt x="5871" y="7495"/>
                  </a:lnTo>
                  <a:lnTo>
                    <a:pt x="6674" y="8851"/>
                  </a:lnTo>
                  <a:lnTo>
                    <a:pt x="5496" y="8851"/>
                  </a:lnTo>
                  <a:lnTo>
                    <a:pt x="5443" y="8922"/>
                  </a:lnTo>
                  <a:cubicBezTo>
                    <a:pt x="5229" y="9279"/>
                    <a:pt x="4926" y="9582"/>
                    <a:pt x="4569" y="9814"/>
                  </a:cubicBezTo>
                  <a:lnTo>
                    <a:pt x="4729" y="10064"/>
                  </a:lnTo>
                  <a:cubicBezTo>
                    <a:pt x="5104" y="9832"/>
                    <a:pt x="5425" y="9511"/>
                    <a:pt x="5657" y="9154"/>
                  </a:cubicBezTo>
                  <a:lnTo>
                    <a:pt x="7209" y="9154"/>
                  </a:lnTo>
                  <a:lnTo>
                    <a:pt x="6157" y="7406"/>
                  </a:lnTo>
                  <a:cubicBezTo>
                    <a:pt x="6157" y="6835"/>
                    <a:pt x="5996" y="6299"/>
                    <a:pt x="5711" y="5835"/>
                  </a:cubicBezTo>
                  <a:cubicBezTo>
                    <a:pt x="6728" y="5318"/>
                    <a:pt x="7388" y="4283"/>
                    <a:pt x="7406" y="3123"/>
                  </a:cubicBezTo>
                  <a:lnTo>
                    <a:pt x="8441" y="1393"/>
                  </a:lnTo>
                  <a:lnTo>
                    <a:pt x="6906" y="1393"/>
                  </a:lnTo>
                  <a:cubicBezTo>
                    <a:pt x="6745" y="1161"/>
                    <a:pt x="6549" y="947"/>
                    <a:pt x="6335" y="750"/>
                  </a:cubicBezTo>
                  <a:lnTo>
                    <a:pt x="6139" y="982"/>
                  </a:lnTo>
                  <a:cubicBezTo>
                    <a:pt x="6353" y="1179"/>
                    <a:pt x="6531" y="1393"/>
                    <a:pt x="6692" y="1625"/>
                  </a:cubicBezTo>
                  <a:lnTo>
                    <a:pt x="6728" y="1696"/>
                  </a:lnTo>
                  <a:lnTo>
                    <a:pt x="7905" y="1696"/>
                  </a:lnTo>
                  <a:lnTo>
                    <a:pt x="7102" y="3052"/>
                  </a:lnTo>
                  <a:lnTo>
                    <a:pt x="7102" y="3088"/>
                  </a:lnTo>
                  <a:cubicBezTo>
                    <a:pt x="7102" y="4158"/>
                    <a:pt x="6496" y="5122"/>
                    <a:pt x="5550" y="5586"/>
                  </a:cubicBezTo>
                  <a:cubicBezTo>
                    <a:pt x="4979" y="4836"/>
                    <a:pt x="4087" y="4372"/>
                    <a:pt x="3088" y="4372"/>
                  </a:cubicBezTo>
                  <a:cubicBezTo>
                    <a:pt x="2695" y="4372"/>
                    <a:pt x="2320" y="4444"/>
                    <a:pt x="1964" y="4569"/>
                  </a:cubicBezTo>
                  <a:cubicBezTo>
                    <a:pt x="1678" y="4123"/>
                    <a:pt x="1535" y="3605"/>
                    <a:pt x="1535" y="3052"/>
                  </a:cubicBezTo>
                  <a:cubicBezTo>
                    <a:pt x="1553" y="1553"/>
                    <a:pt x="2784" y="322"/>
                    <a:pt x="4301" y="304"/>
                  </a:cubicBezTo>
                  <a:cubicBezTo>
                    <a:pt x="4872" y="304"/>
                    <a:pt x="5443" y="483"/>
                    <a:pt x="5907" y="804"/>
                  </a:cubicBezTo>
                  <a:lnTo>
                    <a:pt x="6085" y="554"/>
                  </a:lnTo>
                  <a:cubicBezTo>
                    <a:pt x="5568" y="197"/>
                    <a:pt x="4979" y="1"/>
                    <a:pt x="4337" y="1"/>
                  </a:cubicBezTo>
                  <a:cubicBezTo>
                    <a:pt x="4326" y="1"/>
                    <a:pt x="4315" y="1"/>
                    <a:pt x="4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9"/>
            <p:cNvSpPr/>
            <p:nvPr/>
          </p:nvSpPr>
          <p:spPr>
            <a:xfrm rot="5400000">
              <a:off x="2982017" y="12897628"/>
              <a:ext cx="104713" cy="208254"/>
            </a:xfrm>
            <a:custGeom>
              <a:rect b="b" l="l" r="r" t="t"/>
              <a:pathLst>
                <a:path extrusionOk="0" h="3552" w="1786">
                  <a:moveTo>
                    <a:pt x="483" y="322"/>
                  </a:moveTo>
                  <a:cubicBezTo>
                    <a:pt x="1071" y="554"/>
                    <a:pt x="1464" y="1125"/>
                    <a:pt x="1464" y="1767"/>
                  </a:cubicBezTo>
                  <a:cubicBezTo>
                    <a:pt x="1464" y="2409"/>
                    <a:pt x="1071" y="2980"/>
                    <a:pt x="483" y="3212"/>
                  </a:cubicBezTo>
                  <a:lnTo>
                    <a:pt x="322" y="3141"/>
                  </a:lnTo>
                  <a:lnTo>
                    <a:pt x="322" y="411"/>
                  </a:lnTo>
                  <a:lnTo>
                    <a:pt x="483" y="322"/>
                  </a:lnTo>
                  <a:close/>
                  <a:moveTo>
                    <a:pt x="465" y="1"/>
                  </a:moveTo>
                  <a:lnTo>
                    <a:pt x="1" y="215"/>
                  </a:lnTo>
                  <a:lnTo>
                    <a:pt x="1" y="3319"/>
                  </a:lnTo>
                  <a:lnTo>
                    <a:pt x="465" y="3551"/>
                  </a:lnTo>
                  <a:lnTo>
                    <a:pt x="518" y="3534"/>
                  </a:lnTo>
                  <a:cubicBezTo>
                    <a:pt x="1268" y="3266"/>
                    <a:pt x="1785" y="2570"/>
                    <a:pt x="1785" y="1767"/>
                  </a:cubicBezTo>
                  <a:cubicBezTo>
                    <a:pt x="1785" y="982"/>
                    <a:pt x="1268" y="268"/>
                    <a:pt x="518" y="19"/>
                  </a:cubicBezTo>
                  <a:lnTo>
                    <a:pt x="46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9"/>
            <p:cNvSpPr/>
            <p:nvPr/>
          </p:nvSpPr>
          <p:spPr>
            <a:xfrm rot="5400000">
              <a:off x="2948539" y="12846386"/>
              <a:ext cx="45086" cy="89997"/>
            </a:xfrm>
            <a:custGeom>
              <a:rect b="b" l="l" r="r" t="t"/>
              <a:pathLst>
                <a:path extrusionOk="0" h="1535" w="769">
                  <a:moveTo>
                    <a:pt x="768" y="0"/>
                  </a:moveTo>
                  <a:cubicBezTo>
                    <a:pt x="340" y="0"/>
                    <a:pt x="1" y="339"/>
                    <a:pt x="1" y="768"/>
                  </a:cubicBezTo>
                  <a:cubicBezTo>
                    <a:pt x="1" y="1196"/>
                    <a:pt x="340" y="1535"/>
                    <a:pt x="768" y="1535"/>
                  </a:cubicBezTo>
                  <a:lnTo>
                    <a:pt x="768" y="1231"/>
                  </a:lnTo>
                  <a:cubicBezTo>
                    <a:pt x="501" y="1231"/>
                    <a:pt x="304" y="1017"/>
                    <a:pt x="304" y="768"/>
                  </a:cubicBezTo>
                  <a:cubicBezTo>
                    <a:pt x="304" y="518"/>
                    <a:pt x="501" y="304"/>
                    <a:pt x="768" y="304"/>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9"/>
            <p:cNvSpPr/>
            <p:nvPr/>
          </p:nvSpPr>
          <p:spPr>
            <a:xfrm rot="5400000">
              <a:off x="3075649" y="12845858"/>
              <a:ext cx="45086" cy="91052"/>
            </a:xfrm>
            <a:custGeom>
              <a:rect b="b" l="l" r="r" t="t"/>
              <a:pathLst>
                <a:path extrusionOk="0" h="1553" w="769">
                  <a:moveTo>
                    <a:pt x="768" y="1"/>
                  </a:moveTo>
                  <a:cubicBezTo>
                    <a:pt x="340" y="1"/>
                    <a:pt x="1" y="357"/>
                    <a:pt x="1" y="786"/>
                  </a:cubicBezTo>
                  <a:cubicBezTo>
                    <a:pt x="1" y="1214"/>
                    <a:pt x="340" y="1553"/>
                    <a:pt x="768" y="1553"/>
                  </a:cubicBezTo>
                  <a:lnTo>
                    <a:pt x="768" y="1249"/>
                  </a:lnTo>
                  <a:cubicBezTo>
                    <a:pt x="501" y="1249"/>
                    <a:pt x="304" y="1035"/>
                    <a:pt x="304" y="786"/>
                  </a:cubicBezTo>
                  <a:cubicBezTo>
                    <a:pt x="304" y="518"/>
                    <a:pt x="501" y="322"/>
                    <a:pt x="768" y="322"/>
                  </a:cubicBezTo>
                  <a:lnTo>
                    <a:pt x="76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9"/>
            <p:cNvSpPr/>
            <p:nvPr/>
          </p:nvSpPr>
          <p:spPr>
            <a:xfrm rot="5400000">
              <a:off x="3234654" y="12981821"/>
              <a:ext cx="54467" cy="54467"/>
            </a:xfrm>
            <a:custGeom>
              <a:rect b="b" l="l" r="r" t="t"/>
              <a:pathLst>
                <a:path extrusionOk="0" h="929" w="929">
                  <a:moveTo>
                    <a:pt x="465" y="322"/>
                  </a:moveTo>
                  <a:cubicBezTo>
                    <a:pt x="536" y="322"/>
                    <a:pt x="608" y="393"/>
                    <a:pt x="608" y="464"/>
                  </a:cubicBezTo>
                  <a:cubicBezTo>
                    <a:pt x="608" y="554"/>
                    <a:pt x="536" y="625"/>
                    <a:pt x="465" y="625"/>
                  </a:cubicBezTo>
                  <a:cubicBezTo>
                    <a:pt x="376" y="625"/>
                    <a:pt x="304" y="554"/>
                    <a:pt x="304" y="464"/>
                  </a:cubicBezTo>
                  <a:cubicBezTo>
                    <a:pt x="304" y="393"/>
                    <a:pt x="376" y="322"/>
                    <a:pt x="465" y="322"/>
                  </a:cubicBezTo>
                  <a:close/>
                  <a:moveTo>
                    <a:pt x="465" y="0"/>
                  </a:moveTo>
                  <a:cubicBezTo>
                    <a:pt x="197" y="0"/>
                    <a:pt x="1" y="214"/>
                    <a:pt x="1" y="464"/>
                  </a:cubicBezTo>
                  <a:cubicBezTo>
                    <a:pt x="1" y="732"/>
                    <a:pt x="197"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9"/>
            <p:cNvSpPr/>
            <p:nvPr/>
          </p:nvSpPr>
          <p:spPr>
            <a:xfrm rot="5400000">
              <a:off x="3306827" y="12981821"/>
              <a:ext cx="54467" cy="54467"/>
            </a:xfrm>
            <a:custGeom>
              <a:rect b="b" l="l" r="r" t="t"/>
              <a:pathLst>
                <a:path extrusionOk="0" h="929" w="929">
                  <a:moveTo>
                    <a:pt x="465" y="304"/>
                  </a:moveTo>
                  <a:cubicBezTo>
                    <a:pt x="536" y="304"/>
                    <a:pt x="608" y="375"/>
                    <a:pt x="608" y="464"/>
                  </a:cubicBezTo>
                  <a:cubicBezTo>
                    <a:pt x="608" y="553"/>
                    <a:pt x="536" y="625"/>
                    <a:pt x="465" y="625"/>
                  </a:cubicBezTo>
                  <a:cubicBezTo>
                    <a:pt x="376" y="625"/>
                    <a:pt x="304" y="553"/>
                    <a:pt x="304" y="464"/>
                  </a:cubicBezTo>
                  <a:cubicBezTo>
                    <a:pt x="304" y="375"/>
                    <a:pt x="376" y="304"/>
                    <a:pt x="465" y="304"/>
                  </a:cubicBezTo>
                  <a:close/>
                  <a:moveTo>
                    <a:pt x="465" y="0"/>
                  </a:moveTo>
                  <a:cubicBezTo>
                    <a:pt x="197" y="0"/>
                    <a:pt x="1" y="214"/>
                    <a:pt x="1" y="464"/>
                  </a:cubicBezTo>
                  <a:cubicBezTo>
                    <a:pt x="1" y="714"/>
                    <a:pt x="197" y="928"/>
                    <a:pt x="465" y="928"/>
                  </a:cubicBezTo>
                  <a:cubicBezTo>
                    <a:pt x="715" y="928"/>
                    <a:pt x="929" y="714"/>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81" name="Google Shape;3381;p59"/>
          <p:cNvSpPr/>
          <p:nvPr/>
        </p:nvSpPr>
        <p:spPr>
          <a:xfrm>
            <a:off x="4283100" y="11857058"/>
            <a:ext cx="1720800" cy="1491900"/>
          </a:xfrm>
          <a:prstGeom prst="roundRect">
            <a:avLst>
              <a:gd fmla="val 16667"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09" name="Google Shape;3409;p59"/>
          <p:cNvGrpSpPr/>
          <p:nvPr/>
        </p:nvGrpSpPr>
        <p:grpSpPr>
          <a:xfrm>
            <a:off x="4886562" y="15524548"/>
            <a:ext cx="513011" cy="660121"/>
            <a:chOff x="6932682" y="16763573"/>
            <a:chExt cx="481294" cy="619309"/>
          </a:xfrm>
        </p:grpSpPr>
        <p:sp>
          <p:nvSpPr>
            <p:cNvPr id="3410" name="Google Shape;3410;p59"/>
            <p:cNvSpPr/>
            <p:nvPr/>
          </p:nvSpPr>
          <p:spPr>
            <a:xfrm rot="5400000">
              <a:off x="6872528" y="16841492"/>
              <a:ext cx="599492" cy="462415"/>
            </a:xfrm>
            <a:custGeom>
              <a:rect b="b" l="l" r="r" t="t"/>
              <a:pathLst>
                <a:path extrusionOk="0" h="7887" w="10225">
                  <a:moveTo>
                    <a:pt x="2463" y="0"/>
                  </a:moveTo>
                  <a:cubicBezTo>
                    <a:pt x="2124" y="0"/>
                    <a:pt x="1838" y="268"/>
                    <a:pt x="1838" y="607"/>
                  </a:cubicBezTo>
                  <a:lnTo>
                    <a:pt x="1838" y="2302"/>
                  </a:lnTo>
                  <a:lnTo>
                    <a:pt x="607" y="2302"/>
                  </a:lnTo>
                  <a:cubicBezTo>
                    <a:pt x="268" y="2302"/>
                    <a:pt x="1" y="2570"/>
                    <a:pt x="1" y="2909"/>
                  </a:cubicBezTo>
                  <a:lnTo>
                    <a:pt x="1" y="3997"/>
                  </a:lnTo>
                  <a:lnTo>
                    <a:pt x="607" y="4300"/>
                  </a:lnTo>
                  <a:lnTo>
                    <a:pt x="607" y="4318"/>
                  </a:lnTo>
                  <a:lnTo>
                    <a:pt x="1" y="4015"/>
                  </a:lnTo>
                  <a:lnTo>
                    <a:pt x="1" y="6156"/>
                  </a:lnTo>
                  <a:lnTo>
                    <a:pt x="1" y="6174"/>
                  </a:lnTo>
                  <a:lnTo>
                    <a:pt x="1" y="6781"/>
                  </a:lnTo>
                  <a:lnTo>
                    <a:pt x="1" y="7244"/>
                  </a:lnTo>
                  <a:lnTo>
                    <a:pt x="1" y="7262"/>
                  </a:lnTo>
                  <a:cubicBezTo>
                    <a:pt x="1" y="7601"/>
                    <a:pt x="268" y="7887"/>
                    <a:pt x="607" y="7887"/>
                  </a:cubicBezTo>
                  <a:lnTo>
                    <a:pt x="9618" y="7887"/>
                  </a:lnTo>
                  <a:cubicBezTo>
                    <a:pt x="9957" y="7887"/>
                    <a:pt x="10225" y="7601"/>
                    <a:pt x="10225" y="7262"/>
                  </a:cubicBezTo>
                  <a:lnTo>
                    <a:pt x="10225" y="7244"/>
                  </a:lnTo>
                  <a:lnTo>
                    <a:pt x="10225" y="6781"/>
                  </a:lnTo>
                  <a:lnTo>
                    <a:pt x="10225" y="2909"/>
                  </a:lnTo>
                  <a:cubicBezTo>
                    <a:pt x="10225" y="2570"/>
                    <a:pt x="9957" y="2302"/>
                    <a:pt x="9618" y="2302"/>
                  </a:cubicBezTo>
                  <a:lnTo>
                    <a:pt x="8369" y="2302"/>
                  </a:lnTo>
                  <a:lnTo>
                    <a:pt x="8369" y="2320"/>
                  </a:lnTo>
                  <a:lnTo>
                    <a:pt x="6977" y="2320"/>
                  </a:lnTo>
                  <a:lnTo>
                    <a:pt x="6478" y="1463"/>
                  </a:lnTo>
                  <a:lnTo>
                    <a:pt x="6478" y="607"/>
                  </a:lnTo>
                  <a:cubicBezTo>
                    <a:pt x="6478" y="268"/>
                    <a:pt x="6210" y="0"/>
                    <a:pt x="58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9"/>
            <p:cNvSpPr/>
            <p:nvPr/>
          </p:nvSpPr>
          <p:spPr>
            <a:xfrm rot="5400000">
              <a:off x="7078085" y="17291829"/>
              <a:ext cx="54467" cy="54467"/>
            </a:xfrm>
            <a:custGeom>
              <a:rect b="b" l="l" r="r" t="t"/>
              <a:pathLst>
                <a:path extrusionOk="0" h="929" w="929">
                  <a:moveTo>
                    <a:pt x="465" y="322"/>
                  </a:moveTo>
                  <a:cubicBezTo>
                    <a:pt x="536" y="322"/>
                    <a:pt x="607" y="375"/>
                    <a:pt x="607" y="464"/>
                  </a:cubicBezTo>
                  <a:cubicBezTo>
                    <a:pt x="607" y="554"/>
                    <a:pt x="536" y="625"/>
                    <a:pt x="465" y="625"/>
                  </a:cubicBezTo>
                  <a:cubicBezTo>
                    <a:pt x="375" y="625"/>
                    <a:pt x="304" y="554"/>
                    <a:pt x="304" y="464"/>
                  </a:cubicBezTo>
                  <a:cubicBezTo>
                    <a:pt x="304" y="375"/>
                    <a:pt x="375" y="322"/>
                    <a:pt x="465" y="322"/>
                  </a:cubicBezTo>
                  <a:close/>
                  <a:moveTo>
                    <a:pt x="465" y="1"/>
                  </a:moveTo>
                  <a:cubicBezTo>
                    <a:pt x="197" y="1"/>
                    <a:pt x="1" y="215"/>
                    <a:pt x="1" y="464"/>
                  </a:cubicBezTo>
                  <a:cubicBezTo>
                    <a:pt x="1" y="732"/>
                    <a:pt x="197" y="928"/>
                    <a:pt x="465" y="928"/>
                  </a:cubicBezTo>
                  <a:cubicBezTo>
                    <a:pt x="714" y="928"/>
                    <a:pt x="928" y="732"/>
                    <a:pt x="928" y="464"/>
                  </a:cubicBezTo>
                  <a:cubicBezTo>
                    <a:pt x="928" y="215"/>
                    <a:pt x="714" y="1"/>
                    <a:pt x="4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9"/>
            <p:cNvSpPr/>
            <p:nvPr/>
          </p:nvSpPr>
          <p:spPr>
            <a:xfrm rot="5400000">
              <a:off x="7168082" y="17364003"/>
              <a:ext cx="18879" cy="18879"/>
            </a:xfrm>
            <a:custGeom>
              <a:rect b="b" l="l" r="r" t="t"/>
              <a:pathLst>
                <a:path extrusionOk="0" h="322" w="322">
                  <a:moveTo>
                    <a:pt x="1" y="1"/>
                  </a:moveTo>
                  <a:lnTo>
                    <a:pt x="1" y="322"/>
                  </a:lnTo>
                  <a:lnTo>
                    <a:pt x="322" y="322"/>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9"/>
            <p:cNvSpPr/>
            <p:nvPr/>
          </p:nvSpPr>
          <p:spPr>
            <a:xfrm rot="5400000">
              <a:off x="6863675" y="16832581"/>
              <a:ext cx="619309" cy="481294"/>
            </a:xfrm>
            <a:custGeom>
              <a:rect b="b" l="l" r="r" t="t"/>
              <a:pathLst>
                <a:path extrusionOk="0" h="8209" w="10563">
                  <a:moveTo>
                    <a:pt x="6031" y="322"/>
                  </a:moveTo>
                  <a:cubicBezTo>
                    <a:pt x="6281" y="322"/>
                    <a:pt x="6495" y="518"/>
                    <a:pt x="6495" y="786"/>
                  </a:cubicBezTo>
                  <a:lnTo>
                    <a:pt x="6495" y="1660"/>
                  </a:lnTo>
                  <a:lnTo>
                    <a:pt x="7369" y="3177"/>
                  </a:lnTo>
                  <a:lnTo>
                    <a:pt x="6495" y="3177"/>
                  </a:lnTo>
                  <a:lnTo>
                    <a:pt x="6495" y="4176"/>
                  </a:lnTo>
                  <a:cubicBezTo>
                    <a:pt x="6495" y="4426"/>
                    <a:pt x="6281" y="4640"/>
                    <a:pt x="6031" y="4640"/>
                  </a:cubicBezTo>
                  <a:lnTo>
                    <a:pt x="2641" y="4640"/>
                  </a:lnTo>
                  <a:cubicBezTo>
                    <a:pt x="2373" y="4640"/>
                    <a:pt x="2177" y="4426"/>
                    <a:pt x="2177" y="4176"/>
                  </a:cubicBezTo>
                  <a:lnTo>
                    <a:pt x="2177" y="786"/>
                  </a:lnTo>
                  <a:cubicBezTo>
                    <a:pt x="2177" y="518"/>
                    <a:pt x="2373" y="322"/>
                    <a:pt x="2641" y="322"/>
                  </a:cubicBezTo>
                  <a:close/>
                  <a:moveTo>
                    <a:pt x="321" y="4444"/>
                  </a:moveTo>
                  <a:lnTo>
                    <a:pt x="625" y="4586"/>
                  </a:lnTo>
                  <a:lnTo>
                    <a:pt x="625" y="5943"/>
                  </a:lnTo>
                  <a:lnTo>
                    <a:pt x="321" y="6103"/>
                  </a:lnTo>
                  <a:lnTo>
                    <a:pt x="321" y="4444"/>
                  </a:lnTo>
                  <a:close/>
                  <a:moveTo>
                    <a:pt x="2641" y="1"/>
                  </a:moveTo>
                  <a:cubicBezTo>
                    <a:pt x="2213" y="1"/>
                    <a:pt x="1856" y="358"/>
                    <a:pt x="1856" y="786"/>
                  </a:cubicBezTo>
                  <a:lnTo>
                    <a:pt x="1856" y="2338"/>
                  </a:lnTo>
                  <a:lnTo>
                    <a:pt x="785" y="2338"/>
                  </a:lnTo>
                  <a:cubicBezTo>
                    <a:pt x="357" y="2338"/>
                    <a:pt x="0" y="2677"/>
                    <a:pt x="0" y="3106"/>
                  </a:cubicBezTo>
                  <a:lnTo>
                    <a:pt x="0" y="7423"/>
                  </a:lnTo>
                  <a:cubicBezTo>
                    <a:pt x="0" y="7852"/>
                    <a:pt x="357" y="8209"/>
                    <a:pt x="785" y="8209"/>
                  </a:cubicBezTo>
                  <a:lnTo>
                    <a:pt x="1249" y="8209"/>
                  </a:lnTo>
                  <a:lnTo>
                    <a:pt x="1249" y="7887"/>
                  </a:lnTo>
                  <a:lnTo>
                    <a:pt x="785" y="7887"/>
                  </a:lnTo>
                  <a:cubicBezTo>
                    <a:pt x="518" y="7887"/>
                    <a:pt x="321" y="7691"/>
                    <a:pt x="321" y="7423"/>
                  </a:cubicBezTo>
                  <a:lnTo>
                    <a:pt x="321" y="6442"/>
                  </a:lnTo>
                  <a:lnTo>
                    <a:pt x="928" y="6139"/>
                  </a:lnTo>
                  <a:lnTo>
                    <a:pt x="928" y="4408"/>
                  </a:lnTo>
                  <a:lnTo>
                    <a:pt x="321" y="4087"/>
                  </a:lnTo>
                  <a:lnTo>
                    <a:pt x="321" y="3106"/>
                  </a:lnTo>
                  <a:cubicBezTo>
                    <a:pt x="321" y="2856"/>
                    <a:pt x="518" y="2642"/>
                    <a:pt x="785" y="2642"/>
                  </a:cubicBezTo>
                  <a:lnTo>
                    <a:pt x="1856" y="2642"/>
                  </a:lnTo>
                  <a:lnTo>
                    <a:pt x="1856" y="4194"/>
                  </a:lnTo>
                  <a:cubicBezTo>
                    <a:pt x="1856" y="4622"/>
                    <a:pt x="2213" y="4961"/>
                    <a:pt x="2641" y="4961"/>
                  </a:cubicBezTo>
                  <a:lnTo>
                    <a:pt x="6031" y="4961"/>
                  </a:lnTo>
                  <a:cubicBezTo>
                    <a:pt x="6459" y="4961"/>
                    <a:pt x="6798" y="4622"/>
                    <a:pt x="6798" y="4194"/>
                  </a:cubicBezTo>
                  <a:lnTo>
                    <a:pt x="6798" y="3480"/>
                  </a:lnTo>
                  <a:lnTo>
                    <a:pt x="7887" y="3480"/>
                  </a:lnTo>
                  <a:lnTo>
                    <a:pt x="7405" y="2642"/>
                  </a:lnTo>
                  <a:lnTo>
                    <a:pt x="8386" y="2642"/>
                  </a:lnTo>
                  <a:lnTo>
                    <a:pt x="8386" y="7887"/>
                  </a:lnTo>
                  <a:lnTo>
                    <a:pt x="1552" y="7887"/>
                  </a:lnTo>
                  <a:lnTo>
                    <a:pt x="1552" y="8209"/>
                  </a:lnTo>
                  <a:lnTo>
                    <a:pt x="9778" y="8209"/>
                  </a:lnTo>
                  <a:cubicBezTo>
                    <a:pt x="10206" y="8209"/>
                    <a:pt x="10563" y="7852"/>
                    <a:pt x="10563" y="7423"/>
                  </a:cubicBezTo>
                  <a:lnTo>
                    <a:pt x="10563" y="4497"/>
                  </a:lnTo>
                  <a:lnTo>
                    <a:pt x="10242" y="4497"/>
                  </a:lnTo>
                  <a:lnTo>
                    <a:pt x="10242" y="7423"/>
                  </a:lnTo>
                  <a:cubicBezTo>
                    <a:pt x="10242" y="7691"/>
                    <a:pt x="10046" y="7887"/>
                    <a:pt x="9778" y="7887"/>
                  </a:cubicBezTo>
                  <a:lnTo>
                    <a:pt x="8707" y="7887"/>
                  </a:lnTo>
                  <a:lnTo>
                    <a:pt x="8707" y="2642"/>
                  </a:lnTo>
                  <a:lnTo>
                    <a:pt x="9778" y="2642"/>
                  </a:lnTo>
                  <a:cubicBezTo>
                    <a:pt x="10046" y="2642"/>
                    <a:pt x="10242" y="2856"/>
                    <a:pt x="10242" y="3106"/>
                  </a:cubicBezTo>
                  <a:lnTo>
                    <a:pt x="10242" y="3569"/>
                  </a:lnTo>
                  <a:lnTo>
                    <a:pt x="10563" y="3569"/>
                  </a:lnTo>
                  <a:lnTo>
                    <a:pt x="10563" y="3106"/>
                  </a:lnTo>
                  <a:cubicBezTo>
                    <a:pt x="10563" y="2677"/>
                    <a:pt x="10206" y="2338"/>
                    <a:pt x="9778" y="2338"/>
                  </a:cubicBezTo>
                  <a:lnTo>
                    <a:pt x="7226" y="2338"/>
                  </a:lnTo>
                  <a:lnTo>
                    <a:pt x="6798" y="1589"/>
                  </a:lnTo>
                  <a:lnTo>
                    <a:pt x="6798" y="786"/>
                  </a:lnTo>
                  <a:cubicBezTo>
                    <a:pt x="6798" y="358"/>
                    <a:pt x="6459" y="1"/>
                    <a:pt x="603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9"/>
            <p:cNvSpPr/>
            <p:nvPr/>
          </p:nvSpPr>
          <p:spPr>
            <a:xfrm rot="5400000">
              <a:off x="7168609" y="16926213"/>
              <a:ext cx="198814" cy="199870"/>
            </a:xfrm>
            <a:custGeom>
              <a:rect b="b" l="l" r="r" t="t"/>
              <a:pathLst>
                <a:path extrusionOk="0" h="3409" w="3391">
                  <a:moveTo>
                    <a:pt x="1696" y="304"/>
                  </a:moveTo>
                  <a:cubicBezTo>
                    <a:pt x="2463" y="304"/>
                    <a:pt x="3087" y="929"/>
                    <a:pt x="3087" y="1696"/>
                  </a:cubicBezTo>
                  <a:cubicBezTo>
                    <a:pt x="3087" y="2463"/>
                    <a:pt x="2463" y="3088"/>
                    <a:pt x="1696" y="3088"/>
                  </a:cubicBezTo>
                  <a:cubicBezTo>
                    <a:pt x="928" y="3088"/>
                    <a:pt x="304" y="2463"/>
                    <a:pt x="304" y="1696"/>
                  </a:cubicBezTo>
                  <a:cubicBezTo>
                    <a:pt x="304" y="929"/>
                    <a:pt x="928" y="304"/>
                    <a:pt x="1696" y="304"/>
                  </a:cubicBezTo>
                  <a:close/>
                  <a:moveTo>
                    <a:pt x="1696" y="1"/>
                  </a:moveTo>
                  <a:cubicBezTo>
                    <a:pt x="768" y="1"/>
                    <a:pt x="1" y="768"/>
                    <a:pt x="1" y="1696"/>
                  </a:cubicBezTo>
                  <a:cubicBezTo>
                    <a:pt x="1" y="2642"/>
                    <a:pt x="768" y="3409"/>
                    <a:pt x="1696" y="3409"/>
                  </a:cubicBezTo>
                  <a:cubicBezTo>
                    <a:pt x="2641" y="3409"/>
                    <a:pt x="3391" y="2642"/>
                    <a:pt x="3391" y="1696"/>
                  </a:cubicBezTo>
                  <a:cubicBezTo>
                    <a:pt x="3391" y="768"/>
                    <a:pt x="2641" y="1"/>
                    <a:pt x="169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9"/>
            <p:cNvSpPr/>
            <p:nvPr/>
          </p:nvSpPr>
          <p:spPr>
            <a:xfrm rot="5400000">
              <a:off x="7290442" y="16974876"/>
              <a:ext cx="27263" cy="54467"/>
            </a:xfrm>
            <a:custGeom>
              <a:rect b="b" l="l" r="r" t="t"/>
              <a:pathLst>
                <a:path extrusionOk="0" h="929" w="465">
                  <a:moveTo>
                    <a:pt x="464" y="0"/>
                  </a:moveTo>
                  <a:cubicBezTo>
                    <a:pt x="197" y="0"/>
                    <a:pt x="0" y="197"/>
                    <a:pt x="0" y="464"/>
                  </a:cubicBezTo>
                  <a:cubicBezTo>
                    <a:pt x="0" y="714"/>
                    <a:pt x="197" y="928"/>
                    <a:pt x="464" y="928"/>
                  </a:cubicBezTo>
                  <a:lnTo>
                    <a:pt x="464" y="607"/>
                  </a:lnTo>
                  <a:cubicBezTo>
                    <a:pt x="375" y="607"/>
                    <a:pt x="304" y="554"/>
                    <a:pt x="304" y="464"/>
                  </a:cubicBezTo>
                  <a:cubicBezTo>
                    <a:pt x="304" y="375"/>
                    <a:pt x="375" y="304"/>
                    <a:pt x="464" y="304"/>
                  </a:cubicBezTo>
                  <a:lnTo>
                    <a:pt x="46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9"/>
            <p:cNvSpPr/>
            <p:nvPr/>
          </p:nvSpPr>
          <p:spPr>
            <a:xfrm rot="5400000">
              <a:off x="7218269" y="16974876"/>
              <a:ext cx="27263" cy="54467"/>
            </a:xfrm>
            <a:custGeom>
              <a:rect b="b" l="l" r="r" t="t"/>
              <a:pathLst>
                <a:path extrusionOk="0" h="929" w="465">
                  <a:moveTo>
                    <a:pt x="464" y="1"/>
                  </a:moveTo>
                  <a:cubicBezTo>
                    <a:pt x="197" y="1"/>
                    <a:pt x="0" y="215"/>
                    <a:pt x="0" y="465"/>
                  </a:cubicBezTo>
                  <a:cubicBezTo>
                    <a:pt x="0" y="714"/>
                    <a:pt x="197" y="928"/>
                    <a:pt x="464" y="928"/>
                  </a:cubicBezTo>
                  <a:lnTo>
                    <a:pt x="464" y="625"/>
                  </a:lnTo>
                  <a:cubicBezTo>
                    <a:pt x="375" y="625"/>
                    <a:pt x="304" y="554"/>
                    <a:pt x="304" y="465"/>
                  </a:cubicBezTo>
                  <a:cubicBezTo>
                    <a:pt x="304" y="375"/>
                    <a:pt x="375" y="304"/>
                    <a:pt x="464" y="304"/>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9"/>
            <p:cNvSpPr/>
            <p:nvPr/>
          </p:nvSpPr>
          <p:spPr>
            <a:xfrm rot="5400000">
              <a:off x="7245473" y="17010405"/>
              <a:ext cx="45028" cy="91111"/>
            </a:xfrm>
            <a:custGeom>
              <a:rect b="b" l="l" r="r" t="t"/>
              <a:pathLst>
                <a:path extrusionOk="0" h="1554" w="768">
                  <a:moveTo>
                    <a:pt x="1" y="1"/>
                  </a:moveTo>
                  <a:lnTo>
                    <a:pt x="1" y="304"/>
                  </a:lnTo>
                  <a:cubicBezTo>
                    <a:pt x="250" y="304"/>
                    <a:pt x="464" y="518"/>
                    <a:pt x="464" y="768"/>
                  </a:cubicBezTo>
                  <a:cubicBezTo>
                    <a:pt x="464" y="1036"/>
                    <a:pt x="250" y="1232"/>
                    <a:pt x="1" y="1232"/>
                  </a:cubicBezTo>
                  <a:lnTo>
                    <a:pt x="1" y="1553"/>
                  </a:lnTo>
                  <a:cubicBezTo>
                    <a:pt x="429" y="1553"/>
                    <a:pt x="768" y="1196"/>
                    <a:pt x="768" y="768"/>
                  </a:cubicBezTo>
                  <a:cubicBezTo>
                    <a:pt x="768" y="358"/>
                    <a:pt x="429" y="1"/>
                    <a:pt x="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59"/>
          <p:cNvGrpSpPr/>
          <p:nvPr/>
        </p:nvGrpSpPr>
        <p:grpSpPr>
          <a:xfrm>
            <a:off x="4805384" y="12264559"/>
            <a:ext cx="666501" cy="676911"/>
            <a:chOff x="6863616" y="14040268"/>
            <a:chExt cx="619367" cy="629041"/>
          </a:xfrm>
        </p:grpSpPr>
        <p:sp>
          <p:nvSpPr>
            <p:cNvPr id="3419" name="Google Shape;3419;p59"/>
            <p:cNvSpPr/>
            <p:nvPr/>
          </p:nvSpPr>
          <p:spPr>
            <a:xfrm rot="5400000">
              <a:off x="6979117" y="14100540"/>
              <a:ext cx="554757" cy="434214"/>
            </a:xfrm>
            <a:custGeom>
              <a:rect b="b" l="l" r="r" t="t"/>
              <a:pathLst>
                <a:path extrusionOk="0" h="7406" w="9462">
                  <a:moveTo>
                    <a:pt x="4947" y="1"/>
                  </a:moveTo>
                  <a:cubicBezTo>
                    <a:pt x="3413" y="1"/>
                    <a:pt x="2128" y="1054"/>
                    <a:pt x="1753" y="2481"/>
                  </a:cubicBezTo>
                  <a:cubicBezTo>
                    <a:pt x="1593" y="2338"/>
                    <a:pt x="1396" y="2231"/>
                    <a:pt x="1182" y="2160"/>
                  </a:cubicBezTo>
                  <a:cubicBezTo>
                    <a:pt x="1111" y="2138"/>
                    <a:pt x="1040" y="2128"/>
                    <a:pt x="971" y="2128"/>
                  </a:cubicBezTo>
                  <a:cubicBezTo>
                    <a:pt x="419" y="2128"/>
                    <a:pt x="1" y="2778"/>
                    <a:pt x="683" y="3302"/>
                  </a:cubicBezTo>
                  <a:cubicBezTo>
                    <a:pt x="540" y="3427"/>
                    <a:pt x="433" y="3552"/>
                    <a:pt x="379" y="3659"/>
                  </a:cubicBezTo>
                  <a:cubicBezTo>
                    <a:pt x="362" y="3694"/>
                    <a:pt x="362" y="3730"/>
                    <a:pt x="344" y="3748"/>
                  </a:cubicBezTo>
                  <a:cubicBezTo>
                    <a:pt x="344" y="3766"/>
                    <a:pt x="344" y="3766"/>
                    <a:pt x="344" y="3784"/>
                  </a:cubicBezTo>
                  <a:cubicBezTo>
                    <a:pt x="344" y="3801"/>
                    <a:pt x="326" y="3837"/>
                    <a:pt x="326" y="3855"/>
                  </a:cubicBezTo>
                  <a:cubicBezTo>
                    <a:pt x="326" y="3873"/>
                    <a:pt x="326" y="3891"/>
                    <a:pt x="326" y="3891"/>
                  </a:cubicBezTo>
                  <a:cubicBezTo>
                    <a:pt x="326" y="3908"/>
                    <a:pt x="326" y="3944"/>
                    <a:pt x="326" y="3962"/>
                  </a:cubicBezTo>
                  <a:cubicBezTo>
                    <a:pt x="326" y="3962"/>
                    <a:pt x="344" y="3980"/>
                    <a:pt x="344" y="3998"/>
                  </a:cubicBezTo>
                  <a:cubicBezTo>
                    <a:pt x="344" y="4015"/>
                    <a:pt x="344" y="4033"/>
                    <a:pt x="362" y="4051"/>
                  </a:cubicBezTo>
                  <a:cubicBezTo>
                    <a:pt x="362" y="4069"/>
                    <a:pt x="362" y="4069"/>
                    <a:pt x="362" y="4087"/>
                  </a:cubicBezTo>
                  <a:cubicBezTo>
                    <a:pt x="379" y="4123"/>
                    <a:pt x="379" y="4140"/>
                    <a:pt x="397" y="4176"/>
                  </a:cubicBezTo>
                  <a:lnTo>
                    <a:pt x="415" y="4176"/>
                  </a:lnTo>
                  <a:cubicBezTo>
                    <a:pt x="433" y="4194"/>
                    <a:pt x="433" y="4230"/>
                    <a:pt x="451" y="4247"/>
                  </a:cubicBezTo>
                  <a:cubicBezTo>
                    <a:pt x="469" y="4247"/>
                    <a:pt x="469" y="4265"/>
                    <a:pt x="486" y="4265"/>
                  </a:cubicBezTo>
                  <a:cubicBezTo>
                    <a:pt x="486" y="4283"/>
                    <a:pt x="504" y="4301"/>
                    <a:pt x="522" y="4319"/>
                  </a:cubicBezTo>
                  <a:cubicBezTo>
                    <a:pt x="540" y="4319"/>
                    <a:pt x="540" y="4337"/>
                    <a:pt x="558" y="4337"/>
                  </a:cubicBezTo>
                  <a:cubicBezTo>
                    <a:pt x="576" y="4354"/>
                    <a:pt x="594" y="4354"/>
                    <a:pt x="611" y="4372"/>
                  </a:cubicBezTo>
                  <a:cubicBezTo>
                    <a:pt x="611" y="4372"/>
                    <a:pt x="629" y="4390"/>
                    <a:pt x="629" y="4390"/>
                  </a:cubicBezTo>
                  <a:cubicBezTo>
                    <a:pt x="665" y="4408"/>
                    <a:pt x="701" y="4426"/>
                    <a:pt x="718" y="4426"/>
                  </a:cubicBezTo>
                  <a:cubicBezTo>
                    <a:pt x="718" y="4426"/>
                    <a:pt x="718" y="4426"/>
                    <a:pt x="736" y="4444"/>
                  </a:cubicBezTo>
                  <a:cubicBezTo>
                    <a:pt x="754" y="4444"/>
                    <a:pt x="790" y="4462"/>
                    <a:pt x="825" y="4462"/>
                  </a:cubicBezTo>
                  <a:lnTo>
                    <a:pt x="843" y="4462"/>
                  </a:lnTo>
                  <a:cubicBezTo>
                    <a:pt x="879" y="4479"/>
                    <a:pt x="897" y="4479"/>
                    <a:pt x="915" y="4479"/>
                  </a:cubicBezTo>
                  <a:lnTo>
                    <a:pt x="1075" y="4479"/>
                  </a:lnTo>
                  <a:cubicBezTo>
                    <a:pt x="1111" y="4462"/>
                    <a:pt x="1147" y="4462"/>
                    <a:pt x="1182" y="4444"/>
                  </a:cubicBezTo>
                  <a:cubicBezTo>
                    <a:pt x="1379" y="4390"/>
                    <a:pt x="1575" y="4283"/>
                    <a:pt x="1735" y="4140"/>
                  </a:cubicBezTo>
                  <a:cubicBezTo>
                    <a:pt x="1735" y="4140"/>
                    <a:pt x="1753" y="4123"/>
                    <a:pt x="1753" y="4123"/>
                  </a:cubicBezTo>
                  <a:cubicBezTo>
                    <a:pt x="2128" y="5550"/>
                    <a:pt x="3413" y="6603"/>
                    <a:pt x="4947" y="6603"/>
                  </a:cubicBezTo>
                  <a:cubicBezTo>
                    <a:pt x="5643" y="6603"/>
                    <a:pt x="6267" y="6389"/>
                    <a:pt x="6803" y="6050"/>
                  </a:cubicBezTo>
                  <a:lnTo>
                    <a:pt x="8159" y="7406"/>
                  </a:lnTo>
                  <a:lnTo>
                    <a:pt x="9033" y="6531"/>
                  </a:lnTo>
                  <a:lnTo>
                    <a:pt x="9461" y="6103"/>
                  </a:lnTo>
                  <a:lnTo>
                    <a:pt x="9140" y="1821"/>
                  </a:lnTo>
                  <a:lnTo>
                    <a:pt x="7516" y="197"/>
                  </a:lnTo>
                  <a:cubicBezTo>
                    <a:pt x="7463" y="161"/>
                    <a:pt x="7427" y="126"/>
                    <a:pt x="7374" y="90"/>
                  </a:cubicBezTo>
                  <a:cubicBezTo>
                    <a:pt x="7356" y="90"/>
                    <a:pt x="7356" y="72"/>
                    <a:pt x="7356" y="72"/>
                  </a:cubicBezTo>
                  <a:cubicBezTo>
                    <a:pt x="7302" y="54"/>
                    <a:pt x="7267" y="37"/>
                    <a:pt x="7213" y="19"/>
                  </a:cubicBezTo>
                  <a:lnTo>
                    <a:pt x="7195" y="19"/>
                  </a:lnTo>
                  <a:cubicBezTo>
                    <a:pt x="7177" y="10"/>
                    <a:pt x="7155" y="5"/>
                    <a:pt x="7133" y="5"/>
                  </a:cubicBezTo>
                  <a:cubicBezTo>
                    <a:pt x="7111" y="5"/>
                    <a:pt x="7088" y="10"/>
                    <a:pt x="7070" y="19"/>
                  </a:cubicBezTo>
                  <a:lnTo>
                    <a:pt x="7035" y="19"/>
                  </a:lnTo>
                  <a:cubicBezTo>
                    <a:pt x="6999" y="19"/>
                    <a:pt x="6981" y="19"/>
                    <a:pt x="6945" y="37"/>
                  </a:cubicBezTo>
                  <a:cubicBezTo>
                    <a:pt x="6945" y="37"/>
                    <a:pt x="6928" y="54"/>
                    <a:pt x="6910" y="54"/>
                  </a:cubicBezTo>
                  <a:cubicBezTo>
                    <a:pt x="6874" y="72"/>
                    <a:pt x="6856" y="90"/>
                    <a:pt x="6838" y="90"/>
                  </a:cubicBezTo>
                  <a:cubicBezTo>
                    <a:pt x="6821" y="108"/>
                    <a:pt x="6803" y="126"/>
                    <a:pt x="6785" y="144"/>
                  </a:cubicBezTo>
                  <a:cubicBezTo>
                    <a:pt x="6767" y="161"/>
                    <a:pt x="6767" y="161"/>
                    <a:pt x="6749" y="179"/>
                  </a:cubicBezTo>
                  <a:cubicBezTo>
                    <a:pt x="6696" y="269"/>
                    <a:pt x="6642" y="358"/>
                    <a:pt x="6660" y="483"/>
                  </a:cubicBezTo>
                  <a:cubicBezTo>
                    <a:pt x="6160" y="179"/>
                    <a:pt x="5572" y="1"/>
                    <a:pt x="49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9"/>
            <p:cNvSpPr/>
            <p:nvPr/>
          </p:nvSpPr>
          <p:spPr>
            <a:xfrm rot="5400000">
              <a:off x="6931627" y="14453727"/>
              <a:ext cx="160119" cy="252168"/>
            </a:xfrm>
            <a:custGeom>
              <a:rect b="b" l="l" r="r" t="t"/>
              <a:pathLst>
                <a:path extrusionOk="0" h="4301" w="2731">
                  <a:moveTo>
                    <a:pt x="2017" y="0"/>
                  </a:moveTo>
                  <a:lnTo>
                    <a:pt x="1" y="2017"/>
                  </a:lnTo>
                  <a:lnTo>
                    <a:pt x="500" y="2516"/>
                  </a:lnTo>
                  <a:lnTo>
                    <a:pt x="732" y="2302"/>
                  </a:lnTo>
                  <a:lnTo>
                    <a:pt x="2731" y="4300"/>
                  </a:lnTo>
                  <a:lnTo>
                    <a:pt x="2731" y="1660"/>
                  </a:lnTo>
                  <a:lnTo>
                    <a:pt x="2731" y="1035"/>
                  </a:lnTo>
                  <a:lnTo>
                    <a:pt x="2356" y="678"/>
                  </a:lnTo>
                  <a:lnTo>
                    <a:pt x="2516" y="500"/>
                  </a:lnTo>
                  <a:lnTo>
                    <a:pt x="20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9"/>
            <p:cNvSpPr/>
            <p:nvPr/>
          </p:nvSpPr>
          <p:spPr>
            <a:xfrm rot="5400000">
              <a:off x="6863088" y="14049414"/>
              <a:ext cx="620423" cy="619367"/>
            </a:xfrm>
            <a:custGeom>
              <a:rect b="b" l="l" r="r" t="t"/>
              <a:pathLst>
                <a:path extrusionOk="0" h="10564" w="10582">
                  <a:moveTo>
                    <a:pt x="841" y="2446"/>
                  </a:moveTo>
                  <a:cubicBezTo>
                    <a:pt x="889" y="2446"/>
                    <a:pt x="937" y="2451"/>
                    <a:pt x="982" y="2463"/>
                  </a:cubicBezTo>
                  <a:cubicBezTo>
                    <a:pt x="1410" y="2605"/>
                    <a:pt x="1767" y="2926"/>
                    <a:pt x="2070" y="3462"/>
                  </a:cubicBezTo>
                  <a:cubicBezTo>
                    <a:pt x="1767" y="3997"/>
                    <a:pt x="1410" y="4336"/>
                    <a:pt x="982" y="4461"/>
                  </a:cubicBezTo>
                  <a:cubicBezTo>
                    <a:pt x="929" y="4479"/>
                    <a:pt x="873" y="4487"/>
                    <a:pt x="817" y="4487"/>
                  </a:cubicBezTo>
                  <a:cubicBezTo>
                    <a:pt x="645" y="4487"/>
                    <a:pt x="469" y="4404"/>
                    <a:pt x="375" y="4229"/>
                  </a:cubicBezTo>
                  <a:cubicBezTo>
                    <a:pt x="357" y="4175"/>
                    <a:pt x="339" y="4122"/>
                    <a:pt x="339" y="4068"/>
                  </a:cubicBezTo>
                  <a:cubicBezTo>
                    <a:pt x="339" y="3908"/>
                    <a:pt x="447" y="3729"/>
                    <a:pt x="643" y="3587"/>
                  </a:cubicBezTo>
                  <a:lnTo>
                    <a:pt x="803" y="3462"/>
                  </a:lnTo>
                  <a:lnTo>
                    <a:pt x="643" y="3337"/>
                  </a:lnTo>
                  <a:cubicBezTo>
                    <a:pt x="375" y="3141"/>
                    <a:pt x="268" y="2909"/>
                    <a:pt x="375" y="2695"/>
                  </a:cubicBezTo>
                  <a:cubicBezTo>
                    <a:pt x="474" y="2526"/>
                    <a:pt x="661" y="2446"/>
                    <a:pt x="841" y="2446"/>
                  </a:cubicBezTo>
                  <a:close/>
                  <a:moveTo>
                    <a:pt x="6956" y="296"/>
                  </a:moveTo>
                  <a:cubicBezTo>
                    <a:pt x="7048" y="296"/>
                    <a:pt x="7155" y="339"/>
                    <a:pt x="7262" y="446"/>
                  </a:cubicBezTo>
                  <a:lnTo>
                    <a:pt x="8850" y="2034"/>
                  </a:lnTo>
                  <a:lnTo>
                    <a:pt x="9172" y="6210"/>
                  </a:lnTo>
                  <a:lnTo>
                    <a:pt x="8030" y="7351"/>
                  </a:lnTo>
                  <a:lnTo>
                    <a:pt x="6816" y="6138"/>
                  </a:lnTo>
                  <a:lnTo>
                    <a:pt x="7102" y="3248"/>
                  </a:lnTo>
                  <a:lnTo>
                    <a:pt x="7298" y="3248"/>
                  </a:lnTo>
                  <a:cubicBezTo>
                    <a:pt x="7405" y="3248"/>
                    <a:pt x="7512" y="3283"/>
                    <a:pt x="7601" y="3373"/>
                  </a:cubicBezTo>
                  <a:cubicBezTo>
                    <a:pt x="7708" y="3462"/>
                    <a:pt x="7762" y="3587"/>
                    <a:pt x="7762" y="3712"/>
                  </a:cubicBezTo>
                  <a:lnTo>
                    <a:pt x="7762" y="5442"/>
                  </a:lnTo>
                  <a:lnTo>
                    <a:pt x="8065" y="5442"/>
                  </a:lnTo>
                  <a:lnTo>
                    <a:pt x="8065" y="3729"/>
                  </a:lnTo>
                  <a:lnTo>
                    <a:pt x="8065" y="3712"/>
                  </a:lnTo>
                  <a:lnTo>
                    <a:pt x="8065" y="2141"/>
                  </a:lnTo>
                  <a:lnTo>
                    <a:pt x="6834" y="892"/>
                  </a:lnTo>
                  <a:cubicBezTo>
                    <a:pt x="6620" y="696"/>
                    <a:pt x="6656" y="500"/>
                    <a:pt x="6763" y="375"/>
                  </a:cubicBezTo>
                  <a:cubicBezTo>
                    <a:pt x="6812" y="326"/>
                    <a:pt x="6879" y="296"/>
                    <a:pt x="6956" y="296"/>
                  </a:cubicBezTo>
                  <a:close/>
                  <a:moveTo>
                    <a:pt x="9707" y="6102"/>
                  </a:moveTo>
                  <a:lnTo>
                    <a:pt x="9992" y="6388"/>
                  </a:lnTo>
                  <a:lnTo>
                    <a:pt x="8190" y="8190"/>
                  </a:lnTo>
                  <a:lnTo>
                    <a:pt x="7905" y="7905"/>
                  </a:lnTo>
                  <a:lnTo>
                    <a:pt x="9707" y="6102"/>
                  </a:lnTo>
                  <a:close/>
                  <a:moveTo>
                    <a:pt x="4818" y="0"/>
                  </a:moveTo>
                  <a:cubicBezTo>
                    <a:pt x="3301" y="0"/>
                    <a:pt x="1999" y="982"/>
                    <a:pt x="1535" y="2391"/>
                  </a:cubicBezTo>
                  <a:cubicBezTo>
                    <a:pt x="1392" y="2284"/>
                    <a:pt x="1232" y="2213"/>
                    <a:pt x="1071" y="2177"/>
                  </a:cubicBezTo>
                  <a:cubicBezTo>
                    <a:pt x="985" y="2149"/>
                    <a:pt x="898" y="2135"/>
                    <a:pt x="812" y="2135"/>
                  </a:cubicBezTo>
                  <a:cubicBezTo>
                    <a:pt x="521" y="2135"/>
                    <a:pt x="245" y="2290"/>
                    <a:pt x="108" y="2552"/>
                  </a:cubicBezTo>
                  <a:cubicBezTo>
                    <a:pt x="18" y="2712"/>
                    <a:pt x="0" y="2891"/>
                    <a:pt x="54" y="3069"/>
                  </a:cubicBezTo>
                  <a:cubicBezTo>
                    <a:pt x="108" y="3212"/>
                    <a:pt x="197" y="3337"/>
                    <a:pt x="304" y="3462"/>
                  </a:cubicBezTo>
                  <a:cubicBezTo>
                    <a:pt x="197" y="3587"/>
                    <a:pt x="108" y="3712"/>
                    <a:pt x="54" y="3854"/>
                  </a:cubicBezTo>
                  <a:cubicBezTo>
                    <a:pt x="0" y="4033"/>
                    <a:pt x="18" y="4211"/>
                    <a:pt x="108" y="4372"/>
                  </a:cubicBezTo>
                  <a:cubicBezTo>
                    <a:pt x="245" y="4633"/>
                    <a:pt x="521" y="4789"/>
                    <a:pt x="812" y="4789"/>
                  </a:cubicBezTo>
                  <a:cubicBezTo>
                    <a:pt x="898" y="4789"/>
                    <a:pt x="985" y="4775"/>
                    <a:pt x="1071" y="4746"/>
                  </a:cubicBezTo>
                  <a:cubicBezTo>
                    <a:pt x="1232" y="4711"/>
                    <a:pt x="1392" y="4639"/>
                    <a:pt x="1535" y="4532"/>
                  </a:cubicBezTo>
                  <a:cubicBezTo>
                    <a:pt x="1731" y="5139"/>
                    <a:pt x="2088" y="5674"/>
                    <a:pt x="2570" y="6085"/>
                  </a:cubicBezTo>
                  <a:lnTo>
                    <a:pt x="2766" y="5853"/>
                  </a:lnTo>
                  <a:cubicBezTo>
                    <a:pt x="2302" y="5442"/>
                    <a:pt x="1963" y="4925"/>
                    <a:pt x="1785" y="4336"/>
                  </a:cubicBezTo>
                  <a:cubicBezTo>
                    <a:pt x="2017" y="4122"/>
                    <a:pt x="2213" y="3854"/>
                    <a:pt x="2391" y="3533"/>
                  </a:cubicBezTo>
                  <a:lnTo>
                    <a:pt x="2427" y="3462"/>
                  </a:lnTo>
                  <a:lnTo>
                    <a:pt x="2391" y="3390"/>
                  </a:lnTo>
                  <a:cubicBezTo>
                    <a:pt x="2213" y="3051"/>
                    <a:pt x="2017" y="2802"/>
                    <a:pt x="1785" y="2587"/>
                  </a:cubicBezTo>
                  <a:cubicBezTo>
                    <a:pt x="2177" y="1249"/>
                    <a:pt x="3408" y="321"/>
                    <a:pt x="4818" y="321"/>
                  </a:cubicBezTo>
                  <a:cubicBezTo>
                    <a:pt x="5371" y="321"/>
                    <a:pt x="5906" y="464"/>
                    <a:pt x="6388" y="732"/>
                  </a:cubicBezTo>
                  <a:cubicBezTo>
                    <a:pt x="6406" y="875"/>
                    <a:pt x="6477" y="999"/>
                    <a:pt x="6602" y="1124"/>
                  </a:cubicBezTo>
                  <a:lnTo>
                    <a:pt x="7762" y="2284"/>
                  </a:lnTo>
                  <a:lnTo>
                    <a:pt x="7762" y="3105"/>
                  </a:lnTo>
                  <a:cubicBezTo>
                    <a:pt x="7619" y="2998"/>
                    <a:pt x="7459" y="2944"/>
                    <a:pt x="7280" y="2944"/>
                  </a:cubicBezTo>
                  <a:lnTo>
                    <a:pt x="6834" y="2962"/>
                  </a:lnTo>
                  <a:lnTo>
                    <a:pt x="6513" y="6102"/>
                  </a:lnTo>
                  <a:cubicBezTo>
                    <a:pt x="5996" y="6424"/>
                    <a:pt x="5425" y="6602"/>
                    <a:pt x="4818" y="6602"/>
                  </a:cubicBezTo>
                  <a:cubicBezTo>
                    <a:pt x="4158" y="6602"/>
                    <a:pt x="3533" y="6406"/>
                    <a:pt x="2998" y="6031"/>
                  </a:cubicBezTo>
                  <a:lnTo>
                    <a:pt x="2820" y="6281"/>
                  </a:lnTo>
                  <a:cubicBezTo>
                    <a:pt x="3408" y="6691"/>
                    <a:pt x="4104" y="6905"/>
                    <a:pt x="4818" y="6905"/>
                  </a:cubicBezTo>
                  <a:cubicBezTo>
                    <a:pt x="5460" y="6905"/>
                    <a:pt x="6085" y="6727"/>
                    <a:pt x="6638" y="6388"/>
                  </a:cubicBezTo>
                  <a:lnTo>
                    <a:pt x="7798" y="7566"/>
                  </a:lnTo>
                  <a:lnTo>
                    <a:pt x="7477" y="7887"/>
                  </a:lnTo>
                  <a:lnTo>
                    <a:pt x="8208" y="8618"/>
                  </a:lnTo>
                  <a:lnTo>
                    <a:pt x="8422" y="8404"/>
                  </a:lnTo>
                  <a:lnTo>
                    <a:pt x="10581" y="10563"/>
                  </a:lnTo>
                  <a:lnTo>
                    <a:pt x="10581" y="9011"/>
                  </a:lnTo>
                  <a:lnTo>
                    <a:pt x="10242" y="9011"/>
                  </a:lnTo>
                  <a:lnTo>
                    <a:pt x="10242" y="9814"/>
                  </a:lnTo>
                  <a:lnTo>
                    <a:pt x="8636" y="8190"/>
                  </a:lnTo>
                  <a:lnTo>
                    <a:pt x="10046" y="6780"/>
                  </a:lnTo>
                  <a:lnTo>
                    <a:pt x="10278" y="6977"/>
                  </a:lnTo>
                  <a:lnTo>
                    <a:pt x="10278" y="8083"/>
                  </a:lnTo>
                  <a:lnTo>
                    <a:pt x="10581" y="8083"/>
                  </a:lnTo>
                  <a:lnTo>
                    <a:pt x="10581" y="6852"/>
                  </a:lnTo>
                  <a:lnTo>
                    <a:pt x="10278" y="6549"/>
                  </a:lnTo>
                  <a:lnTo>
                    <a:pt x="10438" y="6388"/>
                  </a:lnTo>
                  <a:lnTo>
                    <a:pt x="9707" y="5656"/>
                  </a:lnTo>
                  <a:lnTo>
                    <a:pt x="9457" y="5906"/>
                  </a:lnTo>
                  <a:lnTo>
                    <a:pt x="9154" y="1909"/>
                  </a:lnTo>
                  <a:lnTo>
                    <a:pt x="7494" y="250"/>
                  </a:lnTo>
                  <a:cubicBezTo>
                    <a:pt x="7298" y="54"/>
                    <a:pt x="7102" y="18"/>
                    <a:pt x="6977" y="0"/>
                  </a:cubicBezTo>
                  <a:cubicBezTo>
                    <a:pt x="6816" y="0"/>
                    <a:pt x="6656" y="72"/>
                    <a:pt x="6549" y="179"/>
                  </a:cubicBezTo>
                  <a:cubicBezTo>
                    <a:pt x="6477" y="232"/>
                    <a:pt x="6442" y="321"/>
                    <a:pt x="6406" y="393"/>
                  </a:cubicBezTo>
                  <a:cubicBezTo>
                    <a:pt x="5906" y="143"/>
                    <a:pt x="5371" y="0"/>
                    <a:pt x="481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9"/>
            <p:cNvSpPr/>
            <p:nvPr/>
          </p:nvSpPr>
          <p:spPr>
            <a:xfrm rot="5400000">
              <a:off x="6972404" y="14651457"/>
              <a:ext cx="17882" cy="17824"/>
            </a:xfrm>
            <a:custGeom>
              <a:rect b="b" l="l" r="r" t="t"/>
              <a:pathLst>
                <a:path extrusionOk="0" h="304" w="305">
                  <a:moveTo>
                    <a:pt x="1" y="0"/>
                  </a:moveTo>
                  <a:lnTo>
                    <a:pt x="1"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9"/>
            <p:cNvSpPr/>
            <p:nvPr/>
          </p:nvSpPr>
          <p:spPr>
            <a:xfrm rot="5400000">
              <a:off x="7228207" y="14269072"/>
              <a:ext cx="104655" cy="208254"/>
            </a:xfrm>
            <a:custGeom>
              <a:rect b="b" l="l" r="r" t="t"/>
              <a:pathLst>
                <a:path extrusionOk="0" h="3552" w="1785">
                  <a:moveTo>
                    <a:pt x="482" y="322"/>
                  </a:moveTo>
                  <a:cubicBezTo>
                    <a:pt x="1071" y="554"/>
                    <a:pt x="1464" y="1125"/>
                    <a:pt x="1464" y="1767"/>
                  </a:cubicBezTo>
                  <a:cubicBezTo>
                    <a:pt x="1464" y="2409"/>
                    <a:pt x="1071" y="2980"/>
                    <a:pt x="482" y="3212"/>
                  </a:cubicBezTo>
                  <a:lnTo>
                    <a:pt x="322" y="3141"/>
                  </a:lnTo>
                  <a:lnTo>
                    <a:pt x="322" y="411"/>
                  </a:lnTo>
                  <a:lnTo>
                    <a:pt x="482" y="322"/>
                  </a:lnTo>
                  <a:close/>
                  <a:moveTo>
                    <a:pt x="464" y="1"/>
                  </a:moveTo>
                  <a:lnTo>
                    <a:pt x="1" y="215"/>
                  </a:lnTo>
                  <a:lnTo>
                    <a:pt x="1" y="3319"/>
                  </a:lnTo>
                  <a:lnTo>
                    <a:pt x="464" y="3551"/>
                  </a:lnTo>
                  <a:lnTo>
                    <a:pt x="518" y="3533"/>
                  </a:lnTo>
                  <a:cubicBezTo>
                    <a:pt x="1267" y="3266"/>
                    <a:pt x="1785" y="2570"/>
                    <a:pt x="1785" y="1767"/>
                  </a:cubicBezTo>
                  <a:cubicBezTo>
                    <a:pt x="1785" y="982"/>
                    <a:pt x="1267" y="268"/>
                    <a:pt x="518" y="18"/>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9"/>
            <p:cNvSpPr/>
            <p:nvPr/>
          </p:nvSpPr>
          <p:spPr>
            <a:xfrm rot="5400000">
              <a:off x="7194729" y="14217829"/>
              <a:ext cx="45028" cy="89997"/>
            </a:xfrm>
            <a:custGeom>
              <a:rect b="b" l="l" r="r" t="t"/>
              <a:pathLst>
                <a:path extrusionOk="0" h="1535" w="768">
                  <a:moveTo>
                    <a:pt x="768" y="0"/>
                  </a:moveTo>
                  <a:cubicBezTo>
                    <a:pt x="340" y="0"/>
                    <a:pt x="1" y="339"/>
                    <a:pt x="1" y="767"/>
                  </a:cubicBezTo>
                  <a:cubicBezTo>
                    <a:pt x="1" y="1196"/>
                    <a:pt x="340" y="1535"/>
                    <a:pt x="768" y="1535"/>
                  </a:cubicBezTo>
                  <a:lnTo>
                    <a:pt x="768" y="1231"/>
                  </a:lnTo>
                  <a:cubicBezTo>
                    <a:pt x="500" y="1231"/>
                    <a:pt x="304" y="1017"/>
                    <a:pt x="304" y="767"/>
                  </a:cubicBezTo>
                  <a:cubicBezTo>
                    <a:pt x="304" y="518"/>
                    <a:pt x="500" y="303"/>
                    <a:pt x="768" y="303"/>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9"/>
            <p:cNvSpPr/>
            <p:nvPr/>
          </p:nvSpPr>
          <p:spPr>
            <a:xfrm rot="5400000">
              <a:off x="7321839" y="14217301"/>
              <a:ext cx="45028" cy="91052"/>
            </a:xfrm>
            <a:custGeom>
              <a:rect b="b" l="l" r="r" t="t"/>
              <a:pathLst>
                <a:path extrusionOk="0" h="1553" w="768">
                  <a:moveTo>
                    <a:pt x="768" y="0"/>
                  </a:moveTo>
                  <a:cubicBezTo>
                    <a:pt x="340" y="0"/>
                    <a:pt x="1" y="357"/>
                    <a:pt x="1" y="785"/>
                  </a:cubicBezTo>
                  <a:cubicBezTo>
                    <a:pt x="1" y="1214"/>
                    <a:pt x="340" y="1553"/>
                    <a:pt x="768" y="1553"/>
                  </a:cubicBezTo>
                  <a:lnTo>
                    <a:pt x="768" y="1249"/>
                  </a:lnTo>
                  <a:cubicBezTo>
                    <a:pt x="500" y="1249"/>
                    <a:pt x="304" y="1035"/>
                    <a:pt x="304" y="785"/>
                  </a:cubicBezTo>
                  <a:cubicBezTo>
                    <a:pt x="304" y="518"/>
                    <a:pt x="500" y="321"/>
                    <a:pt x="768" y="321"/>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9" name="Google Shape;3379;p59"/>
          <p:cNvSpPr/>
          <p:nvPr/>
        </p:nvSpPr>
        <p:spPr>
          <a:xfrm>
            <a:off x="4282625" y="8598429"/>
            <a:ext cx="1720800" cy="1491900"/>
          </a:xfrm>
          <a:prstGeom prst="roundRect">
            <a:avLst>
              <a:gd fmla="val 16667"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26" name="Google Shape;3426;p59"/>
          <p:cNvGrpSpPr/>
          <p:nvPr/>
        </p:nvGrpSpPr>
        <p:grpSpPr>
          <a:xfrm>
            <a:off x="4809709" y="9065412"/>
            <a:ext cx="666502" cy="513378"/>
            <a:chOff x="6863616" y="8692802"/>
            <a:chExt cx="619426" cy="477072"/>
          </a:xfrm>
        </p:grpSpPr>
        <p:sp>
          <p:nvSpPr>
            <p:cNvPr id="3427" name="Google Shape;3427;p59"/>
            <p:cNvSpPr/>
            <p:nvPr/>
          </p:nvSpPr>
          <p:spPr>
            <a:xfrm rot="5400000">
              <a:off x="6938838" y="8627019"/>
              <a:ext cx="468688" cy="600254"/>
            </a:xfrm>
            <a:custGeom>
              <a:rect b="b" l="l" r="r" t="t"/>
              <a:pathLst>
                <a:path extrusionOk="0" h="10238" w="7994">
                  <a:moveTo>
                    <a:pt x="5174" y="1066"/>
                  </a:moveTo>
                  <a:cubicBezTo>
                    <a:pt x="4853" y="1138"/>
                    <a:pt x="4657" y="1477"/>
                    <a:pt x="4764" y="1798"/>
                  </a:cubicBezTo>
                  <a:cubicBezTo>
                    <a:pt x="4728" y="1816"/>
                    <a:pt x="4693" y="1852"/>
                    <a:pt x="4657" y="1887"/>
                  </a:cubicBezTo>
                  <a:cubicBezTo>
                    <a:pt x="4675" y="1852"/>
                    <a:pt x="4711" y="1834"/>
                    <a:pt x="4728" y="1816"/>
                  </a:cubicBezTo>
                  <a:cubicBezTo>
                    <a:pt x="4746" y="1798"/>
                    <a:pt x="4746" y="1798"/>
                    <a:pt x="4746" y="1798"/>
                  </a:cubicBezTo>
                  <a:cubicBezTo>
                    <a:pt x="4657" y="1459"/>
                    <a:pt x="4853" y="1138"/>
                    <a:pt x="5174" y="1066"/>
                  </a:cubicBezTo>
                  <a:close/>
                  <a:moveTo>
                    <a:pt x="999" y="5491"/>
                  </a:moveTo>
                  <a:cubicBezTo>
                    <a:pt x="999" y="5563"/>
                    <a:pt x="999" y="5652"/>
                    <a:pt x="1017" y="5723"/>
                  </a:cubicBezTo>
                  <a:cubicBezTo>
                    <a:pt x="999" y="5652"/>
                    <a:pt x="999" y="5598"/>
                    <a:pt x="999" y="5527"/>
                  </a:cubicBezTo>
                  <a:cubicBezTo>
                    <a:pt x="999" y="5509"/>
                    <a:pt x="999" y="5509"/>
                    <a:pt x="999" y="5491"/>
                  </a:cubicBezTo>
                  <a:close/>
                  <a:moveTo>
                    <a:pt x="6067" y="0"/>
                  </a:moveTo>
                  <a:cubicBezTo>
                    <a:pt x="6044" y="0"/>
                    <a:pt x="6022" y="5"/>
                    <a:pt x="5995" y="14"/>
                  </a:cubicBezTo>
                  <a:cubicBezTo>
                    <a:pt x="5942" y="14"/>
                    <a:pt x="5888" y="14"/>
                    <a:pt x="5835" y="32"/>
                  </a:cubicBezTo>
                  <a:cubicBezTo>
                    <a:pt x="5835" y="32"/>
                    <a:pt x="5835" y="32"/>
                    <a:pt x="5835" y="49"/>
                  </a:cubicBezTo>
                  <a:cubicBezTo>
                    <a:pt x="5531" y="139"/>
                    <a:pt x="5317" y="442"/>
                    <a:pt x="5317" y="781"/>
                  </a:cubicBezTo>
                  <a:lnTo>
                    <a:pt x="5317" y="1049"/>
                  </a:lnTo>
                  <a:lnTo>
                    <a:pt x="4425" y="1049"/>
                  </a:lnTo>
                  <a:cubicBezTo>
                    <a:pt x="2248" y="1173"/>
                    <a:pt x="446" y="2851"/>
                    <a:pt x="250" y="5045"/>
                  </a:cubicBezTo>
                  <a:cubicBezTo>
                    <a:pt x="0" y="7668"/>
                    <a:pt x="2070" y="9899"/>
                    <a:pt x="4657" y="9899"/>
                  </a:cubicBezTo>
                  <a:lnTo>
                    <a:pt x="6798" y="9899"/>
                  </a:lnTo>
                  <a:cubicBezTo>
                    <a:pt x="6548" y="9899"/>
                    <a:pt x="6317" y="9792"/>
                    <a:pt x="6156" y="9631"/>
                  </a:cubicBezTo>
                  <a:lnTo>
                    <a:pt x="6156" y="9631"/>
                  </a:lnTo>
                  <a:cubicBezTo>
                    <a:pt x="6317" y="9792"/>
                    <a:pt x="6548" y="9881"/>
                    <a:pt x="6798" y="9881"/>
                  </a:cubicBezTo>
                  <a:cubicBezTo>
                    <a:pt x="6798" y="9881"/>
                    <a:pt x="6798" y="9899"/>
                    <a:pt x="6798" y="9899"/>
                  </a:cubicBezTo>
                  <a:cubicBezTo>
                    <a:pt x="6870" y="10023"/>
                    <a:pt x="6977" y="10130"/>
                    <a:pt x="7119" y="10184"/>
                  </a:cubicBezTo>
                  <a:cubicBezTo>
                    <a:pt x="7119" y="10202"/>
                    <a:pt x="7119" y="10202"/>
                    <a:pt x="7119" y="10202"/>
                  </a:cubicBezTo>
                  <a:cubicBezTo>
                    <a:pt x="7191" y="10220"/>
                    <a:pt x="7280" y="10238"/>
                    <a:pt x="7351" y="10238"/>
                  </a:cubicBezTo>
                  <a:cubicBezTo>
                    <a:pt x="7423" y="10238"/>
                    <a:pt x="7476" y="10238"/>
                    <a:pt x="7548" y="10220"/>
                  </a:cubicBezTo>
                  <a:cubicBezTo>
                    <a:pt x="7797" y="10148"/>
                    <a:pt x="7994" y="9863"/>
                    <a:pt x="7994" y="9613"/>
                  </a:cubicBezTo>
                  <a:lnTo>
                    <a:pt x="7994" y="7169"/>
                  </a:lnTo>
                  <a:cubicBezTo>
                    <a:pt x="7994" y="6919"/>
                    <a:pt x="7851" y="6705"/>
                    <a:pt x="7655" y="6598"/>
                  </a:cubicBezTo>
                  <a:lnTo>
                    <a:pt x="7637" y="6598"/>
                  </a:lnTo>
                  <a:cubicBezTo>
                    <a:pt x="7601" y="6580"/>
                    <a:pt x="7583" y="6562"/>
                    <a:pt x="7548" y="6562"/>
                  </a:cubicBezTo>
                  <a:cubicBezTo>
                    <a:pt x="7458" y="6526"/>
                    <a:pt x="7387" y="6526"/>
                    <a:pt x="7316" y="6526"/>
                  </a:cubicBezTo>
                  <a:cubicBezTo>
                    <a:pt x="7298" y="6526"/>
                    <a:pt x="7280" y="6544"/>
                    <a:pt x="7262" y="6544"/>
                  </a:cubicBezTo>
                  <a:cubicBezTo>
                    <a:pt x="7244" y="6544"/>
                    <a:pt x="7209" y="6544"/>
                    <a:pt x="7191" y="6562"/>
                  </a:cubicBezTo>
                  <a:lnTo>
                    <a:pt x="7137" y="6562"/>
                  </a:lnTo>
                  <a:cubicBezTo>
                    <a:pt x="7137" y="6580"/>
                    <a:pt x="7119" y="6580"/>
                    <a:pt x="7119" y="6580"/>
                  </a:cubicBezTo>
                  <a:cubicBezTo>
                    <a:pt x="6887" y="6669"/>
                    <a:pt x="6727" y="6883"/>
                    <a:pt x="6727" y="7151"/>
                  </a:cubicBezTo>
                  <a:lnTo>
                    <a:pt x="6727" y="7561"/>
                  </a:lnTo>
                  <a:cubicBezTo>
                    <a:pt x="6727" y="7561"/>
                    <a:pt x="6727" y="7579"/>
                    <a:pt x="6727" y="7579"/>
                  </a:cubicBezTo>
                  <a:lnTo>
                    <a:pt x="4657" y="7579"/>
                  </a:lnTo>
                  <a:cubicBezTo>
                    <a:pt x="3497" y="7561"/>
                    <a:pt x="2552" y="6615"/>
                    <a:pt x="2552" y="5456"/>
                  </a:cubicBezTo>
                  <a:cubicBezTo>
                    <a:pt x="2552" y="4546"/>
                    <a:pt x="3140" y="3761"/>
                    <a:pt x="3961" y="3475"/>
                  </a:cubicBezTo>
                  <a:cubicBezTo>
                    <a:pt x="3997" y="3457"/>
                    <a:pt x="4050" y="3440"/>
                    <a:pt x="4104" y="3440"/>
                  </a:cubicBezTo>
                  <a:cubicBezTo>
                    <a:pt x="4122" y="3422"/>
                    <a:pt x="4140" y="3422"/>
                    <a:pt x="4175" y="3422"/>
                  </a:cubicBezTo>
                  <a:cubicBezTo>
                    <a:pt x="4247" y="3404"/>
                    <a:pt x="4318" y="3386"/>
                    <a:pt x="4389" y="3368"/>
                  </a:cubicBezTo>
                  <a:cubicBezTo>
                    <a:pt x="4247" y="3154"/>
                    <a:pt x="4193" y="2886"/>
                    <a:pt x="4229" y="2619"/>
                  </a:cubicBezTo>
                  <a:cubicBezTo>
                    <a:pt x="4251" y="2440"/>
                    <a:pt x="4323" y="2274"/>
                    <a:pt x="4426" y="2128"/>
                  </a:cubicBezTo>
                  <a:lnTo>
                    <a:pt x="4426" y="2128"/>
                  </a:lnTo>
                  <a:cubicBezTo>
                    <a:pt x="4296" y="2321"/>
                    <a:pt x="4229" y="2546"/>
                    <a:pt x="4229" y="2779"/>
                  </a:cubicBezTo>
                  <a:cubicBezTo>
                    <a:pt x="4229" y="3404"/>
                    <a:pt x="4746" y="3939"/>
                    <a:pt x="5389" y="3939"/>
                  </a:cubicBezTo>
                  <a:cubicBezTo>
                    <a:pt x="5478" y="4118"/>
                    <a:pt x="5638" y="4260"/>
                    <a:pt x="5835" y="4332"/>
                  </a:cubicBezTo>
                  <a:cubicBezTo>
                    <a:pt x="5887" y="4358"/>
                    <a:pt x="5949" y="4374"/>
                    <a:pt x="6020" y="4374"/>
                  </a:cubicBezTo>
                  <a:cubicBezTo>
                    <a:pt x="6046" y="4374"/>
                    <a:pt x="6074" y="4372"/>
                    <a:pt x="6102" y="4367"/>
                  </a:cubicBezTo>
                  <a:lnTo>
                    <a:pt x="6174" y="4367"/>
                  </a:lnTo>
                  <a:cubicBezTo>
                    <a:pt x="6263" y="4367"/>
                    <a:pt x="6334" y="4332"/>
                    <a:pt x="6406" y="4296"/>
                  </a:cubicBezTo>
                  <a:lnTo>
                    <a:pt x="6423" y="4296"/>
                  </a:lnTo>
                  <a:cubicBezTo>
                    <a:pt x="6441" y="4278"/>
                    <a:pt x="6477" y="4260"/>
                    <a:pt x="6495" y="4242"/>
                  </a:cubicBezTo>
                  <a:cubicBezTo>
                    <a:pt x="6513" y="4242"/>
                    <a:pt x="6530" y="4225"/>
                    <a:pt x="6548" y="4225"/>
                  </a:cubicBezTo>
                  <a:cubicBezTo>
                    <a:pt x="6566" y="4207"/>
                    <a:pt x="6584" y="4189"/>
                    <a:pt x="6602" y="4171"/>
                  </a:cubicBezTo>
                  <a:cubicBezTo>
                    <a:pt x="6602" y="4171"/>
                    <a:pt x="6620" y="4153"/>
                    <a:pt x="6638" y="4135"/>
                  </a:cubicBezTo>
                  <a:cubicBezTo>
                    <a:pt x="6655" y="4118"/>
                    <a:pt x="6673" y="4100"/>
                    <a:pt x="6673" y="4082"/>
                  </a:cubicBezTo>
                  <a:cubicBezTo>
                    <a:pt x="6691" y="4064"/>
                    <a:pt x="6709" y="4046"/>
                    <a:pt x="6727" y="4028"/>
                  </a:cubicBezTo>
                  <a:cubicBezTo>
                    <a:pt x="6727" y="4010"/>
                    <a:pt x="6745" y="3993"/>
                    <a:pt x="6762" y="3975"/>
                  </a:cubicBezTo>
                  <a:cubicBezTo>
                    <a:pt x="6762" y="3957"/>
                    <a:pt x="6780" y="3939"/>
                    <a:pt x="6780" y="3903"/>
                  </a:cubicBezTo>
                  <a:cubicBezTo>
                    <a:pt x="6798" y="3886"/>
                    <a:pt x="6798" y="3868"/>
                    <a:pt x="6816" y="3850"/>
                  </a:cubicBezTo>
                  <a:cubicBezTo>
                    <a:pt x="6816" y="3832"/>
                    <a:pt x="6834" y="3796"/>
                    <a:pt x="6834" y="3779"/>
                  </a:cubicBezTo>
                  <a:cubicBezTo>
                    <a:pt x="6834" y="3761"/>
                    <a:pt x="6834" y="3743"/>
                    <a:pt x="6852" y="3725"/>
                  </a:cubicBezTo>
                  <a:cubicBezTo>
                    <a:pt x="6852" y="3689"/>
                    <a:pt x="6852" y="3636"/>
                    <a:pt x="6852" y="3600"/>
                  </a:cubicBezTo>
                  <a:cubicBezTo>
                    <a:pt x="6852" y="3600"/>
                    <a:pt x="6852" y="3600"/>
                    <a:pt x="6852" y="3582"/>
                  </a:cubicBezTo>
                  <a:lnTo>
                    <a:pt x="6852" y="781"/>
                  </a:lnTo>
                  <a:cubicBezTo>
                    <a:pt x="6852" y="745"/>
                    <a:pt x="6852" y="692"/>
                    <a:pt x="6852" y="656"/>
                  </a:cubicBezTo>
                  <a:cubicBezTo>
                    <a:pt x="6834" y="638"/>
                    <a:pt x="6834" y="620"/>
                    <a:pt x="6834" y="603"/>
                  </a:cubicBezTo>
                  <a:cubicBezTo>
                    <a:pt x="6834" y="567"/>
                    <a:pt x="6816" y="549"/>
                    <a:pt x="6816" y="513"/>
                  </a:cubicBezTo>
                  <a:cubicBezTo>
                    <a:pt x="6798" y="495"/>
                    <a:pt x="6798" y="495"/>
                    <a:pt x="6780" y="478"/>
                  </a:cubicBezTo>
                  <a:cubicBezTo>
                    <a:pt x="6780" y="442"/>
                    <a:pt x="6762" y="424"/>
                    <a:pt x="6745" y="406"/>
                  </a:cubicBezTo>
                  <a:cubicBezTo>
                    <a:pt x="6745" y="388"/>
                    <a:pt x="6727" y="371"/>
                    <a:pt x="6727" y="353"/>
                  </a:cubicBezTo>
                  <a:cubicBezTo>
                    <a:pt x="6709" y="335"/>
                    <a:pt x="6691" y="317"/>
                    <a:pt x="6673" y="281"/>
                  </a:cubicBezTo>
                  <a:cubicBezTo>
                    <a:pt x="6673" y="281"/>
                    <a:pt x="6655" y="264"/>
                    <a:pt x="6638" y="246"/>
                  </a:cubicBezTo>
                  <a:cubicBezTo>
                    <a:pt x="6620" y="228"/>
                    <a:pt x="6602" y="210"/>
                    <a:pt x="6584" y="192"/>
                  </a:cubicBezTo>
                  <a:cubicBezTo>
                    <a:pt x="6566" y="174"/>
                    <a:pt x="6548" y="174"/>
                    <a:pt x="6530" y="156"/>
                  </a:cubicBezTo>
                  <a:cubicBezTo>
                    <a:pt x="6530" y="139"/>
                    <a:pt x="6513" y="139"/>
                    <a:pt x="6495" y="121"/>
                  </a:cubicBezTo>
                  <a:cubicBezTo>
                    <a:pt x="6477" y="103"/>
                    <a:pt x="6441" y="85"/>
                    <a:pt x="6423" y="85"/>
                  </a:cubicBezTo>
                  <a:cubicBezTo>
                    <a:pt x="6423" y="85"/>
                    <a:pt x="6406" y="85"/>
                    <a:pt x="6406" y="67"/>
                  </a:cubicBezTo>
                  <a:cubicBezTo>
                    <a:pt x="6334" y="32"/>
                    <a:pt x="6245" y="14"/>
                    <a:pt x="6174" y="14"/>
                  </a:cubicBezTo>
                  <a:cubicBezTo>
                    <a:pt x="6168" y="8"/>
                    <a:pt x="6162" y="6"/>
                    <a:pt x="6156" y="6"/>
                  </a:cubicBezTo>
                  <a:cubicBezTo>
                    <a:pt x="6146" y="6"/>
                    <a:pt x="6138" y="14"/>
                    <a:pt x="6138" y="14"/>
                  </a:cubicBezTo>
                  <a:cubicBezTo>
                    <a:pt x="6111" y="5"/>
                    <a:pt x="6089" y="0"/>
                    <a:pt x="6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9"/>
            <p:cNvSpPr/>
            <p:nvPr/>
          </p:nvSpPr>
          <p:spPr>
            <a:xfrm rot="5400000">
              <a:off x="7365254" y="9084567"/>
              <a:ext cx="17824" cy="18879"/>
            </a:xfrm>
            <a:custGeom>
              <a:rect b="b" l="l" r="r" t="t"/>
              <a:pathLst>
                <a:path extrusionOk="0" h="322" w="304">
                  <a:moveTo>
                    <a:pt x="0" y="0"/>
                  </a:moveTo>
                  <a:lnTo>
                    <a:pt x="0" y="322"/>
                  </a:lnTo>
                  <a:lnTo>
                    <a:pt x="303" y="322"/>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9"/>
            <p:cNvSpPr/>
            <p:nvPr/>
          </p:nvSpPr>
          <p:spPr>
            <a:xfrm rot="5400000">
              <a:off x="6936874" y="8623706"/>
              <a:ext cx="472910" cy="619426"/>
            </a:xfrm>
            <a:custGeom>
              <a:rect b="b" l="l" r="r" t="t"/>
              <a:pathLst>
                <a:path extrusionOk="0" h="10565" w="8066">
                  <a:moveTo>
                    <a:pt x="3997" y="2963"/>
                  </a:moveTo>
                  <a:cubicBezTo>
                    <a:pt x="3997" y="3124"/>
                    <a:pt x="4033" y="3284"/>
                    <a:pt x="4086" y="3427"/>
                  </a:cubicBezTo>
                  <a:cubicBezTo>
                    <a:pt x="3623" y="3534"/>
                    <a:pt x="3212" y="3766"/>
                    <a:pt x="2891" y="4141"/>
                  </a:cubicBezTo>
                  <a:cubicBezTo>
                    <a:pt x="2516" y="4551"/>
                    <a:pt x="2320" y="5086"/>
                    <a:pt x="2320" y="5622"/>
                  </a:cubicBezTo>
                  <a:cubicBezTo>
                    <a:pt x="2320" y="6228"/>
                    <a:pt x="2552" y="6799"/>
                    <a:pt x="2980" y="7228"/>
                  </a:cubicBezTo>
                  <a:cubicBezTo>
                    <a:pt x="3408" y="7656"/>
                    <a:pt x="3979" y="7888"/>
                    <a:pt x="4586" y="7906"/>
                  </a:cubicBezTo>
                  <a:lnTo>
                    <a:pt x="6138" y="7906"/>
                  </a:lnTo>
                  <a:cubicBezTo>
                    <a:pt x="6067" y="8013"/>
                    <a:pt x="6031" y="8138"/>
                    <a:pt x="6049" y="8280"/>
                  </a:cubicBezTo>
                  <a:cubicBezTo>
                    <a:pt x="6031" y="8298"/>
                    <a:pt x="5996" y="8334"/>
                    <a:pt x="5978" y="8352"/>
                  </a:cubicBezTo>
                  <a:lnTo>
                    <a:pt x="4586" y="8352"/>
                  </a:lnTo>
                  <a:cubicBezTo>
                    <a:pt x="3854" y="8352"/>
                    <a:pt x="3176" y="8066"/>
                    <a:pt x="2659" y="7549"/>
                  </a:cubicBezTo>
                  <a:cubicBezTo>
                    <a:pt x="2142" y="7031"/>
                    <a:pt x="1856" y="6353"/>
                    <a:pt x="1856" y="5622"/>
                  </a:cubicBezTo>
                  <a:cubicBezTo>
                    <a:pt x="1856" y="4355"/>
                    <a:pt x="2766" y="3249"/>
                    <a:pt x="3997" y="2963"/>
                  </a:cubicBezTo>
                  <a:close/>
                  <a:moveTo>
                    <a:pt x="4640" y="1375"/>
                  </a:moveTo>
                  <a:cubicBezTo>
                    <a:pt x="4532" y="1518"/>
                    <a:pt x="4497" y="1679"/>
                    <a:pt x="4497" y="1839"/>
                  </a:cubicBezTo>
                  <a:cubicBezTo>
                    <a:pt x="3515" y="1875"/>
                    <a:pt x="2605" y="2249"/>
                    <a:pt x="1927" y="2927"/>
                  </a:cubicBezTo>
                  <a:cubicBezTo>
                    <a:pt x="1178" y="3641"/>
                    <a:pt x="768" y="4605"/>
                    <a:pt x="768" y="5640"/>
                  </a:cubicBezTo>
                  <a:cubicBezTo>
                    <a:pt x="768" y="6585"/>
                    <a:pt x="1125" y="7495"/>
                    <a:pt x="1785" y="8209"/>
                  </a:cubicBezTo>
                  <a:lnTo>
                    <a:pt x="2017" y="7995"/>
                  </a:lnTo>
                  <a:cubicBezTo>
                    <a:pt x="1410" y="7352"/>
                    <a:pt x="1089" y="6514"/>
                    <a:pt x="1089" y="5640"/>
                  </a:cubicBezTo>
                  <a:cubicBezTo>
                    <a:pt x="1089" y="4676"/>
                    <a:pt x="1464" y="3802"/>
                    <a:pt x="2142" y="3142"/>
                  </a:cubicBezTo>
                  <a:cubicBezTo>
                    <a:pt x="2713" y="2588"/>
                    <a:pt x="3444" y="2249"/>
                    <a:pt x="4247" y="2160"/>
                  </a:cubicBezTo>
                  <a:lnTo>
                    <a:pt x="4247" y="2160"/>
                  </a:lnTo>
                  <a:cubicBezTo>
                    <a:pt x="4140" y="2303"/>
                    <a:pt x="4069" y="2481"/>
                    <a:pt x="4033" y="2660"/>
                  </a:cubicBezTo>
                  <a:cubicBezTo>
                    <a:pt x="2605" y="2927"/>
                    <a:pt x="1553" y="4176"/>
                    <a:pt x="1553" y="5640"/>
                  </a:cubicBezTo>
                  <a:cubicBezTo>
                    <a:pt x="1553" y="6442"/>
                    <a:pt x="1856" y="7192"/>
                    <a:pt x="2445" y="7781"/>
                  </a:cubicBezTo>
                  <a:cubicBezTo>
                    <a:pt x="3016" y="8352"/>
                    <a:pt x="3765" y="8655"/>
                    <a:pt x="4568" y="8655"/>
                  </a:cubicBezTo>
                  <a:lnTo>
                    <a:pt x="5746" y="8655"/>
                  </a:lnTo>
                  <a:cubicBezTo>
                    <a:pt x="5674" y="8816"/>
                    <a:pt x="5639" y="8976"/>
                    <a:pt x="5639" y="9137"/>
                  </a:cubicBezTo>
                  <a:lnTo>
                    <a:pt x="4586" y="9137"/>
                  </a:lnTo>
                  <a:cubicBezTo>
                    <a:pt x="4586" y="9137"/>
                    <a:pt x="2873" y="8798"/>
                    <a:pt x="2213" y="8191"/>
                  </a:cubicBezTo>
                  <a:lnTo>
                    <a:pt x="2017" y="8423"/>
                  </a:lnTo>
                  <a:cubicBezTo>
                    <a:pt x="2713" y="9083"/>
                    <a:pt x="4586" y="9422"/>
                    <a:pt x="4586" y="9422"/>
                  </a:cubicBezTo>
                  <a:lnTo>
                    <a:pt x="5692" y="9422"/>
                  </a:lnTo>
                  <a:cubicBezTo>
                    <a:pt x="5746" y="9601"/>
                    <a:pt x="5835" y="9761"/>
                    <a:pt x="5978" y="9904"/>
                  </a:cubicBezTo>
                  <a:lnTo>
                    <a:pt x="4568" y="9904"/>
                  </a:lnTo>
                  <a:cubicBezTo>
                    <a:pt x="3444" y="9904"/>
                    <a:pt x="2374" y="9458"/>
                    <a:pt x="1571" y="8655"/>
                  </a:cubicBezTo>
                  <a:cubicBezTo>
                    <a:pt x="750" y="7834"/>
                    <a:pt x="322" y="6764"/>
                    <a:pt x="322" y="5640"/>
                  </a:cubicBezTo>
                  <a:cubicBezTo>
                    <a:pt x="322" y="4498"/>
                    <a:pt x="750" y="3427"/>
                    <a:pt x="1571" y="2624"/>
                  </a:cubicBezTo>
                  <a:cubicBezTo>
                    <a:pt x="2374" y="1821"/>
                    <a:pt x="3444" y="1375"/>
                    <a:pt x="4568" y="1375"/>
                  </a:cubicBezTo>
                  <a:close/>
                  <a:moveTo>
                    <a:pt x="7298" y="6871"/>
                  </a:moveTo>
                  <a:cubicBezTo>
                    <a:pt x="7548" y="6871"/>
                    <a:pt x="7762" y="7067"/>
                    <a:pt x="7762" y="7335"/>
                  </a:cubicBezTo>
                  <a:lnTo>
                    <a:pt x="7762" y="9797"/>
                  </a:lnTo>
                  <a:cubicBezTo>
                    <a:pt x="7762" y="10047"/>
                    <a:pt x="7548" y="10243"/>
                    <a:pt x="7298" y="10243"/>
                  </a:cubicBezTo>
                  <a:cubicBezTo>
                    <a:pt x="7120" y="10243"/>
                    <a:pt x="6941" y="10154"/>
                    <a:pt x="6870" y="9993"/>
                  </a:cubicBezTo>
                  <a:lnTo>
                    <a:pt x="6834" y="9904"/>
                  </a:lnTo>
                  <a:lnTo>
                    <a:pt x="6745" y="9904"/>
                  </a:lnTo>
                  <a:cubicBezTo>
                    <a:pt x="6335" y="9904"/>
                    <a:pt x="5978" y="9565"/>
                    <a:pt x="5960" y="9155"/>
                  </a:cubicBezTo>
                  <a:cubicBezTo>
                    <a:pt x="5942" y="8887"/>
                    <a:pt x="6085" y="8637"/>
                    <a:pt x="6317" y="8477"/>
                  </a:cubicBezTo>
                  <a:lnTo>
                    <a:pt x="6424" y="8423"/>
                  </a:lnTo>
                  <a:lnTo>
                    <a:pt x="6370" y="8298"/>
                  </a:lnTo>
                  <a:cubicBezTo>
                    <a:pt x="6352" y="8209"/>
                    <a:pt x="6370" y="8102"/>
                    <a:pt x="6424" y="8013"/>
                  </a:cubicBezTo>
                  <a:cubicBezTo>
                    <a:pt x="6495" y="7941"/>
                    <a:pt x="6584" y="7906"/>
                    <a:pt x="6674" y="7906"/>
                  </a:cubicBezTo>
                  <a:lnTo>
                    <a:pt x="6834" y="7906"/>
                  </a:lnTo>
                  <a:lnTo>
                    <a:pt x="6834" y="7335"/>
                  </a:lnTo>
                  <a:cubicBezTo>
                    <a:pt x="6834" y="7067"/>
                    <a:pt x="7030" y="6871"/>
                    <a:pt x="7298" y="6871"/>
                  </a:cubicBezTo>
                  <a:close/>
                  <a:moveTo>
                    <a:pt x="6016" y="1"/>
                  </a:moveTo>
                  <a:cubicBezTo>
                    <a:pt x="5495" y="1"/>
                    <a:pt x="5068" y="405"/>
                    <a:pt x="5068" y="929"/>
                  </a:cubicBezTo>
                  <a:lnTo>
                    <a:pt x="5068" y="1072"/>
                  </a:lnTo>
                  <a:lnTo>
                    <a:pt x="4568" y="1072"/>
                  </a:lnTo>
                  <a:cubicBezTo>
                    <a:pt x="3355" y="1072"/>
                    <a:pt x="2213" y="1536"/>
                    <a:pt x="1339" y="2410"/>
                  </a:cubicBezTo>
                  <a:cubicBezTo>
                    <a:pt x="482" y="3266"/>
                    <a:pt x="0" y="4426"/>
                    <a:pt x="0" y="5640"/>
                  </a:cubicBezTo>
                  <a:cubicBezTo>
                    <a:pt x="0" y="6853"/>
                    <a:pt x="482" y="7995"/>
                    <a:pt x="1339" y="8869"/>
                  </a:cubicBezTo>
                  <a:cubicBezTo>
                    <a:pt x="2213" y="9726"/>
                    <a:pt x="3355" y="10207"/>
                    <a:pt x="4568" y="10207"/>
                  </a:cubicBezTo>
                  <a:lnTo>
                    <a:pt x="6638" y="10207"/>
                  </a:lnTo>
                  <a:cubicBezTo>
                    <a:pt x="6781" y="10421"/>
                    <a:pt x="7030" y="10564"/>
                    <a:pt x="7298" y="10564"/>
                  </a:cubicBezTo>
                  <a:cubicBezTo>
                    <a:pt x="7708" y="10564"/>
                    <a:pt x="8065" y="10207"/>
                    <a:pt x="8065" y="9779"/>
                  </a:cubicBezTo>
                  <a:lnTo>
                    <a:pt x="8065" y="7317"/>
                  </a:lnTo>
                  <a:cubicBezTo>
                    <a:pt x="8065" y="6924"/>
                    <a:pt x="7762" y="6567"/>
                    <a:pt x="7369" y="6532"/>
                  </a:cubicBezTo>
                  <a:cubicBezTo>
                    <a:pt x="7340" y="6528"/>
                    <a:pt x="7310" y="6527"/>
                    <a:pt x="7281" y="6527"/>
                  </a:cubicBezTo>
                  <a:cubicBezTo>
                    <a:pt x="6857" y="6527"/>
                    <a:pt x="6513" y="6882"/>
                    <a:pt x="6513" y="7299"/>
                  </a:cubicBezTo>
                  <a:lnTo>
                    <a:pt x="6513" y="7567"/>
                  </a:lnTo>
                  <a:lnTo>
                    <a:pt x="4568" y="7567"/>
                  </a:lnTo>
                  <a:cubicBezTo>
                    <a:pt x="4069" y="7567"/>
                    <a:pt x="3569" y="7370"/>
                    <a:pt x="3194" y="6996"/>
                  </a:cubicBezTo>
                  <a:cubicBezTo>
                    <a:pt x="2837" y="6621"/>
                    <a:pt x="2623" y="6139"/>
                    <a:pt x="2623" y="5622"/>
                  </a:cubicBezTo>
                  <a:cubicBezTo>
                    <a:pt x="2623" y="5140"/>
                    <a:pt x="2802" y="4694"/>
                    <a:pt x="3123" y="4337"/>
                  </a:cubicBezTo>
                  <a:cubicBezTo>
                    <a:pt x="3408" y="3998"/>
                    <a:pt x="3819" y="3766"/>
                    <a:pt x="4247" y="3695"/>
                  </a:cubicBezTo>
                  <a:cubicBezTo>
                    <a:pt x="4461" y="3998"/>
                    <a:pt x="4818" y="4212"/>
                    <a:pt x="5211" y="4248"/>
                  </a:cubicBezTo>
                  <a:cubicBezTo>
                    <a:pt x="5371" y="4515"/>
                    <a:pt x="5674" y="4694"/>
                    <a:pt x="5996" y="4694"/>
                  </a:cubicBezTo>
                  <a:cubicBezTo>
                    <a:pt x="6513" y="4694"/>
                    <a:pt x="6923" y="4266"/>
                    <a:pt x="6923" y="3766"/>
                  </a:cubicBezTo>
                  <a:lnTo>
                    <a:pt x="6923" y="2321"/>
                  </a:lnTo>
                  <a:lnTo>
                    <a:pt x="6620" y="2321"/>
                  </a:lnTo>
                  <a:lnTo>
                    <a:pt x="6620" y="3766"/>
                  </a:lnTo>
                  <a:cubicBezTo>
                    <a:pt x="6620" y="4105"/>
                    <a:pt x="6335" y="4391"/>
                    <a:pt x="5996" y="4391"/>
                  </a:cubicBezTo>
                  <a:cubicBezTo>
                    <a:pt x="5764" y="4391"/>
                    <a:pt x="5550" y="4248"/>
                    <a:pt x="5442" y="4034"/>
                  </a:cubicBezTo>
                  <a:lnTo>
                    <a:pt x="5407" y="3945"/>
                  </a:lnTo>
                  <a:lnTo>
                    <a:pt x="5318" y="3945"/>
                  </a:lnTo>
                  <a:cubicBezTo>
                    <a:pt x="4836" y="3945"/>
                    <a:pt x="4372" y="3552"/>
                    <a:pt x="4318" y="3088"/>
                  </a:cubicBezTo>
                  <a:cubicBezTo>
                    <a:pt x="4247" y="2678"/>
                    <a:pt x="4425" y="2303"/>
                    <a:pt x="4764" y="2089"/>
                  </a:cubicBezTo>
                  <a:lnTo>
                    <a:pt x="4872" y="2018"/>
                  </a:lnTo>
                  <a:lnTo>
                    <a:pt x="4818" y="1910"/>
                  </a:lnTo>
                  <a:cubicBezTo>
                    <a:pt x="4782" y="1768"/>
                    <a:pt x="4800" y="1625"/>
                    <a:pt x="4907" y="1500"/>
                  </a:cubicBezTo>
                  <a:cubicBezTo>
                    <a:pt x="4979" y="1411"/>
                    <a:pt x="5103" y="1357"/>
                    <a:pt x="5246" y="1357"/>
                  </a:cubicBezTo>
                  <a:lnTo>
                    <a:pt x="5389" y="1357"/>
                  </a:lnTo>
                  <a:lnTo>
                    <a:pt x="5389" y="983"/>
                  </a:lnTo>
                  <a:cubicBezTo>
                    <a:pt x="5389" y="626"/>
                    <a:pt x="5674" y="340"/>
                    <a:pt x="6013" y="340"/>
                  </a:cubicBezTo>
                  <a:cubicBezTo>
                    <a:pt x="6352" y="340"/>
                    <a:pt x="6620" y="608"/>
                    <a:pt x="6620" y="947"/>
                  </a:cubicBezTo>
                  <a:lnTo>
                    <a:pt x="6620" y="1393"/>
                  </a:lnTo>
                  <a:lnTo>
                    <a:pt x="6923" y="1393"/>
                  </a:lnTo>
                  <a:lnTo>
                    <a:pt x="6923" y="947"/>
                  </a:lnTo>
                  <a:cubicBezTo>
                    <a:pt x="6923" y="465"/>
                    <a:pt x="6531" y="37"/>
                    <a:pt x="6049" y="1"/>
                  </a:cubicBezTo>
                  <a:cubicBezTo>
                    <a:pt x="6038" y="1"/>
                    <a:pt x="6027" y="1"/>
                    <a:pt x="601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0" name="Google Shape;3430;p59"/>
          <p:cNvGrpSpPr/>
          <p:nvPr/>
        </p:nvGrpSpPr>
        <p:grpSpPr>
          <a:xfrm>
            <a:off x="728204" y="7153846"/>
            <a:ext cx="3179496" cy="3853175"/>
            <a:chOff x="728204" y="7153846"/>
            <a:chExt cx="3179496" cy="3853175"/>
          </a:xfrm>
        </p:grpSpPr>
        <p:sp>
          <p:nvSpPr>
            <p:cNvPr id="3431" name="Google Shape;3431;p59"/>
            <p:cNvSpPr/>
            <p:nvPr/>
          </p:nvSpPr>
          <p:spPr>
            <a:xfrm>
              <a:off x="728204" y="7153846"/>
              <a:ext cx="31794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9"/>
            <p:cNvSpPr/>
            <p:nvPr/>
          </p:nvSpPr>
          <p:spPr>
            <a:xfrm rot="10800000">
              <a:off x="728300" y="8208021"/>
              <a:ext cx="3179400" cy="2799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33" name="Google Shape;3433;p59"/>
            <p:cNvGrpSpPr/>
            <p:nvPr/>
          </p:nvGrpSpPr>
          <p:grpSpPr>
            <a:xfrm>
              <a:off x="2084887" y="7482331"/>
              <a:ext cx="1448807" cy="382399"/>
              <a:chOff x="4868525" y="2419100"/>
              <a:chExt cx="2098200" cy="553800"/>
            </a:xfrm>
          </p:grpSpPr>
          <p:sp>
            <p:nvSpPr>
              <p:cNvPr id="3434" name="Google Shape;3434;p5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37" name="Google Shape;3437;p5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438" name="Google Shape;3438;p5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40" name="Google Shape;3440;p5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441" name="Google Shape;3441;p5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3442" name="Google Shape;3442;p59"/>
          <p:cNvSpPr txBox="1"/>
          <p:nvPr>
            <p:ph idx="4294967295" type="subTitle"/>
          </p:nvPr>
        </p:nvSpPr>
        <p:spPr>
          <a:xfrm>
            <a:off x="970575" y="9260376"/>
            <a:ext cx="2694900" cy="1487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a:t>
            </a:r>
            <a:endParaRPr/>
          </a:p>
        </p:txBody>
      </p:sp>
      <p:sp>
        <p:nvSpPr>
          <p:cNvPr id="3443" name="Google Shape;3443;p59"/>
          <p:cNvSpPr txBox="1"/>
          <p:nvPr>
            <p:ph idx="4294967295" type="subTitle"/>
          </p:nvPr>
        </p:nvSpPr>
        <p:spPr>
          <a:xfrm>
            <a:off x="728315" y="8406250"/>
            <a:ext cx="31794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VENUS</a:t>
            </a:r>
            <a:endParaRPr b="1" sz="6000"/>
          </a:p>
        </p:txBody>
      </p:sp>
      <p:grpSp>
        <p:nvGrpSpPr>
          <p:cNvPr id="3444" name="Google Shape;3444;p59"/>
          <p:cNvGrpSpPr/>
          <p:nvPr/>
        </p:nvGrpSpPr>
        <p:grpSpPr>
          <a:xfrm>
            <a:off x="728204" y="13714825"/>
            <a:ext cx="3179496" cy="3853175"/>
            <a:chOff x="728204" y="13714825"/>
            <a:chExt cx="3179496" cy="3853175"/>
          </a:xfrm>
        </p:grpSpPr>
        <p:sp>
          <p:nvSpPr>
            <p:cNvPr id="3445" name="Google Shape;3445;p59"/>
            <p:cNvSpPr/>
            <p:nvPr/>
          </p:nvSpPr>
          <p:spPr>
            <a:xfrm>
              <a:off x="728204" y="13714825"/>
              <a:ext cx="3179400" cy="3240900"/>
            </a:xfrm>
            <a:prstGeom prst="roundRect">
              <a:avLst>
                <a:gd fmla="val 6510"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9"/>
            <p:cNvSpPr/>
            <p:nvPr/>
          </p:nvSpPr>
          <p:spPr>
            <a:xfrm rot="10800000">
              <a:off x="728300" y="14769000"/>
              <a:ext cx="3179400" cy="2799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7" name="Google Shape;3447;p59"/>
            <p:cNvGrpSpPr/>
            <p:nvPr/>
          </p:nvGrpSpPr>
          <p:grpSpPr>
            <a:xfrm>
              <a:off x="2084887" y="14043310"/>
              <a:ext cx="1448807" cy="382399"/>
              <a:chOff x="4868525" y="2419100"/>
              <a:chExt cx="2098200" cy="553800"/>
            </a:xfrm>
          </p:grpSpPr>
          <p:sp>
            <p:nvSpPr>
              <p:cNvPr id="3448" name="Google Shape;3448;p5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51" name="Google Shape;3451;p5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452" name="Google Shape;3452;p5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54" name="Google Shape;3454;p5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455" name="Google Shape;3455;p5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sp>
        <p:nvSpPr>
          <p:cNvPr id="3456" name="Google Shape;3456;p59"/>
          <p:cNvSpPr txBox="1"/>
          <p:nvPr>
            <p:ph idx="4294967295" type="subTitle"/>
          </p:nvPr>
        </p:nvSpPr>
        <p:spPr>
          <a:xfrm>
            <a:off x="970500" y="15821350"/>
            <a:ext cx="2694900" cy="1487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solidFill>
                  <a:schemeClr val="dk1"/>
                </a:solidFill>
              </a:rPr>
              <a:t>It’s t</a:t>
            </a:r>
            <a:r>
              <a:rPr lang="en">
                <a:solidFill>
                  <a:schemeClr val="dk1"/>
                </a:solidFill>
              </a:rPr>
              <a:t>he smallest one </a:t>
            </a:r>
            <a:endParaRPr/>
          </a:p>
        </p:txBody>
      </p:sp>
      <p:sp>
        <p:nvSpPr>
          <p:cNvPr id="3457" name="Google Shape;3457;p59"/>
          <p:cNvSpPr txBox="1"/>
          <p:nvPr>
            <p:ph idx="4294967295" type="subTitle"/>
          </p:nvPr>
        </p:nvSpPr>
        <p:spPr>
          <a:xfrm>
            <a:off x="728211" y="14967226"/>
            <a:ext cx="3179400" cy="10308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t>MERCURY</a:t>
            </a:r>
            <a:endParaRPr b="1" sz="6000"/>
          </a:p>
        </p:txBody>
      </p:sp>
      <p:sp>
        <p:nvSpPr>
          <p:cNvPr id="3458" name="Google Shape;3458;p59"/>
          <p:cNvSpPr/>
          <p:nvPr/>
        </p:nvSpPr>
        <p:spPr>
          <a:xfrm rot="-312016">
            <a:off x="6415988" y="8855089"/>
            <a:ext cx="1907854" cy="91716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2"/>
                </a:solidFill>
                <a:latin typeface="Shrikhand"/>
              </a:rPr>
              <a:t>02</a:t>
            </a:r>
          </a:p>
        </p:txBody>
      </p:sp>
      <p:sp>
        <p:nvSpPr>
          <p:cNvPr id="3459" name="Google Shape;3459;p59"/>
          <p:cNvSpPr/>
          <p:nvPr/>
        </p:nvSpPr>
        <p:spPr>
          <a:xfrm rot="-312016">
            <a:off x="1873371" y="12113467"/>
            <a:ext cx="1952760" cy="91716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03</a:t>
            </a:r>
          </a:p>
        </p:txBody>
      </p:sp>
      <p:sp>
        <p:nvSpPr>
          <p:cNvPr id="3460" name="Google Shape;3460;p59"/>
          <p:cNvSpPr/>
          <p:nvPr/>
        </p:nvSpPr>
        <p:spPr>
          <a:xfrm rot="-312016">
            <a:off x="2297253" y="5597541"/>
            <a:ext cx="1571734" cy="91988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4"/>
                </a:solidFill>
                <a:latin typeface="Shrikhand"/>
              </a:rPr>
              <a:t>01</a:t>
            </a:r>
          </a:p>
        </p:txBody>
      </p:sp>
      <p:sp>
        <p:nvSpPr>
          <p:cNvPr id="3461" name="Google Shape;3461;p59"/>
          <p:cNvSpPr/>
          <p:nvPr/>
        </p:nvSpPr>
        <p:spPr>
          <a:xfrm rot="-312016">
            <a:off x="6415803" y="15396031"/>
            <a:ext cx="1997667" cy="91716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1"/>
                </a:solidFill>
                <a:latin typeface="Shrikhand"/>
              </a:rPr>
              <a:t>04</a:t>
            </a:r>
          </a:p>
        </p:txBody>
      </p:sp>
      <p:sp>
        <p:nvSpPr>
          <p:cNvPr id="3462" name="Google Shape;3462;p59"/>
          <p:cNvSpPr/>
          <p:nvPr/>
        </p:nvSpPr>
        <p:spPr>
          <a:xfrm flipH="1">
            <a:off x="8917034" y="2743013"/>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9"/>
          <p:cNvSpPr/>
          <p:nvPr/>
        </p:nvSpPr>
        <p:spPr>
          <a:xfrm flipH="1">
            <a:off x="9487662" y="2344808"/>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9"/>
          <p:cNvSpPr/>
          <p:nvPr/>
        </p:nvSpPr>
        <p:spPr>
          <a:xfrm flipH="1" rot="10800000">
            <a:off x="7749475" y="3218875"/>
            <a:ext cx="227449" cy="305625"/>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9"/>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9"/>
          <p:cNvSpPr/>
          <p:nvPr/>
        </p:nvSpPr>
        <p:spPr>
          <a:xfrm flipH="1">
            <a:off x="979925" y="609223"/>
            <a:ext cx="335000" cy="450207"/>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9"/>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9"/>
          <p:cNvSpPr/>
          <p:nvPr/>
        </p:nvSpPr>
        <p:spPr>
          <a:xfrm flipH="1">
            <a:off x="8713737" y="966084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9"/>
          <p:cNvSpPr/>
          <p:nvPr/>
        </p:nvSpPr>
        <p:spPr>
          <a:xfrm flipH="1">
            <a:off x="667408" y="6265706"/>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9"/>
          <p:cNvSpPr/>
          <p:nvPr/>
        </p:nvSpPr>
        <p:spPr>
          <a:xfrm flipH="1">
            <a:off x="9287436" y="12718139"/>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74" name="Shape 3474"/>
        <p:cNvGrpSpPr/>
        <p:nvPr/>
      </p:nvGrpSpPr>
      <p:grpSpPr>
        <a:xfrm>
          <a:off x="0" y="0"/>
          <a:ext cx="0" cy="0"/>
          <a:chOff x="0" y="0"/>
          <a:chExt cx="0" cy="0"/>
        </a:xfrm>
      </p:grpSpPr>
      <p:grpSp>
        <p:nvGrpSpPr>
          <p:cNvPr id="3475" name="Google Shape;3475;p60"/>
          <p:cNvGrpSpPr/>
          <p:nvPr/>
        </p:nvGrpSpPr>
        <p:grpSpPr>
          <a:xfrm>
            <a:off x="1344175" y="3944550"/>
            <a:ext cx="7598100" cy="12238200"/>
            <a:chOff x="1344175" y="3944550"/>
            <a:chExt cx="7598100" cy="12238200"/>
          </a:xfrm>
        </p:grpSpPr>
        <p:sp>
          <p:nvSpPr>
            <p:cNvPr id="3476" name="Google Shape;3476;p60"/>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0"/>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8" name="Google Shape;3478;p60"/>
            <p:cNvGrpSpPr/>
            <p:nvPr/>
          </p:nvGrpSpPr>
          <p:grpSpPr>
            <a:xfrm>
              <a:off x="7118866" y="4300122"/>
              <a:ext cx="1448807" cy="382399"/>
              <a:chOff x="4868525" y="2419100"/>
              <a:chExt cx="2098200" cy="553800"/>
            </a:xfrm>
          </p:grpSpPr>
          <p:sp>
            <p:nvSpPr>
              <p:cNvPr id="3479" name="Google Shape;3479;p60"/>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0"/>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0"/>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82" name="Google Shape;3482;p60"/>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483" name="Google Shape;3483;p60"/>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0"/>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85" name="Google Shape;3485;p60"/>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486" name="Google Shape;3486;p60"/>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487" name="Google Shape;3487;p60"/>
            <p:cNvGrpSpPr/>
            <p:nvPr/>
          </p:nvGrpSpPr>
          <p:grpSpPr>
            <a:xfrm>
              <a:off x="1746820" y="4371370"/>
              <a:ext cx="1068387" cy="244355"/>
              <a:chOff x="3135388" y="13929688"/>
              <a:chExt cx="1465150" cy="335100"/>
            </a:xfrm>
          </p:grpSpPr>
          <p:sp>
            <p:nvSpPr>
              <p:cNvPr id="3488" name="Google Shape;3488;p60"/>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0"/>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0"/>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91" name="Google Shape;3491;p60"/>
          <p:cNvGrpSpPr/>
          <p:nvPr/>
        </p:nvGrpSpPr>
        <p:grpSpPr>
          <a:xfrm>
            <a:off x="823675" y="5548025"/>
            <a:ext cx="8667100" cy="9183650"/>
            <a:chOff x="823675" y="5548025"/>
            <a:chExt cx="8667100" cy="9183650"/>
          </a:xfrm>
        </p:grpSpPr>
        <p:grpSp>
          <p:nvGrpSpPr>
            <p:cNvPr id="3492" name="Google Shape;3492;p60"/>
            <p:cNvGrpSpPr/>
            <p:nvPr/>
          </p:nvGrpSpPr>
          <p:grpSpPr>
            <a:xfrm>
              <a:off x="823675" y="5548025"/>
              <a:ext cx="8667000" cy="9177300"/>
              <a:chOff x="242272" y="3982955"/>
              <a:chExt cx="8667000" cy="9177300"/>
            </a:xfrm>
          </p:grpSpPr>
          <p:sp>
            <p:nvSpPr>
              <p:cNvPr id="3493" name="Google Shape;3493;p60"/>
              <p:cNvSpPr/>
              <p:nvPr/>
            </p:nvSpPr>
            <p:spPr>
              <a:xfrm>
                <a:off x="242272" y="3982955"/>
                <a:ext cx="8667000" cy="91773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94" name="Google Shape;3494;p60"/>
              <p:cNvGrpSpPr/>
              <p:nvPr/>
            </p:nvGrpSpPr>
            <p:grpSpPr>
              <a:xfrm>
                <a:off x="7086553" y="4311472"/>
                <a:ext cx="1448807" cy="382399"/>
                <a:chOff x="4868525" y="2419100"/>
                <a:chExt cx="2098200" cy="553800"/>
              </a:xfrm>
            </p:grpSpPr>
            <p:sp>
              <p:nvSpPr>
                <p:cNvPr id="3495" name="Google Shape;3495;p60"/>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0"/>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0"/>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498" name="Google Shape;3498;p60"/>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499" name="Google Shape;3499;p60"/>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0"/>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01" name="Google Shape;3501;p60"/>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502" name="Google Shape;3502;p60"/>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503" name="Google Shape;3503;p60"/>
              <p:cNvGrpSpPr/>
              <p:nvPr/>
            </p:nvGrpSpPr>
            <p:grpSpPr>
              <a:xfrm>
                <a:off x="762763" y="4376383"/>
                <a:ext cx="1068387" cy="244355"/>
                <a:chOff x="376988" y="13929688"/>
                <a:chExt cx="1465150" cy="335100"/>
              </a:xfrm>
            </p:grpSpPr>
            <p:sp>
              <p:nvSpPr>
                <p:cNvPr id="3504" name="Google Shape;3504;p60"/>
                <p:cNvSpPr/>
                <p:nvPr/>
              </p:nvSpPr>
              <p:spPr>
                <a:xfrm>
                  <a:off x="3769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0"/>
                <p:cNvSpPr/>
                <p:nvPr/>
              </p:nvSpPr>
              <p:spPr>
                <a:xfrm>
                  <a:off x="9420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0"/>
                <p:cNvSpPr/>
                <p:nvPr/>
              </p:nvSpPr>
              <p:spPr>
                <a:xfrm>
                  <a:off x="15070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07" name="Google Shape;3507;p60"/>
            <p:cNvSpPr/>
            <p:nvPr/>
          </p:nvSpPr>
          <p:spPr>
            <a:xfrm rot="10800000">
              <a:off x="827075" y="6602575"/>
              <a:ext cx="8663700" cy="81291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08" name="Google Shape;3508;p60"/>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ORGANIZE YOUR EVENTS</a:t>
            </a:r>
            <a:endParaRPr/>
          </a:p>
        </p:txBody>
      </p:sp>
      <p:graphicFrame>
        <p:nvGraphicFramePr>
          <p:cNvPr id="3509" name="Google Shape;3509;p60"/>
          <p:cNvGraphicFramePr/>
          <p:nvPr/>
        </p:nvGraphicFramePr>
        <p:xfrm>
          <a:off x="833268" y="6602575"/>
          <a:ext cx="3000000" cy="3000000"/>
        </p:xfrm>
        <a:graphic>
          <a:graphicData uri="http://schemas.openxmlformats.org/drawingml/2006/table">
            <a:tbl>
              <a:tblPr>
                <a:noFill/>
                <a:tableStyleId>{A4253203-FDBD-4F20-901D-F78BA7525B8A}</a:tableStyleId>
              </a:tblPr>
              <a:tblGrid>
                <a:gridCol w="1732750"/>
                <a:gridCol w="1732750"/>
                <a:gridCol w="1732750"/>
                <a:gridCol w="1732750"/>
                <a:gridCol w="1732750"/>
              </a:tblGrid>
              <a:tr h="1184600">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MON</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TUE</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WED</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THU</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lang="en" sz="3600">
                          <a:solidFill>
                            <a:schemeClr val="dk1"/>
                          </a:solidFill>
                          <a:latin typeface="Barlow Condensed Medium"/>
                          <a:ea typeface="Barlow Condensed Medium"/>
                          <a:cs typeface="Barlow Condensed Medium"/>
                          <a:sym typeface="Barlow Condensed Medium"/>
                        </a:rPr>
                        <a:t>FRI</a:t>
                      </a:r>
                      <a:endParaRPr sz="3600">
                        <a:solidFill>
                          <a:schemeClr val="dk1"/>
                        </a:solidFill>
                        <a:latin typeface="Barlow Condensed Medium"/>
                        <a:ea typeface="Barlow Condensed Medium"/>
                        <a:cs typeface="Barlow Condensed Medium"/>
                        <a:sym typeface="Barlow Condensed Medium"/>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01</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02</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03</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04</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05</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06</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07</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08</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09</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10</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11</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12</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13</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14</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15</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16</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17</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18</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19</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20</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21</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22</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23</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24</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lt1"/>
                    </a:solidFill>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25</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r h="1156375">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26</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chemeClr val="dk1">
                          <a:alpha val="0"/>
                        </a:scheme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27</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28</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29</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30</a:t>
                      </a:r>
                      <a:endParaRPr sz="3600">
                        <a:solidFill>
                          <a:schemeClr val="dk1"/>
                        </a:solidFill>
                        <a:latin typeface="Barlow Condensed"/>
                        <a:ea typeface="Barlow Condensed"/>
                        <a:cs typeface="Barlow Condensed"/>
                        <a:sym typeface="Barlow Condensed"/>
                      </a:endParaRPr>
                    </a:p>
                  </a:txBody>
                  <a:tcPr marT="91425" marB="91425" marR="91425" marL="91425" anchor="ctr">
                    <a:lnL cap="flat" cmpd="sng" w="9525">
                      <a:solidFill>
                        <a:srgbClr val="9E9E9E">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19050">
                      <a:solidFill>
                        <a:schemeClr val="dk1"/>
                      </a:solidFill>
                      <a:prstDash val="solid"/>
                      <a:round/>
                      <a:headEnd len="sm" w="sm" type="none"/>
                      <a:tailEnd len="sm" w="sm" type="none"/>
                    </a:lnT>
                    <a:lnB cap="flat" cmpd="sng" w="38100">
                      <a:solidFill>
                        <a:schemeClr val="dk1">
                          <a:alpha val="0"/>
                        </a:schemeClr>
                      </a:solidFill>
                      <a:prstDash val="solid"/>
                      <a:round/>
                      <a:headEnd len="sm" w="sm" type="none"/>
                      <a:tailEnd len="sm" w="sm" type="none"/>
                    </a:lnB>
                  </a:tcPr>
                </a:tc>
              </a:tr>
            </a:tbl>
          </a:graphicData>
        </a:graphic>
      </p:graphicFrame>
      <p:sp>
        <p:nvSpPr>
          <p:cNvPr id="3510" name="Google Shape;3510;p60"/>
          <p:cNvSpPr/>
          <p:nvPr/>
        </p:nvSpPr>
        <p:spPr>
          <a:xfrm rot="-180001">
            <a:off x="1282283" y="1076465"/>
            <a:ext cx="7694475"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ORGANIZE YOUR</a:t>
            </a:r>
          </a:p>
        </p:txBody>
      </p:sp>
      <p:sp>
        <p:nvSpPr>
          <p:cNvPr id="3511" name="Google Shape;3511;p60"/>
          <p:cNvSpPr/>
          <p:nvPr/>
        </p:nvSpPr>
        <p:spPr>
          <a:xfrm rot="-180001">
            <a:off x="3258478" y="2030700"/>
            <a:ext cx="3820147" cy="60040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EVENTS</a:t>
            </a:r>
          </a:p>
        </p:txBody>
      </p:sp>
      <p:sp>
        <p:nvSpPr>
          <p:cNvPr id="3512" name="Google Shape;3512;p60"/>
          <p:cNvSpPr/>
          <p:nvPr/>
        </p:nvSpPr>
        <p:spPr>
          <a:xfrm flipH="1">
            <a:off x="4515350" y="15266800"/>
            <a:ext cx="3594900" cy="1077600"/>
          </a:xfrm>
          <a:prstGeom prst="wedgeRoundRectCallout">
            <a:avLst>
              <a:gd fmla="val 58038" name="adj1"/>
              <a:gd fmla="val -3251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13" name="Google Shape;3513;p60"/>
          <p:cNvGrpSpPr/>
          <p:nvPr/>
        </p:nvGrpSpPr>
        <p:grpSpPr>
          <a:xfrm>
            <a:off x="2034626" y="15204800"/>
            <a:ext cx="1776256" cy="1489578"/>
            <a:chOff x="742026" y="13800625"/>
            <a:chExt cx="1776256" cy="1489578"/>
          </a:xfrm>
        </p:grpSpPr>
        <p:sp>
          <p:nvSpPr>
            <p:cNvPr id="3514" name="Google Shape;3514;p60"/>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0"/>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60"/>
          <p:cNvGrpSpPr/>
          <p:nvPr/>
        </p:nvGrpSpPr>
        <p:grpSpPr>
          <a:xfrm>
            <a:off x="5179459" y="15548924"/>
            <a:ext cx="666502" cy="513378"/>
            <a:chOff x="6863616" y="8692802"/>
            <a:chExt cx="619426" cy="477072"/>
          </a:xfrm>
        </p:grpSpPr>
        <p:sp>
          <p:nvSpPr>
            <p:cNvPr id="3517" name="Google Shape;3517;p60"/>
            <p:cNvSpPr/>
            <p:nvPr/>
          </p:nvSpPr>
          <p:spPr>
            <a:xfrm rot="5400000">
              <a:off x="6938838" y="8627019"/>
              <a:ext cx="468688" cy="600254"/>
            </a:xfrm>
            <a:custGeom>
              <a:rect b="b" l="l" r="r" t="t"/>
              <a:pathLst>
                <a:path extrusionOk="0" h="10238" w="7994">
                  <a:moveTo>
                    <a:pt x="5174" y="1066"/>
                  </a:moveTo>
                  <a:cubicBezTo>
                    <a:pt x="4853" y="1138"/>
                    <a:pt x="4657" y="1477"/>
                    <a:pt x="4764" y="1798"/>
                  </a:cubicBezTo>
                  <a:cubicBezTo>
                    <a:pt x="4728" y="1816"/>
                    <a:pt x="4693" y="1852"/>
                    <a:pt x="4657" y="1887"/>
                  </a:cubicBezTo>
                  <a:cubicBezTo>
                    <a:pt x="4675" y="1852"/>
                    <a:pt x="4711" y="1834"/>
                    <a:pt x="4728" y="1816"/>
                  </a:cubicBezTo>
                  <a:cubicBezTo>
                    <a:pt x="4746" y="1798"/>
                    <a:pt x="4746" y="1798"/>
                    <a:pt x="4746" y="1798"/>
                  </a:cubicBezTo>
                  <a:cubicBezTo>
                    <a:pt x="4657" y="1459"/>
                    <a:pt x="4853" y="1138"/>
                    <a:pt x="5174" y="1066"/>
                  </a:cubicBezTo>
                  <a:close/>
                  <a:moveTo>
                    <a:pt x="999" y="5491"/>
                  </a:moveTo>
                  <a:cubicBezTo>
                    <a:pt x="999" y="5563"/>
                    <a:pt x="999" y="5652"/>
                    <a:pt x="1017" y="5723"/>
                  </a:cubicBezTo>
                  <a:cubicBezTo>
                    <a:pt x="999" y="5652"/>
                    <a:pt x="999" y="5598"/>
                    <a:pt x="999" y="5527"/>
                  </a:cubicBezTo>
                  <a:cubicBezTo>
                    <a:pt x="999" y="5509"/>
                    <a:pt x="999" y="5509"/>
                    <a:pt x="999" y="5491"/>
                  </a:cubicBezTo>
                  <a:close/>
                  <a:moveTo>
                    <a:pt x="6067" y="0"/>
                  </a:moveTo>
                  <a:cubicBezTo>
                    <a:pt x="6044" y="0"/>
                    <a:pt x="6022" y="5"/>
                    <a:pt x="5995" y="14"/>
                  </a:cubicBezTo>
                  <a:cubicBezTo>
                    <a:pt x="5942" y="14"/>
                    <a:pt x="5888" y="14"/>
                    <a:pt x="5835" y="32"/>
                  </a:cubicBezTo>
                  <a:cubicBezTo>
                    <a:pt x="5835" y="32"/>
                    <a:pt x="5835" y="32"/>
                    <a:pt x="5835" y="49"/>
                  </a:cubicBezTo>
                  <a:cubicBezTo>
                    <a:pt x="5531" y="139"/>
                    <a:pt x="5317" y="442"/>
                    <a:pt x="5317" y="781"/>
                  </a:cubicBezTo>
                  <a:lnTo>
                    <a:pt x="5317" y="1049"/>
                  </a:lnTo>
                  <a:lnTo>
                    <a:pt x="4425" y="1049"/>
                  </a:lnTo>
                  <a:cubicBezTo>
                    <a:pt x="2248" y="1173"/>
                    <a:pt x="446" y="2851"/>
                    <a:pt x="250" y="5045"/>
                  </a:cubicBezTo>
                  <a:cubicBezTo>
                    <a:pt x="0" y="7668"/>
                    <a:pt x="2070" y="9899"/>
                    <a:pt x="4657" y="9899"/>
                  </a:cubicBezTo>
                  <a:lnTo>
                    <a:pt x="6798" y="9899"/>
                  </a:lnTo>
                  <a:cubicBezTo>
                    <a:pt x="6548" y="9899"/>
                    <a:pt x="6317" y="9792"/>
                    <a:pt x="6156" y="9631"/>
                  </a:cubicBezTo>
                  <a:lnTo>
                    <a:pt x="6156" y="9631"/>
                  </a:lnTo>
                  <a:cubicBezTo>
                    <a:pt x="6317" y="9792"/>
                    <a:pt x="6548" y="9881"/>
                    <a:pt x="6798" y="9881"/>
                  </a:cubicBezTo>
                  <a:cubicBezTo>
                    <a:pt x="6798" y="9881"/>
                    <a:pt x="6798" y="9899"/>
                    <a:pt x="6798" y="9899"/>
                  </a:cubicBezTo>
                  <a:cubicBezTo>
                    <a:pt x="6870" y="10023"/>
                    <a:pt x="6977" y="10130"/>
                    <a:pt x="7119" y="10184"/>
                  </a:cubicBezTo>
                  <a:cubicBezTo>
                    <a:pt x="7119" y="10202"/>
                    <a:pt x="7119" y="10202"/>
                    <a:pt x="7119" y="10202"/>
                  </a:cubicBezTo>
                  <a:cubicBezTo>
                    <a:pt x="7191" y="10220"/>
                    <a:pt x="7280" y="10238"/>
                    <a:pt x="7351" y="10238"/>
                  </a:cubicBezTo>
                  <a:cubicBezTo>
                    <a:pt x="7423" y="10238"/>
                    <a:pt x="7476" y="10238"/>
                    <a:pt x="7548" y="10220"/>
                  </a:cubicBezTo>
                  <a:cubicBezTo>
                    <a:pt x="7797" y="10148"/>
                    <a:pt x="7994" y="9863"/>
                    <a:pt x="7994" y="9613"/>
                  </a:cubicBezTo>
                  <a:lnTo>
                    <a:pt x="7994" y="7169"/>
                  </a:lnTo>
                  <a:cubicBezTo>
                    <a:pt x="7994" y="6919"/>
                    <a:pt x="7851" y="6705"/>
                    <a:pt x="7655" y="6598"/>
                  </a:cubicBezTo>
                  <a:lnTo>
                    <a:pt x="7637" y="6598"/>
                  </a:lnTo>
                  <a:cubicBezTo>
                    <a:pt x="7601" y="6580"/>
                    <a:pt x="7583" y="6562"/>
                    <a:pt x="7548" y="6562"/>
                  </a:cubicBezTo>
                  <a:cubicBezTo>
                    <a:pt x="7458" y="6526"/>
                    <a:pt x="7387" y="6526"/>
                    <a:pt x="7316" y="6526"/>
                  </a:cubicBezTo>
                  <a:cubicBezTo>
                    <a:pt x="7298" y="6526"/>
                    <a:pt x="7280" y="6544"/>
                    <a:pt x="7262" y="6544"/>
                  </a:cubicBezTo>
                  <a:cubicBezTo>
                    <a:pt x="7244" y="6544"/>
                    <a:pt x="7209" y="6544"/>
                    <a:pt x="7191" y="6562"/>
                  </a:cubicBezTo>
                  <a:lnTo>
                    <a:pt x="7137" y="6562"/>
                  </a:lnTo>
                  <a:cubicBezTo>
                    <a:pt x="7137" y="6580"/>
                    <a:pt x="7119" y="6580"/>
                    <a:pt x="7119" y="6580"/>
                  </a:cubicBezTo>
                  <a:cubicBezTo>
                    <a:pt x="6887" y="6669"/>
                    <a:pt x="6727" y="6883"/>
                    <a:pt x="6727" y="7151"/>
                  </a:cubicBezTo>
                  <a:lnTo>
                    <a:pt x="6727" y="7561"/>
                  </a:lnTo>
                  <a:cubicBezTo>
                    <a:pt x="6727" y="7561"/>
                    <a:pt x="6727" y="7579"/>
                    <a:pt x="6727" y="7579"/>
                  </a:cubicBezTo>
                  <a:lnTo>
                    <a:pt x="4657" y="7579"/>
                  </a:lnTo>
                  <a:cubicBezTo>
                    <a:pt x="3497" y="7561"/>
                    <a:pt x="2552" y="6615"/>
                    <a:pt x="2552" y="5456"/>
                  </a:cubicBezTo>
                  <a:cubicBezTo>
                    <a:pt x="2552" y="4546"/>
                    <a:pt x="3140" y="3761"/>
                    <a:pt x="3961" y="3475"/>
                  </a:cubicBezTo>
                  <a:cubicBezTo>
                    <a:pt x="3997" y="3457"/>
                    <a:pt x="4050" y="3440"/>
                    <a:pt x="4104" y="3440"/>
                  </a:cubicBezTo>
                  <a:cubicBezTo>
                    <a:pt x="4122" y="3422"/>
                    <a:pt x="4140" y="3422"/>
                    <a:pt x="4175" y="3422"/>
                  </a:cubicBezTo>
                  <a:cubicBezTo>
                    <a:pt x="4247" y="3404"/>
                    <a:pt x="4318" y="3386"/>
                    <a:pt x="4389" y="3368"/>
                  </a:cubicBezTo>
                  <a:cubicBezTo>
                    <a:pt x="4247" y="3154"/>
                    <a:pt x="4193" y="2886"/>
                    <a:pt x="4229" y="2619"/>
                  </a:cubicBezTo>
                  <a:cubicBezTo>
                    <a:pt x="4251" y="2440"/>
                    <a:pt x="4323" y="2274"/>
                    <a:pt x="4426" y="2128"/>
                  </a:cubicBezTo>
                  <a:lnTo>
                    <a:pt x="4426" y="2128"/>
                  </a:lnTo>
                  <a:cubicBezTo>
                    <a:pt x="4296" y="2321"/>
                    <a:pt x="4229" y="2546"/>
                    <a:pt x="4229" y="2779"/>
                  </a:cubicBezTo>
                  <a:cubicBezTo>
                    <a:pt x="4229" y="3404"/>
                    <a:pt x="4746" y="3939"/>
                    <a:pt x="5389" y="3939"/>
                  </a:cubicBezTo>
                  <a:cubicBezTo>
                    <a:pt x="5478" y="4118"/>
                    <a:pt x="5638" y="4260"/>
                    <a:pt x="5835" y="4332"/>
                  </a:cubicBezTo>
                  <a:cubicBezTo>
                    <a:pt x="5887" y="4358"/>
                    <a:pt x="5949" y="4374"/>
                    <a:pt x="6020" y="4374"/>
                  </a:cubicBezTo>
                  <a:cubicBezTo>
                    <a:pt x="6046" y="4374"/>
                    <a:pt x="6074" y="4372"/>
                    <a:pt x="6102" y="4367"/>
                  </a:cubicBezTo>
                  <a:lnTo>
                    <a:pt x="6174" y="4367"/>
                  </a:lnTo>
                  <a:cubicBezTo>
                    <a:pt x="6263" y="4367"/>
                    <a:pt x="6334" y="4332"/>
                    <a:pt x="6406" y="4296"/>
                  </a:cubicBezTo>
                  <a:lnTo>
                    <a:pt x="6423" y="4296"/>
                  </a:lnTo>
                  <a:cubicBezTo>
                    <a:pt x="6441" y="4278"/>
                    <a:pt x="6477" y="4260"/>
                    <a:pt x="6495" y="4242"/>
                  </a:cubicBezTo>
                  <a:cubicBezTo>
                    <a:pt x="6513" y="4242"/>
                    <a:pt x="6530" y="4225"/>
                    <a:pt x="6548" y="4225"/>
                  </a:cubicBezTo>
                  <a:cubicBezTo>
                    <a:pt x="6566" y="4207"/>
                    <a:pt x="6584" y="4189"/>
                    <a:pt x="6602" y="4171"/>
                  </a:cubicBezTo>
                  <a:cubicBezTo>
                    <a:pt x="6602" y="4171"/>
                    <a:pt x="6620" y="4153"/>
                    <a:pt x="6638" y="4135"/>
                  </a:cubicBezTo>
                  <a:cubicBezTo>
                    <a:pt x="6655" y="4118"/>
                    <a:pt x="6673" y="4100"/>
                    <a:pt x="6673" y="4082"/>
                  </a:cubicBezTo>
                  <a:cubicBezTo>
                    <a:pt x="6691" y="4064"/>
                    <a:pt x="6709" y="4046"/>
                    <a:pt x="6727" y="4028"/>
                  </a:cubicBezTo>
                  <a:cubicBezTo>
                    <a:pt x="6727" y="4010"/>
                    <a:pt x="6745" y="3993"/>
                    <a:pt x="6762" y="3975"/>
                  </a:cubicBezTo>
                  <a:cubicBezTo>
                    <a:pt x="6762" y="3957"/>
                    <a:pt x="6780" y="3939"/>
                    <a:pt x="6780" y="3903"/>
                  </a:cubicBezTo>
                  <a:cubicBezTo>
                    <a:pt x="6798" y="3886"/>
                    <a:pt x="6798" y="3868"/>
                    <a:pt x="6816" y="3850"/>
                  </a:cubicBezTo>
                  <a:cubicBezTo>
                    <a:pt x="6816" y="3832"/>
                    <a:pt x="6834" y="3796"/>
                    <a:pt x="6834" y="3779"/>
                  </a:cubicBezTo>
                  <a:cubicBezTo>
                    <a:pt x="6834" y="3761"/>
                    <a:pt x="6834" y="3743"/>
                    <a:pt x="6852" y="3725"/>
                  </a:cubicBezTo>
                  <a:cubicBezTo>
                    <a:pt x="6852" y="3689"/>
                    <a:pt x="6852" y="3636"/>
                    <a:pt x="6852" y="3600"/>
                  </a:cubicBezTo>
                  <a:cubicBezTo>
                    <a:pt x="6852" y="3600"/>
                    <a:pt x="6852" y="3600"/>
                    <a:pt x="6852" y="3582"/>
                  </a:cubicBezTo>
                  <a:lnTo>
                    <a:pt x="6852" y="781"/>
                  </a:lnTo>
                  <a:cubicBezTo>
                    <a:pt x="6852" y="745"/>
                    <a:pt x="6852" y="692"/>
                    <a:pt x="6852" y="656"/>
                  </a:cubicBezTo>
                  <a:cubicBezTo>
                    <a:pt x="6834" y="638"/>
                    <a:pt x="6834" y="620"/>
                    <a:pt x="6834" y="603"/>
                  </a:cubicBezTo>
                  <a:cubicBezTo>
                    <a:pt x="6834" y="567"/>
                    <a:pt x="6816" y="549"/>
                    <a:pt x="6816" y="513"/>
                  </a:cubicBezTo>
                  <a:cubicBezTo>
                    <a:pt x="6798" y="495"/>
                    <a:pt x="6798" y="495"/>
                    <a:pt x="6780" y="478"/>
                  </a:cubicBezTo>
                  <a:cubicBezTo>
                    <a:pt x="6780" y="442"/>
                    <a:pt x="6762" y="424"/>
                    <a:pt x="6745" y="406"/>
                  </a:cubicBezTo>
                  <a:cubicBezTo>
                    <a:pt x="6745" y="388"/>
                    <a:pt x="6727" y="371"/>
                    <a:pt x="6727" y="353"/>
                  </a:cubicBezTo>
                  <a:cubicBezTo>
                    <a:pt x="6709" y="335"/>
                    <a:pt x="6691" y="317"/>
                    <a:pt x="6673" y="281"/>
                  </a:cubicBezTo>
                  <a:cubicBezTo>
                    <a:pt x="6673" y="281"/>
                    <a:pt x="6655" y="264"/>
                    <a:pt x="6638" y="246"/>
                  </a:cubicBezTo>
                  <a:cubicBezTo>
                    <a:pt x="6620" y="228"/>
                    <a:pt x="6602" y="210"/>
                    <a:pt x="6584" y="192"/>
                  </a:cubicBezTo>
                  <a:cubicBezTo>
                    <a:pt x="6566" y="174"/>
                    <a:pt x="6548" y="174"/>
                    <a:pt x="6530" y="156"/>
                  </a:cubicBezTo>
                  <a:cubicBezTo>
                    <a:pt x="6530" y="139"/>
                    <a:pt x="6513" y="139"/>
                    <a:pt x="6495" y="121"/>
                  </a:cubicBezTo>
                  <a:cubicBezTo>
                    <a:pt x="6477" y="103"/>
                    <a:pt x="6441" y="85"/>
                    <a:pt x="6423" y="85"/>
                  </a:cubicBezTo>
                  <a:cubicBezTo>
                    <a:pt x="6423" y="85"/>
                    <a:pt x="6406" y="85"/>
                    <a:pt x="6406" y="67"/>
                  </a:cubicBezTo>
                  <a:cubicBezTo>
                    <a:pt x="6334" y="32"/>
                    <a:pt x="6245" y="14"/>
                    <a:pt x="6174" y="14"/>
                  </a:cubicBezTo>
                  <a:cubicBezTo>
                    <a:pt x="6168" y="8"/>
                    <a:pt x="6162" y="6"/>
                    <a:pt x="6156" y="6"/>
                  </a:cubicBezTo>
                  <a:cubicBezTo>
                    <a:pt x="6146" y="6"/>
                    <a:pt x="6138" y="14"/>
                    <a:pt x="6138" y="14"/>
                  </a:cubicBezTo>
                  <a:cubicBezTo>
                    <a:pt x="6111" y="5"/>
                    <a:pt x="6089" y="0"/>
                    <a:pt x="60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0"/>
            <p:cNvSpPr/>
            <p:nvPr/>
          </p:nvSpPr>
          <p:spPr>
            <a:xfrm rot="5400000">
              <a:off x="7365254" y="9084567"/>
              <a:ext cx="17824" cy="18879"/>
            </a:xfrm>
            <a:custGeom>
              <a:rect b="b" l="l" r="r" t="t"/>
              <a:pathLst>
                <a:path extrusionOk="0" h="322" w="304">
                  <a:moveTo>
                    <a:pt x="0" y="0"/>
                  </a:moveTo>
                  <a:lnTo>
                    <a:pt x="0" y="322"/>
                  </a:lnTo>
                  <a:lnTo>
                    <a:pt x="303" y="322"/>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0"/>
            <p:cNvSpPr/>
            <p:nvPr/>
          </p:nvSpPr>
          <p:spPr>
            <a:xfrm rot="5400000">
              <a:off x="6936874" y="8623706"/>
              <a:ext cx="472910" cy="619426"/>
            </a:xfrm>
            <a:custGeom>
              <a:rect b="b" l="l" r="r" t="t"/>
              <a:pathLst>
                <a:path extrusionOk="0" h="10565" w="8066">
                  <a:moveTo>
                    <a:pt x="3997" y="2963"/>
                  </a:moveTo>
                  <a:cubicBezTo>
                    <a:pt x="3997" y="3124"/>
                    <a:pt x="4033" y="3284"/>
                    <a:pt x="4086" y="3427"/>
                  </a:cubicBezTo>
                  <a:cubicBezTo>
                    <a:pt x="3623" y="3534"/>
                    <a:pt x="3212" y="3766"/>
                    <a:pt x="2891" y="4141"/>
                  </a:cubicBezTo>
                  <a:cubicBezTo>
                    <a:pt x="2516" y="4551"/>
                    <a:pt x="2320" y="5086"/>
                    <a:pt x="2320" y="5622"/>
                  </a:cubicBezTo>
                  <a:cubicBezTo>
                    <a:pt x="2320" y="6228"/>
                    <a:pt x="2552" y="6799"/>
                    <a:pt x="2980" y="7228"/>
                  </a:cubicBezTo>
                  <a:cubicBezTo>
                    <a:pt x="3408" y="7656"/>
                    <a:pt x="3979" y="7888"/>
                    <a:pt x="4586" y="7906"/>
                  </a:cubicBezTo>
                  <a:lnTo>
                    <a:pt x="6138" y="7906"/>
                  </a:lnTo>
                  <a:cubicBezTo>
                    <a:pt x="6067" y="8013"/>
                    <a:pt x="6031" y="8138"/>
                    <a:pt x="6049" y="8280"/>
                  </a:cubicBezTo>
                  <a:cubicBezTo>
                    <a:pt x="6031" y="8298"/>
                    <a:pt x="5996" y="8334"/>
                    <a:pt x="5978" y="8352"/>
                  </a:cubicBezTo>
                  <a:lnTo>
                    <a:pt x="4586" y="8352"/>
                  </a:lnTo>
                  <a:cubicBezTo>
                    <a:pt x="3854" y="8352"/>
                    <a:pt x="3176" y="8066"/>
                    <a:pt x="2659" y="7549"/>
                  </a:cubicBezTo>
                  <a:cubicBezTo>
                    <a:pt x="2142" y="7031"/>
                    <a:pt x="1856" y="6353"/>
                    <a:pt x="1856" y="5622"/>
                  </a:cubicBezTo>
                  <a:cubicBezTo>
                    <a:pt x="1856" y="4355"/>
                    <a:pt x="2766" y="3249"/>
                    <a:pt x="3997" y="2963"/>
                  </a:cubicBezTo>
                  <a:close/>
                  <a:moveTo>
                    <a:pt x="4640" y="1375"/>
                  </a:moveTo>
                  <a:cubicBezTo>
                    <a:pt x="4532" y="1518"/>
                    <a:pt x="4497" y="1679"/>
                    <a:pt x="4497" y="1839"/>
                  </a:cubicBezTo>
                  <a:cubicBezTo>
                    <a:pt x="3515" y="1875"/>
                    <a:pt x="2605" y="2249"/>
                    <a:pt x="1927" y="2927"/>
                  </a:cubicBezTo>
                  <a:cubicBezTo>
                    <a:pt x="1178" y="3641"/>
                    <a:pt x="768" y="4605"/>
                    <a:pt x="768" y="5640"/>
                  </a:cubicBezTo>
                  <a:cubicBezTo>
                    <a:pt x="768" y="6585"/>
                    <a:pt x="1125" y="7495"/>
                    <a:pt x="1785" y="8209"/>
                  </a:cubicBezTo>
                  <a:lnTo>
                    <a:pt x="2017" y="7995"/>
                  </a:lnTo>
                  <a:cubicBezTo>
                    <a:pt x="1410" y="7352"/>
                    <a:pt x="1089" y="6514"/>
                    <a:pt x="1089" y="5640"/>
                  </a:cubicBezTo>
                  <a:cubicBezTo>
                    <a:pt x="1089" y="4676"/>
                    <a:pt x="1464" y="3802"/>
                    <a:pt x="2142" y="3142"/>
                  </a:cubicBezTo>
                  <a:cubicBezTo>
                    <a:pt x="2713" y="2588"/>
                    <a:pt x="3444" y="2249"/>
                    <a:pt x="4247" y="2160"/>
                  </a:cubicBezTo>
                  <a:lnTo>
                    <a:pt x="4247" y="2160"/>
                  </a:lnTo>
                  <a:cubicBezTo>
                    <a:pt x="4140" y="2303"/>
                    <a:pt x="4069" y="2481"/>
                    <a:pt x="4033" y="2660"/>
                  </a:cubicBezTo>
                  <a:cubicBezTo>
                    <a:pt x="2605" y="2927"/>
                    <a:pt x="1553" y="4176"/>
                    <a:pt x="1553" y="5640"/>
                  </a:cubicBezTo>
                  <a:cubicBezTo>
                    <a:pt x="1553" y="6442"/>
                    <a:pt x="1856" y="7192"/>
                    <a:pt x="2445" y="7781"/>
                  </a:cubicBezTo>
                  <a:cubicBezTo>
                    <a:pt x="3016" y="8352"/>
                    <a:pt x="3765" y="8655"/>
                    <a:pt x="4568" y="8655"/>
                  </a:cubicBezTo>
                  <a:lnTo>
                    <a:pt x="5746" y="8655"/>
                  </a:lnTo>
                  <a:cubicBezTo>
                    <a:pt x="5674" y="8816"/>
                    <a:pt x="5639" y="8976"/>
                    <a:pt x="5639" y="9137"/>
                  </a:cubicBezTo>
                  <a:lnTo>
                    <a:pt x="4586" y="9137"/>
                  </a:lnTo>
                  <a:cubicBezTo>
                    <a:pt x="4586" y="9137"/>
                    <a:pt x="2873" y="8798"/>
                    <a:pt x="2213" y="8191"/>
                  </a:cubicBezTo>
                  <a:lnTo>
                    <a:pt x="2017" y="8423"/>
                  </a:lnTo>
                  <a:cubicBezTo>
                    <a:pt x="2713" y="9083"/>
                    <a:pt x="4586" y="9422"/>
                    <a:pt x="4586" y="9422"/>
                  </a:cubicBezTo>
                  <a:lnTo>
                    <a:pt x="5692" y="9422"/>
                  </a:lnTo>
                  <a:cubicBezTo>
                    <a:pt x="5746" y="9601"/>
                    <a:pt x="5835" y="9761"/>
                    <a:pt x="5978" y="9904"/>
                  </a:cubicBezTo>
                  <a:lnTo>
                    <a:pt x="4568" y="9904"/>
                  </a:lnTo>
                  <a:cubicBezTo>
                    <a:pt x="3444" y="9904"/>
                    <a:pt x="2374" y="9458"/>
                    <a:pt x="1571" y="8655"/>
                  </a:cubicBezTo>
                  <a:cubicBezTo>
                    <a:pt x="750" y="7834"/>
                    <a:pt x="322" y="6764"/>
                    <a:pt x="322" y="5640"/>
                  </a:cubicBezTo>
                  <a:cubicBezTo>
                    <a:pt x="322" y="4498"/>
                    <a:pt x="750" y="3427"/>
                    <a:pt x="1571" y="2624"/>
                  </a:cubicBezTo>
                  <a:cubicBezTo>
                    <a:pt x="2374" y="1821"/>
                    <a:pt x="3444" y="1375"/>
                    <a:pt x="4568" y="1375"/>
                  </a:cubicBezTo>
                  <a:close/>
                  <a:moveTo>
                    <a:pt x="7298" y="6871"/>
                  </a:moveTo>
                  <a:cubicBezTo>
                    <a:pt x="7548" y="6871"/>
                    <a:pt x="7762" y="7067"/>
                    <a:pt x="7762" y="7335"/>
                  </a:cubicBezTo>
                  <a:lnTo>
                    <a:pt x="7762" y="9797"/>
                  </a:lnTo>
                  <a:cubicBezTo>
                    <a:pt x="7762" y="10047"/>
                    <a:pt x="7548" y="10243"/>
                    <a:pt x="7298" y="10243"/>
                  </a:cubicBezTo>
                  <a:cubicBezTo>
                    <a:pt x="7120" y="10243"/>
                    <a:pt x="6941" y="10154"/>
                    <a:pt x="6870" y="9993"/>
                  </a:cubicBezTo>
                  <a:lnTo>
                    <a:pt x="6834" y="9904"/>
                  </a:lnTo>
                  <a:lnTo>
                    <a:pt x="6745" y="9904"/>
                  </a:lnTo>
                  <a:cubicBezTo>
                    <a:pt x="6335" y="9904"/>
                    <a:pt x="5978" y="9565"/>
                    <a:pt x="5960" y="9155"/>
                  </a:cubicBezTo>
                  <a:cubicBezTo>
                    <a:pt x="5942" y="8887"/>
                    <a:pt x="6085" y="8637"/>
                    <a:pt x="6317" y="8477"/>
                  </a:cubicBezTo>
                  <a:lnTo>
                    <a:pt x="6424" y="8423"/>
                  </a:lnTo>
                  <a:lnTo>
                    <a:pt x="6370" y="8298"/>
                  </a:lnTo>
                  <a:cubicBezTo>
                    <a:pt x="6352" y="8209"/>
                    <a:pt x="6370" y="8102"/>
                    <a:pt x="6424" y="8013"/>
                  </a:cubicBezTo>
                  <a:cubicBezTo>
                    <a:pt x="6495" y="7941"/>
                    <a:pt x="6584" y="7906"/>
                    <a:pt x="6674" y="7906"/>
                  </a:cubicBezTo>
                  <a:lnTo>
                    <a:pt x="6834" y="7906"/>
                  </a:lnTo>
                  <a:lnTo>
                    <a:pt x="6834" y="7335"/>
                  </a:lnTo>
                  <a:cubicBezTo>
                    <a:pt x="6834" y="7067"/>
                    <a:pt x="7030" y="6871"/>
                    <a:pt x="7298" y="6871"/>
                  </a:cubicBezTo>
                  <a:close/>
                  <a:moveTo>
                    <a:pt x="6016" y="1"/>
                  </a:moveTo>
                  <a:cubicBezTo>
                    <a:pt x="5495" y="1"/>
                    <a:pt x="5068" y="405"/>
                    <a:pt x="5068" y="929"/>
                  </a:cubicBezTo>
                  <a:lnTo>
                    <a:pt x="5068" y="1072"/>
                  </a:lnTo>
                  <a:lnTo>
                    <a:pt x="4568" y="1072"/>
                  </a:lnTo>
                  <a:cubicBezTo>
                    <a:pt x="3355" y="1072"/>
                    <a:pt x="2213" y="1536"/>
                    <a:pt x="1339" y="2410"/>
                  </a:cubicBezTo>
                  <a:cubicBezTo>
                    <a:pt x="482" y="3266"/>
                    <a:pt x="0" y="4426"/>
                    <a:pt x="0" y="5640"/>
                  </a:cubicBezTo>
                  <a:cubicBezTo>
                    <a:pt x="0" y="6853"/>
                    <a:pt x="482" y="7995"/>
                    <a:pt x="1339" y="8869"/>
                  </a:cubicBezTo>
                  <a:cubicBezTo>
                    <a:pt x="2213" y="9726"/>
                    <a:pt x="3355" y="10207"/>
                    <a:pt x="4568" y="10207"/>
                  </a:cubicBezTo>
                  <a:lnTo>
                    <a:pt x="6638" y="10207"/>
                  </a:lnTo>
                  <a:cubicBezTo>
                    <a:pt x="6781" y="10421"/>
                    <a:pt x="7030" y="10564"/>
                    <a:pt x="7298" y="10564"/>
                  </a:cubicBezTo>
                  <a:cubicBezTo>
                    <a:pt x="7708" y="10564"/>
                    <a:pt x="8065" y="10207"/>
                    <a:pt x="8065" y="9779"/>
                  </a:cubicBezTo>
                  <a:lnTo>
                    <a:pt x="8065" y="7317"/>
                  </a:lnTo>
                  <a:cubicBezTo>
                    <a:pt x="8065" y="6924"/>
                    <a:pt x="7762" y="6567"/>
                    <a:pt x="7369" y="6532"/>
                  </a:cubicBezTo>
                  <a:cubicBezTo>
                    <a:pt x="7340" y="6528"/>
                    <a:pt x="7310" y="6527"/>
                    <a:pt x="7281" y="6527"/>
                  </a:cubicBezTo>
                  <a:cubicBezTo>
                    <a:pt x="6857" y="6527"/>
                    <a:pt x="6513" y="6882"/>
                    <a:pt x="6513" y="7299"/>
                  </a:cubicBezTo>
                  <a:lnTo>
                    <a:pt x="6513" y="7567"/>
                  </a:lnTo>
                  <a:lnTo>
                    <a:pt x="4568" y="7567"/>
                  </a:lnTo>
                  <a:cubicBezTo>
                    <a:pt x="4069" y="7567"/>
                    <a:pt x="3569" y="7370"/>
                    <a:pt x="3194" y="6996"/>
                  </a:cubicBezTo>
                  <a:cubicBezTo>
                    <a:pt x="2837" y="6621"/>
                    <a:pt x="2623" y="6139"/>
                    <a:pt x="2623" y="5622"/>
                  </a:cubicBezTo>
                  <a:cubicBezTo>
                    <a:pt x="2623" y="5140"/>
                    <a:pt x="2802" y="4694"/>
                    <a:pt x="3123" y="4337"/>
                  </a:cubicBezTo>
                  <a:cubicBezTo>
                    <a:pt x="3408" y="3998"/>
                    <a:pt x="3819" y="3766"/>
                    <a:pt x="4247" y="3695"/>
                  </a:cubicBezTo>
                  <a:cubicBezTo>
                    <a:pt x="4461" y="3998"/>
                    <a:pt x="4818" y="4212"/>
                    <a:pt x="5211" y="4248"/>
                  </a:cubicBezTo>
                  <a:cubicBezTo>
                    <a:pt x="5371" y="4515"/>
                    <a:pt x="5674" y="4694"/>
                    <a:pt x="5996" y="4694"/>
                  </a:cubicBezTo>
                  <a:cubicBezTo>
                    <a:pt x="6513" y="4694"/>
                    <a:pt x="6923" y="4266"/>
                    <a:pt x="6923" y="3766"/>
                  </a:cubicBezTo>
                  <a:lnTo>
                    <a:pt x="6923" y="2321"/>
                  </a:lnTo>
                  <a:lnTo>
                    <a:pt x="6620" y="2321"/>
                  </a:lnTo>
                  <a:lnTo>
                    <a:pt x="6620" y="3766"/>
                  </a:lnTo>
                  <a:cubicBezTo>
                    <a:pt x="6620" y="4105"/>
                    <a:pt x="6335" y="4391"/>
                    <a:pt x="5996" y="4391"/>
                  </a:cubicBezTo>
                  <a:cubicBezTo>
                    <a:pt x="5764" y="4391"/>
                    <a:pt x="5550" y="4248"/>
                    <a:pt x="5442" y="4034"/>
                  </a:cubicBezTo>
                  <a:lnTo>
                    <a:pt x="5407" y="3945"/>
                  </a:lnTo>
                  <a:lnTo>
                    <a:pt x="5318" y="3945"/>
                  </a:lnTo>
                  <a:cubicBezTo>
                    <a:pt x="4836" y="3945"/>
                    <a:pt x="4372" y="3552"/>
                    <a:pt x="4318" y="3088"/>
                  </a:cubicBezTo>
                  <a:cubicBezTo>
                    <a:pt x="4247" y="2678"/>
                    <a:pt x="4425" y="2303"/>
                    <a:pt x="4764" y="2089"/>
                  </a:cubicBezTo>
                  <a:lnTo>
                    <a:pt x="4872" y="2018"/>
                  </a:lnTo>
                  <a:lnTo>
                    <a:pt x="4818" y="1910"/>
                  </a:lnTo>
                  <a:cubicBezTo>
                    <a:pt x="4782" y="1768"/>
                    <a:pt x="4800" y="1625"/>
                    <a:pt x="4907" y="1500"/>
                  </a:cubicBezTo>
                  <a:cubicBezTo>
                    <a:pt x="4979" y="1411"/>
                    <a:pt x="5103" y="1357"/>
                    <a:pt x="5246" y="1357"/>
                  </a:cubicBezTo>
                  <a:lnTo>
                    <a:pt x="5389" y="1357"/>
                  </a:lnTo>
                  <a:lnTo>
                    <a:pt x="5389" y="983"/>
                  </a:lnTo>
                  <a:cubicBezTo>
                    <a:pt x="5389" y="626"/>
                    <a:pt x="5674" y="340"/>
                    <a:pt x="6013" y="340"/>
                  </a:cubicBezTo>
                  <a:cubicBezTo>
                    <a:pt x="6352" y="340"/>
                    <a:pt x="6620" y="608"/>
                    <a:pt x="6620" y="947"/>
                  </a:cubicBezTo>
                  <a:lnTo>
                    <a:pt x="6620" y="1393"/>
                  </a:lnTo>
                  <a:lnTo>
                    <a:pt x="6923" y="1393"/>
                  </a:lnTo>
                  <a:lnTo>
                    <a:pt x="6923" y="947"/>
                  </a:lnTo>
                  <a:cubicBezTo>
                    <a:pt x="6923" y="465"/>
                    <a:pt x="6531" y="37"/>
                    <a:pt x="6049" y="1"/>
                  </a:cubicBezTo>
                  <a:cubicBezTo>
                    <a:pt x="6038" y="1"/>
                    <a:pt x="6027" y="1"/>
                    <a:pt x="601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0" name="Google Shape;3520;p60"/>
          <p:cNvGrpSpPr/>
          <p:nvPr/>
        </p:nvGrpSpPr>
        <p:grpSpPr>
          <a:xfrm>
            <a:off x="6858809" y="15503464"/>
            <a:ext cx="516322" cy="604276"/>
            <a:chOff x="2898880" y="11337367"/>
            <a:chExt cx="528315" cy="618312"/>
          </a:xfrm>
        </p:grpSpPr>
        <p:sp>
          <p:nvSpPr>
            <p:cNvPr id="3521" name="Google Shape;3521;p60"/>
            <p:cNvSpPr/>
            <p:nvPr/>
          </p:nvSpPr>
          <p:spPr>
            <a:xfrm rot="5400000">
              <a:off x="2863320" y="11390691"/>
              <a:ext cx="600488" cy="510609"/>
            </a:xfrm>
            <a:custGeom>
              <a:rect b="b" l="l" r="r" t="t"/>
              <a:pathLst>
                <a:path extrusionOk="0" h="8709" w="10242">
                  <a:moveTo>
                    <a:pt x="5121" y="1"/>
                  </a:moveTo>
                  <a:lnTo>
                    <a:pt x="4247" y="1232"/>
                  </a:lnTo>
                  <a:lnTo>
                    <a:pt x="0" y="1232"/>
                  </a:lnTo>
                  <a:lnTo>
                    <a:pt x="0" y="7013"/>
                  </a:lnTo>
                  <a:lnTo>
                    <a:pt x="0" y="7459"/>
                  </a:lnTo>
                  <a:lnTo>
                    <a:pt x="0" y="7477"/>
                  </a:lnTo>
                  <a:lnTo>
                    <a:pt x="4247" y="7477"/>
                  </a:lnTo>
                  <a:lnTo>
                    <a:pt x="5121" y="8690"/>
                  </a:lnTo>
                  <a:lnTo>
                    <a:pt x="5139" y="8690"/>
                  </a:lnTo>
                  <a:lnTo>
                    <a:pt x="5121" y="8708"/>
                  </a:lnTo>
                  <a:lnTo>
                    <a:pt x="9938" y="8708"/>
                  </a:lnTo>
                  <a:cubicBezTo>
                    <a:pt x="10099" y="8708"/>
                    <a:pt x="10242" y="8583"/>
                    <a:pt x="10242" y="8405"/>
                  </a:cubicBezTo>
                  <a:lnTo>
                    <a:pt x="10242" y="8387"/>
                  </a:lnTo>
                  <a:lnTo>
                    <a:pt x="10242" y="7923"/>
                  </a:lnTo>
                  <a:lnTo>
                    <a:pt x="10242" y="304"/>
                  </a:lnTo>
                  <a:cubicBezTo>
                    <a:pt x="10242" y="144"/>
                    <a:pt x="10099" y="1"/>
                    <a:pt x="9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0"/>
            <p:cNvSpPr/>
            <p:nvPr/>
          </p:nvSpPr>
          <p:spPr>
            <a:xfrm rot="5400000">
              <a:off x="3328256"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0"/>
            <p:cNvSpPr/>
            <p:nvPr/>
          </p:nvSpPr>
          <p:spPr>
            <a:xfrm rot="5400000">
              <a:off x="2853881" y="11382365"/>
              <a:ext cx="618312" cy="528315"/>
            </a:xfrm>
            <a:custGeom>
              <a:rect b="b" l="l" r="r" t="t"/>
              <a:pathLst>
                <a:path extrusionOk="0" h="9011" w="10546">
                  <a:moveTo>
                    <a:pt x="5264" y="428"/>
                  </a:moveTo>
                  <a:lnTo>
                    <a:pt x="5835" y="1231"/>
                  </a:lnTo>
                  <a:lnTo>
                    <a:pt x="4675" y="1231"/>
                  </a:lnTo>
                  <a:lnTo>
                    <a:pt x="5264" y="428"/>
                  </a:lnTo>
                  <a:close/>
                  <a:moveTo>
                    <a:pt x="5835" y="7762"/>
                  </a:moveTo>
                  <a:lnTo>
                    <a:pt x="5264" y="8582"/>
                  </a:lnTo>
                  <a:lnTo>
                    <a:pt x="4675" y="7762"/>
                  </a:lnTo>
                  <a:close/>
                  <a:moveTo>
                    <a:pt x="5193" y="0"/>
                  </a:moveTo>
                  <a:lnTo>
                    <a:pt x="4318" y="1231"/>
                  </a:lnTo>
                  <a:lnTo>
                    <a:pt x="0" y="1231"/>
                  </a:lnTo>
                  <a:lnTo>
                    <a:pt x="0" y="7762"/>
                  </a:lnTo>
                  <a:lnTo>
                    <a:pt x="928" y="7762"/>
                  </a:lnTo>
                  <a:lnTo>
                    <a:pt x="928" y="7458"/>
                  </a:lnTo>
                  <a:lnTo>
                    <a:pt x="304" y="7458"/>
                  </a:lnTo>
                  <a:lnTo>
                    <a:pt x="304" y="1552"/>
                  </a:lnTo>
                  <a:lnTo>
                    <a:pt x="6067" y="1552"/>
                  </a:lnTo>
                  <a:lnTo>
                    <a:pt x="8137" y="4496"/>
                  </a:lnTo>
                  <a:lnTo>
                    <a:pt x="6067" y="7458"/>
                  </a:lnTo>
                  <a:lnTo>
                    <a:pt x="1231" y="7458"/>
                  </a:lnTo>
                  <a:lnTo>
                    <a:pt x="1231" y="7762"/>
                  </a:lnTo>
                  <a:lnTo>
                    <a:pt x="4318" y="7762"/>
                  </a:lnTo>
                  <a:lnTo>
                    <a:pt x="5193" y="9011"/>
                  </a:lnTo>
                  <a:lnTo>
                    <a:pt x="10081" y="9011"/>
                  </a:lnTo>
                  <a:cubicBezTo>
                    <a:pt x="10349" y="9011"/>
                    <a:pt x="10545" y="8797"/>
                    <a:pt x="10545" y="8547"/>
                  </a:cubicBezTo>
                  <a:lnTo>
                    <a:pt x="10545" y="1999"/>
                  </a:lnTo>
                  <a:lnTo>
                    <a:pt x="10242" y="1999"/>
                  </a:lnTo>
                  <a:lnTo>
                    <a:pt x="10242" y="8547"/>
                  </a:lnTo>
                  <a:cubicBezTo>
                    <a:pt x="10242" y="8618"/>
                    <a:pt x="10171" y="8690"/>
                    <a:pt x="10081" y="8690"/>
                  </a:cubicBezTo>
                  <a:lnTo>
                    <a:pt x="5567" y="8690"/>
                  </a:lnTo>
                  <a:lnTo>
                    <a:pt x="7637" y="5745"/>
                  </a:lnTo>
                  <a:lnTo>
                    <a:pt x="8743" y="7262"/>
                  </a:lnTo>
                  <a:lnTo>
                    <a:pt x="8993" y="7066"/>
                  </a:lnTo>
                  <a:lnTo>
                    <a:pt x="7833" y="5478"/>
                  </a:lnTo>
                  <a:lnTo>
                    <a:pt x="8511" y="4496"/>
                  </a:lnTo>
                  <a:lnTo>
                    <a:pt x="7833" y="3533"/>
                  </a:lnTo>
                  <a:lnTo>
                    <a:pt x="8957" y="1963"/>
                  </a:lnTo>
                  <a:lnTo>
                    <a:pt x="8708" y="1784"/>
                  </a:lnTo>
                  <a:lnTo>
                    <a:pt x="7637" y="3265"/>
                  </a:lnTo>
                  <a:lnTo>
                    <a:pt x="5567" y="303"/>
                  </a:lnTo>
                  <a:lnTo>
                    <a:pt x="10081" y="303"/>
                  </a:lnTo>
                  <a:cubicBezTo>
                    <a:pt x="10171" y="303"/>
                    <a:pt x="10242" y="375"/>
                    <a:pt x="10242" y="464"/>
                  </a:cubicBezTo>
                  <a:lnTo>
                    <a:pt x="10242" y="1089"/>
                  </a:lnTo>
                  <a:lnTo>
                    <a:pt x="10545" y="1089"/>
                  </a:lnTo>
                  <a:lnTo>
                    <a:pt x="10545" y="464"/>
                  </a:lnTo>
                  <a:cubicBezTo>
                    <a:pt x="10545" y="214"/>
                    <a:pt x="10349" y="0"/>
                    <a:pt x="1008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0"/>
            <p:cNvSpPr/>
            <p:nvPr/>
          </p:nvSpPr>
          <p:spPr>
            <a:xfrm rot="5400000">
              <a:off x="3061021" y="11394032"/>
              <a:ext cx="204032" cy="226722"/>
            </a:xfrm>
            <a:custGeom>
              <a:rect b="b" l="l" r="r" t="t"/>
              <a:pathLst>
                <a:path extrusionOk="0" h="3867" w="3480">
                  <a:moveTo>
                    <a:pt x="1170" y="302"/>
                  </a:moveTo>
                  <a:cubicBezTo>
                    <a:pt x="1253" y="302"/>
                    <a:pt x="1339" y="313"/>
                    <a:pt x="1427" y="337"/>
                  </a:cubicBezTo>
                  <a:cubicBezTo>
                    <a:pt x="2106" y="551"/>
                    <a:pt x="2659" y="1068"/>
                    <a:pt x="3140" y="1924"/>
                  </a:cubicBezTo>
                  <a:cubicBezTo>
                    <a:pt x="2659" y="2781"/>
                    <a:pt x="2106" y="3298"/>
                    <a:pt x="1427" y="3512"/>
                  </a:cubicBezTo>
                  <a:cubicBezTo>
                    <a:pt x="1331" y="3542"/>
                    <a:pt x="1237" y="3556"/>
                    <a:pt x="1147" y="3556"/>
                  </a:cubicBezTo>
                  <a:cubicBezTo>
                    <a:pt x="804" y="3556"/>
                    <a:pt x="524" y="3360"/>
                    <a:pt x="410" y="3120"/>
                  </a:cubicBezTo>
                  <a:cubicBezTo>
                    <a:pt x="357" y="3031"/>
                    <a:pt x="339" y="2942"/>
                    <a:pt x="339" y="2834"/>
                  </a:cubicBezTo>
                  <a:cubicBezTo>
                    <a:pt x="339" y="2567"/>
                    <a:pt x="500" y="2299"/>
                    <a:pt x="821" y="2049"/>
                  </a:cubicBezTo>
                  <a:lnTo>
                    <a:pt x="981" y="1924"/>
                  </a:lnTo>
                  <a:lnTo>
                    <a:pt x="821" y="1800"/>
                  </a:lnTo>
                  <a:cubicBezTo>
                    <a:pt x="393" y="1478"/>
                    <a:pt x="232" y="1086"/>
                    <a:pt x="410" y="729"/>
                  </a:cubicBezTo>
                  <a:cubicBezTo>
                    <a:pt x="526" y="498"/>
                    <a:pt x="817" y="302"/>
                    <a:pt x="1170" y="302"/>
                  </a:cubicBezTo>
                  <a:close/>
                  <a:moveTo>
                    <a:pt x="1162" y="0"/>
                  </a:moveTo>
                  <a:cubicBezTo>
                    <a:pt x="728" y="0"/>
                    <a:pt x="322" y="225"/>
                    <a:pt x="125" y="604"/>
                  </a:cubicBezTo>
                  <a:cubicBezTo>
                    <a:pt x="18" y="818"/>
                    <a:pt x="0" y="1068"/>
                    <a:pt x="71" y="1318"/>
                  </a:cubicBezTo>
                  <a:cubicBezTo>
                    <a:pt x="143" y="1532"/>
                    <a:pt x="286" y="1746"/>
                    <a:pt x="482" y="1924"/>
                  </a:cubicBezTo>
                  <a:cubicBezTo>
                    <a:pt x="286" y="2121"/>
                    <a:pt x="143" y="2317"/>
                    <a:pt x="71" y="2549"/>
                  </a:cubicBezTo>
                  <a:cubicBezTo>
                    <a:pt x="0" y="2799"/>
                    <a:pt x="18" y="3031"/>
                    <a:pt x="125" y="3263"/>
                  </a:cubicBezTo>
                  <a:cubicBezTo>
                    <a:pt x="322" y="3642"/>
                    <a:pt x="728" y="3866"/>
                    <a:pt x="1162" y="3866"/>
                  </a:cubicBezTo>
                  <a:cubicBezTo>
                    <a:pt x="1280" y="3866"/>
                    <a:pt x="1399" y="3850"/>
                    <a:pt x="1517" y="3816"/>
                  </a:cubicBezTo>
                  <a:cubicBezTo>
                    <a:pt x="2284" y="3566"/>
                    <a:pt x="2926" y="2977"/>
                    <a:pt x="3444" y="1996"/>
                  </a:cubicBezTo>
                  <a:lnTo>
                    <a:pt x="3479" y="1924"/>
                  </a:lnTo>
                  <a:lnTo>
                    <a:pt x="3444" y="1853"/>
                  </a:lnTo>
                  <a:cubicBezTo>
                    <a:pt x="2926" y="890"/>
                    <a:pt x="2284" y="283"/>
                    <a:pt x="1517" y="51"/>
                  </a:cubicBezTo>
                  <a:cubicBezTo>
                    <a:pt x="1399" y="17"/>
                    <a:pt x="1280" y="0"/>
                    <a:pt x="116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0"/>
            <p:cNvSpPr/>
            <p:nvPr/>
          </p:nvSpPr>
          <p:spPr>
            <a:xfrm rot="5400000">
              <a:off x="3153598" y="11599413"/>
              <a:ext cx="18879" cy="91052"/>
            </a:xfrm>
            <a:custGeom>
              <a:rect b="b" l="l" r="r" t="t"/>
              <a:pathLst>
                <a:path extrusionOk="0" h="1553" w="322">
                  <a:moveTo>
                    <a:pt x="0" y="0"/>
                  </a:moveTo>
                  <a:lnTo>
                    <a:pt x="0"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0"/>
            <p:cNvSpPr/>
            <p:nvPr/>
          </p:nvSpPr>
          <p:spPr>
            <a:xfrm rot="5400000">
              <a:off x="3154125" y="11617706"/>
              <a:ext cx="17882" cy="126641"/>
            </a:xfrm>
            <a:custGeom>
              <a:rect b="b" l="l" r="r" t="t"/>
              <a:pathLst>
                <a:path extrusionOk="0" h="2160" w="305">
                  <a:moveTo>
                    <a:pt x="1" y="1"/>
                  </a:moveTo>
                  <a:lnTo>
                    <a:pt x="1" y="2160"/>
                  </a:lnTo>
                  <a:lnTo>
                    <a:pt x="304" y="2160"/>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0"/>
            <p:cNvSpPr/>
            <p:nvPr/>
          </p:nvSpPr>
          <p:spPr>
            <a:xfrm rot="5400000">
              <a:off x="3153598" y="11671587"/>
              <a:ext cx="18879" cy="91052"/>
            </a:xfrm>
            <a:custGeom>
              <a:rect b="b" l="l" r="r" t="t"/>
              <a:pathLst>
                <a:path extrusionOk="0" h="1553" w="322">
                  <a:moveTo>
                    <a:pt x="1" y="0"/>
                  </a:moveTo>
                  <a:lnTo>
                    <a:pt x="1"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8" name="Google Shape;3528;p60"/>
          <p:cNvGrpSpPr/>
          <p:nvPr/>
        </p:nvGrpSpPr>
        <p:grpSpPr>
          <a:xfrm>
            <a:off x="6010148" y="15517765"/>
            <a:ext cx="605308" cy="575684"/>
            <a:chOff x="6863616" y="15422412"/>
            <a:chExt cx="619367" cy="589056"/>
          </a:xfrm>
        </p:grpSpPr>
        <p:sp>
          <p:nvSpPr>
            <p:cNvPr id="3529" name="Google Shape;3529;p60"/>
            <p:cNvSpPr/>
            <p:nvPr/>
          </p:nvSpPr>
          <p:spPr>
            <a:xfrm rot="5400000">
              <a:off x="6995475" y="15522845"/>
              <a:ext cx="355708" cy="600547"/>
            </a:xfrm>
            <a:custGeom>
              <a:rect b="b" l="l" r="r" t="t"/>
              <a:pathLst>
                <a:path extrusionOk="0" h="10243" w="6067">
                  <a:moveTo>
                    <a:pt x="304" y="1"/>
                  </a:moveTo>
                  <a:cubicBezTo>
                    <a:pt x="143" y="1"/>
                    <a:pt x="0" y="126"/>
                    <a:pt x="0" y="304"/>
                  </a:cubicBezTo>
                  <a:lnTo>
                    <a:pt x="0" y="9457"/>
                  </a:lnTo>
                  <a:lnTo>
                    <a:pt x="0" y="9921"/>
                  </a:lnTo>
                  <a:lnTo>
                    <a:pt x="0" y="9939"/>
                  </a:lnTo>
                  <a:cubicBezTo>
                    <a:pt x="0" y="10100"/>
                    <a:pt x="143" y="10243"/>
                    <a:pt x="304" y="10243"/>
                  </a:cubicBezTo>
                  <a:lnTo>
                    <a:pt x="5764" y="10243"/>
                  </a:lnTo>
                  <a:cubicBezTo>
                    <a:pt x="5942" y="10243"/>
                    <a:pt x="6067" y="10118"/>
                    <a:pt x="6067" y="9939"/>
                  </a:cubicBezTo>
                  <a:lnTo>
                    <a:pt x="6067" y="9921"/>
                  </a:lnTo>
                  <a:lnTo>
                    <a:pt x="6067" y="9457"/>
                  </a:lnTo>
                  <a:lnTo>
                    <a:pt x="6067" y="304"/>
                  </a:lnTo>
                  <a:cubicBezTo>
                    <a:pt x="6067" y="126"/>
                    <a:pt x="5942" y="1"/>
                    <a:pt x="5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0"/>
            <p:cNvSpPr/>
            <p:nvPr/>
          </p:nvSpPr>
          <p:spPr>
            <a:xfrm rot="5400000">
              <a:off x="7142636" y="15432379"/>
              <a:ext cx="61796" cy="54409"/>
            </a:xfrm>
            <a:custGeom>
              <a:rect b="b" l="l" r="r" t="t"/>
              <a:pathLst>
                <a:path extrusionOk="0" h="928" w="1054">
                  <a:moveTo>
                    <a:pt x="529" y="1"/>
                  </a:moveTo>
                  <a:cubicBezTo>
                    <a:pt x="343" y="1"/>
                    <a:pt x="175" y="115"/>
                    <a:pt x="108" y="289"/>
                  </a:cubicBezTo>
                  <a:cubicBezTo>
                    <a:pt x="1" y="521"/>
                    <a:pt x="126" y="789"/>
                    <a:pt x="358" y="896"/>
                  </a:cubicBezTo>
                  <a:cubicBezTo>
                    <a:pt x="413" y="917"/>
                    <a:pt x="470" y="927"/>
                    <a:pt x="526" y="927"/>
                  </a:cubicBezTo>
                  <a:cubicBezTo>
                    <a:pt x="708" y="927"/>
                    <a:pt x="883" y="823"/>
                    <a:pt x="964" y="646"/>
                  </a:cubicBezTo>
                  <a:cubicBezTo>
                    <a:pt x="1054" y="414"/>
                    <a:pt x="947" y="129"/>
                    <a:pt x="715" y="39"/>
                  </a:cubicBezTo>
                  <a:cubicBezTo>
                    <a:pt x="653" y="13"/>
                    <a:pt x="590" y="1"/>
                    <a:pt x="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0"/>
            <p:cNvSpPr/>
            <p:nvPr/>
          </p:nvSpPr>
          <p:spPr>
            <a:xfrm rot="5400000">
              <a:off x="7383547" y="15991533"/>
              <a:ext cx="17824" cy="17824"/>
            </a:xfrm>
            <a:custGeom>
              <a:rect b="b" l="l" r="r" t="t"/>
              <a:pathLst>
                <a:path extrusionOk="0" h="304" w="304">
                  <a:moveTo>
                    <a:pt x="0" y="0"/>
                  </a:moveTo>
                  <a:lnTo>
                    <a:pt x="0"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0"/>
            <p:cNvSpPr/>
            <p:nvPr/>
          </p:nvSpPr>
          <p:spPr>
            <a:xfrm rot="5400000">
              <a:off x="6878772" y="15407256"/>
              <a:ext cx="589056" cy="619367"/>
            </a:xfrm>
            <a:custGeom>
              <a:rect b="b" l="l" r="r" t="t"/>
              <a:pathLst>
                <a:path extrusionOk="0" h="10564" w="10047">
                  <a:moveTo>
                    <a:pt x="643" y="4978"/>
                  </a:moveTo>
                  <a:cubicBezTo>
                    <a:pt x="804" y="4978"/>
                    <a:pt x="947" y="5103"/>
                    <a:pt x="947" y="5282"/>
                  </a:cubicBezTo>
                  <a:cubicBezTo>
                    <a:pt x="947" y="5460"/>
                    <a:pt x="804" y="5585"/>
                    <a:pt x="643" y="5585"/>
                  </a:cubicBezTo>
                  <a:cubicBezTo>
                    <a:pt x="465" y="5585"/>
                    <a:pt x="322" y="5460"/>
                    <a:pt x="322" y="5282"/>
                  </a:cubicBezTo>
                  <a:cubicBezTo>
                    <a:pt x="322" y="5103"/>
                    <a:pt x="465" y="4978"/>
                    <a:pt x="643" y="4978"/>
                  </a:cubicBezTo>
                  <a:close/>
                  <a:moveTo>
                    <a:pt x="3659" y="1785"/>
                  </a:moveTo>
                  <a:lnTo>
                    <a:pt x="3659" y="8779"/>
                  </a:lnTo>
                  <a:lnTo>
                    <a:pt x="929" y="5835"/>
                  </a:lnTo>
                  <a:cubicBezTo>
                    <a:pt x="1125" y="5728"/>
                    <a:pt x="1268" y="5514"/>
                    <a:pt x="1268" y="5282"/>
                  </a:cubicBezTo>
                  <a:cubicBezTo>
                    <a:pt x="1268" y="5050"/>
                    <a:pt x="1125" y="4836"/>
                    <a:pt x="929" y="4729"/>
                  </a:cubicBezTo>
                  <a:lnTo>
                    <a:pt x="3659" y="1785"/>
                  </a:lnTo>
                  <a:close/>
                  <a:moveTo>
                    <a:pt x="3926" y="0"/>
                  </a:moveTo>
                  <a:cubicBezTo>
                    <a:pt x="3712" y="0"/>
                    <a:pt x="3587" y="179"/>
                    <a:pt x="3623" y="393"/>
                  </a:cubicBezTo>
                  <a:lnTo>
                    <a:pt x="3659" y="482"/>
                  </a:lnTo>
                  <a:lnTo>
                    <a:pt x="3659" y="1338"/>
                  </a:lnTo>
                  <a:lnTo>
                    <a:pt x="554" y="4675"/>
                  </a:lnTo>
                  <a:cubicBezTo>
                    <a:pt x="233" y="4711"/>
                    <a:pt x="1" y="4961"/>
                    <a:pt x="1" y="5282"/>
                  </a:cubicBezTo>
                  <a:cubicBezTo>
                    <a:pt x="1" y="5603"/>
                    <a:pt x="233" y="5853"/>
                    <a:pt x="554" y="5888"/>
                  </a:cubicBezTo>
                  <a:lnTo>
                    <a:pt x="3659" y="9225"/>
                  </a:lnTo>
                  <a:lnTo>
                    <a:pt x="3659" y="10099"/>
                  </a:lnTo>
                  <a:cubicBezTo>
                    <a:pt x="3659" y="10349"/>
                    <a:pt x="3855" y="10563"/>
                    <a:pt x="4122" y="10563"/>
                  </a:cubicBezTo>
                  <a:lnTo>
                    <a:pt x="4586" y="10563"/>
                  </a:lnTo>
                  <a:lnTo>
                    <a:pt x="4586" y="10242"/>
                  </a:lnTo>
                  <a:lnTo>
                    <a:pt x="4122" y="10242"/>
                  </a:lnTo>
                  <a:cubicBezTo>
                    <a:pt x="4033" y="10242"/>
                    <a:pt x="3962" y="10171"/>
                    <a:pt x="3962" y="10099"/>
                  </a:cubicBezTo>
                  <a:lnTo>
                    <a:pt x="3962" y="464"/>
                  </a:lnTo>
                  <a:cubicBezTo>
                    <a:pt x="3962" y="393"/>
                    <a:pt x="4033" y="321"/>
                    <a:pt x="4122" y="321"/>
                  </a:cubicBezTo>
                  <a:lnTo>
                    <a:pt x="5514" y="321"/>
                  </a:lnTo>
                  <a:lnTo>
                    <a:pt x="5514" y="1035"/>
                  </a:lnTo>
                  <a:lnTo>
                    <a:pt x="5193" y="1035"/>
                  </a:lnTo>
                  <a:lnTo>
                    <a:pt x="5193" y="1338"/>
                  </a:lnTo>
                  <a:lnTo>
                    <a:pt x="5514" y="1338"/>
                  </a:lnTo>
                  <a:lnTo>
                    <a:pt x="5514" y="1963"/>
                  </a:lnTo>
                  <a:lnTo>
                    <a:pt x="5193" y="1963"/>
                  </a:lnTo>
                  <a:lnTo>
                    <a:pt x="5193" y="2266"/>
                  </a:lnTo>
                  <a:lnTo>
                    <a:pt x="5514" y="2266"/>
                  </a:lnTo>
                  <a:lnTo>
                    <a:pt x="5514" y="2891"/>
                  </a:lnTo>
                  <a:lnTo>
                    <a:pt x="5193" y="2891"/>
                  </a:lnTo>
                  <a:lnTo>
                    <a:pt x="5193" y="3194"/>
                  </a:lnTo>
                  <a:lnTo>
                    <a:pt x="5514" y="3194"/>
                  </a:lnTo>
                  <a:lnTo>
                    <a:pt x="5514" y="3819"/>
                  </a:lnTo>
                  <a:lnTo>
                    <a:pt x="5193" y="3819"/>
                  </a:lnTo>
                  <a:lnTo>
                    <a:pt x="5193" y="4122"/>
                  </a:lnTo>
                  <a:lnTo>
                    <a:pt x="5514" y="4122"/>
                  </a:lnTo>
                  <a:lnTo>
                    <a:pt x="5514" y="4746"/>
                  </a:lnTo>
                  <a:lnTo>
                    <a:pt x="5193" y="4746"/>
                  </a:lnTo>
                  <a:lnTo>
                    <a:pt x="5193" y="5050"/>
                  </a:lnTo>
                  <a:lnTo>
                    <a:pt x="5514" y="5050"/>
                  </a:lnTo>
                  <a:lnTo>
                    <a:pt x="5514" y="5674"/>
                  </a:lnTo>
                  <a:lnTo>
                    <a:pt x="5193" y="5674"/>
                  </a:lnTo>
                  <a:lnTo>
                    <a:pt x="5193" y="5978"/>
                  </a:lnTo>
                  <a:lnTo>
                    <a:pt x="5514" y="5978"/>
                  </a:lnTo>
                  <a:lnTo>
                    <a:pt x="5514" y="6602"/>
                  </a:lnTo>
                  <a:lnTo>
                    <a:pt x="5193" y="6602"/>
                  </a:lnTo>
                  <a:lnTo>
                    <a:pt x="5193" y="6905"/>
                  </a:lnTo>
                  <a:lnTo>
                    <a:pt x="5514" y="6905"/>
                  </a:lnTo>
                  <a:lnTo>
                    <a:pt x="5514" y="7530"/>
                  </a:lnTo>
                  <a:lnTo>
                    <a:pt x="5193" y="7530"/>
                  </a:lnTo>
                  <a:lnTo>
                    <a:pt x="5193" y="7833"/>
                  </a:lnTo>
                  <a:lnTo>
                    <a:pt x="5514" y="7833"/>
                  </a:lnTo>
                  <a:lnTo>
                    <a:pt x="5514" y="8458"/>
                  </a:lnTo>
                  <a:lnTo>
                    <a:pt x="5193" y="8458"/>
                  </a:lnTo>
                  <a:lnTo>
                    <a:pt x="5193" y="8761"/>
                  </a:lnTo>
                  <a:lnTo>
                    <a:pt x="5514" y="8761"/>
                  </a:lnTo>
                  <a:lnTo>
                    <a:pt x="5514" y="9207"/>
                  </a:lnTo>
                  <a:lnTo>
                    <a:pt x="5193" y="9207"/>
                  </a:lnTo>
                  <a:lnTo>
                    <a:pt x="5193" y="9528"/>
                  </a:lnTo>
                  <a:lnTo>
                    <a:pt x="5514" y="9528"/>
                  </a:lnTo>
                  <a:lnTo>
                    <a:pt x="5514" y="10242"/>
                  </a:lnTo>
                  <a:lnTo>
                    <a:pt x="4872" y="10242"/>
                  </a:lnTo>
                  <a:lnTo>
                    <a:pt x="4872" y="10563"/>
                  </a:lnTo>
                  <a:lnTo>
                    <a:pt x="9547" y="10563"/>
                  </a:lnTo>
                  <a:cubicBezTo>
                    <a:pt x="9814" y="10563"/>
                    <a:pt x="10011" y="10349"/>
                    <a:pt x="10011" y="10099"/>
                  </a:cubicBezTo>
                  <a:lnTo>
                    <a:pt x="10011" y="1999"/>
                  </a:lnTo>
                  <a:lnTo>
                    <a:pt x="9725" y="1999"/>
                  </a:lnTo>
                  <a:lnTo>
                    <a:pt x="9725" y="10099"/>
                  </a:lnTo>
                  <a:cubicBezTo>
                    <a:pt x="9725" y="10171"/>
                    <a:pt x="9654" y="10242"/>
                    <a:pt x="9582" y="10242"/>
                  </a:cubicBezTo>
                  <a:lnTo>
                    <a:pt x="5818" y="10242"/>
                  </a:lnTo>
                  <a:lnTo>
                    <a:pt x="5818" y="9528"/>
                  </a:lnTo>
                  <a:lnTo>
                    <a:pt x="6121" y="9528"/>
                  </a:lnTo>
                  <a:lnTo>
                    <a:pt x="6121" y="9207"/>
                  </a:lnTo>
                  <a:lnTo>
                    <a:pt x="5818" y="9207"/>
                  </a:lnTo>
                  <a:lnTo>
                    <a:pt x="5818" y="8761"/>
                  </a:lnTo>
                  <a:lnTo>
                    <a:pt x="6121" y="8761"/>
                  </a:lnTo>
                  <a:lnTo>
                    <a:pt x="6121" y="8458"/>
                  </a:lnTo>
                  <a:lnTo>
                    <a:pt x="5818" y="8458"/>
                  </a:lnTo>
                  <a:lnTo>
                    <a:pt x="5818" y="7833"/>
                  </a:lnTo>
                  <a:lnTo>
                    <a:pt x="6121" y="7833"/>
                  </a:lnTo>
                  <a:lnTo>
                    <a:pt x="6121" y="7530"/>
                  </a:lnTo>
                  <a:lnTo>
                    <a:pt x="5818" y="7530"/>
                  </a:lnTo>
                  <a:lnTo>
                    <a:pt x="5818" y="6905"/>
                  </a:lnTo>
                  <a:lnTo>
                    <a:pt x="6121" y="6905"/>
                  </a:lnTo>
                  <a:lnTo>
                    <a:pt x="6121" y="6602"/>
                  </a:lnTo>
                  <a:lnTo>
                    <a:pt x="5818" y="6602"/>
                  </a:lnTo>
                  <a:lnTo>
                    <a:pt x="5818" y="5978"/>
                  </a:lnTo>
                  <a:lnTo>
                    <a:pt x="6121" y="5978"/>
                  </a:lnTo>
                  <a:lnTo>
                    <a:pt x="6121" y="5674"/>
                  </a:lnTo>
                  <a:lnTo>
                    <a:pt x="5818" y="5674"/>
                  </a:lnTo>
                  <a:lnTo>
                    <a:pt x="5818" y="5050"/>
                  </a:lnTo>
                  <a:lnTo>
                    <a:pt x="6121" y="5050"/>
                  </a:lnTo>
                  <a:lnTo>
                    <a:pt x="6121" y="4746"/>
                  </a:lnTo>
                  <a:lnTo>
                    <a:pt x="5818" y="4746"/>
                  </a:lnTo>
                  <a:lnTo>
                    <a:pt x="5818" y="4122"/>
                  </a:lnTo>
                  <a:lnTo>
                    <a:pt x="6121" y="4122"/>
                  </a:lnTo>
                  <a:lnTo>
                    <a:pt x="6121" y="3819"/>
                  </a:lnTo>
                  <a:lnTo>
                    <a:pt x="5818" y="3819"/>
                  </a:lnTo>
                  <a:lnTo>
                    <a:pt x="5818" y="3194"/>
                  </a:lnTo>
                  <a:lnTo>
                    <a:pt x="6121" y="3194"/>
                  </a:lnTo>
                  <a:lnTo>
                    <a:pt x="6121" y="2891"/>
                  </a:lnTo>
                  <a:lnTo>
                    <a:pt x="5818" y="2891"/>
                  </a:lnTo>
                  <a:lnTo>
                    <a:pt x="5818" y="2266"/>
                  </a:lnTo>
                  <a:lnTo>
                    <a:pt x="6121" y="2266"/>
                  </a:lnTo>
                  <a:lnTo>
                    <a:pt x="6121" y="1963"/>
                  </a:lnTo>
                  <a:lnTo>
                    <a:pt x="5818" y="1963"/>
                  </a:lnTo>
                  <a:lnTo>
                    <a:pt x="5818" y="1338"/>
                  </a:lnTo>
                  <a:lnTo>
                    <a:pt x="6121" y="1338"/>
                  </a:lnTo>
                  <a:lnTo>
                    <a:pt x="6121" y="1035"/>
                  </a:lnTo>
                  <a:lnTo>
                    <a:pt x="5818" y="1035"/>
                  </a:lnTo>
                  <a:lnTo>
                    <a:pt x="5818" y="321"/>
                  </a:lnTo>
                  <a:lnTo>
                    <a:pt x="9582" y="321"/>
                  </a:lnTo>
                  <a:cubicBezTo>
                    <a:pt x="9654" y="321"/>
                    <a:pt x="9725" y="393"/>
                    <a:pt x="9725" y="464"/>
                  </a:cubicBezTo>
                  <a:lnTo>
                    <a:pt x="9725" y="1107"/>
                  </a:lnTo>
                  <a:lnTo>
                    <a:pt x="10046" y="1107"/>
                  </a:lnTo>
                  <a:lnTo>
                    <a:pt x="10046" y="393"/>
                  </a:lnTo>
                  <a:cubicBezTo>
                    <a:pt x="10046" y="179"/>
                    <a:pt x="9868" y="0"/>
                    <a:pt x="965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0"/>
            <p:cNvSpPr/>
            <p:nvPr/>
          </p:nvSpPr>
          <p:spPr>
            <a:xfrm rot="5400000">
              <a:off x="6892374" y="15841411"/>
              <a:ext cx="97384" cy="71177"/>
            </a:xfrm>
            <a:custGeom>
              <a:rect b="b" l="l" r="r" t="t"/>
              <a:pathLst>
                <a:path extrusionOk="0" h="1214" w="1661">
                  <a:moveTo>
                    <a:pt x="1" y="0"/>
                  </a:moveTo>
                  <a:lnTo>
                    <a:pt x="1" y="303"/>
                  </a:lnTo>
                  <a:lnTo>
                    <a:pt x="661" y="303"/>
                  </a:lnTo>
                  <a:lnTo>
                    <a:pt x="661" y="910"/>
                  </a:lnTo>
                  <a:lnTo>
                    <a:pt x="1" y="910"/>
                  </a:lnTo>
                  <a:lnTo>
                    <a:pt x="1" y="1213"/>
                  </a:lnTo>
                  <a:lnTo>
                    <a:pt x="1660" y="1213"/>
                  </a:lnTo>
                  <a:lnTo>
                    <a:pt x="1660" y="910"/>
                  </a:lnTo>
                  <a:lnTo>
                    <a:pt x="1000" y="910"/>
                  </a:lnTo>
                  <a:lnTo>
                    <a:pt x="1000" y="303"/>
                  </a:lnTo>
                  <a:lnTo>
                    <a:pt x="1660" y="303"/>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0"/>
            <p:cNvSpPr/>
            <p:nvPr/>
          </p:nvSpPr>
          <p:spPr>
            <a:xfrm rot="5400000">
              <a:off x="6995446" y="15829392"/>
              <a:ext cx="96329" cy="96270"/>
            </a:xfrm>
            <a:custGeom>
              <a:rect b="b" l="l" r="r" t="t"/>
              <a:pathLst>
                <a:path extrusionOk="0" h="1642" w="1643">
                  <a:moveTo>
                    <a:pt x="821" y="304"/>
                  </a:moveTo>
                  <a:cubicBezTo>
                    <a:pt x="1107" y="304"/>
                    <a:pt x="1321" y="536"/>
                    <a:pt x="1321" y="821"/>
                  </a:cubicBezTo>
                  <a:cubicBezTo>
                    <a:pt x="1321" y="1107"/>
                    <a:pt x="1107" y="1339"/>
                    <a:pt x="821" y="1339"/>
                  </a:cubicBezTo>
                  <a:cubicBezTo>
                    <a:pt x="536" y="1339"/>
                    <a:pt x="304" y="1107"/>
                    <a:pt x="304" y="821"/>
                  </a:cubicBezTo>
                  <a:cubicBezTo>
                    <a:pt x="304" y="536"/>
                    <a:pt x="536" y="304"/>
                    <a:pt x="821" y="304"/>
                  </a:cubicBezTo>
                  <a:close/>
                  <a:moveTo>
                    <a:pt x="821" y="0"/>
                  </a:moveTo>
                  <a:cubicBezTo>
                    <a:pt x="357" y="0"/>
                    <a:pt x="1" y="375"/>
                    <a:pt x="1" y="821"/>
                  </a:cubicBezTo>
                  <a:cubicBezTo>
                    <a:pt x="1" y="1285"/>
                    <a:pt x="357" y="1642"/>
                    <a:pt x="821" y="1642"/>
                  </a:cubicBezTo>
                  <a:cubicBezTo>
                    <a:pt x="1267" y="1642"/>
                    <a:pt x="1642" y="1285"/>
                    <a:pt x="1642" y="821"/>
                  </a:cubicBezTo>
                  <a:cubicBezTo>
                    <a:pt x="1642" y="375"/>
                    <a:pt x="1267" y="0"/>
                    <a:pt x="82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0"/>
            <p:cNvSpPr/>
            <p:nvPr/>
          </p:nvSpPr>
          <p:spPr>
            <a:xfrm rot="5400000">
              <a:off x="7083801" y="15853958"/>
              <a:ext cx="97384" cy="46083"/>
            </a:xfrm>
            <a:custGeom>
              <a:rect b="b" l="l" r="r" t="t"/>
              <a:pathLst>
                <a:path extrusionOk="0" h="786" w="1661">
                  <a:moveTo>
                    <a:pt x="1339" y="0"/>
                  </a:moveTo>
                  <a:lnTo>
                    <a:pt x="1339" y="482"/>
                  </a:lnTo>
                  <a:lnTo>
                    <a:pt x="1" y="482"/>
                  </a:lnTo>
                  <a:lnTo>
                    <a:pt x="1" y="785"/>
                  </a:lnTo>
                  <a:lnTo>
                    <a:pt x="1660" y="785"/>
                  </a:lnTo>
                  <a:lnTo>
                    <a:pt x="1660" y="482"/>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0"/>
            <p:cNvSpPr/>
            <p:nvPr/>
          </p:nvSpPr>
          <p:spPr>
            <a:xfrm rot="5400000">
              <a:off x="7133519" y="15868088"/>
              <a:ext cx="97384" cy="17824"/>
            </a:xfrm>
            <a:custGeom>
              <a:rect b="b" l="l" r="r" t="t"/>
              <a:pathLst>
                <a:path extrusionOk="0" h="304" w="1661">
                  <a:moveTo>
                    <a:pt x="1" y="0"/>
                  </a:moveTo>
                  <a:lnTo>
                    <a:pt x="1" y="304"/>
                  </a:lnTo>
                  <a:lnTo>
                    <a:pt x="1660" y="304"/>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0"/>
            <p:cNvSpPr/>
            <p:nvPr/>
          </p:nvSpPr>
          <p:spPr>
            <a:xfrm rot="5400000">
              <a:off x="7197866" y="15843492"/>
              <a:ext cx="94218" cy="70180"/>
            </a:xfrm>
            <a:custGeom>
              <a:rect b="b" l="l" r="r" t="t"/>
              <a:pathLst>
                <a:path extrusionOk="0" h="1197" w="1607">
                  <a:moveTo>
                    <a:pt x="803" y="322"/>
                  </a:moveTo>
                  <a:cubicBezTo>
                    <a:pt x="1124" y="322"/>
                    <a:pt x="1285" y="500"/>
                    <a:pt x="1285" y="679"/>
                  </a:cubicBezTo>
                  <a:cubicBezTo>
                    <a:pt x="1285" y="732"/>
                    <a:pt x="1285" y="822"/>
                    <a:pt x="1285" y="893"/>
                  </a:cubicBezTo>
                  <a:lnTo>
                    <a:pt x="304" y="893"/>
                  </a:lnTo>
                  <a:lnTo>
                    <a:pt x="304" y="679"/>
                  </a:lnTo>
                  <a:cubicBezTo>
                    <a:pt x="304" y="411"/>
                    <a:pt x="553" y="322"/>
                    <a:pt x="803" y="322"/>
                  </a:cubicBezTo>
                  <a:close/>
                  <a:moveTo>
                    <a:pt x="803" y="1"/>
                  </a:moveTo>
                  <a:cubicBezTo>
                    <a:pt x="321" y="1"/>
                    <a:pt x="0" y="679"/>
                    <a:pt x="0" y="679"/>
                  </a:cubicBezTo>
                  <a:lnTo>
                    <a:pt x="0" y="1196"/>
                  </a:lnTo>
                  <a:lnTo>
                    <a:pt x="803" y="1196"/>
                  </a:lnTo>
                  <a:cubicBezTo>
                    <a:pt x="803" y="1196"/>
                    <a:pt x="1446" y="1196"/>
                    <a:pt x="1446" y="1178"/>
                  </a:cubicBezTo>
                  <a:lnTo>
                    <a:pt x="1606" y="1178"/>
                  </a:lnTo>
                  <a:lnTo>
                    <a:pt x="1606" y="1053"/>
                  </a:lnTo>
                  <a:cubicBezTo>
                    <a:pt x="1606" y="1036"/>
                    <a:pt x="1606" y="768"/>
                    <a:pt x="1606" y="661"/>
                  </a:cubicBezTo>
                  <a:cubicBezTo>
                    <a:pt x="1588" y="286"/>
                    <a:pt x="1249" y="1"/>
                    <a:pt x="80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0"/>
            <p:cNvSpPr/>
            <p:nvPr/>
          </p:nvSpPr>
          <p:spPr>
            <a:xfrm rot="5400000">
              <a:off x="7281062" y="15837747"/>
              <a:ext cx="97326" cy="84779"/>
            </a:xfrm>
            <a:custGeom>
              <a:rect b="b" l="l" r="r" t="t"/>
              <a:pathLst>
                <a:path extrusionOk="0" h="1446" w="1660">
                  <a:moveTo>
                    <a:pt x="982" y="536"/>
                  </a:moveTo>
                  <a:lnTo>
                    <a:pt x="982" y="893"/>
                  </a:lnTo>
                  <a:lnTo>
                    <a:pt x="500" y="714"/>
                  </a:lnTo>
                  <a:lnTo>
                    <a:pt x="982" y="536"/>
                  </a:lnTo>
                  <a:close/>
                  <a:moveTo>
                    <a:pt x="1553" y="1"/>
                  </a:moveTo>
                  <a:lnTo>
                    <a:pt x="0" y="589"/>
                  </a:lnTo>
                  <a:lnTo>
                    <a:pt x="0" y="857"/>
                  </a:lnTo>
                  <a:lnTo>
                    <a:pt x="1553" y="1446"/>
                  </a:lnTo>
                  <a:lnTo>
                    <a:pt x="1660" y="1160"/>
                  </a:lnTo>
                  <a:lnTo>
                    <a:pt x="1285" y="1018"/>
                  </a:lnTo>
                  <a:lnTo>
                    <a:pt x="1285" y="429"/>
                  </a:lnTo>
                  <a:lnTo>
                    <a:pt x="1660" y="286"/>
                  </a:lnTo>
                  <a:lnTo>
                    <a:pt x="1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0"/>
            <p:cNvSpPr/>
            <p:nvPr/>
          </p:nvSpPr>
          <p:spPr>
            <a:xfrm rot="5400000">
              <a:off x="7357955" y="15838245"/>
              <a:ext cx="100433" cy="76454"/>
            </a:xfrm>
            <a:custGeom>
              <a:rect b="b" l="l" r="r" t="t"/>
              <a:pathLst>
                <a:path extrusionOk="0" h="1304" w="1713">
                  <a:moveTo>
                    <a:pt x="179" y="1"/>
                  </a:moveTo>
                  <a:lnTo>
                    <a:pt x="0" y="268"/>
                  </a:lnTo>
                  <a:lnTo>
                    <a:pt x="589" y="643"/>
                  </a:lnTo>
                  <a:lnTo>
                    <a:pt x="0" y="1036"/>
                  </a:lnTo>
                  <a:lnTo>
                    <a:pt x="179" y="1303"/>
                  </a:lnTo>
                  <a:lnTo>
                    <a:pt x="910" y="804"/>
                  </a:lnTo>
                  <a:lnTo>
                    <a:pt x="1713" y="804"/>
                  </a:lnTo>
                  <a:lnTo>
                    <a:pt x="1713" y="500"/>
                  </a:lnTo>
                  <a:lnTo>
                    <a:pt x="910" y="500"/>
                  </a:lnTo>
                  <a:lnTo>
                    <a:pt x="17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0" name="Google Shape;3540;p60"/>
          <p:cNvSpPr/>
          <p:nvPr/>
        </p:nvSpPr>
        <p:spPr>
          <a:xfrm>
            <a:off x="8887424" y="24879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0"/>
          <p:cNvSpPr/>
          <p:nvPr/>
        </p:nvSpPr>
        <p:spPr>
          <a:xfrm>
            <a:off x="8417384" y="20897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0"/>
          <p:cNvSpPr/>
          <p:nvPr/>
        </p:nvSpPr>
        <p:spPr>
          <a:xfrm flipH="1" rot="10800000">
            <a:off x="7764274" y="2862713"/>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0"/>
          <p:cNvSpPr/>
          <p:nvPr/>
        </p:nvSpPr>
        <p:spPr>
          <a:xfrm flipH="1">
            <a:off x="578259" y="8528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0"/>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0"/>
          <p:cNvSpPr/>
          <p:nvPr/>
        </p:nvSpPr>
        <p:spPr>
          <a:xfrm>
            <a:off x="1310059" y="2747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0"/>
          <p:cNvSpPr/>
          <p:nvPr/>
        </p:nvSpPr>
        <p:spPr>
          <a:xfrm>
            <a:off x="578251" y="152668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0"/>
          <p:cNvSpPr/>
          <p:nvPr/>
        </p:nvSpPr>
        <p:spPr>
          <a:xfrm flipH="1">
            <a:off x="8814722" y="164348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0"/>
          <p:cNvSpPr/>
          <p:nvPr/>
        </p:nvSpPr>
        <p:spPr>
          <a:xfrm flipH="1">
            <a:off x="9259033" y="160622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52" name="Shape 3552"/>
        <p:cNvGrpSpPr/>
        <p:nvPr/>
      </p:nvGrpSpPr>
      <p:grpSpPr>
        <a:xfrm>
          <a:off x="0" y="0"/>
          <a:ext cx="0" cy="0"/>
          <a:chOff x="0" y="0"/>
          <a:chExt cx="0" cy="0"/>
        </a:xfrm>
      </p:grpSpPr>
      <p:sp>
        <p:nvSpPr>
          <p:cNvPr id="3553" name="Google Shape;3553;p61"/>
          <p:cNvSpPr/>
          <p:nvPr/>
        </p:nvSpPr>
        <p:spPr>
          <a:xfrm rot="-992352">
            <a:off x="1417818" y="5799499"/>
            <a:ext cx="7550814" cy="7535355"/>
          </a:xfrm>
          <a:prstGeom prst="heart">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1"/>
          <p:cNvSpPr/>
          <p:nvPr/>
        </p:nvSpPr>
        <p:spPr>
          <a:xfrm rot="-312005">
            <a:off x="635733" y="4160099"/>
            <a:ext cx="9015538" cy="440087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05</a:t>
            </a:r>
          </a:p>
        </p:txBody>
      </p:sp>
      <p:grpSp>
        <p:nvGrpSpPr>
          <p:cNvPr id="3555" name="Google Shape;3555;p61"/>
          <p:cNvGrpSpPr/>
          <p:nvPr/>
        </p:nvGrpSpPr>
        <p:grpSpPr>
          <a:xfrm>
            <a:off x="1875225" y="13581050"/>
            <a:ext cx="6499600" cy="3529750"/>
            <a:chOff x="1875225" y="13581050"/>
            <a:chExt cx="6499600" cy="3529750"/>
          </a:xfrm>
        </p:grpSpPr>
        <p:sp>
          <p:nvSpPr>
            <p:cNvPr id="3556" name="Google Shape;3556;p61"/>
            <p:cNvSpPr/>
            <p:nvPr/>
          </p:nvSpPr>
          <p:spPr>
            <a:xfrm>
              <a:off x="187522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1"/>
            <p:cNvSpPr/>
            <p:nvPr/>
          </p:nvSpPr>
          <p:spPr>
            <a:xfrm rot="10800000">
              <a:off x="187772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8" name="Google Shape;3558;p61"/>
            <p:cNvGrpSpPr/>
            <p:nvPr/>
          </p:nvGrpSpPr>
          <p:grpSpPr>
            <a:xfrm>
              <a:off x="6552003" y="13909547"/>
              <a:ext cx="1448807" cy="382399"/>
              <a:chOff x="4868525" y="2419100"/>
              <a:chExt cx="2098200" cy="553800"/>
            </a:xfrm>
          </p:grpSpPr>
          <p:sp>
            <p:nvSpPr>
              <p:cNvPr id="3559" name="Google Shape;3559;p61"/>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1"/>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1"/>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62" name="Google Shape;3562;p61"/>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563" name="Google Shape;3563;p61"/>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1"/>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565" name="Google Shape;3565;p61"/>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566" name="Google Shape;3566;p61"/>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567" name="Google Shape;3567;p61"/>
            <p:cNvGrpSpPr/>
            <p:nvPr/>
          </p:nvGrpSpPr>
          <p:grpSpPr>
            <a:xfrm>
              <a:off x="2239638" y="13974458"/>
              <a:ext cx="1068387" cy="244355"/>
              <a:chOff x="3135388" y="13929688"/>
              <a:chExt cx="1465150" cy="335100"/>
            </a:xfrm>
          </p:grpSpPr>
          <p:sp>
            <p:nvSpPr>
              <p:cNvPr id="3568" name="Google Shape;3568;p61"/>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1"/>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1"/>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571" name="Google Shape;3571;p61"/>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3572" name="Google Shape;3572;p61"/>
          <p:cNvSpPr txBox="1"/>
          <p:nvPr>
            <p:ph idx="2" type="subTitle"/>
          </p:nvPr>
        </p:nvSpPr>
        <p:spPr>
          <a:xfrm>
            <a:off x="261777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3573" name="Google Shape;3573;p61"/>
          <p:cNvSpPr txBox="1"/>
          <p:nvPr>
            <p:ph type="title"/>
          </p:nvPr>
        </p:nvSpPr>
        <p:spPr>
          <a:xfrm rot="-311853">
            <a:off x="379463" y="8644507"/>
            <a:ext cx="9491125" cy="388689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sz="15700"/>
              <a:t>cheerful</a:t>
            </a:r>
            <a:r>
              <a:rPr lang="en"/>
              <a:t> </a:t>
            </a:r>
            <a:r>
              <a:rPr lang="en" sz="12000"/>
              <a:t>budget</a:t>
            </a:r>
            <a:endParaRPr sz="12000"/>
          </a:p>
        </p:txBody>
      </p:sp>
      <p:sp>
        <p:nvSpPr>
          <p:cNvPr id="3574" name="Google Shape;3574;p61"/>
          <p:cNvSpPr/>
          <p:nvPr/>
        </p:nvSpPr>
        <p:spPr>
          <a:xfrm rot="-311993">
            <a:off x="2411158" y="10751109"/>
            <a:ext cx="5661060" cy="143270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budget</a:t>
            </a:r>
          </a:p>
        </p:txBody>
      </p:sp>
      <p:sp>
        <p:nvSpPr>
          <p:cNvPr id="3575" name="Google Shape;3575;p61"/>
          <p:cNvSpPr/>
          <p:nvPr/>
        </p:nvSpPr>
        <p:spPr>
          <a:xfrm rot="-312012">
            <a:off x="687839" y="9145012"/>
            <a:ext cx="8907213" cy="149077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cheerful</a:t>
            </a:r>
          </a:p>
        </p:txBody>
      </p:sp>
      <p:grpSp>
        <p:nvGrpSpPr>
          <p:cNvPr id="3576" name="Google Shape;3576;p61"/>
          <p:cNvGrpSpPr/>
          <p:nvPr/>
        </p:nvGrpSpPr>
        <p:grpSpPr>
          <a:xfrm flipH="1">
            <a:off x="7632269" y="11969502"/>
            <a:ext cx="939511" cy="847474"/>
            <a:chOff x="2263682" y="11571014"/>
            <a:chExt cx="939511" cy="847474"/>
          </a:xfrm>
        </p:grpSpPr>
        <p:sp>
          <p:nvSpPr>
            <p:cNvPr id="3577" name="Google Shape;3577;p61"/>
            <p:cNvSpPr/>
            <p:nvPr/>
          </p:nvSpPr>
          <p:spPr>
            <a:xfrm>
              <a:off x="2263682" y="1157101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1"/>
            <p:cNvSpPr/>
            <p:nvPr/>
          </p:nvSpPr>
          <p:spPr>
            <a:xfrm>
              <a:off x="2981288" y="1212028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9" name="Google Shape;3579;p61"/>
          <p:cNvSpPr/>
          <p:nvPr/>
        </p:nvSpPr>
        <p:spPr>
          <a:xfrm flipH="1">
            <a:off x="719987" y="541070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0" name="Google Shape;3580;p61"/>
          <p:cNvGrpSpPr/>
          <p:nvPr/>
        </p:nvGrpSpPr>
        <p:grpSpPr>
          <a:xfrm flipH="1">
            <a:off x="6912850" y="3059322"/>
            <a:ext cx="1803200" cy="1657909"/>
            <a:chOff x="2126637" y="3722222"/>
            <a:chExt cx="1803200" cy="1657909"/>
          </a:xfrm>
        </p:grpSpPr>
        <p:sp>
          <p:nvSpPr>
            <p:cNvPr id="3581" name="Google Shape;3581;p61"/>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1"/>
            <p:cNvSpPr/>
            <p:nvPr/>
          </p:nvSpPr>
          <p:spPr>
            <a:xfrm>
              <a:off x="2126637" y="50710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1"/>
            <p:cNvSpPr/>
            <p:nvPr/>
          </p:nvSpPr>
          <p:spPr>
            <a:xfrm rot="10800000">
              <a:off x="3383737" y="3722222"/>
              <a:ext cx="546099" cy="735177"/>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4" name="Google Shape;3584;p61"/>
          <p:cNvSpPr/>
          <p:nvPr/>
        </p:nvSpPr>
        <p:spPr>
          <a:xfrm flipH="1">
            <a:off x="9104573" y="4131241"/>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1"/>
          <p:cNvSpPr/>
          <p:nvPr/>
        </p:nvSpPr>
        <p:spPr>
          <a:xfrm>
            <a:off x="1183750" y="115710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61"/>
          <p:cNvGrpSpPr/>
          <p:nvPr/>
        </p:nvGrpSpPr>
        <p:grpSpPr>
          <a:xfrm flipH="1">
            <a:off x="2688024" y="2747092"/>
            <a:ext cx="939545" cy="995185"/>
            <a:chOff x="6860988" y="3197175"/>
            <a:chExt cx="1116911" cy="1183054"/>
          </a:xfrm>
        </p:grpSpPr>
        <p:sp>
          <p:nvSpPr>
            <p:cNvPr id="3587" name="Google Shape;3587;p61"/>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1"/>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9" name="Google Shape;3589;p61"/>
          <p:cNvGrpSpPr/>
          <p:nvPr/>
        </p:nvGrpSpPr>
        <p:grpSpPr>
          <a:xfrm>
            <a:off x="719976" y="16078425"/>
            <a:ext cx="1776256" cy="1489578"/>
            <a:chOff x="742026" y="13800625"/>
            <a:chExt cx="1776256" cy="1489578"/>
          </a:xfrm>
        </p:grpSpPr>
        <p:sp>
          <p:nvSpPr>
            <p:cNvPr id="3590" name="Google Shape;3590;p61"/>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1"/>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2" name="Google Shape;3592;p61"/>
          <p:cNvSpPr/>
          <p:nvPr/>
        </p:nvSpPr>
        <p:spPr>
          <a:xfrm flipH="1" rot="10800000">
            <a:off x="4612800" y="3474172"/>
            <a:ext cx="395450" cy="532401"/>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1"/>
          <p:cNvSpPr/>
          <p:nvPr/>
        </p:nvSpPr>
        <p:spPr>
          <a:xfrm flipH="1" rot="10800000">
            <a:off x="4400627" y="7391597"/>
            <a:ext cx="395450" cy="532401"/>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97" name="Shape 3597"/>
        <p:cNvGrpSpPr/>
        <p:nvPr/>
      </p:nvGrpSpPr>
      <p:grpSpPr>
        <a:xfrm>
          <a:off x="0" y="0"/>
          <a:ext cx="0" cy="0"/>
          <a:chOff x="0" y="0"/>
          <a:chExt cx="0" cy="0"/>
        </a:xfrm>
      </p:grpSpPr>
      <p:sp>
        <p:nvSpPr>
          <p:cNvPr id="3598" name="Google Shape;3598;p62"/>
          <p:cNvSpPr/>
          <p:nvPr/>
        </p:nvSpPr>
        <p:spPr>
          <a:xfrm flipH="1">
            <a:off x="7193375" y="14448375"/>
            <a:ext cx="2373600" cy="1077600"/>
          </a:xfrm>
          <a:prstGeom prst="wedgeRoundRectCallout">
            <a:avLst>
              <a:gd fmla="val 58038" name="adj1"/>
              <a:gd fmla="val -3251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2"/>
          <p:cNvSpPr/>
          <p:nvPr/>
        </p:nvSpPr>
        <p:spPr>
          <a:xfrm>
            <a:off x="7193365" y="13112175"/>
            <a:ext cx="1182600" cy="1077600"/>
          </a:xfrm>
          <a:prstGeom prst="wedgeRoundRectCallout">
            <a:avLst>
              <a:gd fmla="val -65471" name="adj1"/>
              <a:gd fmla="val -3307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0" name="Google Shape;3600;p62"/>
          <p:cNvGrpSpPr/>
          <p:nvPr/>
        </p:nvGrpSpPr>
        <p:grpSpPr>
          <a:xfrm>
            <a:off x="731525" y="12610550"/>
            <a:ext cx="5957700" cy="2915425"/>
            <a:chOff x="2267900" y="3775250"/>
            <a:chExt cx="5957700" cy="2915425"/>
          </a:xfrm>
        </p:grpSpPr>
        <p:sp>
          <p:nvSpPr>
            <p:cNvPr id="3601" name="Google Shape;3601;p62"/>
            <p:cNvSpPr/>
            <p:nvPr/>
          </p:nvSpPr>
          <p:spPr>
            <a:xfrm>
              <a:off x="2269100" y="3775250"/>
              <a:ext cx="5956500" cy="29154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2"/>
            <p:cNvSpPr/>
            <p:nvPr/>
          </p:nvSpPr>
          <p:spPr>
            <a:xfrm rot="10800000">
              <a:off x="2267900" y="4827675"/>
              <a:ext cx="5956500" cy="1863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3" name="Google Shape;3603;p62"/>
            <p:cNvGrpSpPr/>
            <p:nvPr/>
          </p:nvGrpSpPr>
          <p:grpSpPr>
            <a:xfrm>
              <a:off x="6401578" y="4101997"/>
              <a:ext cx="1448807" cy="382399"/>
              <a:chOff x="4868525" y="2419100"/>
              <a:chExt cx="2098200" cy="553800"/>
            </a:xfrm>
          </p:grpSpPr>
          <p:sp>
            <p:nvSpPr>
              <p:cNvPr id="3604" name="Google Shape;3604;p62"/>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2"/>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2"/>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07" name="Google Shape;3607;p6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608" name="Google Shape;3608;p62"/>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10" name="Google Shape;3610;p6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611" name="Google Shape;3611;p6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612" name="Google Shape;3612;p62"/>
            <p:cNvGrpSpPr/>
            <p:nvPr/>
          </p:nvGrpSpPr>
          <p:grpSpPr>
            <a:xfrm>
              <a:off x="2756638" y="4166908"/>
              <a:ext cx="1068387" cy="244355"/>
              <a:chOff x="5180780" y="13929688"/>
              <a:chExt cx="1465150" cy="335100"/>
            </a:xfrm>
          </p:grpSpPr>
          <p:sp>
            <p:nvSpPr>
              <p:cNvPr id="3613" name="Google Shape;3613;p62"/>
              <p:cNvSpPr/>
              <p:nvPr/>
            </p:nvSpPr>
            <p:spPr>
              <a:xfrm>
                <a:off x="518078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2"/>
              <p:cNvSpPr/>
              <p:nvPr/>
            </p:nvSpPr>
            <p:spPr>
              <a:xfrm>
                <a:off x="574580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2"/>
              <p:cNvSpPr/>
              <p:nvPr/>
            </p:nvSpPr>
            <p:spPr>
              <a:xfrm>
                <a:off x="631083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16" name="Google Shape;3616;p62"/>
          <p:cNvSpPr/>
          <p:nvPr/>
        </p:nvSpPr>
        <p:spPr>
          <a:xfrm>
            <a:off x="719965" y="10943699"/>
            <a:ext cx="2373600" cy="1077600"/>
          </a:xfrm>
          <a:prstGeom prst="wedgeRoundRectCallout">
            <a:avLst>
              <a:gd fmla="val 58038" name="adj1"/>
              <a:gd fmla="val -3251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2"/>
          <p:cNvSpPr/>
          <p:nvPr/>
        </p:nvSpPr>
        <p:spPr>
          <a:xfrm flipH="1">
            <a:off x="1910975" y="9607499"/>
            <a:ext cx="1182600" cy="1077600"/>
          </a:xfrm>
          <a:prstGeom prst="wedgeRoundRectCallout">
            <a:avLst>
              <a:gd fmla="val -65471" name="adj1"/>
              <a:gd fmla="val -3307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2"/>
          <p:cNvSpPr/>
          <p:nvPr/>
        </p:nvSpPr>
        <p:spPr>
          <a:xfrm flipH="1">
            <a:off x="7193375" y="7435775"/>
            <a:ext cx="2373600" cy="1077600"/>
          </a:xfrm>
          <a:prstGeom prst="wedgeRoundRectCallout">
            <a:avLst>
              <a:gd fmla="val 58038" name="adj1"/>
              <a:gd fmla="val -32510"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19" name="Google Shape;3619;p62"/>
          <p:cNvGrpSpPr/>
          <p:nvPr/>
        </p:nvGrpSpPr>
        <p:grpSpPr>
          <a:xfrm>
            <a:off x="731525" y="5597950"/>
            <a:ext cx="5957700" cy="2915425"/>
            <a:chOff x="2267900" y="3775250"/>
            <a:chExt cx="5957700" cy="2915425"/>
          </a:xfrm>
        </p:grpSpPr>
        <p:sp>
          <p:nvSpPr>
            <p:cNvPr id="3620" name="Google Shape;3620;p62"/>
            <p:cNvSpPr/>
            <p:nvPr/>
          </p:nvSpPr>
          <p:spPr>
            <a:xfrm>
              <a:off x="2269100" y="3775250"/>
              <a:ext cx="5956500" cy="29154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2"/>
            <p:cNvSpPr/>
            <p:nvPr/>
          </p:nvSpPr>
          <p:spPr>
            <a:xfrm rot="10800000">
              <a:off x="2267900" y="4827675"/>
              <a:ext cx="5956500" cy="1863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2" name="Google Shape;3622;p62"/>
            <p:cNvGrpSpPr/>
            <p:nvPr/>
          </p:nvGrpSpPr>
          <p:grpSpPr>
            <a:xfrm>
              <a:off x="6401578" y="4101997"/>
              <a:ext cx="1448807" cy="382399"/>
              <a:chOff x="4868525" y="2419100"/>
              <a:chExt cx="2098200" cy="553800"/>
            </a:xfrm>
          </p:grpSpPr>
          <p:sp>
            <p:nvSpPr>
              <p:cNvPr id="3623" name="Google Shape;3623;p62"/>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2"/>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2"/>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26" name="Google Shape;3626;p6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627" name="Google Shape;3627;p62"/>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29" name="Google Shape;3629;p6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630" name="Google Shape;3630;p6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631" name="Google Shape;3631;p62"/>
            <p:cNvGrpSpPr/>
            <p:nvPr/>
          </p:nvGrpSpPr>
          <p:grpSpPr>
            <a:xfrm>
              <a:off x="2756638" y="4166908"/>
              <a:ext cx="1068387" cy="244355"/>
              <a:chOff x="5180780" y="13929688"/>
              <a:chExt cx="1465150" cy="335100"/>
            </a:xfrm>
          </p:grpSpPr>
          <p:sp>
            <p:nvSpPr>
              <p:cNvPr id="3632" name="Google Shape;3632;p62"/>
              <p:cNvSpPr/>
              <p:nvPr/>
            </p:nvSpPr>
            <p:spPr>
              <a:xfrm>
                <a:off x="518078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2"/>
              <p:cNvSpPr/>
              <p:nvPr/>
            </p:nvSpPr>
            <p:spPr>
              <a:xfrm>
                <a:off x="574580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2"/>
              <p:cNvSpPr/>
              <p:nvPr/>
            </p:nvSpPr>
            <p:spPr>
              <a:xfrm>
                <a:off x="631083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35" name="Google Shape;3635;p62"/>
          <p:cNvSpPr txBox="1"/>
          <p:nvPr>
            <p:ph idx="1" type="subTitle"/>
          </p:nvPr>
        </p:nvSpPr>
        <p:spPr>
          <a:xfrm>
            <a:off x="7292975" y="7504715"/>
            <a:ext cx="2174400" cy="9477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FACEBOOK</a:t>
            </a:r>
            <a:endParaRPr/>
          </a:p>
        </p:txBody>
      </p:sp>
      <p:sp>
        <p:nvSpPr>
          <p:cNvPr id="3636" name="Google Shape;3636;p62"/>
          <p:cNvSpPr txBox="1"/>
          <p:nvPr>
            <p:ph type="title"/>
          </p:nvPr>
        </p:nvSpPr>
        <p:spPr>
          <a:xfrm flipH="1" rot="-179925">
            <a:off x="1601951" y="719832"/>
            <a:ext cx="7082198"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CHEERFUL BUDGET</a:t>
            </a:r>
            <a:endParaRPr/>
          </a:p>
        </p:txBody>
      </p:sp>
      <p:sp>
        <p:nvSpPr>
          <p:cNvPr id="3637" name="Google Shape;3637;p62"/>
          <p:cNvSpPr txBox="1"/>
          <p:nvPr>
            <p:ph idx="2" type="title"/>
          </p:nvPr>
        </p:nvSpPr>
        <p:spPr>
          <a:xfrm rot="201">
            <a:off x="1151225" y="6732702"/>
            <a:ext cx="5118300" cy="16581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25,000</a:t>
            </a:r>
            <a:endParaRPr/>
          </a:p>
        </p:txBody>
      </p:sp>
      <p:grpSp>
        <p:nvGrpSpPr>
          <p:cNvPr id="3638" name="Google Shape;3638;p62"/>
          <p:cNvGrpSpPr/>
          <p:nvPr/>
        </p:nvGrpSpPr>
        <p:grpSpPr>
          <a:xfrm>
            <a:off x="3609275" y="9102575"/>
            <a:ext cx="5957700" cy="2915425"/>
            <a:chOff x="2267900" y="3775250"/>
            <a:chExt cx="5957700" cy="2915425"/>
          </a:xfrm>
        </p:grpSpPr>
        <p:sp>
          <p:nvSpPr>
            <p:cNvPr id="3639" name="Google Shape;3639;p62"/>
            <p:cNvSpPr/>
            <p:nvPr/>
          </p:nvSpPr>
          <p:spPr>
            <a:xfrm>
              <a:off x="2269100" y="3775250"/>
              <a:ext cx="5956500" cy="29154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2"/>
            <p:cNvSpPr/>
            <p:nvPr/>
          </p:nvSpPr>
          <p:spPr>
            <a:xfrm rot="10800000">
              <a:off x="2267900" y="4827675"/>
              <a:ext cx="5956500" cy="18630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1" name="Google Shape;3641;p62"/>
            <p:cNvGrpSpPr/>
            <p:nvPr/>
          </p:nvGrpSpPr>
          <p:grpSpPr>
            <a:xfrm>
              <a:off x="6401578" y="4101997"/>
              <a:ext cx="1448807" cy="382399"/>
              <a:chOff x="4868525" y="2419100"/>
              <a:chExt cx="2098200" cy="553800"/>
            </a:xfrm>
          </p:grpSpPr>
          <p:sp>
            <p:nvSpPr>
              <p:cNvPr id="3642" name="Google Shape;3642;p62"/>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2"/>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2"/>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45" name="Google Shape;3645;p62"/>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646" name="Google Shape;3646;p62"/>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2"/>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48" name="Google Shape;3648;p62"/>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649" name="Google Shape;3649;p62"/>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650" name="Google Shape;3650;p62"/>
            <p:cNvGrpSpPr/>
            <p:nvPr/>
          </p:nvGrpSpPr>
          <p:grpSpPr>
            <a:xfrm>
              <a:off x="2756638" y="4166908"/>
              <a:ext cx="1068387" cy="244355"/>
              <a:chOff x="5180780" y="13929688"/>
              <a:chExt cx="1465150" cy="335100"/>
            </a:xfrm>
          </p:grpSpPr>
          <p:sp>
            <p:nvSpPr>
              <p:cNvPr id="3651" name="Google Shape;3651;p62"/>
              <p:cNvSpPr/>
              <p:nvPr/>
            </p:nvSpPr>
            <p:spPr>
              <a:xfrm>
                <a:off x="518078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2"/>
              <p:cNvSpPr/>
              <p:nvPr/>
            </p:nvSpPr>
            <p:spPr>
              <a:xfrm>
                <a:off x="5745805"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2"/>
              <p:cNvSpPr/>
              <p:nvPr/>
            </p:nvSpPr>
            <p:spPr>
              <a:xfrm>
                <a:off x="6310830"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54" name="Google Shape;3654;p62"/>
          <p:cNvSpPr txBox="1"/>
          <p:nvPr>
            <p:ph idx="3" type="title"/>
          </p:nvPr>
        </p:nvSpPr>
        <p:spPr>
          <a:xfrm rot="201">
            <a:off x="4028975" y="10252939"/>
            <a:ext cx="5118300" cy="16581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13,500</a:t>
            </a:r>
            <a:endParaRPr/>
          </a:p>
        </p:txBody>
      </p:sp>
      <p:sp>
        <p:nvSpPr>
          <p:cNvPr id="3655" name="Google Shape;3655;p62"/>
          <p:cNvSpPr txBox="1"/>
          <p:nvPr>
            <p:ph idx="4" type="subTitle"/>
          </p:nvPr>
        </p:nvSpPr>
        <p:spPr>
          <a:xfrm>
            <a:off x="819575" y="11009340"/>
            <a:ext cx="2174400" cy="9477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INSTAGRAM</a:t>
            </a:r>
            <a:endParaRPr/>
          </a:p>
        </p:txBody>
      </p:sp>
      <p:sp>
        <p:nvSpPr>
          <p:cNvPr id="3656" name="Google Shape;3656;p62"/>
          <p:cNvSpPr txBox="1"/>
          <p:nvPr>
            <p:ph idx="5" type="title"/>
          </p:nvPr>
        </p:nvSpPr>
        <p:spPr>
          <a:xfrm rot="201">
            <a:off x="1151225" y="13758252"/>
            <a:ext cx="5118300" cy="16581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3,000</a:t>
            </a:r>
            <a:endParaRPr/>
          </a:p>
        </p:txBody>
      </p:sp>
      <p:sp>
        <p:nvSpPr>
          <p:cNvPr id="3657" name="Google Shape;3657;p62"/>
          <p:cNvSpPr txBox="1"/>
          <p:nvPr>
            <p:ph idx="6" type="subTitle"/>
          </p:nvPr>
        </p:nvSpPr>
        <p:spPr>
          <a:xfrm>
            <a:off x="7292975" y="14517315"/>
            <a:ext cx="2174400" cy="9477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LINKEDIN</a:t>
            </a:r>
            <a:endParaRPr/>
          </a:p>
        </p:txBody>
      </p:sp>
      <p:sp>
        <p:nvSpPr>
          <p:cNvPr id="3658" name="Google Shape;3658;p62"/>
          <p:cNvSpPr/>
          <p:nvPr/>
        </p:nvSpPr>
        <p:spPr>
          <a:xfrm>
            <a:off x="7193365" y="6099575"/>
            <a:ext cx="1182600" cy="1077600"/>
          </a:xfrm>
          <a:prstGeom prst="wedgeRoundRectCallout">
            <a:avLst>
              <a:gd fmla="val -65471" name="adj1"/>
              <a:gd fmla="val -3307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9" name="Google Shape;3659;p62"/>
          <p:cNvGrpSpPr/>
          <p:nvPr/>
        </p:nvGrpSpPr>
        <p:grpSpPr>
          <a:xfrm>
            <a:off x="7451465" y="6295075"/>
            <a:ext cx="666423" cy="670572"/>
            <a:chOff x="2309677" y="16714075"/>
            <a:chExt cx="666423" cy="670572"/>
          </a:xfrm>
        </p:grpSpPr>
        <p:sp>
          <p:nvSpPr>
            <p:cNvPr id="3660" name="Google Shape;3660;p62"/>
            <p:cNvSpPr/>
            <p:nvPr/>
          </p:nvSpPr>
          <p:spPr>
            <a:xfrm>
              <a:off x="2309800" y="16714075"/>
              <a:ext cx="666300" cy="666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2"/>
            <p:cNvSpPr/>
            <p:nvPr/>
          </p:nvSpPr>
          <p:spPr>
            <a:xfrm>
              <a:off x="2309677" y="16717622"/>
              <a:ext cx="666315" cy="667024"/>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2" name="Google Shape;3662;p62"/>
          <p:cNvGrpSpPr/>
          <p:nvPr/>
        </p:nvGrpSpPr>
        <p:grpSpPr>
          <a:xfrm>
            <a:off x="7451140" y="13317826"/>
            <a:ext cx="667057" cy="666286"/>
            <a:chOff x="4041840" y="16717488"/>
            <a:chExt cx="667057" cy="666286"/>
          </a:xfrm>
        </p:grpSpPr>
        <p:sp>
          <p:nvSpPr>
            <p:cNvPr id="3663" name="Google Shape;3663;p62"/>
            <p:cNvSpPr/>
            <p:nvPr/>
          </p:nvSpPr>
          <p:spPr>
            <a:xfrm>
              <a:off x="4056025" y="16730950"/>
              <a:ext cx="638700" cy="638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4" name="Google Shape;3664;p62"/>
            <p:cNvGrpSpPr/>
            <p:nvPr/>
          </p:nvGrpSpPr>
          <p:grpSpPr>
            <a:xfrm>
              <a:off x="4041840" y="16717488"/>
              <a:ext cx="667057" cy="666286"/>
              <a:chOff x="3752358" y="3817349"/>
              <a:chExt cx="346056" cy="345674"/>
            </a:xfrm>
          </p:grpSpPr>
          <p:sp>
            <p:nvSpPr>
              <p:cNvPr id="3665" name="Google Shape;3665;p62"/>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2"/>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2"/>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2"/>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69" name="Google Shape;3669;p62"/>
          <p:cNvGrpSpPr/>
          <p:nvPr/>
        </p:nvGrpSpPr>
        <p:grpSpPr>
          <a:xfrm>
            <a:off x="2168751" y="9813151"/>
            <a:ext cx="667057" cy="666286"/>
            <a:chOff x="3176176" y="16717488"/>
            <a:chExt cx="667057" cy="666286"/>
          </a:xfrm>
        </p:grpSpPr>
        <p:sp>
          <p:nvSpPr>
            <p:cNvPr id="3670" name="Google Shape;3670;p62"/>
            <p:cNvSpPr/>
            <p:nvPr/>
          </p:nvSpPr>
          <p:spPr>
            <a:xfrm>
              <a:off x="3189650" y="16730950"/>
              <a:ext cx="638700" cy="638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71" name="Google Shape;3671;p62"/>
            <p:cNvGrpSpPr/>
            <p:nvPr/>
          </p:nvGrpSpPr>
          <p:grpSpPr>
            <a:xfrm>
              <a:off x="3176176" y="16717488"/>
              <a:ext cx="667057" cy="666286"/>
              <a:chOff x="3303268" y="3817349"/>
              <a:chExt cx="346056" cy="345674"/>
            </a:xfrm>
          </p:grpSpPr>
          <p:sp>
            <p:nvSpPr>
              <p:cNvPr id="3672" name="Google Shape;3672;p62"/>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2"/>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2"/>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2"/>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76" name="Google Shape;3676;p62"/>
          <p:cNvSpPr/>
          <p:nvPr/>
        </p:nvSpPr>
        <p:spPr>
          <a:xfrm rot="-180001">
            <a:off x="2637685" y="1061969"/>
            <a:ext cx="4987242" cy="6083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CHEERFUL</a:t>
            </a:r>
          </a:p>
        </p:txBody>
      </p:sp>
      <p:sp>
        <p:nvSpPr>
          <p:cNvPr id="3677" name="Google Shape;3677;p62"/>
          <p:cNvSpPr/>
          <p:nvPr/>
        </p:nvSpPr>
        <p:spPr>
          <a:xfrm rot="-180001">
            <a:off x="3158994" y="2024421"/>
            <a:ext cx="4059961" cy="60573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BUDGET</a:t>
            </a:r>
          </a:p>
        </p:txBody>
      </p:sp>
      <p:sp>
        <p:nvSpPr>
          <p:cNvPr id="3678" name="Google Shape;3678;p62"/>
          <p:cNvSpPr/>
          <p:nvPr/>
        </p:nvSpPr>
        <p:spPr>
          <a:xfrm>
            <a:off x="8887424" y="24879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2"/>
          <p:cNvSpPr/>
          <p:nvPr/>
        </p:nvSpPr>
        <p:spPr>
          <a:xfrm>
            <a:off x="8417384" y="20897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2"/>
          <p:cNvSpPr/>
          <p:nvPr/>
        </p:nvSpPr>
        <p:spPr>
          <a:xfrm flipH="1" rot="10800000">
            <a:off x="7764274" y="2862713"/>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2"/>
          <p:cNvSpPr/>
          <p:nvPr/>
        </p:nvSpPr>
        <p:spPr>
          <a:xfrm flipH="1">
            <a:off x="578259" y="8528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2"/>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2"/>
          <p:cNvSpPr/>
          <p:nvPr/>
        </p:nvSpPr>
        <p:spPr>
          <a:xfrm>
            <a:off x="1310059" y="2747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2"/>
          <p:cNvSpPr/>
          <p:nvPr/>
        </p:nvSpPr>
        <p:spPr>
          <a:xfrm>
            <a:off x="578251" y="16434821"/>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2"/>
          <p:cNvSpPr/>
          <p:nvPr/>
        </p:nvSpPr>
        <p:spPr>
          <a:xfrm flipH="1">
            <a:off x="8814722" y="164348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2"/>
          <p:cNvSpPr/>
          <p:nvPr/>
        </p:nvSpPr>
        <p:spPr>
          <a:xfrm flipH="1">
            <a:off x="9259033" y="1606229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2"/>
          <p:cNvSpPr/>
          <p:nvPr/>
        </p:nvSpPr>
        <p:spPr>
          <a:xfrm>
            <a:off x="1550091" y="7199412"/>
            <a:ext cx="4372587" cy="94770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25,000</a:t>
            </a:r>
          </a:p>
        </p:txBody>
      </p:sp>
      <p:sp>
        <p:nvSpPr>
          <p:cNvPr id="3688" name="Google Shape;3688;p62"/>
          <p:cNvSpPr/>
          <p:nvPr/>
        </p:nvSpPr>
        <p:spPr>
          <a:xfrm>
            <a:off x="4521853" y="10725895"/>
            <a:ext cx="4132523" cy="94770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dk2"/>
                </a:solidFill>
                <a:latin typeface="Shrikhand"/>
              </a:rPr>
              <a:t>13,500</a:t>
            </a:r>
          </a:p>
        </p:txBody>
      </p:sp>
      <p:sp>
        <p:nvSpPr>
          <p:cNvPr id="3689" name="Google Shape;3689;p62"/>
          <p:cNvSpPr/>
          <p:nvPr/>
        </p:nvSpPr>
        <p:spPr>
          <a:xfrm>
            <a:off x="1929712" y="14227986"/>
            <a:ext cx="3610099" cy="93969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4"/>
                </a:solidFill>
                <a:latin typeface="Shrikhand"/>
              </a:rPr>
              <a:t>3,000</a:t>
            </a: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93" name="Shape 3693"/>
        <p:cNvGrpSpPr/>
        <p:nvPr/>
      </p:nvGrpSpPr>
      <p:grpSpPr>
        <a:xfrm>
          <a:off x="0" y="0"/>
          <a:ext cx="0" cy="0"/>
          <a:chOff x="0" y="0"/>
          <a:chExt cx="0" cy="0"/>
        </a:xfrm>
      </p:grpSpPr>
      <p:grpSp>
        <p:nvGrpSpPr>
          <p:cNvPr id="3694" name="Google Shape;3694;p63"/>
          <p:cNvGrpSpPr/>
          <p:nvPr/>
        </p:nvGrpSpPr>
        <p:grpSpPr>
          <a:xfrm rot="1778972">
            <a:off x="2394997" y="5983084"/>
            <a:ext cx="5600243" cy="5598871"/>
            <a:chOff x="2690125" y="5080825"/>
            <a:chExt cx="4911191" cy="4909988"/>
          </a:xfrm>
        </p:grpSpPr>
        <p:sp>
          <p:nvSpPr>
            <p:cNvPr id="3695" name="Google Shape;3695;p63"/>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3"/>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3"/>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3"/>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3"/>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3"/>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1" name="Google Shape;3701;p63"/>
          <p:cNvSpPr txBox="1"/>
          <p:nvPr>
            <p:ph type="title"/>
          </p:nvPr>
        </p:nvSpPr>
        <p:spPr>
          <a:xfrm rot="-311923">
            <a:off x="415019" y="2799615"/>
            <a:ext cx="9422761" cy="4740307"/>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10k</a:t>
            </a:r>
            <a:endParaRPr/>
          </a:p>
        </p:txBody>
      </p:sp>
      <p:sp>
        <p:nvSpPr>
          <p:cNvPr id="3702" name="Google Shape;3702;p63"/>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grpSp>
        <p:nvGrpSpPr>
          <p:cNvPr id="3703" name="Google Shape;3703;p63"/>
          <p:cNvGrpSpPr/>
          <p:nvPr/>
        </p:nvGrpSpPr>
        <p:grpSpPr>
          <a:xfrm>
            <a:off x="2995300" y="11138750"/>
            <a:ext cx="4296400" cy="3529750"/>
            <a:chOff x="2995300" y="11138750"/>
            <a:chExt cx="4296400" cy="3529750"/>
          </a:xfrm>
        </p:grpSpPr>
        <p:sp>
          <p:nvSpPr>
            <p:cNvPr id="3704" name="Google Shape;3704;p63"/>
            <p:cNvSpPr/>
            <p:nvPr/>
          </p:nvSpPr>
          <p:spPr>
            <a:xfrm>
              <a:off x="2995300" y="11138750"/>
              <a:ext cx="42963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3"/>
            <p:cNvSpPr/>
            <p:nvPr/>
          </p:nvSpPr>
          <p:spPr>
            <a:xfrm rot="10800000">
              <a:off x="2995400" y="12192900"/>
              <a:ext cx="42963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6" name="Google Shape;3706;p63"/>
            <p:cNvGrpSpPr/>
            <p:nvPr/>
          </p:nvGrpSpPr>
          <p:grpSpPr>
            <a:xfrm>
              <a:off x="5396753" y="11467247"/>
              <a:ext cx="1448807" cy="382399"/>
              <a:chOff x="4868525" y="2419100"/>
              <a:chExt cx="2098200" cy="553800"/>
            </a:xfrm>
          </p:grpSpPr>
          <p:sp>
            <p:nvSpPr>
              <p:cNvPr id="3707" name="Google Shape;3707;p63"/>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3"/>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3"/>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10" name="Google Shape;3710;p6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711" name="Google Shape;3711;p63"/>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13" name="Google Shape;3713;p6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714" name="Google Shape;3714;p6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715" name="Google Shape;3715;p63"/>
            <p:cNvGrpSpPr/>
            <p:nvPr/>
          </p:nvGrpSpPr>
          <p:grpSpPr>
            <a:xfrm>
              <a:off x="3374963" y="11532158"/>
              <a:ext cx="1068387" cy="244355"/>
              <a:chOff x="3135388" y="13929688"/>
              <a:chExt cx="1465150" cy="335100"/>
            </a:xfrm>
          </p:grpSpPr>
          <p:sp>
            <p:nvSpPr>
              <p:cNvPr id="3716" name="Google Shape;3716;p63"/>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3"/>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3"/>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19" name="Google Shape;3719;p63"/>
          <p:cNvSpPr txBox="1"/>
          <p:nvPr>
            <p:ph idx="2" type="subTitle"/>
          </p:nvPr>
        </p:nvSpPr>
        <p:spPr>
          <a:xfrm>
            <a:off x="3375100" y="12576450"/>
            <a:ext cx="3536700" cy="17085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These are all your </a:t>
            </a:r>
            <a:r>
              <a:rPr lang="en">
                <a:latin typeface="Barlow Condensed Medium"/>
                <a:ea typeface="Barlow Condensed Medium"/>
                <a:cs typeface="Barlow Condensed Medium"/>
                <a:sym typeface="Barlow Condensed Medium"/>
              </a:rPr>
              <a:t>followers</a:t>
            </a:r>
            <a:endParaRPr>
              <a:latin typeface="Barlow Condensed Medium"/>
              <a:ea typeface="Barlow Condensed Medium"/>
              <a:cs typeface="Barlow Condensed Medium"/>
              <a:sym typeface="Barlow Condensed Medium"/>
            </a:endParaRPr>
          </a:p>
        </p:txBody>
      </p:sp>
      <p:sp>
        <p:nvSpPr>
          <p:cNvPr id="3720" name="Google Shape;3720;p63"/>
          <p:cNvSpPr/>
          <p:nvPr/>
        </p:nvSpPr>
        <p:spPr>
          <a:xfrm rot="-312010">
            <a:off x="612567" y="3388043"/>
            <a:ext cx="8981465" cy="352085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10k</a:t>
            </a:r>
          </a:p>
        </p:txBody>
      </p:sp>
      <p:sp>
        <p:nvSpPr>
          <p:cNvPr id="3721" name="Google Shape;3721;p63"/>
          <p:cNvSpPr/>
          <p:nvPr/>
        </p:nvSpPr>
        <p:spPr>
          <a:xfrm>
            <a:off x="6278302" y="15238950"/>
            <a:ext cx="3288600" cy="1077600"/>
          </a:xfrm>
          <a:prstGeom prst="wedgeRoundRectCallout">
            <a:avLst>
              <a:gd fmla="val -61401" name="adj1"/>
              <a:gd fmla="val -3307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22" name="Google Shape;3722;p63"/>
          <p:cNvGrpSpPr/>
          <p:nvPr/>
        </p:nvGrpSpPr>
        <p:grpSpPr>
          <a:xfrm>
            <a:off x="6733077" y="15444213"/>
            <a:ext cx="676248" cy="667078"/>
            <a:chOff x="4859291" y="14055160"/>
            <a:chExt cx="618312" cy="609928"/>
          </a:xfrm>
        </p:grpSpPr>
        <p:sp>
          <p:nvSpPr>
            <p:cNvPr id="3723" name="Google Shape;3723;p63"/>
            <p:cNvSpPr/>
            <p:nvPr/>
          </p:nvSpPr>
          <p:spPr>
            <a:xfrm rot="5400000">
              <a:off x="5122891" y="14076091"/>
              <a:ext cx="90056" cy="69066"/>
            </a:xfrm>
            <a:custGeom>
              <a:rect b="b" l="l" r="r" t="t"/>
              <a:pathLst>
                <a:path extrusionOk="0" h="1178" w="1536">
                  <a:moveTo>
                    <a:pt x="875" y="0"/>
                  </a:moveTo>
                  <a:cubicBezTo>
                    <a:pt x="465" y="0"/>
                    <a:pt x="162" y="268"/>
                    <a:pt x="1" y="589"/>
                  </a:cubicBezTo>
                  <a:cubicBezTo>
                    <a:pt x="162" y="892"/>
                    <a:pt x="465" y="1178"/>
                    <a:pt x="875" y="1178"/>
                  </a:cubicBezTo>
                  <a:cubicBezTo>
                    <a:pt x="1303" y="1178"/>
                    <a:pt x="1535" y="928"/>
                    <a:pt x="1535" y="589"/>
                  </a:cubicBezTo>
                  <a:cubicBezTo>
                    <a:pt x="1535" y="232"/>
                    <a:pt x="1303" y="0"/>
                    <a:pt x="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3"/>
            <p:cNvSpPr/>
            <p:nvPr/>
          </p:nvSpPr>
          <p:spPr>
            <a:xfrm rot="5400000">
              <a:off x="4941930" y="14129474"/>
              <a:ext cx="453034" cy="601544"/>
            </a:xfrm>
            <a:custGeom>
              <a:rect b="b" l="l" r="r" t="t"/>
              <a:pathLst>
                <a:path extrusionOk="0" h="10260" w="7727">
                  <a:moveTo>
                    <a:pt x="6174" y="0"/>
                  </a:moveTo>
                  <a:lnTo>
                    <a:pt x="6174" y="803"/>
                  </a:lnTo>
                  <a:lnTo>
                    <a:pt x="4960" y="803"/>
                  </a:lnTo>
                  <a:cubicBezTo>
                    <a:pt x="4952" y="803"/>
                    <a:pt x="4944" y="803"/>
                    <a:pt x="4936" y="803"/>
                  </a:cubicBezTo>
                  <a:lnTo>
                    <a:pt x="4936" y="803"/>
                  </a:lnTo>
                  <a:cubicBezTo>
                    <a:pt x="4938" y="803"/>
                    <a:pt x="4940" y="803"/>
                    <a:pt x="4943" y="803"/>
                  </a:cubicBezTo>
                  <a:lnTo>
                    <a:pt x="4336" y="803"/>
                  </a:lnTo>
                  <a:cubicBezTo>
                    <a:pt x="3979" y="803"/>
                    <a:pt x="3711" y="1089"/>
                    <a:pt x="3711" y="1428"/>
                  </a:cubicBezTo>
                  <a:lnTo>
                    <a:pt x="3711" y="2052"/>
                  </a:lnTo>
                  <a:lnTo>
                    <a:pt x="1856" y="2052"/>
                  </a:lnTo>
                  <a:cubicBezTo>
                    <a:pt x="1517" y="2052"/>
                    <a:pt x="1231" y="2320"/>
                    <a:pt x="1231" y="2659"/>
                  </a:cubicBezTo>
                  <a:lnTo>
                    <a:pt x="1231" y="4657"/>
                  </a:lnTo>
                  <a:lnTo>
                    <a:pt x="0" y="4657"/>
                  </a:lnTo>
                  <a:lnTo>
                    <a:pt x="0" y="5121"/>
                  </a:lnTo>
                  <a:lnTo>
                    <a:pt x="0" y="5585"/>
                  </a:lnTo>
                  <a:lnTo>
                    <a:pt x="1231" y="5585"/>
                  </a:lnTo>
                  <a:lnTo>
                    <a:pt x="1231" y="7120"/>
                  </a:lnTo>
                  <a:lnTo>
                    <a:pt x="1231" y="7601"/>
                  </a:lnTo>
                  <a:cubicBezTo>
                    <a:pt x="1231" y="7940"/>
                    <a:pt x="1517" y="8226"/>
                    <a:pt x="1856" y="8226"/>
                  </a:cubicBezTo>
                  <a:lnTo>
                    <a:pt x="3711" y="8226"/>
                  </a:lnTo>
                  <a:lnTo>
                    <a:pt x="3711" y="8351"/>
                  </a:lnTo>
                  <a:lnTo>
                    <a:pt x="3711" y="8832"/>
                  </a:lnTo>
                  <a:cubicBezTo>
                    <a:pt x="3711" y="9189"/>
                    <a:pt x="3979" y="9457"/>
                    <a:pt x="4336" y="9457"/>
                  </a:cubicBezTo>
                  <a:lnTo>
                    <a:pt x="6174" y="9457"/>
                  </a:lnTo>
                  <a:lnTo>
                    <a:pt x="6174" y="9796"/>
                  </a:lnTo>
                  <a:lnTo>
                    <a:pt x="6174" y="10242"/>
                  </a:lnTo>
                  <a:lnTo>
                    <a:pt x="6174" y="10260"/>
                  </a:lnTo>
                  <a:lnTo>
                    <a:pt x="6798" y="10260"/>
                  </a:lnTo>
                  <a:cubicBezTo>
                    <a:pt x="6977" y="10260"/>
                    <a:pt x="7102" y="10117"/>
                    <a:pt x="7102" y="9957"/>
                  </a:cubicBezTo>
                  <a:lnTo>
                    <a:pt x="7102" y="9939"/>
                  </a:lnTo>
                  <a:lnTo>
                    <a:pt x="7102" y="9475"/>
                  </a:lnTo>
                  <a:lnTo>
                    <a:pt x="7102" y="9296"/>
                  </a:lnTo>
                  <a:cubicBezTo>
                    <a:pt x="7441" y="9296"/>
                    <a:pt x="7726" y="9029"/>
                    <a:pt x="7726" y="8690"/>
                  </a:cubicBezTo>
                  <a:lnTo>
                    <a:pt x="7726" y="1588"/>
                  </a:lnTo>
                  <a:cubicBezTo>
                    <a:pt x="7726" y="1231"/>
                    <a:pt x="7441" y="964"/>
                    <a:pt x="7102" y="964"/>
                  </a:cubicBezTo>
                  <a:lnTo>
                    <a:pt x="7102" y="322"/>
                  </a:lnTo>
                  <a:cubicBezTo>
                    <a:pt x="7102" y="143"/>
                    <a:pt x="6977" y="0"/>
                    <a:pt x="6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3"/>
            <p:cNvSpPr/>
            <p:nvPr/>
          </p:nvSpPr>
          <p:spPr>
            <a:xfrm rot="5400000">
              <a:off x="5313322" y="14647265"/>
              <a:ext cx="17824" cy="17824"/>
            </a:xfrm>
            <a:custGeom>
              <a:rect b="b" l="l" r="r" t="t"/>
              <a:pathLst>
                <a:path extrusionOk="0" h="304" w="304">
                  <a:moveTo>
                    <a:pt x="0" y="1"/>
                  </a:moveTo>
                  <a:lnTo>
                    <a:pt x="0"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3"/>
            <p:cNvSpPr/>
            <p:nvPr/>
          </p:nvSpPr>
          <p:spPr>
            <a:xfrm rot="5400000">
              <a:off x="4863483" y="14050968"/>
              <a:ext cx="609928" cy="618312"/>
            </a:xfrm>
            <a:custGeom>
              <a:rect b="b" l="l" r="r" t="t"/>
              <a:pathLst>
                <a:path extrusionOk="0" h="10546" w="10403">
                  <a:moveTo>
                    <a:pt x="2980" y="4961"/>
                  </a:moveTo>
                  <a:lnTo>
                    <a:pt x="2980" y="5585"/>
                  </a:lnTo>
                  <a:lnTo>
                    <a:pt x="2677" y="5585"/>
                  </a:lnTo>
                  <a:lnTo>
                    <a:pt x="2677" y="4961"/>
                  </a:lnTo>
                  <a:close/>
                  <a:moveTo>
                    <a:pt x="3605" y="4961"/>
                  </a:moveTo>
                  <a:lnTo>
                    <a:pt x="3605" y="5585"/>
                  </a:lnTo>
                  <a:lnTo>
                    <a:pt x="3301" y="5585"/>
                  </a:lnTo>
                  <a:lnTo>
                    <a:pt x="3301" y="4961"/>
                  </a:lnTo>
                  <a:close/>
                  <a:moveTo>
                    <a:pt x="1053" y="4836"/>
                  </a:moveTo>
                  <a:cubicBezTo>
                    <a:pt x="1374" y="4836"/>
                    <a:pt x="1553" y="4997"/>
                    <a:pt x="1553" y="5282"/>
                  </a:cubicBezTo>
                  <a:cubicBezTo>
                    <a:pt x="1553" y="5550"/>
                    <a:pt x="1374" y="5710"/>
                    <a:pt x="1053" y="5710"/>
                  </a:cubicBezTo>
                  <a:cubicBezTo>
                    <a:pt x="928" y="5710"/>
                    <a:pt x="589" y="5675"/>
                    <a:pt x="340" y="5282"/>
                  </a:cubicBezTo>
                  <a:cubicBezTo>
                    <a:pt x="589" y="4889"/>
                    <a:pt x="928" y="4836"/>
                    <a:pt x="1053" y="4836"/>
                  </a:cubicBezTo>
                  <a:close/>
                  <a:moveTo>
                    <a:pt x="6085" y="2338"/>
                  </a:moveTo>
                  <a:lnTo>
                    <a:pt x="6085" y="8208"/>
                  </a:lnTo>
                  <a:lnTo>
                    <a:pt x="5014" y="8208"/>
                  </a:lnTo>
                  <a:cubicBezTo>
                    <a:pt x="4764" y="8208"/>
                    <a:pt x="4550" y="8030"/>
                    <a:pt x="4533" y="7780"/>
                  </a:cubicBezTo>
                  <a:cubicBezTo>
                    <a:pt x="4515" y="7512"/>
                    <a:pt x="4729" y="7280"/>
                    <a:pt x="4996" y="7280"/>
                  </a:cubicBezTo>
                  <a:cubicBezTo>
                    <a:pt x="5425" y="7280"/>
                    <a:pt x="5764" y="6924"/>
                    <a:pt x="5764" y="6495"/>
                  </a:cubicBezTo>
                  <a:cubicBezTo>
                    <a:pt x="5764" y="6067"/>
                    <a:pt x="5425" y="5728"/>
                    <a:pt x="4996" y="5728"/>
                  </a:cubicBezTo>
                  <a:cubicBezTo>
                    <a:pt x="4747" y="5728"/>
                    <a:pt x="4533" y="5514"/>
                    <a:pt x="4533" y="5264"/>
                  </a:cubicBezTo>
                  <a:cubicBezTo>
                    <a:pt x="4533" y="5014"/>
                    <a:pt x="4747" y="4800"/>
                    <a:pt x="4996" y="4800"/>
                  </a:cubicBezTo>
                  <a:cubicBezTo>
                    <a:pt x="5425" y="4800"/>
                    <a:pt x="5764" y="4461"/>
                    <a:pt x="5764" y="4033"/>
                  </a:cubicBezTo>
                  <a:cubicBezTo>
                    <a:pt x="5764" y="3605"/>
                    <a:pt x="5425" y="3266"/>
                    <a:pt x="4996" y="3266"/>
                  </a:cubicBezTo>
                  <a:cubicBezTo>
                    <a:pt x="4729" y="3266"/>
                    <a:pt x="4515" y="3034"/>
                    <a:pt x="4533" y="2748"/>
                  </a:cubicBezTo>
                  <a:cubicBezTo>
                    <a:pt x="4550" y="2516"/>
                    <a:pt x="4764" y="2338"/>
                    <a:pt x="5014" y="2338"/>
                  </a:cubicBezTo>
                  <a:close/>
                  <a:moveTo>
                    <a:pt x="6852" y="1089"/>
                  </a:moveTo>
                  <a:cubicBezTo>
                    <a:pt x="6763" y="1232"/>
                    <a:pt x="6691" y="1392"/>
                    <a:pt x="6691" y="1553"/>
                  </a:cubicBezTo>
                  <a:cubicBezTo>
                    <a:pt x="6691" y="1981"/>
                    <a:pt x="7048" y="2338"/>
                    <a:pt x="7477" y="2338"/>
                  </a:cubicBezTo>
                  <a:cubicBezTo>
                    <a:pt x="7726" y="2338"/>
                    <a:pt x="7940" y="2534"/>
                    <a:pt x="7940" y="2802"/>
                  </a:cubicBezTo>
                  <a:cubicBezTo>
                    <a:pt x="7940" y="3052"/>
                    <a:pt x="7726" y="3266"/>
                    <a:pt x="7477" y="3266"/>
                  </a:cubicBezTo>
                  <a:cubicBezTo>
                    <a:pt x="7048" y="3266"/>
                    <a:pt x="6691" y="3605"/>
                    <a:pt x="6691" y="4033"/>
                  </a:cubicBezTo>
                  <a:cubicBezTo>
                    <a:pt x="6691" y="4461"/>
                    <a:pt x="7048" y="4800"/>
                    <a:pt x="7477" y="4800"/>
                  </a:cubicBezTo>
                  <a:cubicBezTo>
                    <a:pt x="7726" y="4800"/>
                    <a:pt x="7940" y="5014"/>
                    <a:pt x="7940" y="5264"/>
                  </a:cubicBezTo>
                  <a:cubicBezTo>
                    <a:pt x="7940" y="5514"/>
                    <a:pt x="7726" y="5728"/>
                    <a:pt x="7477" y="5728"/>
                  </a:cubicBezTo>
                  <a:cubicBezTo>
                    <a:pt x="7048" y="5728"/>
                    <a:pt x="6691" y="6067"/>
                    <a:pt x="6691" y="6495"/>
                  </a:cubicBezTo>
                  <a:cubicBezTo>
                    <a:pt x="6691" y="6924"/>
                    <a:pt x="7048" y="7280"/>
                    <a:pt x="7477" y="7280"/>
                  </a:cubicBezTo>
                  <a:cubicBezTo>
                    <a:pt x="7726" y="7280"/>
                    <a:pt x="7940" y="7477"/>
                    <a:pt x="7940" y="7744"/>
                  </a:cubicBezTo>
                  <a:cubicBezTo>
                    <a:pt x="7940" y="7994"/>
                    <a:pt x="7726" y="8208"/>
                    <a:pt x="7477" y="8208"/>
                  </a:cubicBezTo>
                  <a:cubicBezTo>
                    <a:pt x="7048" y="8208"/>
                    <a:pt x="6691" y="8547"/>
                    <a:pt x="6691" y="8975"/>
                  </a:cubicBezTo>
                  <a:cubicBezTo>
                    <a:pt x="6691" y="9154"/>
                    <a:pt x="6763" y="9314"/>
                    <a:pt x="6852" y="9439"/>
                  </a:cubicBezTo>
                  <a:cubicBezTo>
                    <a:pt x="6602" y="9439"/>
                    <a:pt x="6388" y="9225"/>
                    <a:pt x="6388" y="8975"/>
                  </a:cubicBezTo>
                  <a:lnTo>
                    <a:pt x="6388" y="1553"/>
                  </a:lnTo>
                  <a:cubicBezTo>
                    <a:pt x="6388" y="1303"/>
                    <a:pt x="6602" y="1089"/>
                    <a:pt x="6852" y="1089"/>
                  </a:cubicBezTo>
                  <a:close/>
                  <a:moveTo>
                    <a:pt x="8547" y="1089"/>
                  </a:moveTo>
                  <a:lnTo>
                    <a:pt x="8547" y="9439"/>
                  </a:lnTo>
                  <a:lnTo>
                    <a:pt x="7477" y="9439"/>
                  </a:lnTo>
                  <a:cubicBezTo>
                    <a:pt x="7245" y="9439"/>
                    <a:pt x="7031" y="9261"/>
                    <a:pt x="7013" y="9011"/>
                  </a:cubicBezTo>
                  <a:cubicBezTo>
                    <a:pt x="6977" y="8743"/>
                    <a:pt x="7191" y="8512"/>
                    <a:pt x="7477" y="8512"/>
                  </a:cubicBezTo>
                  <a:cubicBezTo>
                    <a:pt x="7887" y="8512"/>
                    <a:pt x="8244" y="8173"/>
                    <a:pt x="8244" y="7744"/>
                  </a:cubicBezTo>
                  <a:cubicBezTo>
                    <a:pt x="8244" y="7316"/>
                    <a:pt x="7887" y="6959"/>
                    <a:pt x="7477" y="6959"/>
                  </a:cubicBezTo>
                  <a:cubicBezTo>
                    <a:pt x="7209" y="6959"/>
                    <a:pt x="7013" y="6763"/>
                    <a:pt x="7013" y="6495"/>
                  </a:cubicBezTo>
                  <a:cubicBezTo>
                    <a:pt x="7013" y="6246"/>
                    <a:pt x="7209" y="6031"/>
                    <a:pt x="7477" y="6031"/>
                  </a:cubicBezTo>
                  <a:cubicBezTo>
                    <a:pt x="7887" y="6031"/>
                    <a:pt x="8244" y="5692"/>
                    <a:pt x="8244" y="5264"/>
                  </a:cubicBezTo>
                  <a:cubicBezTo>
                    <a:pt x="8244" y="4836"/>
                    <a:pt x="7887" y="4497"/>
                    <a:pt x="7477" y="4497"/>
                  </a:cubicBezTo>
                  <a:cubicBezTo>
                    <a:pt x="7209" y="4497"/>
                    <a:pt x="7013" y="4283"/>
                    <a:pt x="7013" y="4033"/>
                  </a:cubicBezTo>
                  <a:cubicBezTo>
                    <a:pt x="7013" y="3783"/>
                    <a:pt x="7209" y="3569"/>
                    <a:pt x="7477" y="3569"/>
                  </a:cubicBezTo>
                  <a:cubicBezTo>
                    <a:pt x="7887" y="3569"/>
                    <a:pt x="8244" y="3212"/>
                    <a:pt x="8244" y="2802"/>
                  </a:cubicBezTo>
                  <a:cubicBezTo>
                    <a:pt x="8244" y="2374"/>
                    <a:pt x="7887" y="2017"/>
                    <a:pt x="7477" y="2017"/>
                  </a:cubicBezTo>
                  <a:cubicBezTo>
                    <a:pt x="7191" y="2017"/>
                    <a:pt x="6977" y="1785"/>
                    <a:pt x="7013" y="1517"/>
                  </a:cubicBezTo>
                  <a:cubicBezTo>
                    <a:pt x="7031" y="1267"/>
                    <a:pt x="7245" y="1089"/>
                    <a:pt x="7477" y="1089"/>
                  </a:cubicBezTo>
                  <a:close/>
                  <a:moveTo>
                    <a:pt x="9314" y="304"/>
                  </a:moveTo>
                  <a:cubicBezTo>
                    <a:pt x="9404" y="304"/>
                    <a:pt x="9475" y="375"/>
                    <a:pt x="9475" y="465"/>
                  </a:cubicBezTo>
                  <a:lnTo>
                    <a:pt x="9475" y="10082"/>
                  </a:lnTo>
                  <a:cubicBezTo>
                    <a:pt x="9475" y="10171"/>
                    <a:pt x="9404" y="10242"/>
                    <a:pt x="9314" y="10242"/>
                  </a:cubicBezTo>
                  <a:lnTo>
                    <a:pt x="8850" y="10242"/>
                  </a:lnTo>
                  <a:lnTo>
                    <a:pt x="8850" y="304"/>
                  </a:lnTo>
                  <a:close/>
                  <a:moveTo>
                    <a:pt x="8547" y="1"/>
                  </a:moveTo>
                  <a:lnTo>
                    <a:pt x="8547" y="786"/>
                  </a:lnTo>
                  <a:lnTo>
                    <a:pt x="6852" y="786"/>
                  </a:lnTo>
                  <a:cubicBezTo>
                    <a:pt x="6424" y="786"/>
                    <a:pt x="6085" y="1125"/>
                    <a:pt x="6085" y="1553"/>
                  </a:cubicBezTo>
                  <a:lnTo>
                    <a:pt x="6085" y="2017"/>
                  </a:lnTo>
                  <a:lnTo>
                    <a:pt x="4372" y="2017"/>
                  </a:lnTo>
                  <a:cubicBezTo>
                    <a:pt x="3944" y="2017"/>
                    <a:pt x="3605" y="2374"/>
                    <a:pt x="3605" y="2802"/>
                  </a:cubicBezTo>
                  <a:lnTo>
                    <a:pt x="3605" y="4658"/>
                  </a:lnTo>
                  <a:lnTo>
                    <a:pt x="2374" y="4658"/>
                  </a:lnTo>
                  <a:lnTo>
                    <a:pt x="2374" y="5104"/>
                  </a:lnTo>
                  <a:lnTo>
                    <a:pt x="1856" y="5104"/>
                  </a:lnTo>
                  <a:cubicBezTo>
                    <a:pt x="1785" y="4747"/>
                    <a:pt x="1499" y="4515"/>
                    <a:pt x="1053" y="4515"/>
                  </a:cubicBezTo>
                  <a:cubicBezTo>
                    <a:pt x="625" y="4515"/>
                    <a:pt x="250" y="4765"/>
                    <a:pt x="36" y="5193"/>
                  </a:cubicBezTo>
                  <a:lnTo>
                    <a:pt x="1" y="5264"/>
                  </a:lnTo>
                  <a:lnTo>
                    <a:pt x="36" y="5336"/>
                  </a:lnTo>
                  <a:cubicBezTo>
                    <a:pt x="250" y="5764"/>
                    <a:pt x="625" y="6014"/>
                    <a:pt x="1053" y="6014"/>
                  </a:cubicBezTo>
                  <a:cubicBezTo>
                    <a:pt x="1499" y="6014"/>
                    <a:pt x="1785" y="5782"/>
                    <a:pt x="1856" y="5425"/>
                  </a:cubicBezTo>
                  <a:lnTo>
                    <a:pt x="2374" y="5425"/>
                  </a:lnTo>
                  <a:lnTo>
                    <a:pt x="2374" y="5889"/>
                  </a:lnTo>
                  <a:lnTo>
                    <a:pt x="3605" y="5889"/>
                  </a:lnTo>
                  <a:lnTo>
                    <a:pt x="3605" y="6977"/>
                  </a:lnTo>
                  <a:lnTo>
                    <a:pt x="3908" y="6977"/>
                  </a:lnTo>
                  <a:lnTo>
                    <a:pt x="3908" y="2802"/>
                  </a:lnTo>
                  <a:cubicBezTo>
                    <a:pt x="3908" y="2534"/>
                    <a:pt x="4122" y="2338"/>
                    <a:pt x="4372" y="2338"/>
                  </a:cubicBezTo>
                  <a:cubicBezTo>
                    <a:pt x="4283" y="2463"/>
                    <a:pt x="4229" y="2623"/>
                    <a:pt x="4229" y="2802"/>
                  </a:cubicBezTo>
                  <a:cubicBezTo>
                    <a:pt x="4229" y="3230"/>
                    <a:pt x="4568" y="3569"/>
                    <a:pt x="4996" y="3569"/>
                  </a:cubicBezTo>
                  <a:cubicBezTo>
                    <a:pt x="5246" y="3569"/>
                    <a:pt x="5460" y="3783"/>
                    <a:pt x="5460" y="4033"/>
                  </a:cubicBezTo>
                  <a:cubicBezTo>
                    <a:pt x="5460" y="4301"/>
                    <a:pt x="5246" y="4497"/>
                    <a:pt x="4996" y="4497"/>
                  </a:cubicBezTo>
                  <a:cubicBezTo>
                    <a:pt x="4568" y="4497"/>
                    <a:pt x="4229" y="4854"/>
                    <a:pt x="4229" y="5282"/>
                  </a:cubicBezTo>
                  <a:cubicBezTo>
                    <a:pt x="4229" y="5710"/>
                    <a:pt x="4568" y="6049"/>
                    <a:pt x="4996" y="6049"/>
                  </a:cubicBezTo>
                  <a:cubicBezTo>
                    <a:pt x="5246" y="6049"/>
                    <a:pt x="5460" y="6263"/>
                    <a:pt x="5460" y="6513"/>
                  </a:cubicBezTo>
                  <a:cubicBezTo>
                    <a:pt x="5460" y="6781"/>
                    <a:pt x="5246" y="6977"/>
                    <a:pt x="4996" y="6977"/>
                  </a:cubicBezTo>
                  <a:cubicBezTo>
                    <a:pt x="4568" y="6977"/>
                    <a:pt x="4229" y="7334"/>
                    <a:pt x="4229" y="7762"/>
                  </a:cubicBezTo>
                  <a:cubicBezTo>
                    <a:pt x="4229" y="7923"/>
                    <a:pt x="4283" y="8083"/>
                    <a:pt x="4372" y="8226"/>
                  </a:cubicBezTo>
                  <a:cubicBezTo>
                    <a:pt x="4122" y="8226"/>
                    <a:pt x="3908" y="8012"/>
                    <a:pt x="3908" y="7762"/>
                  </a:cubicBezTo>
                  <a:lnTo>
                    <a:pt x="3908" y="7298"/>
                  </a:lnTo>
                  <a:lnTo>
                    <a:pt x="3605" y="7298"/>
                  </a:lnTo>
                  <a:lnTo>
                    <a:pt x="3605" y="7762"/>
                  </a:lnTo>
                  <a:cubicBezTo>
                    <a:pt x="3605" y="8190"/>
                    <a:pt x="3962" y="8529"/>
                    <a:pt x="4372" y="8529"/>
                  </a:cubicBezTo>
                  <a:lnTo>
                    <a:pt x="6085" y="8529"/>
                  </a:lnTo>
                  <a:lnTo>
                    <a:pt x="6085" y="8975"/>
                  </a:lnTo>
                  <a:cubicBezTo>
                    <a:pt x="6085" y="9404"/>
                    <a:pt x="6424" y="9743"/>
                    <a:pt x="6852" y="9743"/>
                  </a:cubicBezTo>
                  <a:lnTo>
                    <a:pt x="8547" y="9743"/>
                  </a:lnTo>
                  <a:lnTo>
                    <a:pt x="8547" y="10546"/>
                  </a:lnTo>
                  <a:lnTo>
                    <a:pt x="9314" y="10546"/>
                  </a:lnTo>
                  <a:cubicBezTo>
                    <a:pt x="9582" y="10546"/>
                    <a:pt x="9778" y="10349"/>
                    <a:pt x="9778" y="10082"/>
                  </a:cubicBezTo>
                  <a:lnTo>
                    <a:pt x="9778" y="9582"/>
                  </a:lnTo>
                  <a:cubicBezTo>
                    <a:pt x="10135" y="9511"/>
                    <a:pt x="10403" y="9207"/>
                    <a:pt x="10403" y="8833"/>
                  </a:cubicBezTo>
                  <a:lnTo>
                    <a:pt x="10403" y="3105"/>
                  </a:lnTo>
                  <a:lnTo>
                    <a:pt x="10099" y="3105"/>
                  </a:lnTo>
                  <a:lnTo>
                    <a:pt x="10099" y="8833"/>
                  </a:lnTo>
                  <a:cubicBezTo>
                    <a:pt x="10099" y="9029"/>
                    <a:pt x="9975" y="9207"/>
                    <a:pt x="9778" y="9261"/>
                  </a:cubicBezTo>
                  <a:lnTo>
                    <a:pt x="9778" y="1285"/>
                  </a:lnTo>
                  <a:cubicBezTo>
                    <a:pt x="9975" y="1357"/>
                    <a:pt x="10099" y="1517"/>
                    <a:pt x="10099" y="1731"/>
                  </a:cubicBezTo>
                  <a:lnTo>
                    <a:pt x="10099" y="2195"/>
                  </a:lnTo>
                  <a:lnTo>
                    <a:pt x="10403" y="2195"/>
                  </a:lnTo>
                  <a:lnTo>
                    <a:pt x="10403" y="1731"/>
                  </a:lnTo>
                  <a:cubicBezTo>
                    <a:pt x="10403" y="1357"/>
                    <a:pt x="10135" y="1035"/>
                    <a:pt x="9778" y="964"/>
                  </a:cubicBezTo>
                  <a:lnTo>
                    <a:pt x="9778" y="465"/>
                  </a:lnTo>
                  <a:cubicBezTo>
                    <a:pt x="9778" y="215"/>
                    <a:pt x="9582" y="1"/>
                    <a:pt x="931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7" name="Google Shape;3727;p63"/>
          <p:cNvGrpSpPr/>
          <p:nvPr/>
        </p:nvGrpSpPr>
        <p:grpSpPr>
          <a:xfrm>
            <a:off x="8467285" y="15535328"/>
            <a:ext cx="644838" cy="485554"/>
            <a:chOff x="3847689" y="14127334"/>
            <a:chExt cx="618312" cy="465581"/>
          </a:xfrm>
        </p:grpSpPr>
        <p:sp>
          <p:nvSpPr>
            <p:cNvPr id="3728" name="Google Shape;3728;p63"/>
            <p:cNvSpPr/>
            <p:nvPr/>
          </p:nvSpPr>
          <p:spPr>
            <a:xfrm rot="5400000">
              <a:off x="3933465" y="14059382"/>
              <a:ext cx="446761" cy="601544"/>
            </a:xfrm>
            <a:custGeom>
              <a:rect b="b" l="l" r="r" t="t"/>
              <a:pathLst>
                <a:path extrusionOk="0" h="10260" w="7620">
                  <a:moveTo>
                    <a:pt x="321" y="0"/>
                  </a:moveTo>
                  <a:cubicBezTo>
                    <a:pt x="143" y="0"/>
                    <a:pt x="0" y="143"/>
                    <a:pt x="0" y="303"/>
                  </a:cubicBezTo>
                  <a:lnTo>
                    <a:pt x="0" y="9475"/>
                  </a:lnTo>
                  <a:lnTo>
                    <a:pt x="0" y="9921"/>
                  </a:lnTo>
                  <a:lnTo>
                    <a:pt x="0" y="9939"/>
                  </a:lnTo>
                  <a:cubicBezTo>
                    <a:pt x="0" y="10117"/>
                    <a:pt x="143" y="10260"/>
                    <a:pt x="321" y="10260"/>
                  </a:cubicBezTo>
                  <a:lnTo>
                    <a:pt x="7316" y="10260"/>
                  </a:lnTo>
                  <a:cubicBezTo>
                    <a:pt x="7494" y="10260"/>
                    <a:pt x="7619" y="10117"/>
                    <a:pt x="7619" y="9939"/>
                  </a:cubicBezTo>
                  <a:lnTo>
                    <a:pt x="7619" y="9921"/>
                  </a:lnTo>
                  <a:lnTo>
                    <a:pt x="7619" y="9475"/>
                  </a:lnTo>
                  <a:lnTo>
                    <a:pt x="7619" y="303"/>
                  </a:lnTo>
                  <a:cubicBezTo>
                    <a:pt x="7619" y="143"/>
                    <a:pt x="7494" y="0"/>
                    <a:pt x="7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3"/>
            <p:cNvSpPr/>
            <p:nvPr/>
          </p:nvSpPr>
          <p:spPr>
            <a:xfrm rot="5400000">
              <a:off x="4367092" y="14574563"/>
              <a:ext cx="18879" cy="17824"/>
            </a:xfrm>
            <a:custGeom>
              <a:rect b="b" l="l" r="r" t="t"/>
              <a:pathLst>
                <a:path extrusionOk="0" h="304" w="322">
                  <a:moveTo>
                    <a:pt x="0" y="0"/>
                  </a:moveTo>
                  <a:lnTo>
                    <a:pt x="0" y="304"/>
                  </a:lnTo>
                  <a:lnTo>
                    <a:pt x="322" y="304"/>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3"/>
            <p:cNvSpPr/>
            <p:nvPr/>
          </p:nvSpPr>
          <p:spPr>
            <a:xfrm rot="5400000">
              <a:off x="3924054" y="14050968"/>
              <a:ext cx="465581" cy="618312"/>
            </a:xfrm>
            <a:custGeom>
              <a:rect b="b" l="l" r="r" t="t"/>
              <a:pathLst>
                <a:path extrusionOk="0" h="10546" w="7941">
                  <a:moveTo>
                    <a:pt x="465" y="0"/>
                  </a:moveTo>
                  <a:cubicBezTo>
                    <a:pt x="215" y="0"/>
                    <a:pt x="1" y="197"/>
                    <a:pt x="1" y="464"/>
                  </a:cubicBezTo>
                  <a:lnTo>
                    <a:pt x="1" y="10082"/>
                  </a:lnTo>
                  <a:cubicBezTo>
                    <a:pt x="1" y="10331"/>
                    <a:pt x="215" y="10545"/>
                    <a:pt x="465" y="10545"/>
                  </a:cubicBezTo>
                  <a:lnTo>
                    <a:pt x="7477" y="10545"/>
                  </a:lnTo>
                  <a:cubicBezTo>
                    <a:pt x="7727" y="10545"/>
                    <a:pt x="7941" y="10331"/>
                    <a:pt x="7941" y="10082"/>
                  </a:cubicBezTo>
                  <a:lnTo>
                    <a:pt x="7941" y="1999"/>
                  </a:lnTo>
                  <a:lnTo>
                    <a:pt x="7619" y="1999"/>
                  </a:lnTo>
                  <a:lnTo>
                    <a:pt x="7619" y="10082"/>
                  </a:lnTo>
                  <a:cubicBezTo>
                    <a:pt x="7619" y="10171"/>
                    <a:pt x="7548" y="10242"/>
                    <a:pt x="7477" y="10242"/>
                  </a:cubicBezTo>
                  <a:lnTo>
                    <a:pt x="1571" y="10242"/>
                  </a:lnTo>
                  <a:lnTo>
                    <a:pt x="1571" y="9618"/>
                  </a:lnTo>
                  <a:lnTo>
                    <a:pt x="1250" y="9618"/>
                  </a:lnTo>
                  <a:lnTo>
                    <a:pt x="1250" y="10242"/>
                  </a:lnTo>
                  <a:lnTo>
                    <a:pt x="482" y="10242"/>
                  </a:lnTo>
                  <a:cubicBezTo>
                    <a:pt x="393" y="10242"/>
                    <a:pt x="340" y="10171"/>
                    <a:pt x="340" y="10082"/>
                  </a:cubicBezTo>
                  <a:lnTo>
                    <a:pt x="340" y="464"/>
                  </a:lnTo>
                  <a:cubicBezTo>
                    <a:pt x="340" y="375"/>
                    <a:pt x="393" y="304"/>
                    <a:pt x="482" y="304"/>
                  </a:cubicBezTo>
                  <a:lnTo>
                    <a:pt x="1250" y="304"/>
                  </a:lnTo>
                  <a:lnTo>
                    <a:pt x="1250" y="9314"/>
                  </a:lnTo>
                  <a:lnTo>
                    <a:pt x="1571" y="9314"/>
                  </a:lnTo>
                  <a:lnTo>
                    <a:pt x="1571" y="304"/>
                  </a:lnTo>
                  <a:lnTo>
                    <a:pt x="7477" y="304"/>
                  </a:lnTo>
                  <a:cubicBezTo>
                    <a:pt x="7548" y="304"/>
                    <a:pt x="7619" y="375"/>
                    <a:pt x="7619" y="464"/>
                  </a:cubicBezTo>
                  <a:lnTo>
                    <a:pt x="7619" y="1089"/>
                  </a:lnTo>
                  <a:lnTo>
                    <a:pt x="7941" y="1089"/>
                  </a:lnTo>
                  <a:lnTo>
                    <a:pt x="7941" y="464"/>
                  </a:lnTo>
                  <a:cubicBezTo>
                    <a:pt x="7941" y="197"/>
                    <a:pt x="7727" y="0"/>
                    <a:pt x="747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3"/>
            <p:cNvSpPr/>
            <p:nvPr/>
          </p:nvSpPr>
          <p:spPr>
            <a:xfrm rot="5400000">
              <a:off x="4330448" y="14119477"/>
              <a:ext cx="17882" cy="108876"/>
            </a:xfrm>
            <a:custGeom>
              <a:rect b="b" l="l" r="r" t="t"/>
              <a:pathLst>
                <a:path extrusionOk="0" h="1857" w="305">
                  <a:moveTo>
                    <a:pt x="1" y="1"/>
                  </a:moveTo>
                  <a:lnTo>
                    <a:pt x="1" y="1856"/>
                  </a:lnTo>
                  <a:lnTo>
                    <a:pt x="304" y="1856"/>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3"/>
            <p:cNvSpPr/>
            <p:nvPr/>
          </p:nvSpPr>
          <p:spPr>
            <a:xfrm rot="5400000">
              <a:off x="4412032" y="14164476"/>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3"/>
            <p:cNvSpPr/>
            <p:nvPr/>
          </p:nvSpPr>
          <p:spPr>
            <a:xfrm rot="5400000">
              <a:off x="3920361" y="14164476"/>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3"/>
            <p:cNvSpPr/>
            <p:nvPr/>
          </p:nvSpPr>
          <p:spPr>
            <a:xfrm rot="5400000">
              <a:off x="3884303" y="14165004"/>
              <a:ext cx="17882" cy="1782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3"/>
            <p:cNvSpPr/>
            <p:nvPr/>
          </p:nvSpPr>
          <p:spPr>
            <a:xfrm rot="5400000">
              <a:off x="3956477" y="14165004"/>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3"/>
            <p:cNvSpPr/>
            <p:nvPr/>
          </p:nvSpPr>
          <p:spPr>
            <a:xfrm rot="5400000">
              <a:off x="4243119" y="14304133"/>
              <a:ext cx="172665" cy="181049"/>
            </a:xfrm>
            <a:custGeom>
              <a:rect b="b" l="l" r="r" t="t"/>
              <a:pathLst>
                <a:path extrusionOk="0" h="3088" w="2945">
                  <a:moveTo>
                    <a:pt x="1339" y="625"/>
                  </a:moveTo>
                  <a:lnTo>
                    <a:pt x="1785" y="1071"/>
                  </a:lnTo>
                  <a:lnTo>
                    <a:pt x="2409" y="982"/>
                  </a:lnTo>
                  <a:lnTo>
                    <a:pt x="2142" y="1553"/>
                  </a:lnTo>
                  <a:lnTo>
                    <a:pt x="2409" y="2124"/>
                  </a:lnTo>
                  <a:lnTo>
                    <a:pt x="1785" y="2035"/>
                  </a:lnTo>
                  <a:lnTo>
                    <a:pt x="1339" y="2481"/>
                  </a:lnTo>
                  <a:lnTo>
                    <a:pt x="1214" y="1856"/>
                  </a:lnTo>
                  <a:lnTo>
                    <a:pt x="661" y="1553"/>
                  </a:lnTo>
                  <a:lnTo>
                    <a:pt x="1214" y="1249"/>
                  </a:lnTo>
                  <a:lnTo>
                    <a:pt x="1339" y="625"/>
                  </a:lnTo>
                  <a:close/>
                  <a:moveTo>
                    <a:pt x="1125" y="1"/>
                  </a:moveTo>
                  <a:lnTo>
                    <a:pt x="946" y="1053"/>
                  </a:lnTo>
                  <a:lnTo>
                    <a:pt x="0" y="1553"/>
                  </a:lnTo>
                  <a:lnTo>
                    <a:pt x="946" y="2052"/>
                  </a:lnTo>
                  <a:lnTo>
                    <a:pt x="1125" y="3087"/>
                  </a:lnTo>
                  <a:lnTo>
                    <a:pt x="1892" y="2356"/>
                  </a:lnTo>
                  <a:lnTo>
                    <a:pt x="2944" y="2498"/>
                  </a:lnTo>
                  <a:lnTo>
                    <a:pt x="2481" y="1553"/>
                  </a:lnTo>
                  <a:lnTo>
                    <a:pt x="2944" y="589"/>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3"/>
            <p:cNvSpPr/>
            <p:nvPr/>
          </p:nvSpPr>
          <p:spPr>
            <a:xfrm rot="5400000">
              <a:off x="4071040" y="14268016"/>
              <a:ext cx="171610" cy="181049"/>
            </a:xfrm>
            <a:custGeom>
              <a:rect b="b" l="l" r="r" t="t"/>
              <a:pathLst>
                <a:path extrusionOk="0" h="3088" w="2927">
                  <a:moveTo>
                    <a:pt x="1321" y="607"/>
                  </a:moveTo>
                  <a:lnTo>
                    <a:pt x="1785" y="1053"/>
                  </a:lnTo>
                  <a:lnTo>
                    <a:pt x="2410" y="964"/>
                  </a:lnTo>
                  <a:lnTo>
                    <a:pt x="2410" y="964"/>
                  </a:lnTo>
                  <a:lnTo>
                    <a:pt x="2124" y="1535"/>
                  </a:lnTo>
                  <a:lnTo>
                    <a:pt x="2410" y="2106"/>
                  </a:lnTo>
                  <a:lnTo>
                    <a:pt x="1785" y="2035"/>
                  </a:lnTo>
                  <a:lnTo>
                    <a:pt x="1321" y="2463"/>
                  </a:lnTo>
                  <a:lnTo>
                    <a:pt x="1214" y="1838"/>
                  </a:lnTo>
                  <a:lnTo>
                    <a:pt x="643" y="1535"/>
                  </a:lnTo>
                  <a:lnTo>
                    <a:pt x="1214" y="1232"/>
                  </a:lnTo>
                  <a:lnTo>
                    <a:pt x="1321" y="607"/>
                  </a:lnTo>
                  <a:close/>
                  <a:moveTo>
                    <a:pt x="1125" y="1"/>
                  </a:moveTo>
                  <a:lnTo>
                    <a:pt x="929" y="1035"/>
                  </a:lnTo>
                  <a:lnTo>
                    <a:pt x="1" y="1535"/>
                  </a:lnTo>
                  <a:lnTo>
                    <a:pt x="929" y="2035"/>
                  </a:lnTo>
                  <a:lnTo>
                    <a:pt x="1125" y="3087"/>
                  </a:lnTo>
                  <a:lnTo>
                    <a:pt x="1892" y="2356"/>
                  </a:lnTo>
                  <a:lnTo>
                    <a:pt x="2927" y="2499"/>
                  </a:lnTo>
                  <a:lnTo>
                    <a:pt x="2927" y="2499"/>
                  </a:lnTo>
                  <a:lnTo>
                    <a:pt x="2481" y="1535"/>
                  </a:lnTo>
                  <a:lnTo>
                    <a:pt x="2927" y="589"/>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3"/>
            <p:cNvSpPr/>
            <p:nvPr/>
          </p:nvSpPr>
          <p:spPr>
            <a:xfrm rot="5400000">
              <a:off x="3898961" y="14304133"/>
              <a:ext cx="172665" cy="181049"/>
            </a:xfrm>
            <a:custGeom>
              <a:rect b="b" l="l" r="r" t="t"/>
              <a:pathLst>
                <a:path extrusionOk="0" h="3088" w="2945">
                  <a:moveTo>
                    <a:pt x="1339" y="625"/>
                  </a:moveTo>
                  <a:lnTo>
                    <a:pt x="1785" y="1071"/>
                  </a:lnTo>
                  <a:lnTo>
                    <a:pt x="2409" y="982"/>
                  </a:lnTo>
                  <a:lnTo>
                    <a:pt x="2142" y="1553"/>
                  </a:lnTo>
                  <a:lnTo>
                    <a:pt x="2409" y="2124"/>
                  </a:lnTo>
                  <a:lnTo>
                    <a:pt x="1785" y="2035"/>
                  </a:lnTo>
                  <a:lnTo>
                    <a:pt x="1339" y="2481"/>
                  </a:lnTo>
                  <a:lnTo>
                    <a:pt x="1214" y="1856"/>
                  </a:lnTo>
                  <a:lnTo>
                    <a:pt x="661" y="1553"/>
                  </a:lnTo>
                  <a:lnTo>
                    <a:pt x="1214" y="1250"/>
                  </a:lnTo>
                  <a:lnTo>
                    <a:pt x="1339" y="625"/>
                  </a:lnTo>
                  <a:close/>
                  <a:moveTo>
                    <a:pt x="1125" y="1"/>
                  </a:moveTo>
                  <a:lnTo>
                    <a:pt x="946" y="1053"/>
                  </a:lnTo>
                  <a:lnTo>
                    <a:pt x="0" y="1553"/>
                  </a:lnTo>
                  <a:lnTo>
                    <a:pt x="946" y="2053"/>
                  </a:lnTo>
                  <a:lnTo>
                    <a:pt x="1125" y="3088"/>
                  </a:lnTo>
                  <a:lnTo>
                    <a:pt x="1892" y="2356"/>
                  </a:lnTo>
                  <a:lnTo>
                    <a:pt x="2944" y="2499"/>
                  </a:lnTo>
                  <a:lnTo>
                    <a:pt x="2481" y="1553"/>
                  </a:lnTo>
                  <a:lnTo>
                    <a:pt x="2944" y="590"/>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9" name="Google Shape;3739;p63"/>
          <p:cNvGrpSpPr/>
          <p:nvPr/>
        </p:nvGrpSpPr>
        <p:grpSpPr>
          <a:xfrm>
            <a:off x="7684357" y="15444472"/>
            <a:ext cx="507898" cy="667035"/>
            <a:chOff x="5944122" y="15407813"/>
            <a:chExt cx="470799" cy="618312"/>
          </a:xfrm>
        </p:grpSpPr>
        <p:sp>
          <p:nvSpPr>
            <p:cNvPr id="3740" name="Google Shape;3740;p63"/>
            <p:cNvSpPr/>
            <p:nvPr/>
          </p:nvSpPr>
          <p:spPr>
            <a:xfrm rot="5400000">
              <a:off x="5879218" y="15489367"/>
              <a:ext cx="599492" cy="453034"/>
            </a:xfrm>
            <a:custGeom>
              <a:rect b="b" l="l" r="r" t="t"/>
              <a:pathLst>
                <a:path extrusionOk="0" h="7727" w="10225">
                  <a:moveTo>
                    <a:pt x="929" y="0"/>
                  </a:moveTo>
                  <a:cubicBezTo>
                    <a:pt x="750" y="0"/>
                    <a:pt x="607" y="143"/>
                    <a:pt x="607" y="304"/>
                  </a:cubicBezTo>
                  <a:lnTo>
                    <a:pt x="607" y="1231"/>
                  </a:lnTo>
                  <a:lnTo>
                    <a:pt x="1" y="1231"/>
                  </a:lnTo>
                  <a:lnTo>
                    <a:pt x="1" y="2784"/>
                  </a:lnTo>
                  <a:lnTo>
                    <a:pt x="607" y="2784"/>
                  </a:lnTo>
                  <a:lnTo>
                    <a:pt x="607" y="4943"/>
                  </a:lnTo>
                  <a:lnTo>
                    <a:pt x="1" y="4943"/>
                  </a:lnTo>
                  <a:lnTo>
                    <a:pt x="1" y="6495"/>
                  </a:lnTo>
                  <a:lnTo>
                    <a:pt x="607" y="6495"/>
                  </a:lnTo>
                  <a:lnTo>
                    <a:pt x="607" y="6941"/>
                  </a:lnTo>
                  <a:lnTo>
                    <a:pt x="607" y="7423"/>
                  </a:lnTo>
                  <a:cubicBezTo>
                    <a:pt x="607" y="7583"/>
                    <a:pt x="750" y="7726"/>
                    <a:pt x="929" y="7726"/>
                  </a:cubicBezTo>
                  <a:lnTo>
                    <a:pt x="9921" y="7726"/>
                  </a:lnTo>
                  <a:cubicBezTo>
                    <a:pt x="10100" y="7726"/>
                    <a:pt x="10225" y="7583"/>
                    <a:pt x="10225" y="7423"/>
                  </a:cubicBezTo>
                  <a:lnTo>
                    <a:pt x="10225" y="6941"/>
                  </a:lnTo>
                  <a:lnTo>
                    <a:pt x="10225" y="1856"/>
                  </a:lnTo>
                  <a:lnTo>
                    <a:pt x="10225" y="304"/>
                  </a:lnTo>
                  <a:cubicBezTo>
                    <a:pt x="10225" y="143"/>
                    <a:pt x="10100" y="0"/>
                    <a:pt x="99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3"/>
            <p:cNvSpPr/>
            <p:nvPr/>
          </p:nvSpPr>
          <p:spPr>
            <a:xfrm rot="5400000">
              <a:off x="5870365" y="15481569"/>
              <a:ext cx="618312" cy="470799"/>
            </a:xfrm>
            <a:custGeom>
              <a:rect b="b" l="l" r="r" t="t"/>
              <a:pathLst>
                <a:path extrusionOk="0" h="8030" w="10546">
                  <a:moveTo>
                    <a:pt x="10081" y="304"/>
                  </a:moveTo>
                  <a:cubicBezTo>
                    <a:pt x="10153" y="304"/>
                    <a:pt x="10224" y="375"/>
                    <a:pt x="10224" y="465"/>
                  </a:cubicBezTo>
                  <a:lnTo>
                    <a:pt x="10224" y="1642"/>
                  </a:lnTo>
                  <a:lnTo>
                    <a:pt x="8904" y="304"/>
                  </a:lnTo>
                  <a:close/>
                  <a:moveTo>
                    <a:pt x="8689" y="518"/>
                  </a:moveTo>
                  <a:lnTo>
                    <a:pt x="10010" y="1856"/>
                  </a:lnTo>
                  <a:lnTo>
                    <a:pt x="8993" y="1856"/>
                  </a:lnTo>
                  <a:cubicBezTo>
                    <a:pt x="8832" y="1856"/>
                    <a:pt x="8689" y="1714"/>
                    <a:pt x="8689" y="1535"/>
                  </a:cubicBezTo>
                  <a:lnTo>
                    <a:pt x="8689" y="518"/>
                  </a:lnTo>
                  <a:close/>
                  <a:moveTo>
                    <a:pt x="607" y="1535"/>
                  </a:moveTo>
                  <a:lnTo>
                    <a:pt x="607" y="2784"/>
                  </a:lnTo>
                  <a:lnTo>
                    <a:pt x="303" y="2784"/>
                  </a:lnTo>
                  <a:lnTo>
                    <a:pt x="303" y="1535"/>
                  </a:lnTo>
                  <a:close/>
                  <a:moveTo>
                    <a:pt x="607" y="5246"/>
                  </a:moveTo>
                  <a:lnTo>
                    <a:pt x="607" y="6495"/>
                  </a:lnTo>
                  <a:lnTo>
                    <a:pt x="303" y="6495"/>
                  </a:lnTo>
                  <a:lnTo>
                    <a:pt x="303" y="5246"/>
                  </a:lnTo>
                  <a:close/>
                  <a:moveTo>
                    <a:pt x="1071" y="1"/>
                  </a:moveTo>
                  <a:cubicBezTo>
                    <a:pt x="821" y="1"/>
                    <a:pt x="607" y="215"/>
                    <a:pt x="607" y="465"/>
                  </a:cubicBezTo>
                  <a:lnTo>
                    <a:pt x="607" y="1232"/>
                  </a:lnTo>
                  <a:lnTo>
                    <a:pt x="0" y="1232"/>
                  </a:lnTo>
                  <a:lnTo>
                    <a:pt x="0" y="3087"/>
                  </a:lnTo>
                  <a:lnTo>
                    <a:pt x="607" y="3087"/>
                  </a:lnTo>
                  <a:lnTo>
                    <a:pt x="607" y="4943"/>
                  </a:lnTo>
                  <a:lnTo>
                    <a:pt x="0" y="4943"/>
                  </a:lnTo>
                  <a:lnTo>
                    <a:pt x="0" y="6799"/>
                  </a:lnTo>
                  <a:lnTo>
                    <a:pt x="607" y="6799"/>
                  </a:lnTo>
                  <a:lnTo>
                    <a:pt x="607" y="7566"/>
                  </a:lnTo>
                  <a:cubicBezTo>
                    <a:pt x="607" y="7816"/>
                    <a:pt x="821" y="8030"/>
                    <a:pt x="1071" y="8030"/>
                  </a:cubicBezTo>
                  <a:lnTo>
                    <a:pt x="1535" y="8030"/>
                  </a:lnTo>
                  <a:lnTo>
                    <a:pt x="1535" y="7726"/>
                  </a:lnTo>
                  <a:lnTo>
                    <a:pt x="1071" y="7726"/>
                  </a:lnTo>
                  <a:cubicBezTo>
                    <a:pt x="981" y="7726"/>
                    <a:pt x="928" y="7655"/>
                    <a:pt x="928" y="7566"/>
                  </a:cubicBezTo>
                  <a:lnTo>
                    <a:pt x="928" y="465"/>
                  </a:lnTo>
                  <a:cubicBezTo>
                    <a:pt x="928" y="375"/>
                    <a:pt x="981" y="304"/>
                    <a:pt x="1071" y="304"/>
                  </a:cubicBezTo>
                  <a:lnTo>
                    <a:pt x="2462" y="304"/>
                  </a:lnTo>
                  <a:lnTo>
                    <a:pt x="2462" y="1089"/>
                  </a:lnTo>
                  <a:lnTo>
                    <a:pt x="2159" y="1089"/>
                  </a:lnTo>
                  <a:lnTo>
                    <a:pt x="2159" y="1392"/>
                  </a:lnTo>
                  <a:lnTo>
                    <a:pt x="2462" y="1392"/>
                  </a:lnTo>
                  <a:lnTo>
                    <a:pt x="2462" y="2017"/>
                  </a:lnTo>
                  <a:lnTo>
                    <a:pt x="2159" y="2017"/>
                  </a:lnTo>
                  <a:lnTo>
                    <a:pt x="2159" y="2320"/>
                  </a:lnTo>
                  <a:lnTo>
                    <a:pt x="2462" y="2320"/>
                  </a:lnTo>
                  <a:lnTo>
                    <a:pt x="2462" y="2945"/>
                  </a:lnTo>
                  <a:lnTo>
                    <a:pt x="2159" y="2945"/>
                  </a:lnTo>
                  <a:lnTo>
                    <a:pt x="2159" y="3248"/>
                  </a:lnTo>
                  <a:lnTo>
                    <a:pt x="2462" y="3248"/>
                  </a:lnTo>
                  <a:lnTo>
                    <a:pt x="2462" y="3872"/>
                  </a:lnTo>
                  <a:lnTo>
                    <a:pt x="2159" y="3872"/>
                  </a:lnTo>
                  <a:lnTo>
                    <a:pt x="2159" y="4176"/>
                  </a:lnTo>
                  <a:lnTo>
                    <a:pt x="2462" y="4176"/>
                  </a:lnTo>
                  <a:lnTo>
                    <a:pt x="2462" y="4800"/>
                  </a:lnTo>
                  <a:lnTo>
                    <a:pt x="2159" y="4800"/>
                  </a:lnTo>
                  <a:lnTo>
                    <a:pt x="2159" y="5104"/>
                  </a:lnTo>
                  <a:lnTo>
                    <a:pt x="2462" y="5104"/>
                  </a:lnTo>
                  <a:lnTo>
                    <a:pt x="2462" y="5728"/>
                  </a:lnTo>
                  <a:lnTo>
                    <a:pt x="2159" y="5728"/>
                  </a:lnTo>
                  <a:lnTo>
                    <a:pt x="2159" y="6031"/>
                  </a:lnTo>
                  <a:lnTo>
                    <a:pt x="2462" y="6031"/>
                  </a:lnTo>
                  <a:lnTo>
                    <a:pt x="2462" y="6656"/>
                  </a:lnTo>
                  <a:lnTo>
                    <a:pt x="2159" y="6656"/>
                  </a:lnTo>
                  <a:lnTo>
                    <a:pt x="2159" y="6941"/>
                  </a:lnTo>
                  <a:lnTo>
                    <a:pt x="2462" y="6941"/>
                  </a:lnTo>
                  <a:lnTo>
                    <a:pt x="2462" y="7726"/>
                  </a:lnTo>
                  <a:lnTo>
                    <a:pt x="1856" y="7726"/>
                  </a:lnTo>
                  <a:lnTo>
                    <a:pt x="1856" y="8030"/>
                  </a:lnTo>
                  <a:lnTo>
                    <a:pt x="10081" y="8030"/>
                  </a:lnTo>
                  <a:cubicBezTo>
                    <a:pt x="10331" y="8030"/>
                    <a:pt x="10545" y="7816"/>
                    <a:pt x="10545" y="7566"/>
                  </a:cubicBezTo>
                  <a:lnTo>
                    <a:pt x="10545" y="4461"/>
                  </a:lnTo>
                  <a:lnTo>
                    <a:pt x="10224" y="4461"/>
                  </a:lnTo>
                  <a:lnTo>
                    <a:pt x="10224" y="7566"/>
                  </a:lnTo>
                  <a:cubicBezTo>
                    <a:pt x="10224" y="7655"/>
                    <a:pt x="10153" y="7726"/>
                    <a:pt x="10081" y="7726"/>
                  </a:cubicBezTo>
                  <a:lnTo>
                    <a:pt x="2766" y="7726"/>
                  </a:lnTo>
                  <a:lnTo>
                    <a:pt x="2766" y="6959"/>
                  </a:lnTo>
                  <a:lnTo>
                    <a:pt x="3087" y="6959"/>
                  </a:lnTo>
                  <a:lnTo>
                    <a:pt x="3087" y="6656"/>
                  </a:lnTo>
                  <a:lnTo>
                    <a:pt x="2766" y="6656"/>
                  </a:lnTo>
                  <a:lnTo>
                    <a:pt x="2766" y="6031"/>
                  </a:lnTo>
                  <a:lnTo>
                    <a:pt x="3087" y="6031"/>
                  </a:lnTo>
                  <a:lnTo>
                    <a:pt x="3087" y="5728"/>
                  </a:lnTo>
                  <a:lnTo>
                    <a:pt x="2766" y="5728"/>
                  </a:lnTo>
                  <a:lnTo>
                    <a:pt x="2766" y="5104"/>
                  </a:lnTo>
                  <a:lnTo>
                    <a:pt x="3087" y="5104"/>
                  </a:lnTo>
                  <a:lnTo>
                    <a:pt x="3087" y="4800"/>
                  </a:lnTo>
                  <a:lnTo>
                    <a:pt x="2766" y="4800"/>
                  </a:lnTo>
                  <a:lnTo>
                    <a:pt x="2766" y="4176"/>
                  </a:lnTo>
                  <a:lnTo>
                    <a:pt x="3087" y="4176"/>
                  </a:lnTo>
                  <a:lnTo>
                    <a:pt x="3087" y="3872"/>
                  </a:lnTo>
                  <a:lnTo>
                    <a:pt x="2766" y="3872"/>
                  </a:lnTo>
                  <a:lnTo>
                    <a:pt x="2766" y="3248"/>
                  </a:lnTo>
                  <a:lnTo>
                    <a:pt x="3087" y="3248"/>
                  </a:lnTo>
                  <a:lnTo>
                    <a:pt x="3087" y="2945"/>
                  </a:lnTo>
                  <a:lnTo>
                    <a:pt x="2766" y="2945"/>
                  </a:lnTo>
                  <a:lnTo>
                    <a:pt x="2766" y="2320"/>
                  </a:lnTo>
                  <a:lnTo>
                    <a:pt x="3087" y="2320"/>
                  </a:lnTo>
                  <a:lnTo>
                    <a:pt x="3087" y="2017"/>
                  </a:lnTo>
                  <a:lnTo>
                    <a:pt x="2766" y="2017"/>
                  </a:lnTo>
                  <a:lnTo>
                    <a:pt x="2766" y="1392"/>
                  </a:lnTo>
                  <a:lnTo>
                    <a:pt x="3087" y="1392"/>
                  </a:lnTo>
                  <a:lnTo>
                    <a:pt x="3087" y="1089"/>
                  </a:lnTo>
                  <a:lnTo>
                    <a:pt x="2766" y="1089"/>
                  </a:lnTo>
                  <a:lnTo>
                    <a:pt x="2766" y="304"/>
                  </a:lnTo>
                  <a:lnTo>
                    <a:pt x="8368" y="304"/>
                  </a:lnTo>
                  <a:lnTo>
                    <a:pt x="8368" y="1535"/>
                  </a:lnTo>
                  <a:cubicBezTo>
                    <a:pt x="8368" y="1892"/>
                    <a:pt x="8654" y="2160"/>
                    <a:pt x="8993" y="2160"/>
                  </a:cubicBezTo>
                  <a:lnTo>
                    <a:pt x="10224" y="2160"/>
                  </a:lnTo>
                  <a:lnTo>
                    <a:pt x="10224" y="3569"/>
                  </a:lnTo>
                  <a:lnTo>
                    <a:pt x="10545" y="3569"/>
                  </a:lnTo>
                  <a:lnTo>
                    <a:pt x="10545" y="465"/>
                  </a:lnTo>
                  <a:cubicBezTo>
                    <a:pt x="10545" y="215"/>
                    <a:pt x="10331" y="1"/>
                    <a:pt x="1008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3"/>
            <p:cNvSpPr/>
            <p:nvPr/>
          </p:nvSpPr>
          <p:spPr>
            <a:xfrm rot="5400000">
              <a:off x="6169525" y="16007744"/>
              <a:ext cx="18937" cy="17824"/>
            </a:xfrm>
            <a:custGeom>
              <a:rect b="b" l="l" r="r" t="t"/>
              <a:pathLst>
                <a:path extrusionOk="0" h="304" w="323">
                  <a:moveTo>
                    <a:pt x="1" y="0"/>
                  </a:moveTo>
                  <a:lnTo>
                    <a:pt x="1" y="304"/>
                  </a:lnTo>
                  <a:lnTo>
                    <a:pt x="322" y="304"/>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3"/>
            <p:cNvSpPr/>
            <p:nvPr/>
          </p:nvSpPr>
          <p:spPr>
            <a:xfrm rot="5400000">
              <a:off x="6087882" y="15651479"/>
              <a:ext cx="183160" cy="202039"/>
            </a:xfrm>
            <a:custGeom>
              <a:rect b="b" l="l" r="r" t="t"/>
              <a:pathLst>
                <a:path extrusionOk="0" h="3446" w="3124">
                  <a:moveTo>
                    <a:pt x="1025" y="310"/>
                  </a:moveTo>
                  <a:cubicBezTo>
                    <a:pt x="1103" y="310"/>
                    <a:pt x="1185" y="322"/>
                    <a:pt x="1268" y="348"/>
                  </a:cubicBezTo>
                  <a:cubicBezTo>
                    <a:pt x="1857" y="527"/>
                    <a:pt x="2356" y="973"/>
                    <a:pt x="2767" y="1722"/>
                  </a:cubicBezTo>
                  <a:cubicBezTo>
                    <a:pt x="2356" y="2472"/>
                    <a:pt x="1857" y="2918"/>
                    <a:pt x="1268" y="3114"/>
                  </a:cubicBezTo>
                  <a:cubicBezTo>
                    <a:pt x="1193" y="3134"/>
                    <a:pt x="1119" y="3144"/>
                    <a:pt x="1047" y="3144"/>
                  </a:cubicBezTo>
                  <a:cubicBezTo>
                    <a:pt x="747" y="3144"/>
                    <a:pt x="494" y="2977"/>
                    <a:pt x="394" y="2775"/>
                  </a:cubicBezTo>
                  <a:cubicBezTo>
                    <a:pt x="376" y="2721"/>
                    <a:pt x="340" y="2632"/>
                    <a:pt x="340" y="2525"/>
                  </a:cubicBezTo>
                  <a:cubicBezTo>
                    <a:pt x="340" y="2347"/>
                    <a:pt x="429" y="2097"/>
                    <a:pt x="750" y="1847"/>
                  </a:cubicBezTo>
                  <a:lnTo>
                    <a:pt x="929" y="1722"/>
                  </a:lnTo>
                  <a:lnTo>
                    <a:pt x="750" y="1597"/>
                  </a:lnTo>
                  <a:cubicBezTo>
                    <a:pt x="215" y="1187"/>
                    <a:pt x="322" y="830"/>
                    <a:pt x="394" y="687"/>
                  </a:cubicBezTo>
                  <a:cubicBezTo>
                    <a:pt x="492" y="476"/>
                    <a:pt x="734" y="310"/>
                    <a:pt x="1025" y="310"/>
                  </a:cubicBezTo>
                  <a:close/>
                  <a:moveTo>
                    <a:pt x="1052" y="1"/>
                  </a:moveTo>
                  <a:cubicBezTo>
                    <a:pt x="666" y="1"/>
                    <a:pt x="295" y="206"/>
                    <a:pt x="126" y="545"/>
                  </a:cubicBezTo>
                  <a:cubicBezTo>
                    <a:pt x="19" y="741"/>
                    <a:pt x="1" y="973"/>
                    <a:pt x="72" y="1187"/>
                  </a:cubicBezTo>
                  <a:cubicBezTo>
                    <a:pt x="126" y="1383"/>
                    <a:pt x="251" y="1562"/>
                    <a:pt x="429" y="1722"/>
                  </a:cubicBezTo>
                  <a:cubicBezTo>
                    <a:pt x="251" y="1883"/>
                    <a:pt x="126" y="2061"/>
                    <a:pt x="72" y="2257"/>
                  </a:cubicBezTo>
                  <a:cubicBezTo>
                    <a:pt x="1" y="2489"/>
                    <a:pt x="19" y="2704"/>
                    <a:pt x="126" y="2918"/>
                  </a:cubicBezTo>
                  <a:cubicBezTo>
                    <a:pt x="293" y="3253"/>
                    <a:pt x="657" y="3446"/>
                    <a:pt x="1038" y="3446"/>
                  </a:cubicBezTo>
                  <a:cubicBezTo>
                    <a:pt x="1144" y="3446"/>
                    <a:pt x="1252" y="3431"/>
                    <a:pt x="1357" y="3399"/>
                  </a:cubicBezTo>
                  <a:cubicBezTo>
                    <a:pt x="2053" y="3185"/>
                    <a:pt x="2606" y="2668"/>
                    <a:pt x="3070" y="1794"/>
                  </a:cubicBezTo>
                  <a:lnTo>
                    <a:pt x="3123" y="1722"/>
                  </a:lnTo>
                  <a:lnTo>
                    <a:pt x="3070" y="1651"/>
                  </a:lnTo>
                  <a:cubicBezTo>
                    <a:pt x="2606" y="794"/>
                    <a:pt x="2053" y="259"/>
                    <a:pt x="1357" y="45"/>
                  </a:cubicBezTo>
                  <a:cubicBezTo>
                    <a:pt x="1256" y="15"/>
                    <a:pt x="1154" y="1"/>
                    <a:pt x="105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3"/>
            <p:cNvSpPr/>
            <p:nvPr/>
          </p:nvSpPr>
          <p:spPr>
            <a:xfrm rot="5400000">
              <a:off x="6170082" y="15833525"/>
              <a:ext cx="17824" cy="91111"/>
            </a:xfrm>
            <a:custGeom>
              <a:rect b="b" l="l" r="r" t="t"/>
              <a:pathLst>
                <a:path extrusionOk="0" h="1554" w="304">
                  <a:moveTo>
                    <a:pt x="0" y="1"/>
                  </a:moveTo>
                  <a:lnTo>
                    <a:pt x="0" y="1553"/>
                  </a:lnTo>
                  <a:lnTo>
                    <a:pt x="304" y="1553"/>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3"/>
            <p:cNvSpPr/>
            <p:nvPr/>
          </p:nvSpPr>
          <p:spPr>
            <a:xfrm rot="5400000">
              <a:off x="6169554" y="15869641"/>
              <a:ext cx="18879" cy="91111"/>
            </a:xfrm>
            <a:custGeom>
              <a:rect b="b" l="l" r="r" t="t"/>
              <a:pathLst>
                <a:path extrusionOk="0" h="1554" w="322">
                  <a:moveTo>
                    <a:pt x="0" y="1"/>
                  </a:moveTo>
                  <a:lnTo>
                    <a:pt x="0" y="1553"/>
                  </a:lnTo>
                  <a:lnTo>
                    <a:pt x="321" y="1553"/>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3"/>
            <p:cNvSpPr/>
            <p:nvPr/>
          </p:nvSpPr>
          <p:spPr>
            <a:xfrm rot="5400000">
              <a:off x="6035614" y="15744085"/>
              <a:ext cx="26208" cy="33536"/>
            </a:xfrm>
            <a:custGeom>
              <a:rect b="b" l="l" r="r" t="t"/>
              <a:pathLst>
                <a:path extrusionOk="0" h="572" w="447">
                  <a:moveTo>
                    <a:pt x="286" y="0"/>
                  </a:moveTo>
                  <a:lnTo>
                    <a:pt x="1" y="107"/>
                  </a:lnTo>
                  <a:lnTo>
                    <a:pt x="144" y="571"/>
                  </a:lnTo>
                  <a:lnTo>
                    <a:pt x="447" y="464"/>
                  </a:lnTo>
                  <a:lnTo>
                    <a:pt x="28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3"/>
            <p:cNvSpPr/>
            <p:nvPr/>
          </p:nvSpPr>
          <p:spPr>
            <a:xfrm rot="5400000">
              <a:off x="6026233" y="15701227"/>
              <a:ext cx="18879" cy="36644"/>
            </a:xfrm>
            <a:custGeom>
              <a:rect b="b" l="l" r="r" t="t"/>
              <a:pathLst>
                <a:path extrusionOk="0" h="625" w="322">
                  <a:moveTo>
                    <a:pt x="1" y="0"/>
                  </a:moveTo>
                  <a:lnTo>
                    <a:pt x="1" y="625"/>
                  </a:lnTo>
                  <a:lnTo>
                    <a:pt x="322" y="625"/>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3"/>
            <p:cNvSpPr/>
            <p:nvPr/>
          </p:nvSpPr>
          <p:spPr>
            <a:xfrm rot="5400000">
              <a:off x="6296635" y="15663059"/>
              <a:ext cx="26208" cy="32481"/>
            </a:xfrm>
            <a:custGeom>
              <a:rect b="b" l="l" r="r" t="t"/>
              <a:pathLst>
                <a:path extrusionOk="0" h="554" w="447">
                  <a:moveTo>
                    <a:pt x="286" y="0"/>
                  </a:moveTo>
                  <a:lnTo>
                    <a:pt x="0" y="89"/>
                  </a:lnTo>
                  <a:lnTo>
                    <a:pt x="161" y="553"/>
                  </a:lnTo>
                  <a:lnTo>
                    <a:pt x="446" y="464"/>
                  </a:lnTo>
                  <a:lnTo>
                    <a:pt x="28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3"/>
            <p:cNvSpPr/>
            <p:nvPr/>
          </p:nvSpPr>
          <p:spPr>
            <a:xfrm rot="5400000">
              <a:off x="6036142" y="15663059"/>
              <a:ext cx="26208" cy="32481"/>
            </a:xfrm>
            <a:custGeom>
              <a:rect b="b" l="l" r="r" t="t"/>
              <a:pathLst>
                <a:path extrusionOk="0" h="554" w="447">
                  <a:moveTo>
                    <a:pt x="143" y="0"/>
                  </a:moveTo>
                  <a:lnTo>
                    <a:pt x="0" y="464"/>
                  </a:lnTo>
                  <a:lnTo>
                    <a:pt x="286" y="553"/>
                  </a:lnTo>
                  <a:lnTo>
                    <a:pt x="446" y="89"/>
                  </a:lnTo>
                  <a:lnTo>
                    <a:pt x="14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3"/>
            <p:cNvSpPr/>
            <p:nvPr/>
          </p:nvSpPr>
          <p:spPr>
            <a:xfrm rot="5400000">
              <a:off x="6296136" y="15744115"/>
              <a:ext cx="27204" cy="32481"/>
            </a:xfrm>
            <a:custGeom>
              <a:rect b="b" l="l" r="r" t="t"/>
              <a:pathLst>
                <a:path extrusionOk="0" h="554" w="464">
                  <a:moveTo>
                    <a:pt x="161" y="0"/>
                  </a:moveTo>
                  <a:lnTo>
                    <a:pt x="0" y="464"/>
                  </a:lnTo>
                  <a:lnTo>
                    <a:pt x="303" y="553"/>
                  </a:lnTo>
                  <a:lnTo>
                    <a:pt x="464" y="89"/>
                  </a:lnTo>
                  <a:lnTo>
                    <a:pt x="16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3"/>
            <p:cNvSpPr/>
            <p:nvPr/>
          </p:nvSpPr>
          <p:spPr>
            <a:xfrm rot="5400000">
              <a:off x="6313901" y="15701197"/>
              <a:ext cx="18879" cy="36702"/>
            </a:xfrm>
            <a:custGeom>
              <a:rect b="b" l="l" r="r" t="t"/>
              <a:pathLst>
                <a:path extrusionOk="0" h="626" w="322">
                  <a:moveTo>
                    <a:pt x="1" y="1"/>
                  </a:moveTo>
                  <a:lnTo>
                    <a:pt x="1" y="625"/>
                  </a:lnTo>
                  <a:lnTo>
                    <a:pt x="322" y="625"/>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63"/>
          <p:cNvGrpSpPr/>
          <p:nvPr/>
        </p:nvGrpSpPr>
        <p:grpSpPr>
          <a:xfrm>
            <a:off x="8231246" y="7147350"/>
            <a:ext cx="1116911" cy="1183054"/>
            <a:chOff x="6860988" y="3197175"/>
            <a:chExt cx="1116911" cy="1183054"/>
          </a:xfrm>
        </p:grpSpPr>
        <p:sp>
          <p:nvSpPr>
            <p:cNvPr id="3753" name="Google Shape;3753;p63"/>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3"/>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5" name="Google Shape;3755;p63"/>
          <p:cNvSpPr/>
          <p:nvPr/>
        </p:nvSpPr>
        <p:spPr>
          <a:xfrm>
            <a:off x="1738806" y="78536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3"/>
          <p:cNvSpPr/>
          <p:nvPr/>
        </p:nvSpPr>
        <p:spPr>
          <a:xfrm>
            <a:off x="3953181" y="1611149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3"/>
          <p:cNvSpPr/>
          <p:nvPr/>
        </p:nvSpPr>
        <p:spPr>
          <a:xfrm>
            <a:off x="2415551" y="14935131"/>
            <a:ext cx="269758" cy="36249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3"/>
          <p:cNvSpPr/>
          <p:nvPr/>
        </p:nvSpPr>
        <p:spPr>
          <a:xfrm>
            <a:off x="1968800" y="14254824"/>
            <a:ext cx="392900" cy="52790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3"/>
          <p:cNvSpPr/>
          <p:nvPr/>
        </p:nvSpPr>
        <p:spPr>
          <a:xfrm flipH="1" rot="10800000">
            <a:off x="3214357" y="3561673"/>
            <a:ext cx="327551" cy="44097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3"/>
          <p:cNvSpPr/>
          <p:nvPr/>
        </p:nvSpPr>
        <p:spPr>
          <a:xfrm flipH="1">
            <a:off x="2194475" y="3153557"/>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1" name="Google Shape;3761;p63"/>
          <p:cNvGrpSpPr/>
          <p:nvPr/>
        </p:nvGrpSpPr>
        <p:grpSpPr>
          <a:xfrm flipH="1">
            <a:off x="3698236" y="2813024"/>
            <a:ext cx="905750" cy="1199476"/>
            <a:chOff x="1588879" y="3246849"/>
            <a:chExt cx="905750" cy="1199476"/>
          </a:xfrm>
        </p:grpSpPr>
        <p:sp>
          <p:nvSpPr>
            <p:cNvPr id="3762" name="Google Shape;3762;p63"/>
            <p:cNvSpPr/>
            <p:nvPr/>
          </p:nvSpPr>
          <p:spPr>
            <a:xfrm>
              <a:off x="1588879" y="3929415"/>
              <a:ext cx="383943" cy="516910"/>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3"/>
            <p:cNvSpPr/>
            <p:nvPr/>
          </p:nvSpPr>
          <p:spPr>
            <a:xfrm rot="10800000">
              <a:off x="1987622" y="3246849"/>
              <a:ext cx="507008" cy="682561"/>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4" name="Google Shape;3764;p63"/>
          <p:cNvGrpSpPr/>
          <p:nvPr/>
        </p:nvGrpSpPr>
        <p:grpSpPr>
          <a:xfrm>
            <a:off x="8704944" y="12247614"/>
            <a:ext cx="862026" cy="795324"/>
            <a:chOff x="7026911" y="12049202"/>
            <a:chExt cx="862026" cy="795324"/>
          </a:xfrm>
        </p:grpSpPr>
        <p:sp>
          <p:nvSpPr>
            <p:cNvPr id="3765" name="Google Shape;3765;p63"/>
            <p:cNvSpPr/>
            <p:nvPr/>
          </p:nvSpPr>
          <p:spPr>
            <a:xfrm rot="10800000">
              <a:off x="7026911" y="12274121"/>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3"/>
            <p:cNvSpPr/>
            <p:nvPr/>
          </p:nvSpPr>
          <p:spPr>
            <a:xfrm rot="10800000">
              <a:off x="7667032" y="12049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6" name="Shape 1416"/>
        <p:cNvGrpSpPr/>
        <p:nvPr/>
      </p:nvGrpSpPr>
      <p:grpSpPr>
        <a:xfrm>
          <a:off x="0" y="0"/>
          <a:ext cx="0" cy="0"/>
          <a:chOff x="0" y="0"/>
          <a:chExt cx="0" cy="0"/>
        </a:xfrm>
      </p:grpSpPr>
      <p:grpSp>
        <p:nvGrpSpPr>
          <p:cNvPr id="1417" name="Google Shape;1417;p37"/>
          <p:cNvGrpSpPr/>
          <p:nvPr/>
        </p:nvGrpSpPr>
        <p:grpSpPr>
          <a:xfrm>
            <a:off x="1876888" y="8777850"/>
            <a:ext cx="6584450" cy="8144700"/>
            <a:chOff x="1341100" y="13505650"/>
            <a:chExt cx="6584450" cy="8144700"/>
          </a:xfrm>
        </p:grpSpPr>
        <p:sp>
          <p:nvSpPr>
            <p:cNvPr id="1418" name="Google Shape;1418;p37"/>
            <p:cNvSpPr/>
            <p:nvPr/>
          </p:nvSpPr>
          <p:spPr>
            <a:xfrm>
              <a:off x="1341100" y="13505650"/>
              <a:ext cx="6584400" cy="81447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7"/>
            <p:cNvSpPr/>
            <p:nvPr/>
          </p:nvSpPr>
          <p:spPr>
            <a:xfrm rot="10800000">
              <a:off x="1341150" y="14559800"/>
              <a:ext cx="6584400" cy="70905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 name="Google Shape;1420;p37"/>
            <p:cNvGrpSpPr/>
            <p:nvPr/>
          </p:nvGrpSpPr>
          <p:grpSpPr>
            <a:xfrm>
              <a:off x="6102728" y="13834147"/>
              <a:ext cx="1448807" cy="382399"/>
              <a:chOff x="4868525" y="2419100"/>
              <a:chExt cx="2098200" cy="553800"/>
            </a:xfrm>
          </p:grpSpPr>
          <p:sp>
            <p:nvSpPr>
              <p:cNvPr id="1421" name="Google Shape;1421;p37"/>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7"/>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7"/>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4" name="Google Shape;1424;p3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425" name="Google Shape;1425;p37"/>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7" name="Google Shape;1427;p3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428" name="Google Shape;1428;p3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429" name="Google Shape;1429;p37"/>
            <p:cNvGrpSpPr/>
            <p:nvPr/>
          </p:nvGrpSpPr>
          <p:grpSpPr>
            <a:xfrm>
              <a:off x="1894976" y="13895820"/>
              <a:ext cx="1068387" cy="244355"/>
              <a:chOff x="2136176" y="13929688"/>
              <a:chExt cx="1465150" cy="335100"/>
            </a:xfrm>
          </p:grpSpPr>
          <p:sp>
            <p:nvSpPr>
              <p:cNvPr id="1430" name="Google Shape;1430;p37"/>
              <p:cNvSpPr/>
              <p:nvPr/>
            </p:nvSpPr>
            <p:spPr>
              <a:xfrm>
                <a:off x="2136176"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7"/>
              <p:cNvSpPr/>
              <p:nvPr/>
            </p:nvSpPr>
            <p:spPr>
              <a:xfrm>
                <a:off x="2701201"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7"/>
              <p:cNvSpPr/>
              <p:nvPr/>
            </p:nvSpPr>
            <p:spPr>
              <a:xfrm>
                <a:off x="3266226"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33" name="Google Shape;1433;p37"/>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WORDART INSTRUCTIONS</a:t>
            </a:r>
            <a:endParaRPr/>
          </a:p>
        </p:txBody>
      </p:sp>
      <p:sp>
        <p:nvSpPr>
          <p:cNvPr id="1434" name="Google Shape;1434;p37"/>
          <p:cNvSpPr/>
          <p:nvPr/>
        </p:nvSpPr>
        <p:spPr>
          <a:xfrm rot="-180001">
            <a:off x="2751864" y="1064801"/>
            <a:ext cx="4909080"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WORDART</a:t>
            </a:r>
          </a:p>
        </p:txBody>
      </p:sp>
      <p:sp>
        <p:nvSpPr>
          <p:cNvPr id="1435" name="Google Shape;1435;p37"/>
          <p:cNvSpPr/>
          <p:nvPr/>
        </p:nvSpPr>
        <p:spPr>
          <a:xfrm rot="-180001">
            <a:off x="1549252" y="2008241"/>
            <a:ext cx="7239716"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INSTRUCTIONS</a:t>
            </a:r>
          </a:p>
        </p:txBody>
      </p:sp>
      <p:sp>
        <p:nvSpPr>
          <p:cNvPr id="1436" name="Google Shape;1436;p37"/>
          <p:cNvSpPr/>
          <p:nvPr/>
        </p:nvSpPr>
        <p:spPr>
          <a:xfrm flipH="1">
            <a:off x="990444" y="72000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7"/>
          <p:cNvSpPr/>
          <p:nvPr/>
        </p:nvSpPr>
        <p:spPr>
          <a:xfrm flipH="1">
            <a:off x="470397" y="34336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7"/>
          <p:cNvSpPr/>
          <p:nvPr/>
        </p:nvSpPr>
        <p:spPr>
          <a:xfrm flipH="1" rot="10800000">
            <a:off x="9601422"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7"/>
          <p:cNvSpPr/>
          <p:nvPr/>
        </p:nvSpPr>
        <p:spPr>
          <a:xfrm>
            <a:off x="9174688"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7"/>
          <p:cNvSpPr/>
          <p:nvPr/>
        </p:nvSpPr>
        <p:spPr>
          <a:xfrm>
            <a:off x="8661370"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7"/>
          <p:cNvSpPr/>
          <p:nvPr/>
        </p:nvSpPr>
        <p:spPr>
          <a:xfrm rot="-179999">
            <a:off x="727885" y="5844582"/>
            <a:ext cx="8882489" cy="200222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4"/>
                </a:solidFill>
                <a:latin typeface="Shrikhand"/>
              </a:rPr>
              <a:t>whoa!</a:t>
            </a:r>
          </a:p>
        </p:txBody>
      </p:sp>
      <p:sp>
        <p:nvSpPr>
          <p:cNvPr id="1442" name="Google Shape;1442;p37"/>
          <p:cNvSpPr txBox="1"/>
          <p:nvPr>
            <p:ph idx="1" type="subTitle"/>
          </p:nvPr>
        </p:nvSpPr>
        <p:spPr>
          <a:xfrm>
            <a:off x="2309850" y="10265663"/>
            <a:ext cx="5667300" cy="63156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Clr>
                <a:schemeClr val="dk1"/>
              </a:buClr>
              <a:buSzPts val="1100"/>
              <a:buFont typeface="Arial"/>
              <a:buNone/>
            </a:pPr>
            <a:r>
              <a:rPr lang="en"/>
              <a:t>This is WordArt text. If you want to modify it:</a:t>
            </a:r>
            <a:endParaRPr/>
          </a:p>
          <a:p>
            <a:pPr indent="-457200" lvl="0" marL="457200" rtl="0" algn="l">
              <a:spcBef>
                <a:spcPts val="1600"/>
              </a:spcBef>
              <a:spcAft>
                <a:spcPts val="0"/>
              </a:spcAft>
              <a:buClr>
                <a:schemeClr val="dk1"/>
              </a:buClr>
              <a:buSzPts val="3600"/>
              <a:buChar char="●"/>
            </a:pPr>
            <a:r>
              <a:rPr lang="en"/>
              <a:t>Double click on it</a:t>
            </a:r>
            <a:endParaRPr/>
          </a:p>
          <a:p>
            <a:pPr indent="-457200" lvl="0" marL="457200" rtl="0" algn="l">
              <a:spcBef>
                <a:spcPts val="0"/>
              </a:spcBef>
              <a:spcAft>
                <a:spcPts val="0"/>
              </a:spcAft>
              <a:buClr>
                <a:schemeClr val="dk1"/>
              </a:buClr>
              <a:buSzPts val="3600"/>
              <a:buChar char="●"/>
            </a:pPr>
            <a:r>
              <a:rPr lang="en"/>
              <a:t>Type your new text in the dialog box</a:t>
            </a:r>
            <a:endParaRPr/>
          </a:p>
          <a:p>
            <a:pPr indent="-457200" lvl="0" marL="457200" rtl="0" algn="l">
              <a:spcBef>
                <a:spcPts val="0"/>
              </a:spcBef>
              <a:spcAft>
                <a:spcPts val="0"/>
              </a:spcAft>
              <a:buClr>
                <a:schemeClr val="dk1"/>
              </a:buClr>
              <a:buSzPts val="3600"/>
              <a:buChar char="●"/>
            </a:pPr>
            <a:r>
              <a:rPr lang="en"/>
              <a:t>You can change the fill color in the top menu</a:t>
            </a:r>
            <a:endParaRPr/>
          </a:p>
          <a:p>
            <a:pPr indent="-457200" lvl="0" marL="457200" rtl="0" algn="l">
              <a:spcBef>
                <a:spcPts val="0"/>
              </a:spcBef>
              <a:spcAft>
                <a:spcPts val="0"/>
              </a:spcAft>
              <a:buClr>
                <a:schemeClr val="dk1"/>
              </a:buClr>
              <a:buSzPts val="3600"/>
              <a:buChar char="●"/>
            </a:pPr>
            <a:r>
              <a:rPr lang="en"/>
              <a:t>You can also modify the stroke, its color, thickness or type</a:t>
            </a:r>
            <a:endParaRPr/>
          </a:p>
          <a:p>
            <a:pPr indent="-457200" lvl="0" marL="457200" rtl="0" algn="l">
              <a:spcBef>
                <a:spcPts val="0"/>
              </a:spcBef>
              <a:spcAft>
                <a:spcPts val="0"/>
              </a:spcAft>
              <a:buClr>
                <a:schemeClr val="dk1"/>
              </a:buClr>
              <a:buSzPts val="3600"/>
              <a:buChar char="●"/>
            </a:pPr>
            <a:r>
              <a:rPr lang="en"/>
              <a:t>Press enter</a:t>
            </a:r>
            <a:endParaRPr/>
          </a:p>
        </p:txBody>
      </p:sp>
      <p:sp>
        <p:nvSpPr>
          <p:cNvPr id="1443" name="Google Shape;1443;p37"/>
          <p:cNvSpPr/>
          <p:nvPr/>
        </p:nvSpPr>
        <p:spPr>
          <a:xfrm>
            <a:off x="9702024" y="16247804"/>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7"/>
          <p:cNvSpPr/>
          <p:nvPr/>
        </p:nvSpPr>
        <p:spPr>
          <a:xfrm>
            <a:off x="9418812" y="16895504"/>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7"/>
          <p:cNvSpPr/>
          <p:nvPr/>
        </p:nvSpPr>
        <p:spPr>
          <a:xfrm>
            <a:off x="867313" y="9143996"/>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7"/>
          <p:cNvSpPr/>
          <p:nvPr/>
        </p:nvSpPr>
        <p:spPr>
          <a:xfrm flipH="1">
            <a:off x="983735" y="10444689"/>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7"/>
          <p:cNvSpPr/>
          <p:nvPr/>
        </p:nvSpPr>
        <p:spPr>
          <a:xfrm flipH="1">
            <a:off x="719986" y="17191518"/>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70" name="Shape 3770"/>
        <p:cNvGrpSpPr/>
        <p:nvPr/>
      </p:nvGrpSpPr>
      <p:grpSpPr>
        <a:xfrm>
          <a:off x="0" y="0"/>
          <a:ext cx="0" cy="0"/>
          <a:chOff x="0" y="0"/>
          <a:chExt cx="0" cy="0"/>
        </a:xfrm>
      </p:grpSpPr>
      <p:grpSp>
        <p:nvGrpSpPr>
          <p:cNvPr id="3771" name="Google Shape;3771;p64"/>
          <p:cNvGrpSpPr/>
          <p:nvPr/>
        </p:nvGrpSpPr>
        <p:grpSpPr>
          <a:xfrm rot="1521802">
            <a:off x="161190" y="5867047"/>
            <a:ext cx="9540889" cy="10778360"/>
            <a:chOff x="4653575" y="3851093"/>
            <a:chExt cx="3883790" cy="4387525"/>
          </a:xfrm>
        </p:grpSpPr>
        <p:sp>
          <p:nvSpPr>
            <p:cNvPr id="3772" name="Google Shape;3772;p64"/>
            <p:cNvSpPr/>
            <p:nvPr/>
          </p:nvSpPr>
          <p:spPr>
            <a:xfrm>
              <a:off x="4653575" y="5063986"/>
              <a:ext cx="3883790" cy="1961752"/>
            </a:xfrm>
            <a:custGeom>
              <a:rect b="b" l="l" r="r" t="t"/>
              <a:pathLst>
                <a:path extrusionOk="0" h="6219" w="12312">
                  <a:moveTo>
                    <a:pt x="6044" y="1"/>
                  </a:moveTo>
                  <a:cubicBezTo>
                    <a:pt x="2396" y="1"/>
                    <a:pt x="0" y="3077"/>
                    <a:pt x="0" y="3077"/>
                  </a:cubicBezTo>
                  <a:lnTo>
                    <a:pt x="0" y="3143"/>
                  </a:lnTo>
                  <a:cubicBezTo>
                    <a:pt x="0" y="3143"/>
                    <a:pt x="2396" y="6219"/>
                    <a:pt x="6044" y="6219"/>
                  </a:cubicBezTo>
                  <a:cubicBezTo>
                    <a:pt x="7868" y="6219"/>
                    <a:pt x="10005" y="5450"/>
                    <a:pt x="12311" y="3143"/>
                  </a:cubicBezTo>
                  <a:lnTo>
                    <a:pt x="12311" y="3077"/>
                  </a:lnTo>
                  <a:cubicBezTo>
                    <a:pt x="10005" y="770"/>
                    <a:pt x="7868" y="1"/>
                    <a:pt x="6044"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4"/>
            <p:cNvSpPr/>
            <p:nvPr/>
          </p:nvSpPr>
          <p:spPr>
            <a:xfrm>
              <a:off x="4653575" y="3851093"/>
              <a:ext cx="3883790" cy="4387525"/>
            </a:xfrm>
            <a:custGeom>
              <a:rect b="b" l="l" r="r" t="t"/>
              <a:pathLst>
                <a:path extrusionOk="0" fill="none" h="13909" w="12312">
                  <a:moveTo>
                    <a:pt x="12311" y="6988"/>
                  </a:moveTo>
                  <a:cubicBezTo>
                    <a:pt x="5391" y="13909"/>
                    <a:pt x="0" y="6988"/>
                    <a:pt x="0" y="6988"/>
                  </a:cubicBezTo>
                  <a:lnTo>
                    <a:pt x="0" y="6922"/>
                  </a:lnTo>
                  <a:cubicBezTo>
                    <a:pt x="0" y="6922"/>
                    <a:pt x="5391" y="1"/>
                    <a:pt x="12311" y="6922"/>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4"/>
            <p:cNvSpPr/>
            <p:nvPr/>
          </p:nvSpPr>
          <p:spPr>
            <a:xfrm>
              <a:off x="5955746" y="5405300"/>
              <a:ext cx="1279140" cy="1279129"/>
            </a:xfrm>
            <a:custGeom>
              <a:rect b="b" l="l" r="r" t="t"/>
              <a:pathLst>
                <a:path extrusionOk="0" h="4055" w="4055">
                  <a:moveTo>
                    <a:pt x="2027" y="1"/>
                  </a:moveTo>
                  <a:cubicBezTo>
                    <a:pt x="910" y="1"/>
                    <a:pt x="1" y="910"/>
                    <a:pt x="1" y="2026"/>
                  </a:cubicBezTo>
                  <a:cubicBezTo>
                    <a:pt x="1" y="3145"/>
                    <a:pt x="910" y="4055"/>
                    <a:pt x="2027" y="4055"/>
                  </a:cubicBezTo>
                  <a:cubicBezTo>
                    <a:pt x="3145" y="4055"/>
                    <a:pt x="4055" y="3145"/>
                    <a:pt x="4055" y="2026"/>
                  </a:cubicBezTo>
                  <a:cubicBezTo>
                    <a:pt x="4055" y="910"/>
                    <a:pt x="3145" y="1"/>
                    <a:pt x="202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4"/>
            <p:cNvSpPr/>
            <p:nvPr/>
          </p:nvSpPr>
          <p:spPr>
            <a:xfrm>
              <a:off x="5955746" y="5405300"/>
              <a:ext cx="1279140" cy="1279129"/>
            </a:xfrm>
            <a:custGeom>
              <a:rect b="b" l="l" r="r" t="t"/>
              <a:pathLst>
                <a:path extrusionOk="0" fill="none" h="4055" w="4055">
                  <a:moveTo>
                    <a:pt x="2027" y="4055"/>
                  </a:moveTo>
                  <a:cubicBezTo>
                    <a:pt x="910" y="4055"/>
                    <a:pt x="1" y="3145"/>
                    <a:pt x="1" y="2026"/>
                  </a:cubicBezTo>
                  <a:cubicBezTo>
                    <a:pt x="1" y="910"/>
                    <a:pt x="910" y="1"/>
                    <a:pt x="2027" y="1"/>
                  </a:cubicBezTo>
                  <a:cubicBezTo>
                    <a:pt x="3145" y="1"/>
                    <a:pt x="4055" y="910"/>
                    <a:pt x="4055" y="2026"/>
                  </a:cubicBezTo>
                  <a:cubicBezTo>
                    <a:pt x="4055" y="3145"/>
                    <a:pt x="3145" y="4055"/>
                    <a:pt x="2027" y="4055"/>
                  </a:cubicBezTo>
                  <a:close/>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4"/>
            <p:cNvSpPr/>
            <p:nvPr/>
          </p:nvSpPr>
          <p:spPr>
            <a:xfrm>
              <a:off x="6203373" y="5642832"/>
              <a:ext cx="803445" cy="803438"/>
            </a:xfrm>
            <a:custGeom>
              <a:rect b="b" l="l" r="r" t="t"/>
              <a:pathLst>
                <a:path extrusionOk="0" h="2547" w="2547">
                  <a:moveTo>
                    <a:pt x="1273" y="1"/>
                  </a:moveTo>
                  <a:cubicBezTo>
                    <a:pt x="571" y="1"/>
                    <a:pt x="1" y="571"/>
                    <a:pt x="1" y="1273"/>
                  </a:cubicBezTo>
                  <a:cubicBezTo>
                    <a:pt x="1" y="1976"/>
                    <a:pt x="571" y="2546"/>
                    <a:pt x="1273" y="2546"/>
                  </a:cubicBezTo>
                  <a:cubicBezTo>
                    <a:pt x="1976" y="2546"/>
                    <a:pt x="2546" y="1976"/>
                    <a:pt x="2546" y="1273"/>
                  </a:cubicBezTo>
                  <a:cubicBezTo>
                    <a:pt x="2546" y="571"/>
                    <a:pt x="1976" y="1"/>
                    <a:pt x="1273" y="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4"/>
            <p:cNvSpPr/>
            <p:nvPr/>
          </p:nvSpPr>
          <p:spPr>
            <a:xfrm>
              <a:off x="6563931" y="4609112"/>
              <a:ext cx="315" cy="447616"/>
            </a:xfrm>
            <a:custGeom>
              <a:rect b="b" l="l" r="r" t="t"/>
              <a:pathLst>
                <a:path extrusionOk="0" fill="none" h="1419" w="1">
                  <a:moveTo>
                    <a:pt x="0" y="1419"/>
                  </a:moveTo>
                  <a:lnTo>
                    <a:pt x="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4"/>
            <p:cNvSpPr/>
            <p:nvPr/>
          </p:nvSpPr>
          <p:spPr>
            <a:xfrm>
              <a:off x="7162021" y="4748855"/>
              <a:ext cx="157408" cy="377272"/>
            </a:xfrm>
            <a:custGeom>
              <a:rect b="b" l="l" r="r" t="t"/>
              <a:pathLst>
                <a:path extrusionOk="0" fill="none" h="1196" w="499">
                  <a:moveTo>
                    <a:pt x="0" y="1196"/>
                  </a:moveTo>
                  <a:cubicBezTo>
                    <a:pt x="186" y="806"/>
                    <a:pt x="353" y="406"/>
                    <a:pt x="499" y="0"/>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4"/>
            <p:cNvSpPr/>
            <p:nvPr/>
          </p:nvSpPr>
          <p:spPr>
            <a:xfrm>
              <a:off x="7774938" y="5068403"/>
              <a:ext cx="223652" cy="324593"/>
            </a:xfrm>
            <a:custGeom>
              <a:rect b="b" l="l" r="r" t="t"/>
              <a:pathLst>
                <a:path extrusionOk="0" fill="none" h="1029" w="709">
                  <a:moveTo>
                    <a:pt x="1" y="1029"/>
                  </a:moveTo>
                  <a:cubicBezTo>
                    <a:pt x="237" y="684"/>
                    <a:pt x="473" y="342"/>
                    <a:pt x="709" y="0"/>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4"/>
            <p:cNvSpPr/>
            <p:nvPr/>
          </p:nvSpPr>
          <p:spPr>
            <a:xfrm>
              <a:off x="8215934" y="5485907"/>
              <a:ext cx="277444" cy="235785"/>
            </a:xfrm>
            <a:custGeom>
              <a:rect b="b" l="l" r="r" t="t"/>
              <a:pathLst>
                <a:path extrusionOk="0" fill="none" h="1599" w="1613">
                  <a:moveTo>
                    <a:pt x="0" y="1599"/>
                  </a:moveTo>
                  <a:lnTo>
                    <a:pt x="1612"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4"/>
            <p:cNvSpPr/>
            <p:nvPr/>
          </p:nvSpPr>
          <p:spPr>
            <a:xfrm>
              <a:off x="5862058" y="4708478"/>
              <a:ext cx="157724" cy="377588"/>
            </a:xfrm>
            <a:custGeom>
              <a:rect b="b" l="l" r="r" t="t"/>
              <a:pathLst>
                <a:path extrusionOk="0" fill="none" h="1197" w="500">
                  <a:moveTo>
                    <a:pt x="499" y="1197"/>
                  </a:moveTo>
                  <a:cubicBezTo>
                    <a:pt x="314" y="804"/>
                    <a:pt x="147" y="407"/>
                    <a:pt x="1" y="1"/>
                  </a:cubicBez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4"/>
            <p:cNvSpPr/>
            <p:nvPr/>
          </p:nvSpPr>
          <p:spPr>
            <a:xfrm>
              <a:off x="4992367" y="4788917"/>
              <a:ext cx="414183" cy="564016"/>
            </a:xfrm>
            <a:custGeom>
              <a:rect b="b" l="l" r="r" t="t"/>
              <a:pathLst>
                <a:path extrusionOk="0" fill="none" h="1788" w="1313">
                  <a:moveTo>
                    <a:pt x="1313" y="1788"/>
                  </a:moveTo>
                  <a:lnTo>
                    <a:pt x="0" y="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4"/>
            <p:cNvSpPr/>
            <p:nvPr/>
          </p:nvSpPr>
          <p:spPr>
            <a:xfrm>
              <a:off x="4666824" y="5404354"/>
              <a:ext cx="299044" cy="277276"/>
            </a:xfrm>
            <a:custGeom>
              <a:rect b="b" l="l" r="r" t="t"/>
              <a:pathLst>
                <a:path extrusionOk="0" fill="none" h="879" w="948">
                  <a:moveTo>
                    <a:pt x="947" y="879"/>
                  </a:moveTo>
                  <a:lnTo>
                    <a:pt x="1" y="1"/>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4"/>
            <p:cNvSpPr/>
            <p:nvPr/>
          </p:nvSpPr>
          <p:spPr>
            <a:xfrm>
              <a:off x="6527970" y="7025435"/>
              <a:ext cx="315" cy="227751"/>
            </a:xfrm>
            <a:custGeom>
              <a:rect b="b" l="l" r="r" t="t"/>
              <a:pathLst>
                <a:path extrusionOk="0" fill="none" h="722" w="1">
                  <a:moveTo>
                    <a:pt x="0" y="1"/>
                  </a:moveTo>
                  <a:lnTo>
                    <a:pt x="0" y="722"/>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4"/>
            <p:cNvSpPr/>
            <p:nvPr/>
          </p:nvSpPr>
          <p:spPr>
            <a:xfrm>
              <a:off x="7116912" y="6985374"/>
              <a:ext cx="103782" cy="296518"/>
            </a:xfrm>
            <a:custGeom>
              <a:rect b="b" l="l" r="r" t="t"/>
              <a:pathLst>
                <a:path extrusionOk="0" fill="none" h="940" w="329">
                  <a:moveTo>
                    <a:pt x="0" y="0"/>
                  </a:moveTo>
                  <a:lnTo>
                    <a:pt x="329" y="939"/>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4"/>
            <p:cNvSpPr/>
            <p:nvPr/>
          </p:nvSpPr>
          <p:spPr>
            <a:xfrm>
              <a:off x="7697968" y="6735224"/>
              <a:ext cx="198732" cy="369071"/>
            </a:xfrm>
            <a:custGeom>
              <a:rect b="b" l="l" r="r" t="t"/>
              <a:pathLst>
                <a:path extrusionOk="0" fill="none" h="1170" w="630">
                  <a:moveTo>
                    <a:pt x="1" y="1"/>
                  </a:moveTo>
                  <a:lnTo>
                    <a:pt x="629" y="1170"/>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4"/>
            <p:cNvSpPr/>
            <p:nvPr/>
          </p:nvSpPr>
          <p:spPr>
            <a:xfrm>
              <a:off x="8153160" y="6416623"/>
              <a:ext cx="264660" cy="260558"/>
            </a:xfrm>
            <a:custGeom>
              <a:rect b="b" l="l" r="r" t="t"/>
              <a:pathLst>
                <a:path extrusionOk="0" fill="none" h="826" w="839">
                  <a:moveTo>
                    <a:pt x="0" y="0"/>
                  </a:moveTo>
                  <a:lnTo>
                    <a:pt x="838" y="825"/>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4"/>
            <p:cNvSpPr/>
            <p:nvPr/>
          </p:nvSpPr>
          <p:spPr>
            <a:xfrm>
              <a:off x="5819473" y="6922600"/>
              <a:ext cx="104729" cy="296518"/>
            </a:xfrm>
            <a:custGeom>
              <a:rect b="b" l="l" r="r" t="t"/>
              <a:pathLst>
                <a:path extrusionOk="0" fill="none" h="940" w="332">
                  <a:moveTo>
                    <a:pt x="332" y="1"/>
                  </a:moveTo>
                  <a:lnTo>
                    <a:pt x="0" y="939"/>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4"/>
            <p:cNvSpPr/>
            <p:nvPr/>
          </p:nvSpPr>
          <p:spPr>
            <a:xfrm>
              <a:off x="5188891" y="6672450"/>
              <a:ext cx="154254" cy="223651"/>
            </a:xfrm>
            <a:custGeom>
              <a:rect b="b" l="l" r="r" t="t"/>
              <a:pathLst>
                <a:path extrusionOk="0" fill="none" h="709" w="489">
                  <a:moveTo>
                    <a:pt x="488" y="1"/>
                  </a:moveTo>
                  <a:lnTo>
                    <a:pt x="0" y="709"/>
                  </a:lnTo>
                </a:path>
              </a:pathLst>
            </a:custGeom>
            <a:no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0" name="Google Shape;3790;p64"/>
          <p:cNvGrpSpPr/>
          <p:nvPr/>
        </p:nvGrpSpPr>
        <p:grpSpPr>
          <a:xfrm>
            <a:off x="1875225" y="13581050"/>
            <a:ext cx="6499600" cy="3529750"/>
            <a:chOff x="1875225" y="13581050"/>
            <a:chExt cx="6499600" cy="3529750"/>
          </a:xfrm>
        </p:grpSpPr>
        <p:sp>
          <p:nvSpPr>
            <p:cNvPr id="3791" name="Google Shape;3791;p64"/>
            <p:cNvSpPr/>
            <p:nvPr/>
          </p:nvSpPr>
          <p:spPr>
            <a:xfrm>
              <a:off x="187522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4"/>
            <p:cNvSpPr/>
            <p:nvPr/>
          </p:nvSpPr>
          <p:spPr>
            <a:xfrm rot="10800000">
              <a:off x="187772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3" name="Google Shape;3793;p64"/>
            <p:cNvGrpSpPr/>
            <p:nvPr/>
          </p:nvGrpSpPr>
          <p:grpSpPr>
            <a:xfrm>
              <a:off x="6552003" y="13909547"/>
              <a:ext cx="1448807" cy="382399"/>
              <a:chOff x="4868525" y="2419100"/>
              <a:chExt cx="2098200" cy="553800"/>
            </a:xfrm>
          </p:grpSpPr>
          <p:sp>
            <p:nvSpPr>
              <p:cNvPr id="3794" name="Google Shape;3794;p64"/>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4"/>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4"/>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797" name="Google Shape;3797;p64"/>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798" name="Google Shape;3798;p64"/>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4"/>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00" name="Google Shape;3800;p64"/>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801" name="Google Shape;3801;p64"/>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802" name="Google Shape;3802;p64"/>
            <p:cNvGrpSpPr/>
            <p:nvPr/>
          </p:nvGrpSpPr>
          <p:grpSpPr>
            <a:xfrm>
              <a:off x="2239638" y="13974458"/>
              <a:ext cx="1068387" cy="244355"/>
              <a:chOff x="3135388" y="13929688"/>
              <a:chExt cx="1465150" cy="335100"/>
            </a:xfrm>
          </p:grpSpPr>
          <p:sp>
            <p:nvSpPr>
              <p:cNvPr id="3803" name="Google Shape;3803;p64"/>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4"/>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4"/>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06" name="Google Shape;3806;p64"/>
          <p:cNvSpPr txBox="1"/>
          <p:nvPr>
            <p:ph type="title"/>
          </p:nvPr>
        </p:nvSpPr>
        <p:spPr>
          <a:xfrm rot="-311853">
            <a:off x="379463" y="3257144"/>
            <a:ext cx="9491125" cy="388689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kpi </a:t>
            </a:r>
            <a:r>
              <a:rPr lang="en" sz="14300"/>
              <a:t>overview</a:t>
            </a:r>
            <a:endParaRPr sz="14300"/>
          </a:p>
        </p:txBody>
      </p:sp>
      <p:sp>
        <p:nvSpPr>
          <p:cNvPr id="3807" name="Google Shape;3807;p64"/>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3808" name="Google Shape;3808;p64"/>
          <p:cNvSpPr txBox="1"/>
          <p:nvPr>
            <p:ph idx="2" type="subTitle"/>
          </p:nvPr>
        </p:nvSpPr>
        <p:spPr>
          <a:xfrm>
            <a:off x="261777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3809" name="Google Shape;3809;p64"/>
          <p:cNvSpPr/>
          <p:nvPr/>
        </p:nvSpPr>
        <p:spPr>
          <a:xfrm rot="-312005">
            <a:off x="635733" y="7322699"/>
            <a:ext cx="9015538" cy="440087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05</a:t>
            </a:r>
          </a:p>
        </p:txBody>
      </p:sp>
      <p:grpSp>
        <p:nvGrpSpPr>
          <p:cNvPr id="3810" name="Google Shape;3810;p64"/>
          <p:cNvGrpSpPr/>
          <p:nvPr/>
        </p:nvGrpSpPr>
        <p:grpSpPr>
          <a:xfrm>
            <a:off x="7790726" y="16078425"/>
            <a:ext cx="1776256" cy="1489578"/>
            <a:chOff x="742026" y="13800625"/>
            <a:chExt cx="1776256" cy="1489578"/>
          </a:xfrm>
        </p:grpSpPr>
        <p:sp>
          <p:nvSpPr>
            <p:cNvPr id="3811" name="Google Shape;3811;p64"/>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4"/>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3" name="Google Shape;3813;p64"/>
          <p:cNvSpPr/>
          <p:nvPr/>
        </p:nvSpPr>
        <p:spPr>
          <a:xfrm rot="-311993">
            <a:off x="795751" y="5185310"/>
            <a:ext cx="8828983" cy="138216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lt2"/>
                </a:solidFill>
                <a:latin typeface="Shrikhand"/>
              </a:rPr>
              <a:t>overview</a:t>
            </a:r>
          </a:p>
        </p:txBody>
      </p:sp>
      <p:sp>
        <p:nvSpPr>
          <p:cNvPr id="3814" name="Google Shape;3814;p64"/>
          <p:cNvSpPr/>
          <p:nvPr/>
        </p:nvSpPr>
        <p:spPr>
          <a:xfrm rot="-312011">
            <a:off x="2572016" y="3113515"/>
            <a:ext cx="4980814" cy="25184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kpi</a:t>
            </a:r>
          </a:p>
        </p:txBody>
      </p:sp>
      <p:grpSp>
        <p:nvGrpSpPr>
          <p:cNvPr id="3815" name="Google Shape;3815;p64"/>
          <p:cNvGrpSpPr/>
          <p:nvPr/>
        </p:nvGrpSpPr>
        <p:grpSpPr>
          <a:xfrm>
            <a:off x="1054984" y="2922372"/>
            <a:ext cx="1189737" cy="1575571"/>
            <a:chOff x="2363588" y="3284297"/>
            <a:chExt cx="1189737" cy="1575571"/>
          </a:xfrm>
        </p:grpSpPr>
        <p:sp>
          <p:nvSpPr>
            <p:cNvPr id="3816" name="Google Shape;3816;p64"/>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4"/>
            <p:cNvSpPr/>
            <p:nvPr/>
          </p:nvSpPr>
          <p:spPr>
            <a:xfrm rot="10800000">
              <a:off x="2887350" y="3284297"/>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8" name="Google Shape;3818;p64"/>
          <p:cNvSpPr/>
          <p:nvPr/>
        </p:nvSpPr>
        <p:spPr>
          <a:xfrm>
            <a:off x="2536981" y="60216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4"/>
          <p:cNvSpPr/>
          <p:nvPr/>
        </p:nvSpPr>
        <p:spPr>
          <a:xfrm>
            <a:off x="552481" y="1313090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4"/>
          <p:cNvSpPr/>
          <p:nvPr/>
        </p:nvSpPr>
        <p:spPr>
          <a:xfrm>
            <a:off x="2393508" y="53758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4"/>
          <p:cNvSpPr/>
          <p:nvPr/>
        </p:nvSpPr>
        <p:spPr>
          <a:xfrm>
            <a:off x="1230831" y="17359928"/>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4"/>
          <p:cNvSpPr/>
          <p:nvPr/>
        </p:nvSpPr>
        <p:spPr>
          <a:xfrm>
            <a:off x="719975" y="16909833"/>
            <a:ext cx="335000" cy="450090"/>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3" name="Google Shape;3823;p64"/>
          <p:cNvGrpSpPr/>
          <p:nvPr/>
        </p:nvGrpSpPr>
        <p:grpSpPr>
          <a:xfrm>
            <a:off x="7951959" y="2835250"/>
            <a:ext cx="1453798" cy="1507801"/>
            <a:chOff x="6435138" y="11336725"/>
            <a:chExt cx="1453798" cy="1507801"/>
          </a:xfrm>
        </p:grpSpPr>
        <p:sp>
          <p:nvSpPr>
            <p:cNvPr id="3824" name="Google Shape;3824;p64"/>
            <p:cNvSpPr/>
            <p:nvPr/>
          </p:nvSpPr>
          <p:spPr>
            <a:xfrm flipH="1">
              <a:off x="6435138" y="113367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4"/>
            <p:cNvSpPr/>
            <p:nvPr/>
          </p:nvSpPr>
          <p:spPr>
            <a:xfrm rot="10800000">
              <a:off x="7026911" y="12274121"/>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4"/>
            <p:cNvSpPr/>
            <p:nvPr/>
          </p:nvSpPr>
          <p:spPr>
            <a:xfrm rot="10800000">
              <a:off x="7667032" y="12049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7" name="Google Shape;3827;p64"/>
          <p:cNvSpPr/>
          <p:nvPr/>
        </p:nvSpPr>
        <p:spPr>
          <a:xfrm>
            <a:off x="9317809" y="1509612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8" name="Google Shape;3828;p64"/>
          <p:cNvGrpSpPr/>
          <p:nvPr/>
        </p:nvGrpSpPr>
        <p:grpSpPr>
          <a:xfrm>
            <a:off x="7153486" y="6774130"/>
            <a:ext cx="1133459" cy="780532"/>
            <a:chOff x="6994540" y="3046280"/>
            <a:chExt cx="1133459" cy="780532"/>
          </a:xfrm>
        </p:grpSpPr>
        <p:sp>
          <p:nvSpPr>
            <p:cNvPr id="3829" name="Google Shape;3829;p64"/>
            <p:cNvSpPr/>
            <p:nvPr/>
          </p:nvSpPr>
          <p:spPr>
            <a:xfrm>
              <a:off x="6994540" y="3376639"/>
              <a:ext cx="335000" cy="450173"/>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4"/>
            <p:cNvSpPr/>
            <p:nvPr/>
          </p:nvSpPr>
          <p:spPr>
            <a:xfrm>
              <a:off x="7793010" y="30462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4" name="Shape 3834"/>
        <p:cNvGrpSpPr/>
        <p:nvPr/>
      </p:nvGrpSpPr>
      <p:grpSpPr>
        <a:xfrm>
          <a:off x="0" y="0"/>
          <a:ext cx="0" cy="0"/>
          <a:chOff x="0" y="0"/>
          <a:chExt cx="0" cy="0"/>
        </a:xfrm>
      </p:grpSpPr>
      <p:grpSp>
        <p:nvGrpSpPr>
          <p:cNvPr id="3835" name="Google Shape;3835;p65"/>
          <p:cNvGrpSpPr/>
          <p:nvPr/>
        </p:nvGrpSpPr>
        <p:grpSpPr>
          <a:xfrm>
            <a:off x="997070" y="13862325"/>
            <a:ext cx="4700385" cy="3705675"/>
            <a:chOff x="4195341" y="3944550"/>
            <a:chExt cx="4746905" cy="3705675"/>
          </a:xfrm>
        </p:grpSpPr>
        <p:sp>
          <p:nvSpPr>
            <p:cNvPr id="3836" name="Google Shape;3836;p65"/>
            <p:cNvSpPr/>
            <p:nvPr/>
          </p:nvSpPr>
          <p:spPr>
            <a:xfrm>
              <a:off x="4195345" y="3944550"/>
              <a:ext cx="47469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5"/>
            <p:cNvSpPr/>
            <p:nvPr/>
          </p:nvSpPr>
          <p:spPr>
            <a:xfrm rot="10800000">
              <a:off x="4195341" y="4998225"/>
              <a:ext cx="47469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38" name="Google Shape;3838;p65"/>
            <p:cNvGrpSpPr/>
            <p:nvPr/>
          </p:nvGrpSpPr>
          <p:grpSpPr>
            <a:xfrm>
              <a:off x="7118866" y="4300122"/>
              <a:ext cx="1448807" cy="382399"/>
              <a:chOff x="4868525" y="2419100"/>
              <a:chExt cx="2098200" cy="553800"/>
            </a:xfrm>
          </p:grpSpPr>
          <p:sp>
            <p:nvSpPr>
              <p:cNvPr id="3839" name="Google Shape;3839;p6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42" name="Google Shape;3842;p6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843" name="Google Shape;3843;p6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45" name="Google Shape;3845;p6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846" name="Google Shape;3846;p6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847" name="Google Shape;3847;p65"/>
            <p:cNvGrpSpPr/>
            <p:nvPr/>
          </p:nvGrpSpPr>
          <p:grpSpPr>
            <a:xfrm>
              <a:off x="4604144" y="4397645"/>
              <a:ext cx="1068387" cy="244355"/>
              <a:chOff x="7053824" y="13965720"/>
              <a:chExt cx="1465150" cy="335100"/>
            </a:xfrm>
          </p:grpSpPr>
          <p:sp>
            <p:nvSpPr>
              <p:cNvPr id="3848" name="Google Shape;3848;p65"/>
              <p:cNvSpPr/>
              <p:nvPr/>
            </p:nvSpPr>
            <p:spPr>
              <a:xfrm>
                <a:off x="705382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5"/>
              <p:cNvSpPr/>
              <p:nvPr/>
            </p:nvSpPr>
            <p:spPr>
              <a:xfrm>
                <a:off x="7618849"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5"/>
              <p:cNvSpPr/>
              <p:nvPr/>
            </p:nvSpPr>
            <p:spPr>
              <a:xfrm>
                <a:off x="818387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51" name="Google Shape;3851;p65"/>
          <p:cNvGrpSpPr/>
          <p:nvPr/>
        </p:nvGrpSpPr>
        <p:grpSpPr>
          <a:xfrm>
            <a:off x="997070" y="9756775"/>
            <a:ext cx="4700385" cy="3705675"/>
            <a:chOff x="4195341" y="3944563"/>
            <a:chExt cx="4746905" cy="3705675"/>
          </a:xfrm>
        </p:grpSpPr>
        <p:sp>
          <p:nvSpPr>
            <p:cNvPr id="3852" name="Google Shape;3852;p65"/>
            <p:cNvSpPr/>
            <p:nvPr/>
          </p:nvSpPr>
          <p:spPr>
            <a:xfrm>
              <a:off x="4195345" y="3944563"/>
              <a:ext cx="47469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5"/>
            <p:cNvSpPr/>
            <p:nvPr/>
          </p:nvSpPr>
          <p:spPr>
            <a:xfrm rot="10800000">
              <a:off x="4195341" y="4998238"/>
              <a:ext cx="47469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4" name="Google Shape;3854;p65"/>
            <p:cNvGrpSpPr/>
            <p:nvPr/>
          </p:nvGrpSpPr>
          <p:grpSpPr>
            <a:xfrm>
              <a:off x="7118866" y="4300122"/>
              <a:ext cx="1448807" cy="382399"/>
              <a:chOff x="4868525" y="2419100"/>
              <a:chExt cx="2098200" cy="553800"/>
            </a:xfrm>
          </p:grpSpPr>
          <p:sp>
            <p:nvSpPr>
              <p:cNvPr id="3855" name="Google Shape;3855;p6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58" name="Google Shape;3858;p6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859" name="Google Shape;3859;p6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61" name="Google Shape;3861;p6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862" name="Google Shape;3862;p6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863" name="Google Shape;3863;p65"/>
            <p:cNvGrpSpPr/>
            <p:nvPr/>
          </p:nvGrpSpPr>
          <p:grpSpPr>
            <a:xfrm>
              <a:off x="4598279" y="4397645"/>
              <a:ext cx="1068387" cy="244355"/>
              <a:chOff x="7045781" y="13965720"/>
              <a:chExt cx="1465150" cy="335100"/>
            </a:xfrm>
          </p:grpSpPr>
          <p:sp>
            <p:nvSpPr>
              <p:cNvPr id="3864" name="Google Shape;3864;p65"/>
              <p:cNvSpPr/>
              <p:nvPr/>
            </p:nvSpPr>
            <p:spPr>
              <a:xfrm>
                <a:off x="704578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5"/>
              <p:cNvSpPr/>
              <p:nvPr/>
            </p:nvSpPr>
            <p:spPr>
              <a:xfrm>
                <a:off x="761080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5"/>
              <p:cNvSpPr/>
              <p:nvPr/>
            </p:nvSpPr>
            <p:spPr>
              <a:xfrm>
                <a:off x="817583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67" name="Google Shape;3867;p65"/>
          <p:cNvGrpSpPr/>
          <p:nvPr/>
        </p:nvGrpSpPr>
        <p:grpSpPr>
          <a:xfrm>
            <a:off x="997070" y="5596950"/>
            <a:ext cx="4700385" cy="3705675"/>
            <a:chOff x="4195341" y="3944550"/>
            <a:chExt cx="4746905" cy="3705675"/>
          </a:xfrm>
        </p:grpSpPr>
        <p:sp>
          <p:nvSpPr>
            <p:cNvPr id="3868" name="Google Shape;3868;p65"/>
            <p:cNvSpPr/>
            <p:nvPr/>
          </p:nvSpPr>
          <p:spPr>
            <a:xfrm>
              <a:off x="4195345" y="3944550"/>
              <a:ext cx="47469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5"/>
            <p:cNvSpPr/>
            <p:nvPr/>
          </p:nvSpPr>
          <p:spPr>
            <a:xfrm rot="10800000">
              <a:off x="4195341" y="4998225"/>
              <a:ext cx="47469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0" name="Google Shape;3870;p65"/>
            <p:cNvGrpSpPr/>
            <p:nvPr/>
          </p:nvGrpSpPr>
          <p:grpSpPr>
            <a:xfrm>
              <a:off x="7118866" y="4300122"/>
              <a:ext cx="1448807" cy="382399"/>
              <a:chOff x="4868525" y="2419100"/>
              <a:chExt cx="2098200" cy="553800"/>
            </a:xfrm>
          </p:grpSpPr>
          <p:sp>
            <p:nvSpPr>
              <p:cNvPr id="3871" name="Google Shape;3871;p65"/>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5"/>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5"/>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4" name="Google Shape;3874;p65"/>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875" name="Google Shape;3875;p65"/>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5"/>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77" name="Google Shape;3877;p65"/>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878" name="Google Shape;3878;p65"/>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879" name="Google Shape;3879;p65"/>
            <p:cNvGrpSpPr/>
            <p:nvPr/>
          </p:nvGrpSpPr>
          <p:grpSpPr>
            <a:xfrm>
              <a:off x="4598279" y="4397645"/>
              <a:ext cx="1068387" cy="244355"/>
              <a:chOff x="7045781" y="13965720"/>
              <a:chExt cx="1465150" cy="335100"/>
            </a:xfrm>
          </p:grpSpPr>
          <p:sp>
            <p:nvSpPr>
              <p:cNvPr id="3880" name="Google Shape;3880;p65"/>
              <p:cNvSpPr/>
              <p:nvPr/>
            </p:nvSpPr>
            <p:spPr>
              <a:xfrm>
                <a:off x="704578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5"/>
              <p:cNvSpPr/>
              <p:nvPr/>
            </p:nvSpPr>
            <p:spPr>
              <a:xfrm>
                <a:off x="761080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5"/>
              <p:cNvSpPr/>
              <p:nvPr/>
            </p:nvSpPr>
            <p:spPr>
              <a:xfrm>
                <a:off x="817583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883" name="Google Shape;3883;p65"/>
          <p:cNvSpPr txBox="1"/>
          <p:nvPr>
            <p:ph type="title"/>
          </p:nvPr>
        </p:nvSpPr>
        <p:spPr>
          <a:xfrm flipH="1" rot="-179925">
            <a:off x="1601951" y="719832"/>
            <a:ext cx="7082198"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KPI OVERVIEW</a:t>
            </a:r>
            <a:endParaRPr/>
          </a:p>
        </p:txBody>
      </p:sp>
      <p:sp>
        <p:nvSpPr>
          <p:cNvPr id="3884" name="Google Shape;3884;p65"/>
          <p:cNvSpPr/>
          <p:nvPr/>
        </p:nvSpPr>
        <p:spPr>
          <a:xfrm rot="-180001">
            <a:off x="4266396" y="1063881"/>
            <a:ext cx="1753306" cy="59507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KPI</a:t>
            </a:r>
          </a:p>
        </p:txBody>
      </p:sp>
      <p:sp>
        <p:nvSpPr>
          <p:cNvPr id="3885" name="Google Shape;3885;p65"/>
          <p:cNvSpPr/>
          <p:nvPr/>
        </p:nvSpPr>
        <p:spPr>
          <a:xfrm rot="-180001">
            <a:off x="2651923" y="2018766"/>
            <a:ext cx="5141788"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OVERVIEW</a:t>
            </a:r>
          </a:p>
        </p:txBody>
      </p:sp>
      <p:sp>
        <p:nvSpPr>
          <p:cNvPr id="3886" name="Google Shape;3886;p65"/>
          <p:cNvSpPr txBox="1"/>
          <p:nvPr>
            <p:ph idx="2" type="title"/>
          </p:nvPr>
        </p:nvSpPr>
        <p:spPr>
          <a:xfrm rot="-312364">
            <a:off x="5901623" y="6407026"/>
            <a:ext cx="4146003" cy="2085509"/>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10k</a:t>
            </a:r>
            <a:endParaRPr/>
          </a:p>
        </p:txBody>
      </p:sp>
      <p:sp>
        <p:nvSpPr>
          <p:cNvPr id="3887" name="Google Shape;3887;p65"/>
          <p:cNvSpPr txBox="1"/>
          <p:nvPr>
            <p:ph idx="1" type="subTitle"/>
          </p:nvPr>
        </p:nvSpPr>
        <p:spPr>
          <a:xfrm>
            <a:off x="1220263" y="7647700"/>
            <a:ext cx="4254000" cy="15543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 the closest planet to the Sun</a:t>
            </a:r>
            <a:endParaRPr/>
          </a:p>
        </p:txBody>
      </p:sp>
      <p:sp>
        <p:nvSpPr>
          <p:cNvPr id="3888" name="Google Shape;3888;p65"/>
          <p:cNvSpPr txBox="1"/>
          <p:nvPr>
            <p:ph idx="3" type="subTitle"/>
          </p:nvPr>
        </p:nvSpPr>
        <p:spPr>
          <a:xfrm>
            <a:off x="1220263" y="6793575"/>
            <a:ext cx="42540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a:t>
            </a:r>
            <a:endParaRPr/>
          </a:p>
        </p:txBody>
      </p:sp>
      <p:sp>
        <p:nvSpPr>
          <p:cNvPr id="3889" name="Google Shape;3889;p65"/>
          <p:cNvSpPr txBox="1"/>
          <p:nvPr>
            <p:ph idx="4" type="subTitle"/>
          </p:nvPr>
        </p:nvSpPr>
        <p:spPr>
          <a:xfrm>
            <a:off x="1220338" y="11806813"/>
            <a:ext cx="4254000" cy="15543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Despite being red, Mars is actually a cold place</a:t>
            </a:r>
            <a:endParaRPr/>
          </a:p>
          <a:p>
            <a:pPr indent="0" lvl="0" marL="0" rtl="0" algn="ctr">
              <a:spcBef>
                <a:spcPts val="0"/>
              </a:spcBef>
              <a:spcAft>
                <a:spcPts val="0"/>
              </a:spcAft>
              <a:buNone/>
            </a:pPr>
            <a:r>
              <a:t/>
            </a:r>
            <a:endParaRPr/>
          </a:p>
        </p:txBody>
      </p:sp>
      <p:sp>
        <p:nvSpPr>
          <p:cNvPr id="3890" name="Google Shape;3890;p65"/>
          <p:cNvSpPr txBox="1"/>
          <p:nvPr>
            <p:ph idx="5" type="subTitle"/>
          </p:nvPr>
        </p:nvSpPr>
        <p:spPr>
          <a:xfrm>
            <a:off x="1220188" y="10952688"/>
            <a:ext cx="42540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MARS</a:t>
            </a:r>
            <a:endParaRPr/>
          </a:p>
        </p:txBody>
      </p:sp>
      <p:sp>
        <p:nvSpPr>
          <p:cNvPr id="3891" name="Google Shape;3891;p65"/>
          <p:cNvSpPr txBox="1"/>
          <p:nvPr>
            <p:ph idx="6" type="subTitle"/>
          </p:nvPr>
        </p:nvSpPr>
        <p:spPr>
          <a:xfrm>
            <a:off x="1220200" y="15908250"/>
            <a:ext cx="4254000" cy="15543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Neptune is the farthest planet from the Sun</a:t>
            </a:r>
            <a:endParaRPr/>
          </a:p>
        </p:txBody>
      </p:sp>
      <p:sp>
        <p:nvSpPr>
          <p:cNvPr id="3892" name="Google Shape;3892;p65"/>
          <p:cNvSpPr txBox="1"/>
          <p:nvPr>
            <p:ph idx="7" type="subTitle"/>
          </p:nvPr>
        </p:nvSpPr>
        <p:spPr>
          <a:xfrm>
            <a:off x="1220200" y="15054125"/>
            <a:ext cx="42540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NEPTUNE</a:t>
            </a:r>
            <a:endParaRPr/>
          </a:p>
        </p:txBody>
      </p:sp>
      <p:sp>
        <p:nvSpPr>
          <p:cNvPr id="3893" name="Google Shape;3893;p65"/>
          <p:cNvSpPr txBox="1"/>
          <p:nvPr>
            <p:ph idx="8" type="title"/>
          </p:nvPr>
        </p:nvSpPr>
        <p:spPr>
          <a:xfrm rot="-312364">
            <a:off x="5901623" y="10566851"/>
            <a:ext cx="4146003" cy="2085509"/>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2m</a:t>
            </a:r>
            <a:endParaRPr/>
          </a:p>
        </p:txBody>
      </p:sp>
      <p:sp>
        <p:nvSpPr>
          <p:cNvPr id="3894" name="Google Shape;3894;p65"/>
          <p:cNvSpPr txBox="1"/>
          <p:nvPr>
            <p:ph idx="9" type="title"/>
          </p:nvPr>
        </p:nvSpPr>
        <p:spPr>
          <a:xfrm rot="-312364">
            <a:off x="5901623" y="14672401"/>
            <a:ext cx="4146003" cy="2085509"/>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10%</a:t>
            </a:r>
            <a:endParaRPr/>
          </a:p>
        </p:txBody>
      </p:sp>
      <p:sp>
        <p:nvSpPr>
          <p:cNvPr id="3895" name="Google Shape;3895;p65"/>
          <p:cNvSpPr/>
          <p:nvPr/>
        </p:nvSpPr>
        <p:spPr>
          <a:xfrm rot="-311997">
            <a:off x="6520504" y="6870737"/>
            <a:ext cx="2908265" cy="114008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10k</a:t>
            </a:r>
          </a:p>
        </p:txBody>
      </p:sp>
      <p:sp>
        <p:nvSpPr>
          <p:cNvPr id="3896" name="Google Shape;3896;p65"/>
          <p:cNvSpPr/>
          <p:nvPr/>
        </p:nvSpPr>
        <p:spPr>
          <a:xfrm rot="-311997">
            <a:off x="6657117" y="11132946"/>
            <a:ext cx="2623231" cy="1028820"/>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2m</a:t>
            </a:r>
          </a:p>
        </p:txBody>
      </p:sp>
      <p:sp>
        <p:nvSpPr>
          <p:cNvPr id="3897" name="Google Shape;3897;p65"/>
          <p:cNvSpPr/>
          <p:nvPr/>
        </p:nvSpPr>
        <p:spPr>
          <a:xfrm rot="-311997">
            <a:off x="6048451" y="15140544"/>
            <a:ext cx="3746602" cy="123763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10%</a:t>
            </a:r>
          </a:p>
        </p:txBody>
      </p:sp>
      <p:cxnSp>
        <p:nvCxnSpPr>
          <p:cNvPr id="3898" name="Google Shape;3898;p65"/>
          <p:cNvCxnSpPr/>
          <p:nvPr/>
        </p:nvCxnSpPr>
        <p:spPr>
          <a:xfrm flipH="1">
            <a:off x="7879975" y="8683343"/>
            <a:ext cx="17700" cy="1789800"/>
          </a:xfrm>
          <a:prstGeom prst="straightConnector1">
            <a:avLst/>
          </a:prstGeom>
          <a:noFill/>
          <a:ln cap="flat" cmpd="sng" w="19050">
            <a:solidFill>
              <a:schemeClr val="dk1"/>
            </a:solidFill>
            <a:prstDash val="solid"/>
            <a:round/>
            <a:headEnd len="med" w="med" type="none"/>
            <a:tailEnd len="med" w="med" type="none"/>
          </a:ln>
        </p:spPr>
      </p:cxnSp>
      <p:cxnSp>
        <p:nvCxnSpPr>
          <p:cNvPr id="3899" name="Google Shape;3899;p65"/>
          <p:cNvCxnSpPr/>
          <p:nvPr/>
        </p:nvCxnSpPr>
        <p:spPr>
          <a:xfrm flipH="1">
            <a:off x="7879975" y="12836155"/>
            <a:ext cx="17700" cy="1789800"/>
          </a:xfrm>
          <a:prstGeom prst="straightConnector1">
            <a:avLst/>
          </a:prstGeom>
          <a:noFill/>
          <a:ln cap="flat" cmpd="sng" w="19050">
            <a:solidFill>
              <a:schemeClr val="dk1"/>
            </a:solidFill>
            <a:prstDash val="solid"/>
            <a:round/>
            <a:headEnd len="med" w="med" type="none"/>
            <a:tailEnd len="med" w="med" type="none"/>
          </a:ln>
        </p:spPr>
      </p:cxnSp>
      <p:sp>
        <p:nvSpPr>
          <p:cNvPr id="3900" name="Google Shape;3900;p65"/>
          <p:cNvSpPr/>
          <p:nvPr/>
        </p:nvSpPr>
        <p:spPr>
          <a:xfrm>
            <a:off x="8887424" y="1441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5"/>
          <p:cNvSpPr/>
          <p:nvPr/>
        </p:nvSpPr>
        <p:spPr>
          <a:xfrm>
            <a:off x="8417384" y="10437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5"/>
          <p:cNvSpPr/>
          <p:nvPr/>
        </p:nvSpPr>
        <p:spPr>
          <a:xfrm flipH="1" rot="10800000">
            <a:off x="8490499" y="2336613"/>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5"/>
          <p:cNvSpPr/>
          <p:nvPr/>
        </p:nvSpPr>
        <p:spPr>
          <a:xfrm flipH="1">
            <a:off x="1871734" y="14538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5"/>
          <p:cNvSpPr/>
          <p:nvPr/>
        </p:nvSpPr>
        <p:spPr>
          <a:xfrm flipH="1">
            <a:off x="2242433" y="911936"/>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5"/>
          <p:cNvSpPr/>
          <p:nvPr/>
        </p:nvSpPr>
        <p:spPr>
          <a:xfrm flipH="1">
            <a:off x="688422" y="3276410"/>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5"/>
          <p:cNvSpPr/>
          <p:nvPr/>
        </p:nvSpPr>
        <p:spPr>
          <a:xfrm>
            <a:off x="999246" y="24041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5"/>
          <p:cNvSpPr/>
          <p:nvPr/>
        </p:nvSpPr>
        <p:spPr>
          <a:xfrm>
            <a:off x="511389" y="111723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5"/>
          <p:cNvSpPr/>
          <p:nvPr/>
        </p:nvSpPr>
        <p:spPr>
          <a:xfrm flipH="1">
            <a:off x="8750075" y="871175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5"/>
          <p:cNvSpPr/>
          <p:nvPr/>
        </p:nvSpPr>
        <p:spPr>
          <a:xfrm flipH="1">
            <a:off x="445247" y="90151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5"/>
          <p:cNvSpPr/>
          <p:nvPr/>
        </p:nvSpPr>
        <p:spPr>
          <a:xfrm flipH="1">
            <a:off x="889558" y="8642643"/>
            <a:ext cx="296349" cy="39826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5"/>
          <p:cNvSpPr/>
          <p:nvPr/>
        </p:nvSpPr>
        <p:spPr>
          <a:xfrm>
            <a:off x="8642449" y="1694170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5"/>
          <p:cNvSpPr/>
          <p:nvPr/>
        </p:nvSpPr>
        <p:spPr>
          <a:xfrm>
            <a:off x="8091746" y="172460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5"/>
          <p:cNvSpPr/>
          <p:nvPr/>
        </p:nvSpPr>
        <p:spPr>
          <a:xfrm flipH="1">
            <a:off x="9448734" y="83034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7" name="Shape 3917"/>
        <p:cNvGrpSpPr/>
        <p:nvPr/>
      </p:nvGrpSpPr>
      <p:grpSpPr>
        <a:xfrm>
          <a:off x="0" y="0"/>
          <a:ext cx="0" cy="0"/>
          <a:chOff x="0" y="0"/>
          <a:chExt cx="0" cy="0"/>
        </a:xfrm>
      </p:grpSpPr>
      <p:grpSp>
        <p:nvGrpSpPr>
          <p:cNvPr id="3918" name="Google Shape;3918;p66"/>
          <p:cNvGrpSpPr/>
          <p:nvPr/>
        </p:nvGrpSpPr>
        <p:grpSpPr>
          <a:xfrm>
            <a:off x="1344050" y="3876575"/>
            <a:ext cx="7598100" cy="12238200"/>
            <a:chOff x="1344175" y="3944550"/>
            <a:chExt cx="7598100" cy="12238200"/>
          </a:xfrm>
        </p:grpSpPr>
        <p:sp>
          <p:nvSpPr>
            <p:cNvPr id="3919" name="Google Shape;3919;p66"/>
            <p:cNvSpPr/>
            <p:nvPr/>
          </p:nvSpPr>
          <p:spPr>
            <a:xfrm>
              <a:off x="1344175" y="3944550"/>
              <a:ext cx="7598100" cy="12238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6"/>
            <p:cNvSpPr/>
            <p:nvPr/>
          </p:nvSpPr>
          <p:spPr>
            <a:xfrm rot="10800000">
              <a:off x="1346850" y="4998425"/>
              <a:ext cx="7595400" cy="111843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1" name="Google Shape;3921;p66"/>
            <p:cNvGrpSpPr/>
            <p:nvPr/>
          </p:nvGrpSpPr>
          <p:grpSpPr>
            <a:xfrm>
              <a:off x="7118866" y="4300122"/>
              <a:ext cx="1448807" cy="382399"/>
              <a:chOff x="4868525" y="2419100"/>
              <a:chExt cx="2098200" cy="553800"/>
            </a:xfrm>
          </p:grpSpPr>
          <p:sp>
            <p:nvSpPr>
              <p:cNvPr id="3922" name="Google Shape;3922;p6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25" name="Google Shape;3925;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26" name="Google Shape;3926;p6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28" name="Google Shape;3928;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929" name="Google Shape;3929;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930" name="Google Shape;3930;p66"/>
            <p:cNvGrpSpPr/>
            <p:nvPr/>
          </p:nvGrpSpPr>
          <p:grpSpPr>
            <a:xfrm>
              <a:off x="1746820" y="4371370"/>
              <a:ext cx="1068387" cy="244355"/>
              <a:chOff x="3135388" y="13929688"/>
              <a:chExt cx="1465150" cy="335100"/>
            </a:xfrm>
          </p:grpSpPr>
          <p:sp>
            <p:nvSpPr>
              <p:cNvPr id="3931" name="Google Shape;3931;p66"/>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6"/>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6"/>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34" name="Google Shape;3934;p66"/>
          <p:cNvGrpSpPr/>
          <p:nvPr/>
        </p:nvGrpSpPr>
        <p:grpSpPr>
          <a:xfrm>
            <a:off x="5297296" y="13870900"/>
            <a:ext cx="4271138" cy="3705675"/>
            <a:chOff x="4628853" y="3944563"/>
            <a:chExt cx="4313410" cy="3705675"/>
          </a:xfrm>
        </p:grpSpPr>
        <p:sp>
          <p:nvSpPr>
            <p:cNvPr id="3935" name="Google Shape;3935;p66"/>
            <p:cNvSpPr/>
            <p:nvPr/>
          </p:nvSpPr>
          <p:spPr>
            <a:xfrm>
              <a:off x="4634563" y="3944563"/>
              <a:ext cx="43077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6"/>
            <p:cNvSpPr/>
            <p:nvPr/>
          </p:nvSpPr>
          <p:spPr>
            <a:xfrm rot="10800000">
              <a:off x="4628853" y="4998238"/>
              <a:ext cx="43134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37" name="Google Shape;3937;p66"/>
            <p:cNvGrpSpPr/>
            <p:nvPr/>
          </p:nvGrpSpPr>
          <p:grpSpPr>
            <a:xfrm>
              <a:off x="7118866" y="4300122"/>
              <a:ext cx="1448807" cy="382399"/>
              <a:chOff x="4868525" y="2419100"/>
              <a:chExt cx="2098200" cy="553800"/>
            </a:xfrm>
          </p:grpSpPr>
          <p:sp>
            <p:nvSpPr>
              <p:cNvPr id="3938" name="Google Shape;3938;p6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41" name="Google Shape;3941;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42" name="Google Shape;3942;p6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44" name="Google Shape;3944;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945" name="Google Shape;3945;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946" name="Google Shape;3946;p66"/>
            <p:cNvGrpSpPr/>
            <p:nvPr/>
          </p:nvGrpSpPr>
          <p:grpSpPr>
            <a:xfrm>
              <a:off x="5085226" y="4397645"/>
              <a:ext cx="1068387" cy="244355"/>
              <a:chOff x="7713564" y="13965720"/>
              <a:chExt cx="1465150" cy="335100"/>
            </a:xfrm>
          </p:grpSpPr>
          <p:sp>
            <p:nvSpPr>
              <p:cNvPr id="3947" name="Google Shape;3947;p66"/>
              <p:cNvSpPr/>
              <p:nvPr/>
            </p:nvSpPr>
            <p:spPr>
              <a:xfrm>
                <a:off x="771356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6"/>
              <p:cNvSpPr/>
              <p:nvPr/>
            </p:nvSpPr>
            <p:spPr>
              <a:xfrm>
                <a:off x="8278589"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6"/>
              <p:cNvSpPr/>
              <p:nvPr/>
            </p:nvSpPr>
            <p:spPr>
              <a:xfrm>
                <a:off x="884361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50" name="Google Shape;3950;p66"/>
          <p:cNvGrpSpPr/>
          <p:nvPr/>
        </p:nvGrpSpPr>
        <p:grpSpPr>
          <a:xfrm>
            <a:off x="5302940" y="9939100"/>
            <a:ext cx="4265494" cy="3705675"/>
            <a:chOff x="4634540" y="3944564"/>
            <a:chExt cx="4307710" cy="3705675"/>
          </a:xfrm>
        </p:grpSpPr>
        <p:sp>
          <p:nvSpPr>
            <p:cNvPr id="3951" name="Google Shape;3951;p66"/>
            <p:cNvSpPr/>
            <p:nvPr/>
          </p:nvSpPr>
          <p:spPr>
            <a:xfrm>
              <a:off x="4634550" y="3944564"/>
              <a:ext cx="43077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6"/>
            <p:cNvSpPr/>
            <p:nvPr/>
          </p:nvSpPr>
          <p:spPr>
            <a:xfrm rot="10800000">
              <a:off x="4634540" y="4998239"/>
              <a:ext cx="43077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53" name="Google Shape;3953;p66"/>
            <p:cNvGrpSpPr/>
            <p:nvPr/>
          </p:nvGrpSpPr>
          <p:grpSpPr>
            <a:xfrm>
              <a:off x="7118866" y="4300122"/>
              <a:ext cx="1448807" cy="382399"/>
              <a:chOff x="4868525" y="2419100"/>
              <a:chExt cx="2098200" cy="553800"/>
            </a:xfrm>
          </p:grpSpPr>
          <p:sp>
            <p:nvSpPr>
              <p:cNvPr id="3954" name="Google Shape;3954;p6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57" name="Google Shape;3957;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58" name="Google Shape;3958;p6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60" name="Google Shape;3960;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961" name="Google Shape;3961;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962" name="Google Shape;3962;p66"/>
            <p:cNvGrpSpPr/>
            <p:nvPr/>
          </p:nvGrpSpPr>
          <p:grpSpPr>
            <a:xfrm>
              <a:off x="5085226" y="4397645"/>
              <a:ext cx="1068387" cy="244355"/>
              <a:chOff x="7713564" y="13965720"/>
              <a:chExt cx="1465150" cy="335100"/>
            </a:xfrm>
          </p:grpSpPr>
          <p:sp>
            <p:nvSpPr>
              <p:cNvPr id="3963" name="Google Shape;3963;p66"/>
              <p:cNvSpPr/>
              <p:nvPr/>
            </p:nvSpPr>
            <p:spPr>
              <a:xfrm>
                <a:off x="771356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6"/>
              <p:cNvSpPr/>
              <p:nvPr/>
            </p:nvSpPr>
            <p:spPr>
              <a:xfrm>
                <a:off x="8278589"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6"/>
              <p:cNvSpPr/>
              <p:nvPr/>
            </p:nvSpPr>
            <p:spPr>
              <a:xfrm>
                <a:off x="884361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66" name="Google Shape;3966;p66"/>
          <p:cNvGrpSpPr/>
          <p:nvPr/>
        </p:nvGrpSpPr>
        <p:grpSpPr>
          <a:xfrm>
            <a:off x="720063" y="9939100"/>
            <a:ext cx="4269950" cy="3705675"/>
            <a:chOff x="4630044" y="3944564"/>
            <a:chExt cx="4312210" cy="3705675"/>
          </a:xfrm>
        </p:grpSpPr>
        <p:sp>
          <p:nvSpPr>
            <p:cNvPr id="3967" name="Google Shape;3967;p66"/>
            <p:cNvSpPr/>
            <p:nvPr/>
          </p:nvSpPr>
          <p:spPr>
            <a:xfrm>
              <a:off x="4630044" y="3944564"/>
              <a:ext cx="43122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6"/>
            <p:cNvSpPr/>
            <p:nvPr/>
          </p:nvSpPr>
          <p:spPr>
            <a:xfrm rot="10800000">
              <a:off x="4630053" y="4998239"/>
              <a:ext cx="43122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69" name="Google Shape;3969;p66"/>
            <p:cNvGrpSpPr/>
            <p:nvPr/>
          </p:nvGrpSpPr>
          <p:grpSpPr>
            <a:xfrm>
              <a:off x="7118866" y="4300122"/>
              <a:ext cx="1448807" cy="382399"/>
              <a:chOff x="4868525" y="2419100"/>
              <a:chExt cx="2098200" cy="553800"/>
            </a:xfrm>
          </p:grpSpPr>
          <p:sp>
            <p:nvSpPr>
              <p:cNvPr id="3970" name="Google Shape;3970;p6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73" name="Google Shape;3973;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74" name="Google Shape;3974;p6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76" name="Google Shape;3976;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977" name="Google Shape;3977;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978" name="Google Shape;3978;p66"/>
            <p:cNvGrpSpPr/>
            <p:nvPr/>
          </p:nvGrpSpPr>
          <p:grpSpPr>
            <a:xfrm>
              <a:off x="5085226" y="4397645"/>
              <a:ext cx="1068387" cy="244355"/>
              <a:chOff x="7713564" y="13965720"/>
              <a:chExt cx="1465150" cy="335100"/>
            </a:xfrm>
          </p:grpSpPr>
          <p:sp>
            <p:nvSpPr>
              <p:cNvPr id="3979" name="Google Shape;3979;p66"/>
              <p:cNvSpPr/>
              <p:nvPr/>
            </p:nvSpPr>
            <p:spPr>
              <a:xfrm>
                <a:off x="771356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6"/>
              <p:cNvSpPr/>
              <p:nvPr/>
            </p:nvSpPr>
            <p:spPr>
              <a:xfrm>
                <a:off x="8278589"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6"/>
              <p:cNvSpPr/>
              <p:nvPr/>
            </p:nvSpPr>
            <p:spPr>
              <a:xfrm>
                <a:off x="884361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82" name="Google Shape;3982;p66"/>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OUR TEAM  AROUND EUROPE</a:t>
            </a:r>
            <a:endParaRPr/>
          </a:p>
        </p:txBody>
      </p:sp>
      <p:grpSp>
        <p:nvGrpSpPr>
          <p:cNvPr id="3983" name="Google Shape;3983;p66"/>
          <p:cNvGrpSpPr/>
          <p:nvPr/>
        </p:nvGrpSpPr>
        <p:grpSpPr>
          <a:xfrm>
            <a:off x="719475" y="13870900"/>
            <a:ext cx="4271129" cy="3705675"/>
            <a:chOff x="4628857" y="3944563"/>
            <a:chExt cx="4313400" cy="3705675"/>
          </a:xfrm>
        </p:grpSpPr>
        <p:sp>
          <p:nvSpPr>
            <p:cNvPr id="3984" name="Google Shape;3984;p66"/>
            <p:cNvSpPr/>
            <p:nvPr/>
          </p:nvSpPr>
          <p:spPr>
            <a:xfrm>
              <a:off x="4628857" y="3944563"/>
              <a:ext cx="4313400" cy="3705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6"/>
            <p:cNvSpPr/>
            <p:nvPr/>
          </p:nvSpPr>
          <p:spPr>
            <a:xfrm rot="10800000">
              <a:off x="4630053" y="4998238"/>
              <a:ext cx="4312200" cy="26520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6" name="Google Shape;3986;p66"/>
            <p:cNvGrpSpPr/>
            <p:nvPr/>
          </p:nvGrpSpPr>
          <p:grpSpPr>
            <a:xfrm>
              <a:off x="7118866" y="4300122"/>
              <a:ext cx="1448807" cy="382399"/>
              <a:chOff x="4868525" y="2419100"/>
              <a:chExt cx="2098200" cy="553800"/>
            </a:xfrm>
          </p:grpSpPr>
          <p:sp>
            <p:nvSpPr>
              <p:cNvPr id="3987" name="Google Shape;3987;p66"/>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6"/>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6"/>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90" name="Google Shape;3990;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3991" name="Google Shape;3991;p66"/>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993" name="Google Shape;3993;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3994" name="Google Shape;3994;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3995" name="Google Shape;3995;p66"/>
            <p:cNvGrpSpPr/>
            <p:nvPr/>
          </p:nvGrpSpPr>
          <p:grpSpPr>
            <a:xfrm>
              <a:off x="5085226" y="4397645"/>
              <a:ext cx="1068387" cy="244355"/>
              <a:chOff x="7713564" y="13965720"/>
              <a:chExt cx="1465150" cy="335100"/>
            </a:xfrm>
          </p:grpSpPr>
          <p:sp>
            <p:nvSpPr>
              <p:cNvPr id="3996" name="Google Shape;3996;p66"/>
              <p:cNvSpPr/>
              <p:nvPr/>
            </p:nvSpPr>
            <p:spPr>
              <a:xfrm>
                <a:off x="771356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6"/>
              <p:cNvSpPr/>
              <p:nvPr/>
            </p:nvSpPr>
            <p:spPr>
              <a:xfrm>
                <a:off x="8278589"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6"/>
              <p:cNvSpPr/>
              <p:nvPr/>
            </p:nvSpPr>
            <p:spPr>
              <a:xfrm>
                <a:off x="8843614"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99" name="Google Shape;3999;p66"/>
          <p:cNvSpPr txBox="1"/>
          <p:nvPr/>
        </p:nvSpPr>
        <p:spPr>
          <a:xfrm flipH="1">
            <a:off x="816312" y="11077425"/>
            <a:ext cx="4077300" cy="12312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solidFill>
                  <a:schemeClr val="dk1"/>
                </a:solidFill>
                <a:latin typeface="Barlow Condensed"/>
                <a:ea typeface="Barlow Condensed"/>
                <a:cs typeface="Barlow Condensed"/>
                <a:sym typeface="Barlow Condensed"/>
              </a:rPr>
              <a:t>ROSS BOSS</a:t>
            </a:r>
            <a:endParaRPr b="1" sz="6000">
              <a:solidFill>
                <a:schemeClr val="dk1"/>
              </a:solidFill>
              <a:latin typeface="Barlow Condensed"/>
              <a:ea typeface="Barlow Condensed"/>
              <a:cs typeface="Barlow Condensed"/>
              <a:sym typeface="Barlow Condensed"/>
            </a:endParaRPr>
          </a:p>
        </p:txBody>
      </p:sp>
      <p:sp>
        <p:nvSpPr>
          <p:cNvPr id="4000" name="Google Shape;4000;p66"/>
          <p:cNvSpPr txBox="1"/>
          <p:nvPr/>
        </p:nvSpPr>
        <p:spPr>
          <a:xfrm flipH="1">
            <a:off x="816463" y="12100423"/>
            <a:ext cx="4077300" cy="1416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3600">
                <a:solidFill>
                  <a:schemeClr val="dk1"/>
                </a:solidFill>
                <a:latin typeface="Barlow Condensed"/>
                <a:ea typeface="Barlow Condensed"/>
                <a:cs typeface="Barlow Condensed"/>
                <a:sym typeface="Barlow Condensed"/>
              </a:rPr>
              <a:t>You can describe your team member here</a:t>
            </a:r>
            <a:endParaRPr sz="3600">
              <a:solidFill>
                <a:schemeClr val="dk1"/>
              </a:solidFill>
              <a:latin typeface="Barlow Condensed"/>
              <a:ea typeface="Barlow Condensed"/>
              <a:cs typeface="Barlow Condensed"/>
              <a:sym typeface="Barlow Condensed"/>
            </a:endParaRPr>
          </a:p>
        </p:txBody>
      </p:sp>
      <p:sp>
        <p:nvSpPr>
          <p:cNvPr id="4001" name="Google Shape;4001;p66"/>
          <p:cNvSpPr txBox="1"/>
          <p:nvPr/>
        </p:nvSpPr>
        <p:spPr>
          <a:xfrm>
            <a:off x="5397025" y="11077413"/>
            <a:ext cx="4077300" cy="12312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solidFill>
                  <a:schemeClr val="dk1"/>
                </a:solidFill>
                <a:latin typeface="Barlow Condensed"/>
                <a:ea typeface="Barlow Condensed"/>
                <a:cs typeface="Barlow Condensed"/>
                <a:sym typeface="Barlow Condensed"/>
              </a:rPr>
              <a:t>ALICE CRAZY</a:t>
            </a:r>
            <a:endParaRPr b="1" sz="6000">
              <a:solidFill>
                <a:schemeClr val="dk1"/>
              </a:solidFill>
              <a:latin typeface="Barlow Condensed"/>
              <a:ea typeface="Barlow Condensed"/>
              <a:cs typeface="Barlow Condensed"/>
              <a:sym typeface="Barlow Condensed"/>
            </a:endParaRPr>
          </a:p>
        </p:txBody>
      </p:sp>
      <p:sp>
        <p:nvSpPr>
          <p:cNvPr id="4002" name="Google Shape;4002;p66"/>
          <p:cNvSpPr txBox="1"/>
          <p:nvPr/>
        </p:nvSpPr>
        <p:spPr>
          <a:xfrm>
            <a:off x="5397025" y="12194836"/>
            <a:ext cx="4077300" cy="1416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600">
                <a:solidFill>
                  <a:schemeClr val="dk1"/>
                </a:solidFill>
                <a:latin typeface="Barlow Condensed"/>
                <a:ea typeface="Barlow Condensed"/>
                <a:cs typeface="Barlow Condensed"/>
                <a:sym typeface="Barlow Condensed"/>
              </a:rPr>
              <a:t>You can describe your team member here</a:t>
            </a:r>
            <a:endParaRPr sz="3600">
              <a:solidFill>
                <a:schemeClr val="dk1"/>
              </a:solidFill>
              <a:latin typeface="Barlow Condensed"/>
              <a:ea typeface="Barlow Condensed"/>
              <a:cs typeface="Barlow Condensed"/>
              <a:sym typeface="Barlow Condensed"/>
            </a:endParaRPr>
          </a:p>
        </p:txBody>
      </p:sp>
      <p:sp>
        <p:nvSpPr>
          <p:cNvPr id="4003" name="Google Shape;4003;p66"/>
          <p:cNvSpPr txBox="1"/>
          <p:nvPr/>
        </p:nvSpPr>
        <p:spPr>
          <a:xfrm>
            <a:off x="817038" y="15010626"/>
            <a:ext cx="4077300" cy="12312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solidFill>
                  <a:schemeClr val="dk1"/>
                </a:solidFill>
                <a:latin typeface="Barlow Condensed"/>
                <a:ea typeface="Barlow Condensed"/>
                <a:cs typeface="Barlow Condensed"/>
                <a:sym typeface="Barlow Condensed"/>
              </a:rPr>
              <a:t>ISAIAS CHRIS</a:t>
            </a:r>
            <a:endParaRPr b="1" sz="6000">
              <a:solidFill>
                <a:schemeClr val="dk1"/>
              </a:solidFill>
              <a:latin typeface="Barlow Condensed"/>
              <a:ea typeface="Barlow Condensed"/>
              <a:cs typeface="Barlow Condensed"/>
              <a:sym typeface="Barlow Condensed"/>
            </a:endParaRPr>
          </a:p>
        </p:txBody>
      </p:sp>
      <p:sp>
        <p:nvSpPr>
          <p:cNvPr id="4004" name="Google Shape;4004;p66"/>
          <p:cNvSpPr txBox="1"/>
          <p:nvPr/>
        </p:nvSpPr>
        <p:spPr>
          <a:xfrm>
            <a:off x="817050" y="16033636"/>
            <a:ext cx="4077300" cy="1416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600">
                <a:solidFill>
                  <a:schemeClr val="dk1"/>
                </a:solidFill>
                <a:latin typeface="Barlow Condensed"/>
                <a:ea typeface="Barlow Condensed"/>
                <a:cs typeface="Barlow Condensed"/>
                <a:sym typeface="Barlow Condensed"/>
              </a:rPr>
              <a:t>You can describe your team member here</a:t>
            </a:r>
            <a:endParaRPr sz="3600">
              <a:solidFill>
                <a:schemeClr val="dk1"/>
              </a:solidFill>
              <a:latin typeface="Barlow Condensed"/>
              <a:ea typeface="Barlow Condensed"/>
              <a:cs typeface="Barlow Condensed"/>
              <a:sym typeface="Barlow Condensed"/>
            </a:endParaRPr>
          </a:p>
        </p:txBody>
      </p:sp>
      <p:sp>
        <p:nvSpPr>
          <p:cNvPr id="4005" name="Google Shape;4005;p66"/>
          <p:cNvSpPr txBox="1"/>
          <p:nvPr/>
        </p:nvSpPr>
        <p:spPr>
          <a:xfrm>
            <a:off x="5397025" y="15010650"/>
            <a:ext cx="4077300" cy="1231200"/>
          </a:xfrm>
          <a:prstGeom prst="rect">
            <a:avLst/>
          </a:prstGeom>
          <a:noFill/>
          <a:ln>
            <a:noFill/>
          </a:ln>
        </p:spPr>
        <p:txBody>
          <a:bodyPr anchorCtr="0" anchor="ctr" bIns="176925" lIns="176925" spcFirstLastPara="1" rIns="176925" wrap="square" tIns="176925">
            <a:noAutofit/>
          </a:bodyPr>
          <a:lstStyle/>
          <a:p>
            <a:pPr indent="0" lvl="0" marL="0" rtl="0" algn="ctr">
              <a:spcBef>
                <a:spcPts val="0"/>
              </a:spcBef>
              <a:spcAft>
                <a:spcPts val="0"/>
              </a:spcAft>
              <a:buNone/>
            </a:pPr>
            <a:r>
              <a:rPr b="1" lang="en" sz="6000">
                <a:solidFill>
                  <a:schemeClr val="dk1"/>
                </a:solidFill>
                <a:latin typeface="Barlow Condensed"/>
                <a:ea typeface="Barlow Condensed"/>
                <a:cs typeface="Barlow Condensed"/>
                <a:sym typeface="Barlow Condensed"/>
              </a:rPr>
              <a:t>ENMA LYON</a:t>
            </a:r>
            <a:endParaRPr b="1" sz="6000">
              <a:solidFill>
                <a:schemeClr val="dk1"/>
              </a:solidFill>
              <a:latin typeface="Barlow Condensed"/>
              <a:ea typeface="Barlow Condensed"/>
              <a:cs typeface="Barlow Condensed"/>
              <a:sym typeface="Barlow Condensed"/>
            </a:endParaRPr>
          </a:p>
        </p:txBody>
      </p:sp>
      <p:sp>
        <p:nvSpPr>
          <p:cNvPr id="4006" name="Google Shape;4006;p66"/>
          <p:cNvSpPr txBox="1"/>
          <p:nvPr/>
        </p:nvSpPr>
        <p:spPr>
          <a:xfrm>
            <a:off x="5397025" y="16033636"/>
            <a:ext cx="4077300" cy="1416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sz="3600">
                <a:solidFill>
                  <a:schemeClr val="dk1"/>
                </a:solidFill>
                <a:latin typeface="Barlow Condensed"/>
                <a:ea typeface="Barlow Condensed"/>
                <a:cs typeface="Barlow Condensed"/>
                <a:sym typeface="Barlow Condensed"/>
              </a:rPr>
              <a:t>You can describe your team member here</a:t>
            </a:r>
            <a:endParaRPr sz="3600">
              <a:solidFill>
                <a:schemeClr val="dk1"/>
              </a:solidFill>
              <a:latin typeface="Barlow Condensed"/>
              <a:ea typeface="Barlow Condensed"/>
              <a:cs typeface="Barlow Condensed"/>
              <a:sym typeface="Barlow Condensed"/>
            </a:endParaRPr>
          </a:p>
        </p:txBody>
      </p:sp>
      <p:sp>
        <p:nvSpPr>
          <p:cNvPr id="4007" name="Google Shape;4007;p66"/>
          <p:cNvSpPr/>
          <p:nvPr/>
        </p:nvSpPr>
        <p:spPr>
          <a:xfrm rot="-180001">
            <a:off x="2658114" y="1054191"/>
            <a:ext cx="5023658"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OUR TEAM</a:t>
            </a:r>
          </a:p>
        </p:txBody>
      </p:sp>
      <p:sp>
        <p:nvSpPr>
          <p:cNvPr id="4008" name="Google Shape;4008;p66"/>
          <p:cNvSpPr/>
          <p:nvPr/>
        </p:nvSpPr>
        <p:spPr>
          <a:xfrm rot="-180001">
            <a:off x="1171706" y="2019531"/>
            <a:ext cx="7996462"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AROUND EUROPE</a:t>
            </a:r>
          </a:p>
        </p:txBody>
      </p:sp>
      <p:grpSp>
        <p:nvGrpSpPr>
          <p:cNvPr id="4009" name="Google Shape;4009;p66"/>
          <p:cNvGrpSpPr/>
          <p:nvPr/>
        </p:nvGrpSpPr>
        <p:grpSpPr>
          <a:xfrm>
            <a:off x="747700" y="4200409"/>
            <a:ext cx="8754100" cy="5512550"/>
            <a:chOff x="-379275" y="5546375"/>
            <a:chExt cx="8754100" cy="5512550"/>
          </a:xfrm>
        </p:grpSpPr>
        <p:sp>
          <p:nvSpPr>
            <p:cNvPr id="4010" name="Google Shape;4010;p66"/>
            <p:cNvSpPr/>
            <p:nvPr/>
          </p:nvSpPr>
          <p:spPr>
            <a:xfrm>
              <a:off x="-379275" y="5546375"/>
              <a:ext cx="87540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6"/>
            <p:cNvSpPr/>
            <p:nvPr/>
          </p:nvSpPr>
          <p:spPr>
            <a:xfrm rot="10800000">
              <a:off x="-379175" y="6600625"/>
              <a:ext cx="8754000" cy="44583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12" name="Google Shape;4012;p66"/>
            <p:cNvGrpSpPr/>
            <p:nvPr/>
          </p:nvGrpSpPr>
          <p:grpSpPr>
            <a:xfrm>
              <a:off x="6552003" y="5874872"/>
              <a:ext cx="1448807" cy="382399"/>
              <a:chOff x="4868525" y="2419100"/>
              <a:chExt cx="2098200" cy="553800"/>
            </a:xfrm>
          </p:grpSpPr>
          <p:sp>
            <p:nvSpPr>
              <p:cNvPr id="4013" name="Google Shape;4013;p66"/>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6"/>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6"/>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16" name="Google Shape;4016;p66"/>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017" name="Google Shape;4017;p66"/>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6"/>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19" name="Google Shape;4019;p66"/>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020" name="Google Shape;4020;p66"/>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021" name="Google Shape;4021;p66"/>
            <p:cNvGrpSpPr/>
            <p:nvPr/>
          </p:nvGrpSpPr>
          <p:grpSpPr>
            <a:xfrm>
              <a:off x="162463" y="5939783"/>
              <a:ext cx="1068387" cy="244355"/>
              <a:chOff x="286821" y="13929688"/>
              <a:chExt cx="1465150" cy="335100"/>
            </a:xfrm>
          </p:grpSpPr>
          <p:sp>
            <p:nvSpPr>
              <p:cNvPr id="4022" name="Google Shape;4022;p66"/>
              <p:cNvSpPr/>
              <p:nvPr/>
            </p:nvSpPr>
            <p:spPr>
              <a:xfrm>
                <a:off x="28682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6"/>
              <p:cNvSpPr/>
              <p:nvPr/>
            </p:nvSpPr>
            <p:spPr>
              <a:xfrm>
                <a:off x="851846"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6"/>
              <p:cNvSpPr/>
              <p:nvPr/>
            </p:nvSpPr>
            <p:spPr>
              <a:xfrm>
                <a:off x="1416871"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25" name="Google Shape;4025;p66"/>
          <p:cNvGrpSpPr/>
          <p:nvPr/>
        </p:nvGrpSpPr>
        <p:grpSpPr>
          <a:xfrm>
            <a:off x="2082632" y="4488606"/>
            <a:ext cx="6120970" cy="4962355"/>
            <a:chOff x="4298792" y="1293692"/>
            <a:chExt cx="4125199" cy="3344356"/>
          </a:xfrm>
        </p:grpSpPr>
        <p:sp>
          <p:nvSpPr>
            <p:cNvPr id="4026" name="Google Shape;4026;p66"/>
            <p:cNvSpPr/>
            <p:nvPr/>
          </p:nvSpPr>
          <p:spPr>
            <a:xfrm>
              <a:off x="5477411" y="3319737"/>
              <a:ext cx="7668" cy="21830"/>
            </a:xfrm>
            <a:custGeom>
              <a:rect b="b" l="l" r="r" t="t"/>
              <a:pathLst>
                <a:path extrusionOk="0" h="1358" w="477">
                  <a:moveTo>
                    <a:pt x="477" y="917"/>
                  </a:moveTo>
                  <a:lnTo>
                    <a:pt x="477" y="441"/>
                  </a:lnTo>
                  <a:lnTo>
                    <a:pt x="0" y="1"/>
                  </a:lnTo>
                  <a:lnTo>
                    <a:pt x="0" y="1"/>
                  </a:lnTo>
                  <a:lnTo>
                    <a:pt x="477" y="441"/>
                  </a:lnTo>
                  <a:lnTo>
                    <a:pt x="477" y="917"/>
                  </a:lnTo>
                  <a:lnTo>
                    <a:pt x="477" y="1357"/>
                  </a:lnTo>
                  <a:lnTo>
                    <a:pt x="477" y="135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27" name="Google Shape;4027;p66"/>
            <p:cNvSpPr/>
            <p:nvPr/>
          </p:nvSpPr>
          <p:spPr>
            <a:xfrm>
              <a:off x="5492136" y="3305012"/>
              <a:ext cx="7684" cy="7089"/>
            </a:xfrm>
            <a:custGeom>
              <a:rect b="b" l="l" r="r" t="t"/>
              <a:pathLst>
                <a:path extrusionOk="0" h="441" w="478">
                  <a:moveTo>
                    <a:pt x="1" y="0"/>
                  </a:moveTo>
                  <a:lnTo>
                    <a:pt x="1" y="440"/>
                  </a:lnTo>
                  <a:lnTo>
                    <a:pt x="477" y="44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28" name="Google Shape;4028;p66"/>
            <p:cNvSpPr/>
            <p:nvPr/>
          </p:nvSpPr>
          <p:spPr>
            <a:xfrm>
              <a:off x="5477411" y="3356275"/>
              <a:ext cx="7668" cy="7684"/>
            </a:xfrm>
            <a:custGeom>
              <a:rect b="b" l="l" r="r" t="t"/>
              <a:pathLst>
                <a:path extrusionOk="0" h="478" w="477">
                  <a:moveTo>
                    <a:pt x="0" y="1"/>
                  </a:moveTo>
                  <a:lnTo>
                    <a:pt x="0" y="477"/>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29" name="Google Shape;4029;p66"/>
            <p:cNvSpPr/>
            <p:nvPr/>
          </p:nvSpPr>
          <p:spPr>
            <a:xfrm>
              <a:off x="5477411" y="3378668"/>
              <a:ext cx="16" cy="7089"/>
            </a:xfrm>
            <a:custGeom>
              <a:rect b="b" l="l" r="r" t="t"/>
              <a:pathLst>
                <a:path extrusionOk="0" h="441" w="1">
                  <a:moveTo>
                    <a:pt x="0" y="1"/>
                  </a:moveTo>
                  <a:lnTo>
                    <a:pt x="0" y="1"/>
                  </a:lnTo>
                  <a:lnTo>
                    <a:pt x="0" y="441"/>
                  </a:ln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0" name="Google Shape;4030;p66"/>
            <p:cNvSpPr/>
            <p:nvPr/>
          </p:nvSpPr>
          <p:spPr>
            <a:xfrm>
              <a:off x="5565808" y="3216616"/>
              <a:ext cx="14741" cy="44206"/>
            </a:xfrm>
            <a:custGeom>
              <a:rect b="b" l="l" r="r" t="t"/>
              <a:pathLst>
                <a:path extrusionOk="0" h="2750" w="917">
                  <a:moveTo>
                    <a:pt x="0" y="0"/>
                  </a:moveTo>
                  <a:lnTo>
                    <a:pt x="477" y="917"/>
                  </a:lnTo>
                  <a:lnTo>
                    <a:pt x="832" y="1272"/>
                  </a:lnTo>
                  <a:lnTo>
                    <a:pt x="832" y="1272"/>
                  </a:lnTo>
                  <a:lnTo>
                    <a:pt x="917" y="917"/>
                  </a:lnTo>
                  <a:lnTo>
                    <a:pt x="917" y="440"/>
                  </a:lnTo>
                  <a:lnTo>
                    <a:pt x="0" y="0"/>
                  </a:lnTo>
                  <a:close/>
                  <a:moveTo>
                    <a:pt x="832" y="1272"/>
                  </a:moveTo>
                  <a:lnTo>
                    <a:pt x="477" y="2750"/>
                  </a:lnTo>
                  <a:lnTo>
                    <a:pt x="477" y="2750"/>
                  </a:lnTo>
                  <a:lnTo>
                    <a:pt x="917" y="1357"/>
                  </a:lnTo>
                  <a:lnTo>
                    <a:pt x="832" y="1272"/>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1" name="Google Shape;4031;p66"/>
            <p:cNvSpPr/>
            <p:nvPr/>
          </p:nvSpPr>
          <p:spPr>
            <a:xfrm>
              <a:off x="5433205" y="3282620"/>
              <a:ext cx="7684" cy="7668"/>
            </a:xfrm>
            <a:custGeom>
              <a:rect b="b" l="l" r="r" t="t"/>
              <a:pathLst>
                <a:path extrusionOk="0" h="477" w="478">
                  <a:moveTo>
                    <a:pt x="1" y="477"/>
                  </a:moveTo>
                  <a:lnTo>
                    <a:pt x="1" y="477"/>
                  </a:lnTo>
                  <a:lnTo>
                    <a:pt x="477" y="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2" name="Google Shape;4032;p66"/>
            <p:cNvSpPr/>
            <p:nvPr/>
          </p:nvSpPr>
          <p:spPr>
            <a:xfrm>
              <a:off x="5418480" y="3429947"/>
              <a:ext cx="16" cy="7668"/>
            </a:xfrm>
            <a:custGeom>
              <a:rect b="b" l="l" r="r" t="t"/>
              <a:pathLst>
                <a:path extrusionOk="0" h="477" w="1">
                  <a:moveTo>
                    <a:pt x="0" y="0"/>
                  </a:move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3" name="Google Shape;4033;p66"/>
            <p:cNvSpPr/>
            <p:nvPr/>
          </p:nvSpPr>
          <p:spPr>
            <a:xfrm>
              <a:off x="5573459" y="3179482"/>
              <a:ext cx="16" cy="29482"/>
            </a:xfrm>
            <a:custGeom>
              <a:rect b="b" l="l" r="r" t="t"/>
              <a:pathLst>
                <a:path extrusionOk="0" h="1834" w="1">
                  <a:moveTo>
                    <a:pt x="1" y="1394"/>
                  </a:moveTo>
                  <a:lnTo>
                    <a:pt x="1" y="477"/>
                  </a:lnTo>
                  <a:lnTo>
                    <a:pt x="1" y="1"/>
                  </a:lnTo>
                  <a:lnTo>
                    <a:pt x="1" y="1"/>
                  </a:lnTo>
                  <a:lnTo>
                    <a:pt x="1" y="477"/>
                  </a:lnTo>
                  <a:lnTo>
                    <a:pt x="1" y="1394"/>
                  </a:lnTo>
                  <a:lnTo>
                    <a:pt x="1" y="1834"/>
                  </a:lnTo>
                  <a:lnTo>
                    <a:pt x="1" y="183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4" name="Google Shape;4034;p66"/>
            <p:cNvSpPr/>
            <p:nvPr/>
          </p:nvSpPr>
          <p:spPr>
            <a:xfrm>
              <a:off x="5580532" y="3157685"/>
              <a:ext cx="16" cy="21814"/>
            </a:xfrm>
            <a:custGeom>
              <a:rect b="b" l="l" r="r" t="t"/>
              <a:pathLst>
                <a:path extrusionOk="0" h="1357" w="1">
                  <a:moveTo>
                    <a:pt x="1" y="917"/>
                  </a:moveTo>
                  <a:lnTo>
                    <a:pt x="1" y="440"/>
                  </a:lnTo>
                  <a:lnTo>
                    <a:pt x="1" y="0"/>
                  </a:lnTo>
                  <a:lnTo>
                    <a:pt x="1" y="0"/>
                  </a:lnTo>
                  <a:lnTo>
                    <a:pt x="1" y="440"/>
                  </a:lnTo>
                  <a:lnTo>
                    <a:pt x="1" y="917"/>
                  </a:lnTo>
                  <a:lnTo>
                    <a:pt x="1" y="1357"/>
                  </a:lnTo>
                  <a:lnTo>
                    <a:pt x="1" y="135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5" name="Google Shape;4035;p66"/>
            <p:cNvSpPr/>
            <p:nvPr/>
          </p:nvSpPr>
          <p:spPr>
            <a:xfrm>
              <a:off x="6405582" y="4159511"/>
              <a:ext cx="7668" cy="7089"/>
            </a:xfrm>
            <a:custGeom>
              <a:rect b="b" l="l" r="r" t="t"/>
              <a:pathLst>
                <a:path extrusionOk="0" h="441" w="477">
                  <a:moveTo>
                    <a:pt x="0" y="1"/>
                  </a:moveTo>
                  <a:lnTo>
                    <a:pt x="0" y="441"/>
                  </a:lnTo>
                  <a:lnTo>
                    <a:pt x="477" y="44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6" name="Google Shape;4036;p66"/>
            <p:cNvSpPr/>
            <p:nvPr/>
          </p:nvSpPr>
          <p:spPr>
            <a:xfrm>
              <a:off x="5543994" y="3614408"/>
              <a:ext cx="16" cy="7073"/>
            </a:xfrm>
            <a:custGeom>
              <a:rect b="b" l="l" r="r" t="t"/>
              <a:pathLst>
                <a:path extrusionOk="0" h="440" w="1">
                  <a:moveTo>
                    <a:pt x="1" y="0"/>
                  </a:move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7" name="Google Shape;4037;p66"/>
            <p:cNvSpPr/>
            <p:nvPr/>
          </p:nvSpPr>
          <p:spPr>
            <a:xfrm>
              <a:off x="5830997" y="3400482"/>
              <a:ext cx="14741" cy="7668"/>
            </a:xfrm>
            <a:custGeom>
              <a:rect b="b" l="l" r="r" t="t"/>
              <a:pathLst>
                <a:path extrusionOk="0" h="477" w="917">
                  <a:moveTo>
                    <a:pt x="917" y="0"/>
                  </a:move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8" name="Google Shape;4038;p66"/>
            <p:cNvSpPr/>
            <p:nvPr/>
          </p:nvSpPr>
          <p:spPr>
            <a:xfrm>
              <a:off x="5411407" y="3415206"/>
              <a:ext cx="16" cy="7684"/>
            </a:xfrm>
            <a:custGeom>
              <a:rect b="b" l="l" r="r" t="t"/>
              <a:pathLst>
                <a:path extrusionOk="0" h="478" w="1">
                  <a:moveTo>
                    <a:pt x="0" y="1"/>
                  </a:move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39" name="Google Shape;4039;p66"/>
            <p:cNvSpPr/>
            <p:nvPr/>
          </p:nvSpPr>
          <p:spPr>
            <a:xfrm>
              <a:off x="5706062" y="3650946"/>
              <a:ext cx="16" cy="7668"/>
            </a:xfrm>
            <a:custGeom>
              <a:rect b="b" l="l" r="r" t="t"/>
              <a:pathLst>
                <a:path extrusionOk="0" h="477" w="1">
                  <a:moveTo>
                    <a:pt x="1" y="0"/>
                  </a:moveTo>
                  <a:lnTo>
                    <a:pt x="1" y="0"/>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0" name="Google Shape;4040;p66"/>
            <p:cNvSpPr/>
            <p:nvPr/>
          </p:nvSpPr>
          <p:spPr>
            <a:xfrm>
              <a:off x="5477411" y="3408133"/>
              <a:ext cx="22409" cy="14757"/>
            </a:xfrm>
            <a:custGeom>
              <a:rect b="b" l="l" r="r" t="t"/>
              <a:pathLst>
                <a:path extrusionOk="0" h="918" w="1394">
                  <a:moveTo>
                    <a:pt x="477" y="441"/>
                  </a:moveTo>
                  <a:lnTo>
                    <a:pt x="1393" y="917"/>
                  </a:lnTo>
                  <a:lnTo>
                    <a:pt x="1393" y="917"/>
                  </a:lnTo>
                  <a:lnTo>
                    <a:pt x="1393" y="917"/>
                  </a:lnTo>
                  <a:lnTo>
                    <a:pt x="477" y="44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1" name="Google Shape;4041;p66"/>
            <p:cNvSpPr/>
            <p:nvPr/>
          </p:nvSpPr>
          <p:spPr>
            <a:xfrm>
              <a:off x="5499804" y="3429947"/>
              <a:ext cx="16" cy="14741"/>
            </a:xfrm>
            <a:custGeom>
              <a:rect b="b" l="l" r="r" t="t"/>
              <a:pathLst>
                <a:path extrusionOk="0" h="917" w="1">
                  <a:moveTo>
                    <a:pt x="0" y="917"/>
                  </a:moveTo>
                  <a:lnTo>
                    <a:pt x="0" y="477"/>
                  </a:lnTo>
                  <a:lnTo>
                    <a:pt x="0" y="0"/>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2" name="Google Shape;4042;p66"/>
            <p:cNvSpPr/>
            <p:nvPr/>
          </p:nvSpPr>
          <p:spPr>
            <a:xfrm>
              <a:off x="5470338" y="3393409"/>
              <a:ext cx="7089" cy="7089"/>
            </a:xfrm>
            <a:custGeom>
              <a:rect b="b" l="l" r="r" t="t"/>
              <a:pathLst>
                <a:path extrusionOk="0" h="441" w="441">
                  <a:moveTo>
                    <a:pt x="0" y="0"/>
                  </a:moveTo>
                  <a:lnTo>
                    <a:pt x="440" y="440"/>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3" name="Google Shape;4043;p66"/>
            <p:cNvSpPr/>
            <p:nvPr/>
          </p:nvSpPr>
          <p:spPr>
            <a:xfrm>
              <a:off x="6361376" y="4092928"/>
              <a:ext cx="7684" cy="7668"/>
            </a:xfrm>
            <a:custGeom>
              <a:rect b="b" l="l" r="r" t="t"/>
              <a:pathLst>
                <a:path extrusionOk="0" h="477" w="478">
                  <a:moveTo>
                    <a:pt x="1" y="477"/>
                  </a:moveTo>
                  <a:lnTo>
                    <a:pt x="1" y="477"/>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4" name="Google Shape;4044;p66"/>
            <p:cNvSpPr/>
            <p:nvPr/>
          </p:nvSpPr>
          <p:spPr>
            <a:xfrm>
              <a:off x="5492136" y="3459413"/>
              <a:ext cx="14757" cy="22409"/>
            </a:xfrm>
            <a:custGeom>
              <a:rect b="b" l="l" r="r" t="t"/>
              <a:pathLst>
                <a:path extrusionOk="0" h="1394" w="918">
                  <a:moveTo>
                    <a:pt x="1" y="0"/>
                  </a:moveTo>
                  <a:lnTo>
                    <a:pt x="477" y="477"/>
                  </a:lnTo>
                  <a:lnTo>
                    <a:pt x="917" y="1394"/>
                  </a:lnTo>
                  <a:lnTo>
                    <a:pt x="917" y="1394"/>
                  </a:lnTo>
                  <a:lnTo>
                    <a:pt x="477"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5" name="Google Shape;4045;p66"/>
            <p:cNvSpPr/>
            <p:nvPr/>
          </p:nvSpPr>
          <p:spPr>
            <a:xfrm>
              <a:off x="5543994" y="3533068"/>
              <a:ext cx="14757" cy="66615"/>
            </a:xfrm>
            <a:custGeom>
              <a:rect b="b" l="l" r="r" t="t"/>
              <a:pathLst>
                <a:path extrusionOk="0" h="4144" w="918">
                  <a:moveTo>
                    <a:pt x="917" y="1"/>
                  </a:moveTo>
                  <a:lnTo>
                    <a:pt x="441" y="917"/>
                  </a:lnTo>
                  <a:lnTo>
                    <a:pt x="441" y="1394"/>
                  </a:lnTo>
                  <a:lnTo>
                    <a:pt x="917" y="1"/>
                  </a:lnTo>
                  <a:close/>
                  <a:moveTo>
                    <a:pt x="441" y="1394"/>
                  </a:moveTo>
                  <a:lnTo>
                    <a:pt x="1" y="2311"/>
                  </a:lnTo>
                  <a:lnTo>
                    <a:pt x="441" y="1834"/>
                  </a:lnTo>
                  <a:lnTo>
                    <a:pt x="441" y="1394"/>
                  </a:lnTo>
                  <a:close/>
                  <a:moveTo>
                    <a:pt x="1" y="2750"/>
                  </a:moveTo>
                  <a:lnTo>
                    <a:pt x="1" y="3667"/>
                  </a:lnTo>
                  <a:lnTo>
                    <a:pt x="441" y="4144"/>
                  </a:lnTo>
                  <a:lnTo>
                    <a:pt x="441" y="3667"/>
                  </a:lnTo>
                  <a:lnTo>
                    <a:pt x="1" y="275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6" name="Google Shape;4046;p66"/>
            <p:cNvSpPr/>
            <p:nvPr/>
          </p:nvSpPr>
          <p:spPr>
            <a:xfrm>
              <a:off x="5485063" y="3916135"/>
              <a:ext cx="7089" cy="7668"/>
            </a:xfrm>
            <a:custGeom>
              <a:rect b="b" l="l" r="r" t="t"/>
              <a:pathLst>
                <a:path extrusionOk="0" h="477" w="441">
                  <a:moveTo>
                    <a:pt x="1" y="0"/>
                  </a:moveTo>
                  <a:lnTo>
                    <a:pt x="1" y="477"/>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7" name="Google Shape;4047;p66"/>
            <p:cNvSpPr/>
            <p:nvPr/>
          </p:nvSpPr>
          <p:spPr>
            <a:xfrm>
              <a:off x="6022531" y="3717529"/>
              <a:ext cx="7668" cy="16"/>
            </a:xfrm>
            <a:custGeom>
              <a:rect b="b" l="l" r="r" t="t"/>
              <a:pathLst>
                <a:path extrusionOk="0" h="1" w="477">
                  <a:moveTo>
                    <a:pt x="477" y="1"/>
                  </a:moveTo>
                  <a:lnTo>
                    <a:pt x="477"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8" name="Google Shape;4048;p66"/>
            <p:cNvSpPr/>
            <p:nvPr/>
          </p:nvSpPr>
          <p:spPr>
            <a:xfrm>
              <a:off x="6361376" y="3805925"/>
              <a:ext cx="14757" cy="7089"/>
            </a:xfrm>
            <a:custGeom>
              <a:rect b="b" l="l" r="r" t="t"/>
              <a:pathLst>
                <a:path extrusionOk="0" h="441" w="918">
                  <a:moveTo>
                    <a:pt x="917" y="1"/>
                  </a:moveTo>
                  <a:lnTo>
                    <a:pt x="1" y="441"/>
                  </a:lnTo>
                  <a:lnTo>
                    <a:pt x="477" y="44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49" name="Google Shape;4049;p66"/>
            <p:cNvSpPr/>
            <p:nvPr/>
          </p:nvSpPr>
          <p:spPr>
            <a:xfrm>
              <a:off x="5845722" y="3724602"/>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0" name="Google Shape;4050;p66"/>
            <p:cNvSpPr/>
            <p:nvPr/>
          </p:nvSpPr>
          <p:spPr>
            <a:xfrm>
              <a:off x="6413233" y="3850131"/>
              <a:ext cx="16" cy="7089"/>
            </a:xfrm>
            <a:custGeom>
              <a:rect b="b" l="l" r="r" t="t"/>
              <a:pathLst>
                <a:path extrusionOk="0" h="441" w="1">
                  <a:moveTo>
                    <a:pt x="1" y="0"/>
                  </a:moveTo>
                  <a:lnTo>
                    <a:pt x="1" y="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1" name="Google Shape;4051;p66"/>
            <p:cNvSpPr/>
            <p:nvPr/>
          </p:nvSpPr>
          <p:spPr>
            <a:xfrm>
              <a:off x="6479237" y="4144786"/>
              <a:ext cx="7684" cy="7089"/>
            </a:xfrm>
            <a:custGeom>
              <a:rect b="b" l="l" r="r" t="t"/>
              <a:pathLst>
                <a:path extrusionOk="0" h="441" w="478">
                  <a:moveTo>
                    <a:pt x="1" y="0"/>
                  </a:moveTo>
                  <a:lnTo>
                    <a:pt x="477" y="440"/>
                  </a:lnTo>
                  <a:lnTo>
                    <a:pt x="477"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2" name="Google Shape;4052;p66"/>
            <p:cNvSpPr/>
            <p:nvPr/>
          </p:nvSpPr>
          <p:spPr>
            <a:xfrm>
              <a:off x="6449772" y="3850131"/>
              <a:ext cx="22409" cy="14741"/>
            </a:xfrm>
            <a:custGeom>
              <a:rect b="b" l="l" r="r" t="t"/>
              <a:pathLst>
                <a:path extrusionOk="0" h="917" w="1394">
                  <a:moveTo>
                    <a:pt x="1394" y="0"/>
                  </a:moveTo>
                  <a:lnTo>
                    <a:pt x="1" y="440"/>
                  </a:lnTo>
                  <a:lnTo>
                    <a:pt x="1" y="917"/>
                  </a:lnTo>
                  <a:lnTo>
                    <a:pt x="477" y="440"/>
                  </a:lnTo>
                  <a:lnTo>
                    <a:pt x="1394"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3" name="Google Shape;4053;p66"/>
            <p:cNvSpPr/>
            <p:nvPr/>
          </p:nvSpPr>
          <p:spPr>
            <a:xfrm>
              <a:off x="6472164" y="4012184"/>
              <a:ext cx="7089" cy="7089"/>
            </a:xfrm>
            <a:custGeom>
              <a:rect b="b" l="l" r="r" t="t"/>
              <a:pathLst>
                <a:path extrusionOk="0" h="441" w="441">
                  <a:moveTo>
                    <a:pt x="441" y="1"/>
                  </a:moveTo>
                  <a:lnTo>
                    <a:pt x="1" y="441"/>
                  </a:lnTo>
                  <a:lnTo>
                    <a:pt x="441" y="441"/>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4" name="Google Shape;4054;p66"/>
            <p:cNvSpPr/>
            <p:nvPr/>
          </p:nvSpPr>
          <p:spPr>
            <a:xfrm>
              <a:off x="5367201" y="3371016"/>
              <a:ext cx="7089" cy="29482"/>
            </a:xfrm>
            <a:custGeom>
              <a:rect b="b" l="l" r="r" t="t"/>
              <a:pathLst>
                <a:path extrusionOk="0" h="1834" w="441">
                  <a:moveTo>
                    <a:pt x="441" y="917"/>
                  </a:moveTo>
                  <a:lnTo>
                    <a:pt x="441" y="0"/>
                  </a:lnTo>
                  <a:lnTo>
                    <a:pt x="441" y="0"/>
                  </a:lnTo>
                  <a:lnTo>
                    <a:pt x="441" y="477"/>
                  </a:lnTo>
                  <a:lnTo>
                    <a:pt x="441" y="1393"/>
                  </a:lnTo>
                  <a:lnTo>
                    <a:pt x="1" y="1833"/>
                  </a:lnTo>
                  <a:lnTo>
                    <a:pt x="1" y="1833"/>
                  </a:lnTo>
                  <a:lnTo>
                    <a:pt x="441" y="1393"/>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5" name="Google Shape;4055;p66"/>
            <p:cNvSpPr/>
            <p:nvPr/>
          </p:nvSpPr>
          <p:spPr>
            <a:xfrm>
              <a:off x="6457440" y="3916135"/>
              <a:ext cx="7089" cy="16"/>
            </a:xfrm>
            <a:custGeom>
              <a:rect b="b" l="l" r="r" t="t"/>
              <a:pathLst>
                <a:path extrusionOk="0" h="1" w="441">
                  <a:moveTo>
                    <a:pt x="0" y="0"/>
                  </a:moveTo>
                  <a:lnTo>
                    <a:pt x="440" y="0"/>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6" name="Google Shape;4056;p66"/>
            <p:cNvSpPr/>
            <p:nvPr/>
          </p:nvSpPr>
          <p:spPr>
            <a:xfrm>
              <a:off x="5462670" y="3842464"/>
              <a:ext cx="7684" cy="16"/>
            </a:xfrm>
            <a:custGeom>
              <a:rect b="b" l="l" r="r" t="t"/>
              <a:pathLst>
                <a:path extrusionOk="0" h="1" w="478">
                  <a:moveTo>
                    <a:pt x="477" y="1"/>
                  </a:moveTo>
                  <a:lnTo>
                    <a:pt x="477" y="1"/>
                  </a:ln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7" name="Google Shape;4057;p66"/>
            <p:cNvSpPr/>
            <p:nvPr/>
          </p:nvSpPr>
          <p:spPr>
            <a:xfrm>
              <a:off x="5308270" y="3326810"/>
              <a:ext cx="16" cy="7684"/>
            </a:xfrm>
            <a:custGeom>
              <a:rect b="b" l="l" r="r" t="t"/>
              <a:pathLst>
                <a:path extrusionOk="0" h="478" w="1">
                  <a:moveTo>
                    <a:pt x="1" y="1"/>
                  </a:move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8" name="Google Shape;4058;p66"/>
            <p:cNvSpPr/>
            <p:nvPr/>
          </p:nvSpPr>
          <p:spPr>
            <a:xfrm>
              <a:off x="5323011" y="3334478"/>
              <a:ext cx="16" cy="14741"/>
            </a:xfrm>
            <a:custGeom>
              <a:rect b="b" l="l" r="r" t="t"/>
              <a:pathLst>
                <a:path extrusionOk="0" h="917" w="1">
                  <a:moveTo>
                    <a:pt x="0" y="0"/>
                  </a:moveTo>
                  <a:lnTo>
                    <a:pt x="0" y="0"/>
                  </a:lnTo>
                  <a:lnTo>
                    <a:pt x="0" y="440"/>
                  </a:lnTo>
                  <a:lnTo>
                    <a:pt x="0" y="917"/>
                  </a:lnTo>
                  <a:lnTo>
                    <a:pt x="0" y="917"/>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59" name="Google Shape;4059;p66"/>
            <p:cNvSpPr/>
            <p:nvPr/>
          </p:nvSpPr>
          <p:spPr>
            <a:xfrm>
              <a:off x="5337736" y="3349202"/>
              <a:ext cx="16" cy="7089"/>
            </a:xfrm>
            <a:custGeom>
              <a:rect b="b" l="l" r="r" t="t"/>
              <a:pathLst>
                <a:path extrusionOk="0" h="441" w="1">
                  <a:moveTo>
                    <a:pt x="1" y="1"/>
                  </a:moveTo>
                  <a:lnTo>
                    <a:pt x="1" y="441"/>
                  </a:ln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0" name="Google Shape;4060;p66"/>
            <p:cNvSpPr/>
            <p:nvPr/>
          </p:nvSpPr>
          <p:spPr>
            <a:xfrm>
              <a:off x="5470338" y="3452340"/>
              <a:ext cx="14741" cy="16"/>
            </a:xfrm>
            <a:custGeom>
              <a:rect b="b" l="l" r="r" t="t"/>
              <a:pathLst>
                <a:path extrusionOk="0" h="1" w="917">
                  <a:moveTo>
                    <a:pt x="440" y="1"/>
                  </a:moveTo>
                  <a:lnTo>
                    <a:pt x="917"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1" name="Google Shape;4061;p66"/>
            <p:cNvSpPr/>
            <p:nvPr/>
          </p:nvSpPr>
          <p:spPr>
            <a:xfrm>
              <a:off x="5477411" y="3724602"/>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2" name="Google Shape;4062;p66"/>
            <p:cNvSpPr/>
            <p:nvPr/>
          </p:nvSpPr>
          <p:spPr>
            <a:xfrm>
              <a:off x="5455597" y="3835391"/>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3" name="Google Shape;4063;p66"/>
            <p:cNvSpPr/>
            <p:nvPr/>
          </p:nvSpPr>
          <p:spPr>
            <a:xfrm>
              <a:off x="5485063" y="3754067"/>
              <a:ext cx="7089" cy="7684"/>
            </a:xfrm>
            <a:custGeom>
              <a:rect b="b" l="l" r="r" t="t"/>
              <a:pathLst>
                <a:path extrusionOk="0" h="478" w="441">
                  <a:moveTo>
                    <a:pt x="1" y="1"/>
                  </a:moveTo>
                  <a:lnTo>
                    <a:pt x="1" y="477"/>
                  </a:lnTo>
                  <a:lnTo>
                    <a:pt x="441" y="477"/>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4" name="Google Shape;4064;p66"/>
            <p:cNvSpPr/>
            <p:nvPr/>
          </p:nvSpPr>
          <p:spPr>
            <a:xfrm>
              <a:off x="5573459" y="3503603"/>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5" name="Google Shape;4065;p66"/>
            <p:cNvSpPr/>
            <p:nvPr/>
          </p:nvSpPr>
          <p:spPr>
            <a:xfrm>
              <a:off x="6103854" y="3629132"/>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6" name="Google Shape;4066;p66"/>
            <p:cNvSpPr/>
            <p:nvPr/>
          </p:nvSpPr>
          <p:spPr>
            <a:xfrm>
              <a:off x="6081462" y="3658598"/>
              <a:ext cx="7668" cy="16"/>
            </a:xfrm>
            <a:custGeom>
              <a:rect b="b" l="l" r="r" t="t"/>
              <a:pathLst>
                <a:path extrusionOk="0" h="1" w="477">
                  <a:moveTo>
                    <a:pt x="0" y="1"/>
                  </a:move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7" name="Google Shape;4067;p66"/>
            <p:cNvSpPr/>
            <p:nvPr/>
          </p:nvSpPr>
          <p:spPr>
            <a:xfrm>
              <a:off x="6096186" y="3621481"/>
              <a:ext cx="16" cy="7668"/>
            </a:xfrm>
            <a:custGeom>
              <a:rect b="b" l="l" r="r" t="t"/>
              <a:pathLst>
                <a:path extrusionOk="0" h="477" w="1">
                  <a:moveTo>
                    <a:pt x="1" y="0"/>
                  </a:move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8" name="Google Shape;4068;p66"/>
            <p:cNvSpPr/>
            <p:nvPr/>
          </p:nvSpPr>
          <p:spPr>
            <a:xfrm>
              <a:off x="5963600" y="3223689"/>
              <a:ext cx="14741" cy="16"/>
            </a:xfrm>
            <a:custGeom>
              <a:rect b="b" l="l" r="r" t="t"/>
              <a:pathLst>
                <a:path extrusionOk="0" h="1" w="917">
                  <a:moveTo>
                    <a:pt x="0" y="0"/>
                  </a:moveTo>
                  <a:lnTo>
                    <a:pt x="0" y="0"/>
                  </a:lnTo>
                  <a:lnTo>
                    <a:pt x="917"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69" name="Google Shape;4069;p66"/>
            <p:cNvSpPr/>
            <p:nvPr/>
          </p:nvSpPr>
          <p:spPr>
            <a:xfrm>
              <a:off x="6066721" y="3688063"/>
              <a:ext cx="7684" cy="16"/>
            </a:xfrm>
            <a:custGeom>
              <a:rect b="b" l="l" r="r" t="t"/>
              <a:pathLst>
                <a:path extrusionOk="0" h="1" w="478">
                  <a:moveTo>
                    <a:pt x="1" y="1"/>
                  </a:move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0" name="Google Shape;4070;p66"/>
            <p:cNvSpPr/>
            <p:nvPr/>
          </p:nvSpPr>
          <p:spPr>
            <a:xfrm>
              <a:off x="6376116" y="3533068"/>
              <a:ext cx="7668" cy="7684"/>
            </a:xfrm>
            <a:custGeom>
              <a:rect b="b" l="l" r="r" t="t"/>
              <a:pathLst>
                <a:path extrusionOk="0" h="478" w="477">
                  <a:moveTo>
                    <a:pt x="477" y="478"/>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1" name="Google Shape;4071;p66"/>
            <p:cNvSpPr/>
            <p:nvPr/>
          </p:nvSpPr>
          <p:spPr>
            <a:xfrm>
              <a:off x="6118579" y="3599667"/>
              <a:ext cx="14757" cy="7089"/>
            </a:xfrm>
            <a:custGeom>
              <a:rect b="b" l="l" r="r" t="t"/>
              <a:pathLst>
                <a:path extrusionOk="0" h="441" w="918">
                  <a:moveTo>
                    <a:pt x="1" y="1"/>
                  </a:moveTo>
                  <a:lnTo>
                    <a:pt x="441" y="440"/>
                  </a:lnTo>
                  <a:lnTo>
                    <a:pt x="917" y="440"/>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2" name="Google Shape;4072;p66"/>
            <p:cNvSpPr/>
            <p:nvPr/>
          </p:nvSpPr>
          <p:spPr>
            <a:xfrm>
              <a:off x="6398509" y="3533068"/>
              <a:ext cx="7089" cy="16"/>
            </a:xfrm>
            <a:custGeom>
              <a:rect b="b" l="l" r="r" t="t"/>
              <a:pathLst>
                <a:path extrusionOk="0" h="1" w="441">
                  <a:moveTo>
                    <a:pt x="44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3" name="Google Shape;4073;p66"/>
            <p:cNvSpPr/>
            <p:nvPr/>
          </p:nvSpPr>
          <p:spPr>
            <a:xfrm>
              <a:off x="6110927" y="3577274"/>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4" name="Google Shape;4074;p66"/>
            <p:cNvSpPr/>
            <p:nvPr/>
          </p:nvSpPr>
          <p:spPr>
            <a:xfrm>
              <a:off x="6148044" y="3621481"/>
              <a:ext cx="7089" cy="0"/>
            </a:xfrm>
            <a:custGeom>
              <a:rect b="b" l="l" r="r" t="t"/>
              <a:pathLst>
                <a:path extrusionOk="0" h="0" w="441">
                  <a:moveTo>
                    <a:pt x="441" y="0"/>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5" name="Google Shape;4075;p66"/>
            <p:cNvSpPr/>
            <p:nvPr/>
          </p:nvSpPr>
          <p:spPr>
            <a:xfrm>
              <a:off x="5875187" y="3658598"/>
              <a:ext cx="16" cy="7089"/>
            </a:xfrm>
            <a:custGeom>
              <a:rect b="b" l="l" r="r" t="t"/>
              <a:pathLst>
                <a:path extrusionOk="0" h="441" w="1">
                  <a:moveTo>
                    <a:pt x="1" y="44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6" name="Google Shape;4076;p66"/>
            <p:cNvSpPr/>
            <p:nvPr/>
          </p:nvSpPr>
          <p:spPr>
            <a:xfrm>
              <a:off x="5868130" y="3643873"/>
              <a:ext cx="16" cy="14741"/>
            </a:xfrm>
            <a:custGeom>
              <a:rect b="b" l="l" r="r" t="t"/>
              <a:pathLst>
                <a:path extrusionOk="0" h="917" w="1">
                  <a:moveTo>
                    <a:pt x="0" y="917"/>
                  </a:moveTo>
                  <a:lnTo>
                    <a:pt x="0" y="917"/>
                  </a:lnTo>
                  <a:lnTo>
                    <a:pt x="0" y="440"/>
                  </a:lnTo>
                  <a:lnTo>
                    <a:pt x="0" y="0"/>
                  </a:ln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7" name="Google Shape;4077;p66"/>
            <p:cNvSpPr/>
            <p:nvPr/>
          </p:nvSpPr>
          <p:spPr>
            <a:xfrm>
              <a:off x="5750268" y="3643873"/>
              <a:ext cx="16" cy="16"/>
            </a:xfrm>
            <a:custGeom>
              <a:rect b="b" l="l" r="r" t="t"/>
              <a:pathLst>
                <a:path extrusionOk="0" h="1" w="1">
                  <a:moveTo>
                    <a:pt x="0" y="0"/>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8" name="Google Shape;4078;p66"/>
            <p:cNvSpPr/>
            <p:nvPr/>
          </p:nvSpPr>
          <p:spPr>
            <a:xfrm>
              <a:off x="5875187" y="3629132"/>
              <a:ext cx="7684" cy="7089"/>
            </a:xfrm>
            <a:custGeom>
              <a:rect b="b" l="l" r="r" t="t"/>
              <a:pathLst>
                <a:path extrusionOk="0" h="441" w="478">
                  <a:moveTo>
                    <a:pt x="1" y="1"/>
                  </a:moveTo>
                  <a:lnTo>
                    <a:pt x="478" y="441"/>
                  </a:lnTo>
                  <a:lnTo>
                    <a:pt x="478"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79" name="Google Shape;4079;p66"/>
            <p:cNvSpPr/>
            <p:nvPr/>
          </p:nvSpPr>
          <p:spPr>
            <a:xfrm>
              <a:off x="6103854" y="3584942"/>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0" name="Google Shape;4080;p66"/>
            <p:cNvSpPr/>
            <p:nvPr/>
          </p:nvSpPr>
          <p:spPr>
            <a:xfrm>
              <a:off x="6022531" y="3526011"/>
              <a:ext cx="7668" cy="7073"/>
            </a:xfrm>
            <a:custGeom>
              <a:rect b="b" l="l" r="r" t="t"/>
              <a:pathLst>
                <a:path extrusionOk="0" h="440" w="477">
                  <a:moveTo>
                    <a:pt x="477" y="440"/>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1" name="Google Shape;4081;p66"/>
            <p:cNvSpPr/>
            <p:nvPr/>
          </p:nvSpPr>
          <p:spPr>
            <a:xfrm>
              <a:off x="6103854" y="3614408"/>
              <a:ext cx="7089" cy="7073"/>
            </a:xfrm>
            <a:custGeom>
              <a:rect b="b" l="l" r="r" t="t"/>
              <a:pathLst>
                <a:path extrusionOk="0" h="440" w="441">
                  <a:moveTo>
                    <a:pt x="0" y="440"/>
                  </a:moveTo>
                  <a:lnTo>
                    <a:pt x="440" y="0"/>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2" name="Google Shape;4082;p66"/>
            <p:cNvSpPr/>
            <p:nvPr/>
          </p:nvSpPr>
          <p:spPr>
            <a:xfrm>
              <a:off x="5691337" y="3650946"/>
              <a:ext cx="0" cy="0"/>
            </a:xfrm>
            <a:custGeom>
              <a:rect b="b" l="l" r="r" t="t"/>
              <a:pathLst>
                <a:path extrusionOk="0" h="0" w="0">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3" name="Google Shape;4083;p66"/>
            <p:cNvSpPr/>
            <p:nvPr/>
          </p:nvSpPr>
          <p:spPr>
            <a:xfrm>
              <a:off x="5868130" y="3606740"/>
              <a:ext cx="7073" cy="7684"/>
            </a:xfrm>
            <a:custGeom>
              <a:rect b="b" l="l" r="r" t="t"/>
              <a:pathLst>
                <a:path extrusionOk="0" h="478" w="440">
                  <a:moveTo>
                    <a:pt x="0" y="0"/>
                  </a:moveTo>
                  <a:lnTo>
                    <a:pt x="0" y="0"/>
                  </a:lnTo>
                  <a:lnTo>
                    <a:pt x="440" y="477"/>
                  </a:lnTo>
                  <a:lnTo>
                    <a:pt x="44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4" name="Google Shape;4084;p66"/>
            <p:cNvSpPr/>
            <p:nvPr/>
          </p:nvSpPr>
          <p:spPr>
            <a:xfrm>
              <a:off x="6081462" y="3621481"/>
              <a:ext cx="7668" cy="0"/>
            </a:xfrm>
            <a:custGeom>
              <a:rect b="b" l="l" r="r" t="t"/>
              <a:pathLst>
                <a:path extrusionOk="0" h="0" w="477">
                  <a:moveTo>
                    <a:pt x="0" y="0"/>
                  </a:moveTo>
                  <a:lnTo>
                    <a:pt x="0" y="0"/>
                  </a:lnTo>
                  <a:lnTo>
                    <a:pt x="477" y="0"/>
                  </a:lnTo>
                  <a:lnTo>
                    <a:pt x="477" y="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5" name="Google Shape;4085;p66"/>
            <p:cNvSpPr/>
            <p:nvPr/>
          </p:nvSpPr>
          <p:spPr>
            <a:xfrm>
              <a:off x="6051996" y="3533068"/>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6" name="Google Shape;4086;p66"/>
            <p:cNvSpPr/>
            <p:nvPr/>
          </p:nvSpPr>
          <p:spPr>
            <a:xfrm>
              <a:off x="6221716" y="3459413"/>
              <a:ext cx="14741" cy="16"/>
            </a:xfrm>
            <a:custGeom>
              <a:rect b="b" l="l" r="r" t="t"/>
              <a:pathLst>
                <a:path extrusionOk="0" h="1" w="917">
                  <a:moveTo>
                    <a:pt x="917" y="0"/>
                  </a:moveTo>
                  <a:lnTo>
                    <a:pt x="917" y="0"/>
                  </a:ln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7" name="Google Shape;4087;p66"/>
            <p:cNvSpPr/>
            <p:nvPr/>
          </p:nvSpPr>
          <p:spPr>
            <a:xfrm>
              <a:off x="6133319" y="3400482"/>
              <a:ext cx="7089" cy="7668"/>
            </a:xfrm>
            <a:custGeom>
              <a:rect b="b" l="l" r="r" t="t"/>
              <a:pathLst>
                <a:path extrusionOk="0" h="477" w="441">
                  <a:moveTo>
                    <a:pt x="440" y="0"/>
                  </a:moveTo>
                  <a:lnTo>
                    <a:pt x="440" y="0"/>
                  </a:ln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8" name="Google Shape;4088;p66"/>
            <p:cNvSpPr/>
            <p:nvPr/>
          </p:nvSpPr>
          <p:spPr>
            <a:xfrm>
              <a:off x="6280647" y="3444672"/>
              <a:ext cx="21814" cy="22425"/>
            </a:xfrm>
            <a:custGeom>
              <a:rect b="b" l="l" r="r" t="t"/>
              <a:pathLst>
                <a:path extrusionOk="0" h="1395" w="1357">
                  <a:moveTo>
                    <a:pt x="440" y="917"/>
                  </a:moveTo>
                  <a:lnTo>
                    <a:pt x="440" y="478"/>
                  </a:lnTo>
                  <a:lnTo>
                    <a:pt x="1357" y="1"/>
                  </a:lnTo>
                  <a:lnTo>
                    <a:pt x="1357" y="1"/>
                  </a:lnTo>
                  <a:lnTo>
                    <a:pt x="440" y="478"/>
                  </a:lnTo>
                  <a:lnTo>
                    <a:pt x="440" y="917"/>
                  </a:lnTo>
                  <a:lnTo>
                    <a:pt x="0" y="1394"/>
                  </a:lnTo>
                  <a:lnTo>
                    <a:pt x="0" y="139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89" name="Google Shape;4089;p66"/>
            <p:cNvSpPr/>
            <p:nvPr/>
          </p:nvSpPr>
          <p:spPr>
            <a:xfrm>
              <a:off x="6096186" y="3400482"/>
              <a:ext cx="14757" cy="7668"/>
            </a:xfrm>
            <a:custGeom>
              <a:rect b="b" l="l" r="r" t="t"/>
              <a:pathLst>
                <a:path extrusionOk="0" h="477" w="918">
                  <a:moveTo>
                    <a:pt x="1" y="0"/>
                  </a:moveTo>
                  <a:lnTo>
                    <a:pt x="477" y="477"/>
                  </a:lnTo>
                  <a:lnTo>
                    <a:pt x="917" y="477"/>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0" name="Google Shape;4090;p66"/>
            <p:cNvSpPr/>
            <p:nvPr/>
          </p:nvSpPr>
          <p:spPr>
            <a:xfrm>
              <a:off x="6405582" y="3474137"/>
              <a:ext cx="7668" cy="16"/>
            </a:xfrm>
            <a:custGeom>
              <a:rect b="b" l="l" r="r" t="t"/>
              <a:pathLst>
                <a:path extrusionOk="0" h="1" w="477">
                  <a:moveTo>
                    <a:pt x="477" y="1"/>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1" name="Google Shape;4091;p66"/>
            <p:cNvSpPr/>
            <p:nvPr/>
          </p:nvSpPr>
          <p:spPr>
            <a:xfrm>
              <a:off x="6000717" y="3341551"/>
              <a:ext cx="16" cy="16"/>
            </a:xfrm>
            <a:custGeom>
              <a:rect b="b" l="l" r="r" t="t"/>
              <a:pathLst>
                <a:path extrusionOk="0" h="1"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2" name="Google Shape;4092;p66"/>
            <p:cNvSpPr/>
            <p:nvPr/>
          </p:nvSpPr>
          <p:spPr>
            <a:xfrm>
              <a:off x="6324837" y="3452340"/>
              <a:ext cx="29482" cy="14757"/>
            </a:xfrm>
            <a:custGeom>
              <a:rect b="b" l="l" r="r" t="t"/>
              <a:pathLst>
                <a:path extrusionOk="0" h="918" w="1834">
                  <a:moveTo>
                    <a:pt x="1357" y="440"/>
                  </a:moveTo>
                  <a:lnTo>
                    <a:pt x="1834" y="1"/>
                  </a:lnTo>
                  <a:lnTo>
                    <a:pt x="1357" y="440"/>
                  </a:lnTo>
                  <a:lnTo>
                    <a:pt x="1" y="917"/>
                  </a:lnTo>
                  <a:lnTo>
                    <a:pt x="1"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3" name="Google Shape;4093;p66"/>
            <p:cNvSpPr/>
            <p:nvPr/>
          </p:nvSpPr>
          <p:spPr>
            <a:xfrm>
              <a:off x="6376116" y="3452340"/>
              <a:ext cx="7668" cy="16"/>
            </a:xfrm>
            <a:custGeom>
              <a:rect b="b" l="l" r="r" t="t"/>
              <a:pathLst>
                <a:path extrusionOk="0" h="1" w="477">
                  <a:moveTo>
                    <a:pt x="477" y="1"/>
                  </a:moveTo>
                  <a:lnTo>
                    <a:pt x="477" y="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4" name="Google Shape;4094;p66"/>
            <p:cNvSpPr/>
            <p:nvPr/>
          </p:nvSpPr>
          <p:spPr>
            <a:xfrm>
              <a:off x="6243514" y="3444672"/>
              <a:ext cx="29482" cy="22425"/>
            </a:xfrm>
            <a:custGeom>
              <a:rect b="b" l="l" r="r" t="t"/>
              <a:pathLst>
                <a:path extrusionOk="0" h="1395" w="1834">
                  <a:moveTo>
                    <a:pt x="1394" y="1"/>
                  </a:moveTo>
                  <a:lnTo>
                    <a:pt x="917" y="478"/>
                  </a:lnTo>
                  <a:lnTo>
                    <a:pt x="1394" y="478"/>
                  </a:lnTo>
                  <a:lnTo>
                    <a:pt x="1834" y="1"/>
                  </a:lnTo>
                  <a:close/>
                  <a:moveTo>
                    <a:pt x="477" y="478"/>
                  </a:moveTo>
                  <a:lnTo>
                    <a:pt x="1" y="1394"/>
                  </a:lnTo>
                  <a:lnTo>
                    <a:pt x="477" y="1394"/>
                  </a:lnTo>
                  <a:lnTo>
                    <a:pt x="917" y="478"/>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5" name="Google Shape;4095;p66"/>
            <p:cNvSpPr/>
            <p:nvPr/>
          </p:nvSpPr>
          <p:spPr>
            <a:xfrm>
              <a:off x="5868130" y="3393409"/>
              <a:ext cx="14741" cy="7089"/>
            </a:xfrm>
            <a:custGeom>
              <a:rect b="b" l="l" r="r" t="t"/>
              <a:pathLst>
                <a:path extrusionOk="0" h="441" w="917">
                  <a:moveTo>
                    <a:pt x="917" y="0"/>
                  </a:moveTo>
                  <a:lnTo>
                    <a:pt x="917" y="0"/>
                  </a:lnTo>
                  <a:lnTo>
                    <a:pt x="0" y="440"/>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6" name="Google Shape;4096;p66"/>
            <p:cNvSpPr/>
            <p:nvPr/>
          </p:nvSpPr>
          <p:spPr>
            <a:xfrm>
              <a:off x="6089113" y="3408133"/>
              <a:ext cx="14757" cy="14757"/>
            </a:xfrm>
            <a:custGeom>
              <a:rect b="b" l="l" r="r" t="t"/>
              <a:pathLst>
                <a:path extrusionOk="0" h="918" w="918">
                  <a:moveTo>
                    <a:pt x="441" y="1"/>
                  </a:moveTo>
                  <a:lnTo>
                    <a:pt x="1" y="917"/>
                  </a:lnTo>
                  <a:lnTo>
                    <a:pt x="441" y="917"/>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7" name="Google Shape;4097;p66"/>
            <p:cNvSpPr/>
            <p:nvPr/>
          </p:nvSpPr>
          <p:spPr>
            <a:xfrm>
              <a:off x="5904653" y="3341551"/>
              <a:ext cx="58963" cy="44206"/>
            </a:xfrm>
            <a:custGeom>
              <a:rect b="b" l="l" r="r" t="t"/>
              <a:pathLst>
                <a:path extrusionOk="0" h="2750" w="3668">
                  <a:moveTo>
                    <a:pt x="3227" y="0"/>
                  </a:moveTo>
                  <a:lnTo>
                    <a:pt x="2311" y="477"/>
                  </a:lnTo>
                  <a:lnTo>
                    <a:pt x="3667" y="0"/>
                  </a:lnTo>
                  <a:close/>
                  <a:moveTo>
                    <a:pt x="1834" y="917"/>
                  </a:moveTo>
                  <a:lnTo>
                    <a:pt x="1394" y="1393"/>
                  </a:lnTo>
                  <a:lnTo>
                    <a:pt x="1" y="2750"/>
                  </a:lnTo>
                  <a:lnTo>
                    <a:pt x="1834" y="1393"/>
                  </a:lnTo>
                  <a:lnTo>
                    <a:pt x="1834"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8" name="Google Shape;4098;p66"/>
            <p:cNvSpPr/>
            <p:nvPr/>
          </p:nvSpPr>
          <p:spPr>
            <a:xfrm>
              <a:off x="5830997" y="3422874"/>
              <a:ext cx="73672" cy="95486"/>
            </a:xfrm>
            <a:custGeom>
              <a:rect b="b" l="l" r="r" t="t"/>
              <a:pathLst>
                <a:path extrusionOk="0" h="5940" w="4583">
                  <a:moveTo>
                    <a:pt x="3666" y="5939"/>
                  </a:moveTo>
                  <a:lnTo>
                    <a:pt x="3227" y="5500"/>
                  </a:lnTo>
                  <a:lnTo>
                    <a:pt x="2750" y="4583"/>
                  </a:lnTo>
                  <a:lnTo>
                    <a:pt x="2310" y="3667"/>
                  </a:lnTo>
                  <a:lnTo>
                    <a:pt x="1833" y="3190"/>
                  </a:lnTo>
                  <a:lnTo>
                    <a:pt x="1833" y="2750"/>
                  </a:lnTo>
                  <a:lnTo>
                    <a:pt x="1394" y="1834"/>
                  </a:lnTo>
                  <a:lnTo>
                    <a:pt x="917" y="1357"/>
                  </a:lnTo>
                  <a:lnTo>
                    <a:pt x="477" y="917"/>
                  </a:lnTo>
                  <a:lnTo>
                    <a:pt x="477" y="0"/>
                  </a:lnTo>
                  <a:lnTo>
                    <a:pt x="0" y="0"/>
                  </a:lnTo>
                  <a:lnTo>
                    <a:pt x="477" y="0"/>
                  </a:lnTo>
                  <a:lnTo>
                    <a:pt x="477" y="917"/>
                  </a:lnTo>
                  <a:lnTo>
                    <a:pt x="917" y="1357"/>
                  </a:lnTo>
                  <a:lnTo>
                    <a:pt x="1394" y="1834"/>
                  </a:lnTo>
                  <a:lnTo>
                    <a:pt x="1833" y="2750"/>
                  </a:lnTo>
                  <a:lnTo>
                    <a:pt x="1833" y="3190"/>
                  </a:lnTo>
                  <a:lnTo>
                    <a:pt x="2310" y="3667"/>
                  </a:lnTo>
                  <a:lnTo>
                    <a:pt x="2750" y="4583"/>
                  </a:lnTo>
                  <a:lnTo>
                    <a:pt x="3227" y="5500"/>
                  </a:lnTo>
                  <a:lnTo>
                    <a:pt x="3666" y="5939"/>
                  </a:lnTo>
                  <a:lnTo>
                    <a:pt x="4143" y="5939"/>
                  </a:lnTo>
                  <a:lnTo>
                    <a:pt x="4583" y="5939"/>
                  </a:lnTo>
                  <a:lnTo>
                    <a:pt x="4143" y="5939"/>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099" name="Google Shape;4099;p66"/>
            <p:cNvSpPr/>
            <p:nvPr/>
          </p:nvSpPr>
          <p:spPr>
            <a:xfrm>
              <a:off x="5816256" y="3393409"/>
              <a:ext cx="7684" cy="14741"/>
            </a:xfrm>
            <a:custGeom>
              <a:rect b="b" l="l" r="r" t="t"/>
              <a:pathLst>
                <a:path extrusionOk="0" h="917" w="478">
                  <a:moveTo>
                    <a:pt x="1" y="0"/>
                  </a:moveTo>
                  <a:lnTo>
                    <a:pt x="478" y="917"/>
                  </a:lnTo>
                  <a:lnTo>
                    <a:pt x="478"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0" name="Google Shape;4100;p66"/>
            <p:cNvSpPr/>
            <p:nvPr/>
          </p:nvSpPr>
          <p:spPr>
            <a:xfrm>
              <a:off x="6059648" y="3408133"/>
              <a:ext cx="14757" cy="16"/>
            </a:xfrm>
            <a:custGeom>
              <a:rect b="b" l="l" r="r" t="t"/>
              <a:pathLst>
                <a:path extrusionOk="0" h="1" w="918">
                  <a:moveTo>
                    <a:pt x="917" y="1"/>
                  </a:move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1" name="Google Shape;4101;p66"/>
            <p:cNvSpPr/>
            <p:nvPr/>
          </p:nvSpPr>
          <p:spPr>
            <a:xfrm>
              <a:off x="6051996" y="3378668"/>
              <a:ext cx="14741" cy="7089"/>
            </a:xfrm>
            <a:custGeom>
              <a:rect b="b" l="l" r="r" t="t"/>
              <a:pathLst>
                <a:path extrusionOk="0" h="441" w="917">
                  <a:moveTo>
                    <a:pt x="917" y="1"/>
                  </a:moveTo>
                  <a:lnTo>
                    <a:pt x="917" y="1"/>
                  </a:lnTo>
                  <a:lnTo>
                    <a:pt x="0" y="441"/>
                  </a:ln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2" name="Google Shape;4102;p66"/>
            <p:cNvSpPr/>
            <p:nvPr/>
          </p:nvSpPr>
          <p:spPr>
            <a:xfrm>
              <a:off x="5978324" y="3349202"/>
              <a:ext cx="7684" cy="7089"/>
            </a:xfrm>
            <a:custGeom>
              <a:rect b="b" l="l" r="r" t="t"/>
              <a:pathLst>
                <a:path extrusionOk="0" h="441" w="478">
                  <a:moveTo>
                    <a:pt x="477" y="1"/>
                  </a:moveTo>
                  <a:lnTo>
                    <a:pt x="477" y="1"/>
                  </a:lnTo>
                  <a:lnTo>
                    <a:pt x="477" y="1"/>
                  </a:lnTo>
                  <a:lnTo>
                    <a:pt x="477" y="1"/>
                  </a:lnTo>
                  <a:lnTo>
                    <a:pt x="1" y="441"/>
                  </a:ln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3" name="Google Shape;4103;p66"/>
            <p:cNvSpPr/>
            <p:nvPr/>
          </p:nvSpPr>
          <p:spPr>
            <a:xfrm>
              <a:off x="5934134" y="3547809"/>
              <a:ext cx="7668" cy="7684"/>
            </a:xfrm>
            <a:custGeom>
              <a:rect b="b" l="l" r="r" t="t"/>
              <a:pathLst>
                <a:path extrusionOk="0" h="478" w="477">
                  <a:moveTo>
                    <a:pt x="477" y="477"/>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4" name="Google Shape;4104;p66"/>
            <p:cNvSpPr/>
            <p:nvPr/>
          </p:nvSpPr>
          <p:spPr>
            <a:xfrm>
              <a:off x="6177510" y="1816998"/>
              <a:ext cx="21830" cy="7089"/>
            </a:xfrm>
            <a:custGeom>
              <a:rect b="b" l="l" r="r" t="t"/>
              <a:pathLst>
                <a:path extrusionOk="0" h="441" w="1358">
                  <a:moveTo>
                    <a:pt x="1" y="0"/>
                  </a:moveTo>
                  <a:lnTo>
                    <a:pt x="1357" y="440"/>
                  </a:lnTo>
                  <a:lnTo>
                    <a:pt x="1357" y="440"/>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5" name="Google Shape;4105;p66"/>
            <p:cNvSpPr/>
            <p:nvPr/>
          </p:nvSpPr>
          <p:spPr>
            <a:xfrm>
              <a:off x="6148044" y="1846463"/>
              <a:ext cx="21830" cy="7089"/>
            </a:xfrm>
            <a:custGeom>
              <a:rect b="b" l="l" r="r" t="t"/>
              <a:pathLst>
                <a:path extrusionOk="0" h="441" w="1358">
                  <a:moveTo>
                    <a:pt x="1" y="0"/>
                  </a:moveTo>
                  <a:lnTo>
                    <a:pt x="1357" y="440"/>
                  </a:lnTo>
                  <a:lnTo>
                    <a:pt x="1357"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6" name="Google Shape;4106;p66"/>
            <p:cNvSpPr/>
            <p:nvPr/>
          </p:nvSpPr>
          <p:spPr>
            <a:xfrm>
              <a:off x="6184583" y="1787532"/>
              <a:ext cx="7684" cy="16"/>
            </a:xfrm>
            <a:custGeom>
              <a:rect b="b" l="l" r="r" t="t"/>
              <a:pathLst>
                <a:path extrusionOk="0" h="1" w="478">
                  <a:moveTo>
                    <a:pt x="1" y="0"/>
                  </a:move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7" name="Google Shape;4107;p66"/>
            <p:cNvSpPr/>
            <p:nvPr/>
          </p:nvSpPr>
          <p:spPr>
            <a:xfrm>
              <a:off x="6192250" y="1787532"/>
              <a:ext cx="29482" cy="14741"/>
            </a:xfrm>
            <a:custGeom>
              <a:rect b="b" l="l" r="r" t="t"/>
              <a:pathLst>
                <a:path extrusionOk="0" h="917" w="1834">
                  <a:moveTo>
                    <a:pt x="0" y="0"/>
                  </a:moveTo>
                  <a:lnTo>
                    <a:pt x="440" y="440"/>
                  </a:lnTo>
                  <a:lnTo>
                    <a:pt x="1833" y="917"/>
                  </a:lnTo>
                  <a:lnTo>
                    <a:pt x="917" y="44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8" name="Google Shape;4108;p66"/>
            <p:cNvSpPr/>
            <p:nvPr/>
          </p:nvSpPr>
          <p:spPr>
            <a:xfrm>
              <a:off x="5875187" y="2583100"/>
              <a:ext cx="7684" cy="16"/>
            </a:xfrm>
            <a:custGeom>
              <a:rect b="b" l="l" r="r" t="t"/>
              <a:pathLst>
                <a:path extrusionOk="0" h="1" w="478">
                  <a:moveTo>
                    <a:pt x="478" y="1"/>
                  </a:moveTo>
                  <a:lnTo>
                    <a:pt x="478"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09" name="Google Shape;4109;p66"/>
            <p:cNvSpPr/>
            <p:nvPr/>
          </p:nvSpPr>
          <p:spPr>
            <a:xfrm>
              <a:off x="6243514" y="1824071"/>
              <a:ext cx="7684" cy="7668"/>
            </a:xfrm>
            <a:custGeom>
              <a:rect b="b" l="l" r="r" t="t"/>
              <a:pathLst>
                <a:path extrusionOk="0" h="477" w="478">
                  <a:moveTo>
                    <a:pt x="1" y="0"/>
                  </a:moveTo>
                  <a:lnTo>
                    <a:pt x="1" y="0"/>
                  </a:lnTo>
                  <a:lnTo>
                    <a:pt x="477" y="477"/>
                  </a:lnTo>
                  <a:lnTo>
                    <a:pt x="477"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0" name="Google Shape;4110;p66"/>
            <p:cNvSpPr/>
            <p:nvPr/>
          </p:nvSpPr>
          <p:spPr>
            <a:xfrm>
              <a:off x="6125652" y="1868261"/>
              <a:ext cx="14757" cy="7684"/>
            </a:xfrm>
            <a:custGeom>
              <a:rect b="b" l="l" r="r" t="t"/>
              <a:pathLst>
                <a:path extrusionOk="0" h="478" w="918">
                  <a:moveTo>
                    <a:pt x="1" y="1"/>
                  </a:moveTo>
                  <a:lnTo>
                    <a:pt x="917" y="477"/>
                  </a:lnTo>
                  <a:lnTo>
                    <a:pt x="917" y="477"/>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1" name="Google Shape;4111;p66"/>
            <p:cNvSpPr/>
            <p:nvPr/>
          </p:nvSpPr>
          <p:spPr>
            <a:xfrm>
              <a:off x="5912320" y="2258980"/>
              <a:ext cx="7089" cy="7089"/>
            </a:xfrm>
            <a:custGeom>
              <a:rect b="b" l="l" r="r" t="t"/>
              <a:pathLst>
                <a:path extrusionOk="0" h="441" w="441">
                  <a:moveTo>
                    <a:pt x="1" y="0"/>
                  </a:moveTo>
                  <a:lnTo>
                    <a:pt x="1" y="0"/>
                  </a:lnTo>
                  <a:lnTo>
                    <a:pt x="1" y="440"/>
                  </a:lnTo>
                  <a:lnTo>
                    <a:pt x="440" y="440"/>
                  </a:lnTo>
                  <a:lnTo>
                    <a:pt x="440"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2" name="Google Shape;4112;p66"/>
            <p:cNvSpPr/>
            <p:nvPr/>
          </p:nvSpPr>
          <p:spPr>
            <a:xfrm>
              <a:off x="6089113" y="1897726"/>
              <a:ext cx="21830" cy="7684"/>
            </a:xfrm>
            <a:custGeom>
              <a:rect b="b" l="l" r="r" t="t"/>
              <a:pathLst>
                <a:path extrusionOk="0" h="478" w="1358">
                  <a:moveTo>
                    <a:pt x="1" y="1"/>
                  </a:moveTo>
                  <a:lnTo>
                    <a:pt x="917" y="477"/>
                  </a:lnTo>
                  <a:lnTo>
                    <a:pt x="1357" y="477"/>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3" name="Google Shape;4113;p66"/>
            <p:cNvSpPr/>
            <p:nvPr/>
          </p:nvSpPr>
          <p:spPr>
            <a:xfrm>
              <a:off x="6287720" y="1816998"/>
              <a:ext cx="14741" cy="14741"/>
            </a:xfrm>
            <a:custGeom>
              <a:rect b="b" l="l" r="r" t="t"/>
              <a:pathLst>
                <a:path extrusionOk="0" h="917" w="917">
                  <a:moveTo>
                    <a:pt x="0" y="0"/>
                  </a:moveTo>
                  <a:lnTo>
                    <a:pt x="0" y="0"/>
                  </a:lnTo>
                  <a:lnTo>
                    <a:pt x="477" y="0"/>
                  </a:lnTo>
                  <a:lnTo>
                    <a:pt x="917" y="917"/>
                  </a:lnTo>
                  <a:lnTo>
                    <a:pt x="917" y="917"/>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4" name="Google Shape;4114;p66"/>
            <p:cNvSpPr/>
            <p:nvPr/>
          </p:nvSpPr>
          <p:spPr>
            <a:xfrm>
              <a:off x="6656030" y="2833565"/>
              <a:ext cx="7684" cy="16"/>
            </a:xfrm>
            <a:custGeom>
              <a:rect b="b" l="l" r="r" t="t"/>
              <a:pathLst>
                <a:path extrusionOk="0" h="1" w="478">
                  <a:moveTo>
                    <a:pt x="477"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5" name="Google Shape;4115;p66"/>
            <p:cNvSpPr/>
            <p:nvPr/>
          </p:nvSpPr>
          <p:spPr>
            <a:xfrm>
              <a:off x="6722629" y="2840638"/>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6" name="Google Shape;4116;p66"/>
            <p:cNvSpPr/>
            <p:nvPr/>
          </p:nvSpPr>
          <p:spPr>
            <a:xfrm>
              <a:off x="6921220" y="2995617"/>
              <a:ext cx="14757" cy="16"/>
            </a:xfrm>
            <a:custGeom>
              <a:rect b="b" l="l" r="r" t="t"/>
              <a:pathLst>
                <a:path extrusionOk="0" h="1" w="918">
                  <a:moveTo>
                    <a:pt x="917"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7" name="Google Shape;4117;p66"/>
            <p:cNvSpPr/>
            <p:nvPr/>
          </p:nvSpPr>
          <p:spPr>
            <a:xfrm>
              <a:off x="5830997" y="2649104"/>
              <a:ext cx="14741" cy="14757"/>
            </a:xfrm>
            <a:custGeom>
              <a:rect b="b" l="l" r="r" t="t"/>
              <a:pathLst>
                <a:path extrusionOk="0" h="918" w="917">
                  <a:moveTo>
                    <a:pt x="0" y="1"/>
                  </a:moveTo>
                  <a:lnTo>
                    <a:pt x="0" y="477"/>
                  </a:lnTo>
                  <a:lnTo>
                    <a:pt x="917" y="917"/>
                  </a:lnTo>
                  <a:lnTo>
                    <a:pt x="477" y="477"/>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8" name="Google Shape;4118;p66"/>
            <p:cNvSpPr/>
            <p:nvPr/>
          </p:nvSpPr>
          <p:spPr>
            <a:xfrm>
              <a:off x="6236441" y="1853536"/>
              <a:ext cx="58947" cy="81340"/>
            </a:xfrm>
            <a:custGeom>
              <a:rect b="b" l="l" r="r" t="t"/>
              <a:pathLst>
                <a:path extrusionOk="0" h="5060" w="3667">
                  <a:moveTo>
                    <a:pt x="1" y="0"/>
                  </a:moveTo>
                  <a:lnTo>
                    <a:pt x="917" y="477"/>
                  </a:lnTo>
                  <a:lnTo>
                    <a:pt x="2274" y="917"/>
                  </a:lnTo>
                  <a:lnTo>
                    <a:pt x="1357" y="477"/>
                  </a:lnTo>
                  <a:lnTo>
                    <a:pt x="1" y="0"/>
                  </a:lnTo>
                  <a:close/>
                  <a:moveTo>
                    <a:pt x="3190" y="3666"/>
                  </a:moveTo>
                  <a:lnTo>
                    <a:pt x="3190" y="4143"/>
                  </a:lnTo>
                  <a:lnTo>
                    <a:pt x="2750" y="5059"/>
                  </a:lnTo>
                  <a:lnTo>
                    <a:pt x="3190" y="5059"/>
                  </a:lnTo>
                  <a:lnTo>
                    <a:pt x="3667" y="4143"/>
                  </a:lnTo>
                  <a:lnTo>
                    <a:pt x="3190" y="3666"/>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19" name="Google Shape;4119;p66"/>
            <p:cNvSpPr/>
            <p:nvPr/>
          </p:nvSpPr>
          <p:spPr>
            <a:xfrm>
              <a:off x="6390841" y="1691468"/>
              <a:ext cx="22409" cy="22409"/>
            </a:xfrm>
            <a:custGeom>
              <a:rect b="b" l="l" r="r" t="t"/>
              <a:pathLst>
                <a:path extrusionOk="0" h="1394" w="1394">
                  <a:moveTo>
                    <a:pt x="477" y="1"/>
                  </a:moveTo>
                  <a:lnTo>
                    <a:pt x="1" y="1"/>
                  </a:lnTo>
                  <a:lnTo>
                    <a:pt x="477" y="1"/>
                  </a:lnTo>
                  <a:lnTo>
                    <a:pt x="1" y="1394"/>
                  </a:lnTo>
                  <a:lnTo>
                    <a:pt x="1394" y="1394"/>
                  </a:lnTo>
                  <a:lnTo>
                    <a:pt x="1394" y="1394"/>
                  </a:lnTo>
                  <a:lnTo>
                    <a:pt x="1" y="139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0" name="Google Shape;4120;p66"/>
            <p:cNvSpPr/>
            <p:nvPr/>
          </p:nvSpPr>
          <p:spPr>
            <a:xfrm>
              <a:off x="6346651" y="1713860"/>
              <a:ext cx="7668" cy="16"/>
            </a:xfrm>
            <a:custGeom>
              <a:rect b="b" l="l" r="r" t="t"/>
              <a:pathLst>
                <a:path extrusionOk="0" h="1" w="477">
                  <a:moveTo>
                    <a:pt x="0" y="1"/>
                  </a:move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1" name="Google Shape;4121;p66"/>
            <p:cNvSpPr/>
            <p:nvPr/>
          </p:nvSpPr>
          <p:spPr>
            <a:xfrm>
              <a:off x="6427974" y="1750399"/>
              <a:ext cx="7089" cy="22409"/>
            </a:xfrm>
            <a:custGeom>
              <a:rect b="b" l="l" r="r" t="t"/>
              <a:pathLst>
                <a:path extrusionOk="0" h="1394" w="441">
                  <a:moveTo>
                    <a:pt x="0" y="1"/>
                  </a:moveTo>
                  <a:lnTo>
                    <a:pt x="0" y="917"/>
                  </a:lnTo>
                  <a:lnTo>
                    <a:pt x="440" y="1394"/>
                  </a:lnTo>
                  <a:lnTo>
                    <a:pt x="440" y="917"/>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2" name="Google Shape;4122;p66"/>
            <p:cNvSpPr/>
            <p:nvPr/>
          </p:nvSpPr>
          <p:spPr>
            <a:xfrm>
              <a:off x="6302445" y="1617812"/>
              <a:ext cx="22409" cy="66599"/>
            </a:xfrm>
            <a:custGeom>
              <a:rect b="b" l="l" r="r" t="t"/>
              <a:pathLst>
                <a:path extrusionOk="0" h="4143" w="1394">
                  <a:moveTo>
                    <a:pt x="1394" y="0"/>
                  </a:moveTo>
                  <a:lnTo>
                    <a:pt x="917" y="917"/>
                  </a:lnTo>
                  <a:lnTo>
                    <a:pt x="917" y="1393"/>
                  </a:lnTo>
                  <a:lnTo>
                    <a:pt x="1" y="2310"/>
                  </a:lnTo>
                  <a:lnTo>
                    <a:pt x="1" y="3226"/>
                  </a:lnTo>
                  <a:lnTo>
                    <a:pt x="1" y="3666"/>
                  </a:lnTo>
                  <a:lnTo>
                    <a:pt x="477" y="4143"/>
                  </a:lnTo>
                  <a:lnTo>
                    <a:pt x="477" y="3226"/>
                  </a:lnTo>
                  <a:lnTo>
                    <a:pt x="917" y="2310"/>
                  </a:lnTo>
                  <a:lnTo>
                    <a:pt x="1394" y="917"/>
                  </a:lnTo>
                  <a:lnTo>
                    <a:pt x="1394" y="477"/>
                  </a:lnTo>
                  <a:lnTo>
                    <a:pt x="1394"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3" name="Google Shape;4123;p66"/>
            <p:cNvSpPr/>
            <p:nvPr/>
          </p:nvSpPr>
          <p:spPr>
            <a:xfrm>
              <a:off x="5131477" y="2877755"/>
              <a:ext cx="16" cy="7089"/>
            </a:xfrm>
            <a:custGeom>
              <a:rect b="b" l="l" r="r" t="t"/>
              <a:pathLst>
                <a:path extrusionOk="0" h="441" w="1">
                  <a:moveTo>
                    <a:pt x="1" y="441"/>
                  </a:moveTo>
                  <a:lnTo>
                    <a:pt x="1" y="441"/>
                  </a:ln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4" name="Google Shape;4124;p66"/>
            <p:cNvSpPr/>
            <p:nvPr/>
          </p:nvSpPr>
          <p:spPr>
            <a:xfrm>
              <a:off x="4843896" y="2914293"/>
              <a:ext cx="14757" cy="7684"/>
            </a:xfrm>
            <a:custGeom>
              <a:rect b="b" l="l" r="r" t="t"/>
              <a:pathLst>
                <a:path extrusionOk="0" h="478" w="918">
                  <a:moveTo>
                    <a:pt x="477" y="1"/>
                  </a:moveTo>
                  <a:lnTo>
                    <a:pt x="1" y="477"/>
                  </a:lnTo>
                  <a:lnTo>
                    <a:pt x="477" y="477"/>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5" name="Google Shape;4125;p66"/>
            <p:cNvSpPr/>
            <p:nvPr/>
          </p:nvSpPr>
          <p:spPr>
            <a:xfrm>
              <a:off x="5146218" y="2870103"/>
              <a:ext cx="7089" cy="7668"/>
            </a:xfrm>
            <a:custGeom>
              <a:rect b="b" l="l" r="r" t="t"/>
              <a:pathLst>
                <a:path extrusionOk="0" h="477" w="441">
                  <a:moveTo>
                    <a:pt x="440" y="477"/>
                  </a:moveTo>
                  <a:lnTo>
                    <a:pt x="440" y="477"/>
                  </a:ln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6" name="Google Shape;4126;p66"/>
            <p:cNvSpPr/>
            <p:nvPr/>
          </p:nvSpPr>
          <p:spPr>
            <a:xfrm>
              <a:off x="4822098" y="2877755"/>
              <a:ext cx="14741" cy="7089"/>
            </a:xfrm>
            <a:custGeom>
              <a:rect b="b" l="l" r="r" t="t"/>
              <a:pathLst>
                <a:path extrusionOk="0" h="441" w="917">
                  <a:moveTo>
                    <a:pt x="0" y="1"/>
                  </a:moveTo>
                  <a:lnTo>
                    <a:pt x="0" y="1"/>
                  </a:lnTo>
                  <a:lnTo>
                    <a:pt x="440" y="1"/>
                  </a:lnTo>
                  <a:lnTo>
                    <a:pt x="917" y="441"/>
                  </a:lnTo>
                  <a:lnTo>
                    <a:pt x="917" y="44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7" name="Google Shape;4127;p66"/>
            <p:cNvSpPr/>
            <p:nvPr/>
          </p:nvSpPr>
          <p:spPr>
            <a:xfrm>
              <a:off x="6221716" y="1846463"/>
              <a:ext cx="7089" cy="7089"/>
            </a:xfrm>
            <a:custGeom>
              <a:rect b="b" l="l" r="r" t="t"/>
              <a:pathLst>
                <a:path extrusionOk="0" h="441" w="441">
                  <a:moveTo>
                    <a:pt x="0" y="0"/>
                  </a:moveTo>
                  <a:lnTo>
                    <a:pt x="0" y="0"/>
                  </a:lnTo>
                  <a:lnTo>
                    <a:pt x="44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8" name="Google Shape;4128;p66"/>
            <p:cNvSpPr/>
            <p:nvPr/>
          </p:nvSpPr>
          <p:spPr>
            <a:xfrm>
              <a:off x="7385610" y="3216616"/>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29" name="Google Shape;4129;p66"/>
            <p:cNvSpPr/>
            <p:nvPr/>
          </p:nvSpPr>
          <p:spPr>
            <a:xfrm>
              <a:off x="5028356" y="3164758"/>
              <a:ext cx="16" cy="16"/>
            </a:xfrm>
            <a:custGeom>
              <a:rect b="b" l="l" r="r" t="t"/>
              <a:pathLst>
                <a:path extrusionOk="0" h="1" w="1">
                  <a:moveTo>
                    <a:pt x="0" y="0"/>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0" name="Google Shape;4130;p66"/>
            <p:cNvSpPr/>
            <p:nvPr/>
          </p:nvSpPr>
          <p:spPr>
            <a:xfrm>
              <a:off x="4681843" y="3002690"/>
              <a:ext cx="37133" cy="14757"/>
            </a:xfrm>
            <a:custGeom>
              <a:rect b="b" l="l" r="r" t="t"/>
              <a:pathLst>
                <a:path extrusionOk="0" h="918" w="2310">
                  <a:moveTo>
                    <a:pt x="477" y="1"/>
                  </a:moveTo>
                  <a:lnTo>
                    <a:pt x="0" y="477"/>
                  </a:lnTo>
                  <a:lnTo>
                    <a:pt x="477" y="477"/>
                  </a:lnTo>
                  <a:lnTo>
                    <a:pt x="917" y="917"/>
                  </a:lnTo>
                  <a:lnTo>
                    <a:pt x="2310" y="917"/>
                  </a:lnTo>
                  <a:lnTo>
                    <a:pt x="1833" y="477"/>
                  </a:lnTo>
                  <a:lnTo>
                    <a:pt x="917" y="477"/>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1" name="Google Shape;4131;p66"/>
            <p:cNvSpPr/>
            <p:nvPr/>
          </p:nvSpPr>
          <p:spPr>
            <a:xfrm>
              <a:off x="5123826" y="2884828"/>
              <a:ext cx="16" cy="7684"/>
            </a:xfrm>
            <a:custGeom>
              <a:rect b="b" l="l" r="r" t="t"/>
              <a:pathLst>
                <a:path extrusionOk="0" h="478" w="1">
                  <a:moveTo>
                    <a:pt x="0" y="477"/>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2" name="Google Shape;4132;p66"/>
            <p:cNvSpPr/>
            <p:nvPr/>
          </p:nvSpPr>
          <p:spPr>
            <a:xfrm>
              <a:off x="4888102" y="2951426"/>
              <a:ext cx="7668" cy="7089"/>
            </a:xfrm>
            <a:custGeom>
              <a:rect b="b" l="l" r="r" t="t"/>
              <a:pathLst>
                <a:path extrusionOk="0" h="441" w="477">
                  <a:moveTo>
                    <a:pt x="0" y="0"/>
                  </a:moveTo>
                  <a:lnTo>
                    <a:pt x="477" y="44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3" name="Google Shape;4133;p66"/>
            <p:cNvSpPr/>
            <p:nvPr/>
          </p:nvSpPr>
          <p:spPr>
            <a:xfrm>
              <a:off x="6449772" y="1846463"/>
              <a:ext cx="7684" cy="16"/>
            </a:xfrm>
            <a:custGeom>
              <a:rect b="b" l="l" r="r" t="t"/>
              <a:pathLst>
                <a:path extrusionOk="0" h="1" w="478">
                  <a:moveTo>
                    <a:pt x="477" y="0"/>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4" name="Google Shape;4134;p66"/>
            <p:cNvSpPr/>
            <p:nvPr/>
          </p:nvSpPr>
          <p:spPr>
            <a:xfrm>
              <a:off x="6582375" y="2185308"/>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5" name="Google Shape;4135;p66"/>
            <p:cNvSpPr/>
            <p:nvPr/>
          </p:nvSpPr>
          <p:spPr>
            <a:xfrm>
              <a:off x="6538168" y="2067446"/>
              <a:ext cx="7684" cy="7089"/>
            </a:xfrm>
            <a:custGeom>
              <a:rect b="b" l="l" r="r" t="t"/>
              <a:pathLst>
                <a:path extrusionOk="0" h="441" w="478">
                  <a:moveTo>
                    <a:pt x="1" y="1"/>
                  </a:moveTo>
                  <a:lnTo>
                    <a:pt x="1" y="441"/>
                  </a:lnTo>
                  <a:lnTo>
                    <a:pt x="477" y="44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6" name="Google Shape;4136;p66"/>
            <p:cNvSpPr/>
            <p:nvPr/>
          </p:nvSpPr>
          <p:spPr>
            <a:xfrm>
              <a:off x="6435047" y="1787532"/>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7" name="Google Shape;4137;p66"/>
            <p:cNvSpPr/>
            <p:nvPr/>
          </p:nvSpPr>
          <p:spPr>
            <a:xfrm>
              <a:off x="6545836" y="2023256"/>
              <a:ext cx="16" cy="7089"/>
            </a:xfrm>
            <a:custGeom>
              <a:rect b="b" l="l" r="r" t="t"/>
              <a:pathLst>
                <a:path extrusionOk="0" h="441" w="1">
                  <a:moveTo>
                    <a:pt x="0" y="0"/>
                  </a:moveTo>
                  <a:lnTo>
                    <a:pt x="0" y="0"/>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8" name="Google Shape;4138;p66"/>
            <p:cNvSpPr/>
            <p:nvPr/>
          </p:nvSpPr>
          <p:spPr>
            <a:xfrm>
              <a:off x="6994891" y="2030329"/>
              <a:ext cx="58947" cy="22409"/>
            </a:xfrm>
            <a:custGeom>
              <a:rect b="b" l="l" r="r" t="t"/>
              <a:pathLst>
                <a:path extrusionOk="0" h="1394" w="3667">
                  <a:moveTo>
                    <a:pt x="2310" y="0"/>
                  </a:moveTo>
                  <a:lnTo>
                    <a:pt x="0" y="917"/>
                  </a:lnTo>
                  <a:lnTo>
                    <a:pt x="917" y="1393"/>
                  </a:lnTo>
                  <a:lnTo>
                    <a:pt x="1833" y="1393"/>
                  </a:lnTo>
                  <a:lnTo>
                    <a:pt x="2310" y="917"/>
                  </a:lnTo>
                  <a:lnTo>
                    <a:pt x="3666" y="1393"/>
                  </a:lnTo>
                  <a:lnTo>
                    <a:pt x="3666" y="1393"/>
                  </a:lnTo>
                  <a:lnTo>
                    <a:pt x="2750" y="477"/>
                  </a:lnTo>
                  <a:lnTo>
                    <a:pt x="231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39" name="Google Shape;4139;p66"/>
            <p:cNvSpPr/>
            <p:nvPr/>
          </p:nvSpPr>
          <p:spPr>
            <a:xfrm>
              <a:off x="6619492" y="2354449"/>
              <a:ext cx="7089" cy="7684"/>
            </a:xfrm>
            <a:custGeom>
              <a:rect b="b" l="l" r="r" t="t"/>
              <a:pathLst>
                <a:path extrusionOk="0" h="478" w="441">
                  <a:moveTo>
                    <a:pt x="1" y="477"/>
                  </a:moveTo>
                  <a:lnTo>
                    <a:pt x="441" y="0"/>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0" name="Google Shape;4140;p66"/>
            <p:cNvSpPr/>
            <p:nvPr/>
          </p:nvSpPr>
          <p:spPr>
            <a:xfrm>
              <a:off x="6560561" y="2126377"/>
              <a:ext cx="7089" cy="16"/>
            </a:xfrm>
            <a:custGeom>
              <a:rect b="b" l="l" r="r" t="t"/>
              <a:pathLst>
                <a:path extrusionOk="0" h="1" w="441">
                  <a:moveTo>
                    <a:pt x="44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1" name="Google Shape;4141;p66"/>
            <p:cNvSpPr/>
            <p:nvPr/>
          </p:nvSpPr>
          <p:spPr>
            <a:xfrm>
              <a:off x="6700237" y="4092928"/>
              <a:ext cx="7668" cy="7668"/>
            </a:xfrm>
            <a:custGeom>
              <a:rect b="b" l="l" r="r" t="t"/>
              <a:pathLst>
                <a:path extrusionOk="0" h="477" w="477">
                  <a:moveTo>
                    <a:pt x="477" y="0"/>
                  </a:moveTo>
                  <a:lnTo>
                    <a:pt x="477" y="0"/>
                  </a:ln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2" name="Google Shape;4142;p66"/>
            <p:cNvSpPr/>
            <p:nvPr/>
          </p:nvSpPr>
          <p:spPr>
            <a:xfrm>
              <a:off x="6862289" y="3717529"/>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3" name="Google Shape;4143;p66"/>
            <p:cNvSpPr/>
            <p:nvPr/>
          </p:nvSpPr>
          <p:spPr>
            <a:xfrm>
              <a:off x="6493978" y="3909062"/>
              <a:ext cx="16" cy="7089"/>
            </a:xfrm>
            <a:custGeom>
              <a:rect b="b" l="l" r="r" t="t"/>
              <a:pathLst>
                <a:path extrusionOk="0" h="441" w="1">
                  <a:moveTo>
                    <a:pt x="0" y="440"/>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4" name="Google Shape;4144;p66"/>
            <p:cNvSpPr/>
            <p:nvPr/>
          </p:nvSpPr>
          <p:spPr>
            <a:xfrm>
              <a:off x="6656030" y="4107653"/>
              <a:ext cx="14757" cy="16"/>
            </a:xfrm>
            <a:custGeom>
              <a:rect b="b" l="l" r="r" t="t"/>
              <a:pathLst>
                <a:path extrusionOk="0" h="1" w="918">
                  <a:moveTo>
                    <a:pt x="477" y="1"/>
                  </a:moveTo>
                  <a:lnTo>
                    <a:pt x="1" y="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5" name="Google Shape;4145;p66"/>
            <p:cNvSpPr/>
            <p:nvPr/>
          </p:nvSpPr>
          <p:spPr>
            <a:xfrm>
              <a:off x="6685496" y="3481805"/>
              <a:ext cx="37149" cy="29482"/>
            </a:xfrm>
            <a:custGeom>
              <a:rect b="b" l="l" r="r" t="t"/>
              <a:pathLst>
                <a:path extrusionOk="0" h="1834" w="2311">
                  <a:moveTo>
                    <a:pt x="1394" y="917"/>
                  </a:moveTo>
                  <a:lnTo>
                    <a:pt x="1834" y="440"/>
                  </a:lnTo>
                  <a:lnTo>
                    <a:pt x="2310" y="1"/>
                  </a:lnTo>
                  <a:lnTo>
                    <a:pt x="2310" y="1"/>
                  </a:lnTo>
                  <a:lnTo>
                    <a:pt x="1834" y="440"/>
                  </a:lnTo>
                  <a:lnTo>
                    <a:pt x="1394" y="917"/>
                  </a:lnTo>
                  <a:lnTo>
                    <a:pt x="1" y="1834"/>
                  </a:lnTo>
                  <a:lnTo>
                    <a:pt x="1" y="183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6" name="Google Shape;4146;p66"/>
            <p:cNvSpPr/>
            <p:nvPr/>
          </p:nvSpPr>
          <p:spPr>
            <a:xfrm>
              <a:off x="6773892" y="3496546"/>
              <a:ext cx="14757" cy="7073"/>
            </a:xfrm>
            <a:custGeom>
              <a:rect b="b" l="l" r="r" t="t"/>
              <a:pathLst>
                <a:path extrusionOk="0" h="440" w="918">
                  <a:moveTo>
                    <a:pt x="477" y="0"/>
                  </a:moveTo>
                  <a:lnTo>
                    <a:pt x="917" y="0"/>
                  </a:lnTo>
                  <a:lnTo>
                    <a:pt x="917" y="0"/>
                  </a:lnTo>
                  <a:lnTo>
                    <a:pt x="477" y="0"/>
                  </a:ln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7" name="Google Shape;4147;p66"/>
            <p:cNvSpPr/>
            <p:nvPr/>
          </p:nvSpPr>
          <p:spPr>
            <a:xfrm>
              <a:off x="6832823" y="3518343"/>
              <a:ext cx="7684" cy="16"/>
            </a:xfrm>
            <a:custGeom>
              <a:rect b="b" l="l" r="r" t="t"/>
              <a:pathLst>
                <a:path extrusionOk="0" h="1" w="478">
                  <a:moveTo>
                    <a:pt x="477" y="0"/>
                  </a:moveTo>
                  <a:lnTo>
                    <a:pt x="477" y="0"/>
                  </a:ln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8" name="Google Shape;4148;p66"/>
            <p:cNvSpPr/>
            <p:nvPr/>
          </p:nvSpPr>
          <p:spPr>
            <a:xfrm>
              <a:off x="6869956" y="3591999"/>
              <a:ext cx="14741" cy="16"/>
            </a:xfrm>
            <a:custGeom>
              <a:rect b="b" l="l" r="r" t="t"/>
              <a:pathLst>
                <a:path extrusionOk="0" h="1" w="917">
                  <a:moveTo>
                    <a:pt x="440" y="1"/>
                  </a:moveTo>
                  <a:lnTo>
                    <a:pt x="917" y="1"/>
                  </a:lnTo>
                  <a:lnTo>
                    <a:pt x="440" y="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49" name="Google Shape;4149;p66"/>
            <p:cNvSpPr/>
            <p:nvPr/>
          </p:nvSpPr>
          <p:spPr>
            <a:xfrm>
              <a:off x="6663698" y="3503603"/>
              <a:ext cx="7089" cy="16"/>
            </a:xfrm>
            <a:custGeom>
              <a:rect b="b" l="l" r="r" t="t"/>
              <a:pathLst>
                <a:path extrusionOk="0" h="1" w="441">
                  <a:moveTo>
                    <a:pt x="0" y="1"/>
                  </a:moveTo>
                  <a:lnTo>
                    <a:pt x="0" y="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0" name="Google Shape;4150;p66"/>
            <p:cNvSpPr/>
            <p:nvPr/>
          </p:nvSpPr>
          <p:spPr>
            <a:xfrm>
              <a:off x="6773892" y="4033997"/>
              <a:ext cx="7684" cy="7668"/>
            </a:xfrm>
            <a:custGeom>
              <a:rect b="b" l="l" r="r" t="t"/>
              <a:pathLst>
                <a:path extrusionOk="0" h="477" w="478">
                  <a:moveTo>
                    <a:pt x="477" y="0"/>
                  </a:moveTo>
                  <a:lnTo>
                    <a:pt x="477" y="0"/>
                  </a:ln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1" name="Google Shape;4151;p66"/>
            <p:cNvSpPr/>
            <p:nvPr/>
          </p:nvSpPr>
          <p:spPr>
            <a:xfrm>
              <a:off x="6818098" y="3496546"/>
              <a:ext cx="16" cy="14741"/>
            </a:xfrm>
            <a:custGeom>
              <a:rect b="b" l="l" r="r" t="t"/>
              <a:pathLst>
                <a:path extrusionOk="0" h="917" w="1">
                  <a:moveTo>
                    <a:pt x="0" y="0"/>
                  </a:moveTo>
                  <a:lnTo>
                    <a:pt x="0" y="0"/>
                  </a:lnTo>
                  <a:lnTo>
                    <a:pt x="0" y="917"/>
                  </a:lnTo>
                  <a:lnTo>
                    <a:pt x="0"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2" name="Google Shape;4152;p66"/>
            <p:cNvSpPr/>
            <p:nvPr/>
          </p:nvSpPr>
          <p:spPr>
            <a:xfrm>
              <a:off x="6737354" y="4092928"/>
              <a:ext cx="7089" cy="16"/>
            </a:xfrm>
            <a:custGeom>
              <a:rect b="b" l="l" r="r" t="t"/>
              <a:pathLst>
                <a:path extrusionOk="0" h="1" w="441">
                  <a:moveTo>
                    <a:pt x="1" y="0"/>
                  </a:moveTo>
                  <a:lnTo>
                    <a:pt x="1" y="0"/>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3" name="Google Shape;4153;p66"/>
            <p:cNvSpPr/>
            <p:nvPr/>
          </p:nvSpPr>
          <p:spPr>
            <a:xfrm>
              <a:off x="6752094" y="4063463"/>
              <a:ext cx="16" cy="16"/>
            </a:xfrm>
            <a:custGeom>
              <a:rect b="b" l="l" r="r" t="t"/>
              <a:pathLst>
                <a:path extrusionOk="0" h="1" w="1">
                  <a:moveTo>
                    <a:pt x="0" y="0"/>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4" name="Google Shape;4154;p66"/>
            <p:cNvSpPr/>
            <p:nvPr/>
          </p:nvSpPr>
          <p:spPr>
            <a:xfrm>
              <a:off x="7407408" y="3371016"/>
              <a:ext cx="29482" cy="16"/>
            </a:xfrm>
            <a:custGeom>
              <a:rect b="b" l="l" r="r" t="t"/>
              <a:pathLst>
                <a:path extrusionOk="0" h="1" w="1834">
                  <a:moveTo>
                    <a:pt x="0" y="0"/>
                  </a:moveTo>
                  <a:lnTo>
                    <a:pt x="917" y="0"/>
                  </a:lnTo>
                  <a:lnTo>
                    <a:pt x="1833" y="0"/>
                  </a:lnTo>
                  <a:lnTo>
                    <a:pt x="1833"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5" name="Google Shape;4155;p66"/>
            <p:cNvSpPr/>
            <p:nvPr/>
          </p:nvSpPr>
          <p:spPr>
            <a:xfrm>
              <a:off x="6590026" y="4122394"/>
              <a:ext cx="16" cy="16"/>
            </a:xfrm>
            <a:custGeom>
              <a:rect b="b" l="l" r="r" t="t"/>
              <a:pathLst>
                <a:path extrusionOk="0" h="1"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6" name="Google Shape;4156;p66"/>
            <p:cNvSpPr/>
            <p:nvPr/>
          </p:nvSpPr>
          <p:spPr>
            <a:xfrm>
              <a:off x="6626565" y="4100580"/>
              <a:ext cx="7684" cy="16"/>
            </a:xfrm>
            <a:custGeom>
              <a:rect b="b" l="l" r="r" t="t"/>
              <a:pathLst>
                <a:path extrusionOk="0" h="1" w="478">
                  <a:moveTo>
                    <a:pt x="477"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7" name="Google Shape;4157;p66"/>
            <p:cNvSpPr/>
            <p:nvPr/>
          </p:nvSpPr>
          <p:spPr>
            <a:xfrm>
              <a:off x="6766819" y="4092928"/>
              <a:ext cx="7089" cy="7668"/>
            </a:xfrm>
            <a:custGeom>
              <a:rect b="b" l="l" r="r" t="t"/>
              <a:pathLst>
                <a:path extrusionOk="0" h="477" w="441">
                  <a:moveTo>
                    <a:pt x="441" y="0"/>
                  </a:moveTo>
                  <a:lnTo>
                    <a:pt x="441" y="0"/>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8" name="Google Shape;4158;p66"/>
            <p:cNvSpPr/>
            <p:nvPr/>
          </p:nvSpPr>
          <p:spPr>
            <a:xfrm>
              <a:off x="6759167" y="4130045"/>
              <a:ext cx="16" cy="7089"/>
            </a:xfrm>
            <a:custGeom>
              <a:rect b="b" l="l" r="r" t="t"/>
              <a:pathLst>
                <a:path extrusionOk="0" h="441" w="1">
                  <a:moveTo>
                    <a:pt x="0" y="1"/>
                  </a:moveTo>
                  <a:lnTo>
                    <a:pt x="0" y="1"/>
                  </a:ln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59" name="Google Shape;4159;p66"/>
            <p:cNvSpPr/>
            <p:nvPr/>
          </p:nvSpPr>
          <p:spPr>
            <a:xfrm>
              <a:off x="6766819" y="4107653"/>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0" name="Google Shape;4160;p66"/>
            <p:cNvSpPr/>
            <p:nvPr/>
          </p:nvSpPr>
          <p:spPr>
            <a:xfrm>
              <a:off x="6369043" y="4262648"/>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1" name="Google Shape;4161;p66"/>
            <p:cNvSpPr/>
            <p:nvPr/>
          </p:nvSpPr>
          <p:spPr>
            <a:xfrm>
              <a:off x="7304271" y="3216616"/>
              <a:ext cx="14757" cy="7089"/>
            </a:xfrm>
            <a:custGeom>
              <a:rect b="b" l="l" r="r" t="t"/>
              <a:pathLst>
                <a:path extrusionOk="0" h="441" w="918">
                  <a:moveTo>
                    <a:pt x="917" y="0"/>
                  </a:moveTo>
                  <a:lnTo>
                    <a:pt x="917" y="0"/>
                  </a:ln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2" name="Google Shape;4162;p66"/>
            <p:cNvSpPr/>
            <p:nvPr/>
          </p:nvSpPr>
          <p:spPr>
            <a:xfrm>
              <a:off x="7274805" y="3208948"/>
              <a:ext cx="14757" cy="14757"/>
            </a:xfrm>
            <a:custGeom>
              <a:rect b="b" l="l" r="r" t="t"/>
              <a:pathLst>
                <a:path extrusionOk="0" h="918" w="918">
                  <a:moveTo>
                    <a:pt x="917" y="477"/>
                  </a:moveTo>
                  <a:lnTo>
                    <a:pt x="917" y="1"/>
                  </a:lnTo>
                  <a:lnTo>
                    <a:pt x="917" y="1"/>
                  </a:lnTo>
                  <a:lnTo>
                    <a:pt x="917" y="477"/>
                  </a:lnTo>
                  <a:lnTo>
                    <a:pt x="1" y="917"/>
                  </a:lnTo>
                  <a:lnTo>
                    <a:pt x="1"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3" name="Google Shape;4163;p66"/>
            <p:cNvSpPr/>
            <p:nvPr/>
          </p:nvSpPr>
          <p:spPr>
            <a:xfrm>
              <a:off x="7208801" y="3194223"/>
              <a:ext cx="14757" cy="29482"/>
            </a:xfrm>
            <a:custGeom>
              <a:rect b="b" l="l" r="r" t="t"/>
              <a:pathLst>
                <a:path extrusionOk="0" h="1834" w="918">
                  <a:moveTo>
                    <a:pt x="917" y="0"/>
                  </a:moveTo>
                  <a:lnTo>
                    <a:pt x="1" y="917"/>
                  </a:lnTo>
                  <a:lnTo>
                    <a:pt x="1" y="1833"/>
                  </a:lnTo>
                  <a:lnTo>
                    <a:pt x="441" y="91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4" name="Google Shape;4164;p66"/>
            <p:cNvSpPr/>
            <p:nvPr/>
          </p:nvSpPr>
          <p:spPr>
            <a:xfrm>
              <a:off x="7179336" y="3216616"/>
              <a:ext cx="7089" cy="7089"/>
            </a:xfrm>
            <a:custGeom>
              <a:rect b="b" l="l" r="r" t="t"/>
              <a:pathLst>
                <a:path extrusionOk="0" h="441" w="441">
                  <a:moveTo>
                    <a:pt x="441" y="0"/>
                  </a:moveTo>
                  <a:lnTo>
                    <a:pt x="441" y="0"/>
                  </a:ln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5" name="Google Shape;4165;p66"/>
            <p:cNvSpPr/>
            <p:nvPr/>
          </p:nvSpPr>
          <p:spPr>
            <a:xfrm>
              <a:off x="7415076" y="3216616"/>
              <a:ext cx="7073" cy="7089"/>
            </a:xfrm>
            <a:custGeom>
              <a:rect b="b" l="l" r="r" t="t"/>
              <a:pathLst>
                <a:path extrusionOk="0" h="441" w="440">
                  <a:moveTo>
                    <a:pt x="440" y="0"/>
                  </a:moveTo>
                  <a:lnTo>
                    <a:pt x="440" y="0"/>
                  </a:lnTo>
                  <a:lnTo>
                    <a:pt x="0" y="440"/>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6" name="Google Shape;4166;p66"/>
            <p:cNvSpPr/>
            <p:nvPr/>
          </p:nvSpPr>
          <p:spPr>
            <a:xfrm>
              <a:off x="7149870" y="3216616"/>
              <a:ext cx="21830" cy="16"/>
            </a:xfrm>
            <a:custGeom>
              <a:rect b="b" l="l" r="r" t="t"/>
              <a:pathLst>
                <a:path extrusionOk="0" h="1" w="1358">
                  <a:moveTo>
                    <a:pt x="1357" y="0"/>
                  </a:moveTo>
                  <a:lnTo>
                    <a:pt x="1357" y="0"/>
                  </a:lnTo>
                  <a:lnTo>
                    <a:pt x="917" y="0"/>
                  </a:lnTo>
                  <a:lnTo>
                    <a:pt x="1"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7" name="Google Shape;4167;p66"/>
            <p:cNvSpPr/>
            <p:nvPr/>
          </p:nvSpPr>
          <p:spPr>
            <a:xfrm>
              <a:off x="7415076" y="3267879"/>
              <a:ext cx="7073" cy="16"/>
            </a:xfrm>
            <a:custGeom>
              <a:rect b="b" l="l" r="r" t="t"/>
              <a:pathLst>
                <a:path extrusionOk="0" h="1" w="440">
                  <a:moveTo>
                    <a:pt x="440" y="1"/>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8" name="Google Shape;4168;p66"/>
            <p:cNvSpPr/>
            <p:nvPr/>
          </p:nvSpPr>
          <p:spPr>
            <a:xfrm>
              <a:off x="7333736" y="3208948"/>
              <a:ext cx="22425" cy="7684"/>
            </a:xfrm>
            <a:custGeom>
              <a:rect b="b" l="l" r="r" t="t"/>
              <a:pathLst>
                <a:path extrusionOk="0" h="478" w="1395">
                  <a:moveTo>
                    <a:pt x="478" y="1"/>
                  </a:moveTo>
                  <a:lnTo>
                    <a:pt x="1394" y="1"/>
                  </a:lnTo>
                  <a:lnTo>
                    <a:pt x="1394" y="1"/>
                  </a:lnTo>
                  <a:lnTo>
                    <a:pt x="1394" y="1"/>
                  </a:lnTo>
                  <a:lnTo>
                    <a:pt x="478" y="1"/>
                  </a:lnTo>
                  <a:lnTo>
                    <a:pt x="478" y="477"/>
                  </a:lnTo>
                  <a:lnTo>
                    <a:pt x="1" y="477"/>
                  </a:lnTo>
                  <a:lnTo>
                    <a:pt x="478"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69" name="Google Shape;4169;p66"/>
            <p:cNvSpPr/>
            <p:nvPr/>
          </p:nvSpPr>
          <p:spPr>
            <a:xfrm>
              <a:off x="7370869" y="3216616"/>
              <a:ext cx="16" cy="7089"/>
            </a:xfrm>
            <a:custGeom>
              <a:rect b="b" l="l" r="r" t="t"/>
              <a:pathLst>
                <a:path extrusionOk="0" h="441" w="1">
                  <a:moveTo>
                    <a:pt x="1" y="0"/>
                  </a:moveTo>
                  <a:lnTo>
                    <a:pt x="1" y="0"/>
                  </a:ln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0" name="Google Shape;4170;p66"/>
            <p:cNvSpPr/>
            <p:nvPr/>
          </p:nvSpPr>
          <p:spPr>
            <a:xfrm>
              <a:off x="6773892" y="3231340"/>
              <a:ext cx="16" cy="7089"/>
            </a:xfrm>
            <a:custGeom>
              <a:rect b="b" l="l" r="r" t="t"/>
              <a:pathLst>
                <a:path extrusionOk="0" h="441" w="1">
                  <a:moveTo>
                    <a:pt x="1" y="44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1" name="Google Shape;4171;p66"/>
            <p:cNvSpPr/>
            <p:nvPr/>
          </p:nvSpPr>
          <p:spPr>
            <a:xfrm>
              <a:off x="6493978" y="3246081"/>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2" name="Google Shape;4172;p66"/>
            <p:cNvSpPr/>
            <p:nvPr/>
          </p:nvSpPr>
          <p:spPr>
            <a:xfrm>
              <a:off x="6855216" y="3223689"/>
              <a:ext cx="16" cy="16"/>
            </a:xfrm>
            <a:custGeom>
              <a:rect b="b" l="l" r="r" t="t"/>
              <a:pathLst>
                <a:path extrusionOk="0" h="1"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3" name="Google Shape;4173;p66"/>
            <p:cNvSpPr/>
            <p:nvPr/>
          </p:nvSpPr>
          <p:spPr>
            <a:xfrm>
              <a:off x="6744427" y="3223689"/>
              <a:ext cx="16" cy="7668"/>
            </a:xfrm>
            <a:custGeom>
              <a:rect b="b" l="l" r="r" t="t"/>
              <a:pathLst>
                <a:path extrusionOk="0" h="477" w="1">
                  <a:moveTo>
                    <a:pt x="1" y="477"/>
                  </a:moveTo>
                  <a:lnTo>
                    <a:pt x="1" y="477"/>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4" name="Google Shape;4174;p66"/>
            <p:cNvSpPr/>
            <p:nvPr/>
          </p:nvSpPr>
          <p:spPr>
            <a:xfrm>
              <a:off x="6538168" y="3208948"/>
              <a:ext cx="7684" cy="16"/>
            </a:xfrm>
            <a:custGeom>
              <a:rect b="b" l="l" r="r" t="t"/>
              <a:pathLst>
                <a:path extrusionOk="0" h="1" w="478">
                  <a:moveTo>
                    <a:pt x="1" y="1"/>
                  </a:move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5" name="Google Shape;4175;p66"/>
            <p:cNvSpPr/>
            <p:nvPr/>
          </p:nvSpPr>
          <p:spPr>
            <a:xfrm>
              <a:off x="6943612" y="3113479"/>
              <a:ext cx="21830" cy="7089"/>
            </a:xfrm>
            <a:custGeom>
              <a:rect b="b" l="l" r="r" t="t"/>
              <a:pathLst>
                <a:path extrusionOk="0" h="441" w="1358">
                  <a:moveTo>
                    <a:pt x="917" y="1"/>
                  </a:moveTo>
                  <a:lnTo>
                    <a:pt x="1" y="441"/>
                  </a:lnTo>
                  <a:lnTo>
                    <a:pt x="1" y="441"/>
                  </a:lnTo>
                  <a:lnTo>
                    <a:pt x="135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6" name="Google Shape;4176;p66"/>
            <p:cNvSpPr/>
            <p:nvPr/>
          </p:nvSpPr>
          <p:spPr>
            <a:xfrm>
              <a:off x="7002543" y="3098754"/>
              <a:ext cx="14757" cy="14741"/>
            </a:xfrm>
            <a:custGeom>
              <a:rect b="b" l="l" r="r" t="t"/>
              <a:pathLst>
                <a:path extrusionOk="0" h="917" w="918">
                  <a:moveTo>
                    <a:pt x="917" y="0"/>
                  </a:moveTo>
                  <a:lnTo>
                    <a:pt x="917" y="0"/>
                  </a:lnTo>
                  <a:lnTo>
                    <a:pt x="1" y="917"/>
                  </a:lnTo>
                  <a:lnTo>
                    <a:pt x="1"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7" name="Google Shape;4177;p66"/>
            <p:cNvSpPr/>
            <p:nvPr/>
          </p:nvSpPr>
          <p:spPr>
            <a:xfrm>
              <a:off x="6965426" y="3105827"/>
              <a:ext cx="14741" cy="7668"/>
            </a:xfrm>
            <a:custGeom>
              <a:rect b="b" l="l" r="r" t="t"/>
              <a:pathLst>
                <a:path extrusionOk="0" h="477" w="917">
                  <a:moveTo>
                    <a:pt x="477" y="0"/>
                  </a:moveTo>
                  <a:lnTo>
                    <a:pt x="0" y="477"/>
                  </a:lnTo>
                  <a:lnTo>
                    <a:pt x="477" y="47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8" name="Google Shape;4178;p66"/>
            <p:cNvSpPr/>
            <p:nvPr/>
          </p:nvSpPr>
          <p:spPr>
            <a:xfrm>
              <a:off x="7090939" y="3157685"/>
              <a:ext cx="14757" cy="7089"/>
            </a:xfrm>
            <a:custGeom>
              <a:rect b="b" l="l" r="r" t="t"/>
              <a:pathLst>
                <a:path extrusionOk="0" h="441" w="918">
                  <a:moveTo>
                    <a:pt x="441" y="0"/>
                  </a:moveTo>
                  <a:lnTo>
                    <a:pt x="917" y="0"/>
                  </a:lnTo>
                  <a:lnTo>
                    <a:pt x="917" y="0"/>
                  </a:lnTo>
                  <a:lnTo>
                    <a:pt x="441" y="0"/>
                  </a:lnTo>
                  <a:lnTo>
                    <a:pt x="1" y="440"/>
                  </a:lnTo>
                  <a:lnTo>
                    <a:pt x="1"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79" name="Google Shape;4179;p66"/>
            <p:cNvSpPr/>
            <p:nvPr/>
          </p:nvSpPr>
          <p:spPr>
            <a:xfrm>
              <a:off x="8092782" y="3879597"/>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0" name="Google Shape;4180;p66"/>
            <p:cNvSpPr/>
            <p:nvPr/>
          </p:nvSpPr>
          <p:spPr>
            <a:xfrm>
              <a:off x="5683670" y="3002690"/>
              <a:ext cx="7668" cy="7684"/>
            </a:xfrm>
            <a:custGeom>
              <a:rect b="b" l="l" r="r" t="t"/>
              <a:pathLst>
                <a:path extrusionOk="0" h="478" w="477">
                  <a:moveTo>
                    <a:pt x="0" y="1"/>
                  </a:moveTo>
                  <a:lnTo>
                    <a:pt x="477" y="477"/>
                  </a:lnTo>
                  <a:lnTo>
                    <a:pt x="477"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1" name="Google Shape;4181;p66"/>
            <p:cNvSpPr/>
            <p:nvPr/>
          </p:nvSpPr>
          <p:spPr>
            <a:xfrm>
              <a:off x="5706062" y="3010357"/>
              <a:ext cx="7089" cy="7089"/>
            </a:xfrm>
            <a:custGeom>
              <a:rect b="b" l="l" r="r" t="t"/>
              <a:pathLst>
                <a:path extrusionOk="0" h="441" w="441">
                  <a:moveTo>
                    <a:pt x="1" y="0"/>
                  </a:moveTo>
                  <a:lnTo>
                    <a:pt x="440" y="440"/>
                  </a:lnTo>
                  <a:lnTo>
                    <a:pt x="44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2" name="Google Shape;4182;p66"/>
            <p:cNvSpPr/>
            <p:nvPr/>
          </p:nvSpPr>
          <p:spPr>
            <a:xfrm>
              <a:off x="7591869" y="3680412"/>
              <a:ext cx="14741" cy="22409"/>
            </a:xfrm>
            <a:custGeom>
              <a:rect b="b" l="l" r="r" t="t"/>
              <a:pathLst>
                <a:path extrusionOk="0" h="1394" w="917">
                  <a:moveTo>
                    <a:pt x="440" y="917"/>
                  </a:moveTo>
                  <a:lnTo>
                    <a:pt x="917" y="0"/>
                  </a:lnTo>
                  <a:lnTo>
                    <a:pt x="917" y="0"/>
                  </a:lnTo>
                  <a:lnTo>
                    <a:pt x="440" y="917"/>
                  </a:lnTo>
                  <a:lnTo>
                    <a:pt x="0" y="1393"/>
                  </a:lnTo>
                  <a:lnTo>
                    <a:pt x="0" y="1393"/>
                  </a:lnTo>
                  <a:lnTo>
                    <a:pt x="0" y="1393"/>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3" name="Google Shape;4183;p66"/>
            <p:cNvSpPr/>
            <p:nvPr/>
          </p:nvSpPr>
          <p:spPr>
            <a:xfrm>
              <a:off x="7562403" y="3702804"/>
              <a:ext cx="7073" cy="21814"/>
            </a:xfrm>
            <a:custGeom>
              <a:rect b="b" l="l" r="r" t="t"/>
              <a:pathLst>
                <a:path extrusionOk="0" h="1357" w="440">
                  <a:moveTo>
                    <a:pt x="440" y="0"/>
                  </a:moveTo>
                  <a:lnTo>
                    <a:pt x="440" y="0"/>
                  </a:lnTo>
                  <a:lnTo>
                    <a:pt x="0" y="1357"/>
                  </a:lnTo>
                  <a:lnTo>
                    <a:pt x="0" y="135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4" name="Google Shape;4184;p66"/>
            <p:cNvSpPr/>
            <p:nvPr/>
          </p:nvSpPr>
          <p:spPr>
            <a:xfrm>
              <a:off x="6295372" y="2863030"/>
              <a:ext cx="29482" cy="7089"/>
            </a:xfrm>
            <a:custGeom>
              <a:rect b="b" l="l" r="r" t="t"/>
              <a:pathLst>
                <a:path extrusionOk="0" h="441" w="1834">
                  <a:moveTo>
                    <a:pt x="1834" y="0"/>
                  </a:moveTo>
                  <a:lnTo>
                    <a:pt x="1" y="440"/>
                  </a:lnTo>
                  <a:lnTo>
                    <a:pt x="441" y="440"/>
                  </a:lnTo>
                  <a:lnTo>
                    <a:pt x="1834"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5" name="Google Shape;4185;p66"/>
            <p:cNvSpPr/>
            <p:nvPr/>
          </p:nvSpPr>
          <p:spPr>
            <a:xfrm>
              <a:off x="8107506" y="3923787"/>
              <a:ext cx="7089" cy="7089"/>
            </a:xfrm>
            <a:custGeom>
              <a:rect b="b" l="l" r="r" t="t"/>
              <a:pathLst>
                <a:path extrusionOk="0" h="441" w="441">
                  <a:moveTo>
                    <a:pt x="1" y="1"/>
                  </a:moveTo>
                  <a:lnTo>
                    <a:pt x="44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6" name="Google Shape;4186;p66"/>
            <p:cNvSpPr/>
            <p:nvPr/>
          </p:nvSpPr>
          <p:spPr>
            <a:xfrm>
              <a:off x="7643132" y="3688063"/>
              <a:ext cx="37149" cy="7089"/>
            </a:xfrm>
            <a:custGeom>
              <a:rect b="b" l="l" r="r" t="t"/>
              <a:pathLst>
                <a:path extrusionOk="0" h="441" w="2311">
                  <a:moveTo>
                    <a:pt x="2310" y="1"/>
                  </a:moveTo>
                  <a:lnTo>
                    <a:pt x="2310" y="1"/>
                  </a:lnTo>
                  <a:lnTo>
                    <a:pt x="1" y="441"/>
                  </a:lnTo>
                  <a:lnTo>
                    <a:pt x="1" y="441"/>
                  </a:ln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7" name="Google Shape;4187;p66"/>
            <p:cNvSpPr/>
            <p:nvPr/>
          </p:nvSpPr>
          <p:spPr>
            <a:xfrm>
              <a:off x="6619492" y="2700962"/>
              <a:ext cx="7089" cy="7089"/>
            </a:xfrm>
            <a:custGeom>
              <a:rect b="b" l="l" r="r" t="t"/>
              <a:pathLst>
                <a:path extrusionOk="0" h="441" w="441">
                  <a:moveTo>
                    <a:pt x="1" y="1"/>
                  </a:moveTo>
                  <a:lnTo>
                    <a:pt x="441" y="441"/>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8" name="Google Shape;4188;p66"/>
            <p:cNvSpPr/>
            <p:nvPr/>
          </p:nvSpPr>
          <p:spPr>
            <a:xfrm>
              <a:off x="7819925" y="3688063"/>
              <a:ext cx="44222" cy="14757"/>
            </a:xfrm>
            <a:custGeom>
              <a:rect b="b" l="l" r="r" t="t"/>
              <a:pathLst>
                <a:path extrusionOk="0" h="918" w="2751">
                  <a:moveTo>
                    <a:pt x="1394" y="917"/>
                  </a:moveTo>
                  <a:lnTo>
                    <a:pt x="1834" y="441"/>
                  </a:lnTo>
                  <a:lnTo>
                    <a:pt x="2750" y="1"/>
                  </a:lnTo>
                  <a:lnTo>
                    <a:pt x="2750" y="1"/>
                  </a:lnTo>
                  <a:lnTo>
                    <a:pt x="1834" y="441"/>
                  </a:lnTo>
                  <a:lnTo>
                    <a:pt x="1394" y="917"/>
                  </a:lnTo>
                  <a:lnTo>
                    <a:pt x="477" y="917"/>
                  </a:lnTo>
                  <a:lnTo>
                    <a:pt x="1" y="917"/>
                  </a:lnTo>
                  <a:lnTo>
                    <a:pt x="477"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89" name="Google Shape;4189;p66"/>
            <p:cNvSpPr/>
            <p:nvPr/>
          </p:nvSpPr>
          <p:spPr>
            <a:xfrm>
              <a:off x="4998891" y="3960326"/>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0" name="Google Shape;4190;p66"/>
            <p:cNvSpPr/>
            <p:nvPr/>
          </p:nvSpPr>
          <p:spPr>
            <a:xfrm>
              <a:off x="5691337" y="3098754"/>
              <a:ext cx="14741" cy="21814"/>
            </a:xfrm>
            <a:custGeom>
              <a:rect b="b" l="l" r="r" t="t"/>
              <a:pathLst>
                <a:path extrusionOk="0" h="1357" w="917">
                  <a:moveTo>
                    <a:pt x="0" y="0"/>
                  </a:moveTo>
                  <a:lnTo>
                    <a:pt x="440" y="440"/>
                  </a:lnTo>
                  <a:lnTo>
                    <a:pt x="917" y="1357"/>
                  </a:lnTo>
                  <a:lnTo>
                    <a:pt x="917" y="44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1" name="Google Shape;4191;p66"/>
            <p:cNvSpPr/>
            <p:nvPr/>
          </p:nvSpPr>
          <p:spPr>
            <a:xfrm>
              <a:off x="7768661" y="3688063"/>
              <a:ext cx="21814" cy="7089"/>
            </a:xfrm>
            <a:custGeom>
              <a:rect b="b" l="l" r="r" t="t"/>
              <a:pathLst>
                <a:path extrusionOk="0" h="441" w="1357">
                  <a:moveTo>
                    <a:pt x="1357" y="1"/>
                  </a:moveTo>
                  <a:lnTo>
                    <a:pt x="1357" y="1"/>
                  </a:lnTo>
                  <a:lnTo>
                    <a:pt x="0" y="441"/>
                  </a:ln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2" name="Google Shape;4192;p66"/>
            <p:cNvSpPr/>
            <p:nvPr/>
          </p:nvSpPr>
          <p:spPr>
            <a:xfrm>
              <a:off x="7716803" y="3688063"/>
              <a:ext cx="37133" cy="7089"/>
            </a:xfrm>
            <a:custGeom>
              <a:rect b="b" l="l" r="r" t="t"/>
              <a:pathLst>
                <a:path extrusionOk="0" h="441" w="2310">
                  <a:moveTo>
                    <a:pt x="1833" y="1"/>
                  </a:moveTo>
                  <a:lnTo>
                    <a:pt x="2310" y="1"/>
                  </a:lnTo>
                  <a:lnTo>
                    <a:pt x="1833" y="1"/>
                  </a:lnTo>
                  <a:lnTo>
                    <a:pt x="477" y="441"/>
                  </a:lnTo>
                  <a:lnTo>
                    <a:pt x="0" y="441"/>
                  </a:lnTo>
                  <a:lnTo>
                    <a:pt x="477"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3" name="Google Shape;4193;p66"/>
            <p:cNvSpPr/>
            <p:nvPr/>
          </p:nvSpPr>
          <p:spPr>
            <a:xfrm>
              <a:off x="7687338" y="3695136"/>
              <a:ext cx="7668" cy="16"/>
            </a:xfrm>
            <a:custGeom>
              <a:rect b="b" l="l" r="r" t="t"/>
              <a:pathLst>
                <a:path extrusionOk="0" h="1" w="477">
                  <a:moveTo>
                    <a:pt x="477" y="1"/>
                  </a:moveTo>
                  <a:lnTo>
                    <a:pt x="477" y="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4" name="Google Shape;4194;p66"/>
            <p:cNvSpPr/>
            <p:nvPr/>
          </p:nvSpPr>
          <p:spPr>
            <a:xfrm>
              <a:off x="6597099" y="2722776"/>
              <a:ext cx="16" cy="7668"/>
            </a:xfrm>
            <a:custGeom>
              <a:rect b="b" l="l" r="r" t="t"/>
              <a:pathLst>
                <a:path extrusionOk="0" h="477" w="1">
                  <a:moveTo>
                    <a:pt x="1" y="0"/>
                  </a:move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5" name="Google Shape;4195;p66"/>
            <p:cNvSpPr/>
            <p:nvPr/>
          </p:nvSpPr>
          <p:spPr>
            <a:xfrm>
              <a:off x="6626565" y="2855362"/>
              <a:ext cx="14757" cy="14757"/>
            </a:xfrm>
            <a:custGeom>
              <a:rect b="b" l="l" r="r" t="t"/>
              <a:pathLst>
                <a:path extrusionOk="0" h="918" w="918">
                  <a:moveTo>
                    <a:pt x="1" y="1"/>
                  </a:moveTo>
                  <a:lnTo>
                    <a:pt x="477" y="477"/>
                  </a:lnTo>
                  <a:lnTo>
                    <a:pt x="917" y="917"/>
                  </a:lnTo>
                  <a:lnTo>
                    <a:pt x="917" y="477"/>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6" name="Google Shape;4196;p66"/>
            <p:cNvSpPr/>
            <p:nvPr/>
          </p:nvSpPr>
          <p:spPr>
            <a:xfrm>
              <a:off x="6611840" y="2766966"/>
              <a:ext cx="14741" cy="16"/>
            </a:xfrm>
            <a:custGeom>
              <a:rect b="b" l="l" r="r" t="t"/>
              <a:pathLst>
                <a:path extrusionOk="0" h="1" w="917">
                  <a:moveTo>
                    <a:pt x="0" y="1"/>
                  </a:moveTo>
                  <a:lnTo>
                    <a:pt x="917" y="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7" name="Google Shape;4197;p66"/>
            <p:cNvSpPr/>
            <p:nvPr/>
          </p:nvSpPr>
          <p:spPr>
            <a:xfrm>
              <a:off x="6678423" y="2840638"/>
              <a:ext cx="21830" cy="16"/>
            </a:xfrm>
            <a:custGeom>
              <a:rect b="b" l="l" r="r" t="t"/>
              <a:pathLst>
                <a:path extrusionOk="0" h="1" w="1358">
                  <a:moveTo>
                    <a:pt x="1357" y="0"/>
                  </a:moveTo>
                  <a:lnTo>
                    <a:pt x="917" y="0"/>
                  </a:lnTo>
                  <a:lnTo>
                    <a:pt x="1"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8" name="Google Shape;4198;p66"/>
            <p:cNvSpPr/>
            <p:nvPr/>
          </p:nvSpPr>
          <p:spPr>
            <a:xfrm>
              <a:off x="6884681" y="3046896"/>
              <a:ext cx="14757" cy="7668"/>
            </a:xfrm>
            <a:custGeom>
              <a:rect b="b" l="l" r="r" t="t"/>
              <a:pathLst>
                <a:path extrusionOk="0" h="477" w="918">
                  <a:moveTo>
                    <a:pt x="1" y="0"/>
                  </a:moveTo>
                  <a:lnTo>
                    <a:pt x="917" y="477"/>
                  </a:lnTo>
                  <a:lnTo>
                    <a:pt x="917"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199" name="Google Shape;4199;p66"/>
            <p:cNvSpPr/>
            <p:nvPr/>
          </p:nvSpPr>
          <p:spPr>
            <a:xfrm>
              <a:off x="6611840" y="2737500"/>
              <a:ext cx="7668" cy="7684"/>
            </a:xfrm>
            <a:custGeom>
              <a:rect b="b" l="l" r="r" t="t"/>
              <a:pathLst>
                <a:path extrusionOk="0" h="478" w="477">
                  <a:moveTo>
                    <a:pt x="477" y="1"/>
                  </a:moveTo>
                  <a:lnTo>
                    <a:pt x="477" y="1"/>
                  </a:ln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0" name="Google Shape;4200;p66"/>
            <p:cNvSpPr/>
            <p:nvPr/>
          </p:nvSpPr>
          <p:spPr>
            <a:xfrm>
              <a:off x="6811025" y="2936686"/>
              <a:ext cx="21814" cy="16"/>
            </a:xfrm>
            <a:custGeom>
              <a:rect b="b" l="l" r="r" t="t"/>
              <a:pathLst>
                <a:path extrusionOk="0" h="1" w="1357">
                  <a:moveTo>
                    <a:pt x="1357" y="1"/>
                  </a:moveTo>
                  <a:lnTo>
                    <a:pt x="1357" y="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1" name="Google Shape;4201;p66"/>
            <p:cNvSpPr/>
            <p:nvPr/>
          </p:nvSpPr>
          <p:spPr>
            <a:xfrm>
              <a:off x="6729702" y="2840638"/>
              <a:ext cx="22409" cy="14741"/>
            </a:xfrm>
            <a:custGeom>
              <a:rect b="b" l="l" r="r" t="t"/>
              <a:pathLst>
                <a:path extrusionOk="0" h="917" w="1394">
                  <a:moveTo>
                    <a:pt x="477" y="917"/>
                  </a:moveTo>
                  <a:lnTo>
                    <a:pt x="1393" y="477"/>
                  </a:lnTo>
                  <a:lnTo>
                    <a:pt x="1393" y="0"/>
                  </a:lnTo>
                  <a:lnTo>
                    <a:pt x="1393" y="0"/>
                  </a:lnTo>
                  <a:lnTo>
                    <a:pt x="1393" y="477"/>
                  </a:lnTo>
                  <a:lnTo>
                    <a:pt x="477" y="917"/>
                  </a:lnTo>
                  <a:lnTo>
                    <a:pt x="0" y="917"/>
                  </a:lnTo>
                  <a:lnTo>
                    <a:pt x="0"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2" name="Google Shape;4202;p66"/>
            <p:cNvSpPr/>
            <p:nvPr/>
          </p:nvSpPr>
          <p:spPr>
            <a:xfrm>
              <a:off x="4932292" y="3923787"/>
              <a:ext cx="14757" cy="7089"/>
            </a:xfrm>
            <a:custGeom>
              <a:rect b="b" l="l" r="r" t="t"/>
              <a:pathLst>
                <a:path extrusionOk="0" h="441" w="918">
                  <a:moveTo>
                    <a:pt x="1" y="1"/>
                  </a:moveTo>
                  <a:lnTo>
                    <a:pt x="917" y="44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3" name="Google Shape;4203;p66"/>
            <p:cNvSpPr/>
            <p:nvPr/>
          </p:nvSpPr>
          <p:spPr>
            <a:xfrm>
              <a:off x="6877029" y="3046896"/>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4" name="Google Shape;4204;p66"/>
            <p:cNvSpPr/>
            <p:nvPr/>
          </p:nvSpPr>
          <p:spPr>
            <a:xfrm>
              <a:off x="8136972" y="3650946"/>
              <a:ext cx="7089" cy="29482"/>
            </a:xfrm>
            <a:custGeom>
              <a:rect b="b" l="l" r="r" t="t"/>
              <a:pathLst>
                <a:path extrusionOk="0" h="1834" w="441">
                  <a:moveTo>
                    <a:pt x="441" y="1833"/>
                  </a:moveTo>
                  <a:lnTo>
                    <a:pt x="441" y="1833"/>
                  </a:lnTo>
                  <a:lnTo>
                    <a:pt x="1" y="917"/>
                  </a:lnTo>
                  <a:lnTo>
                    <a:pt x="441" y="0"/>
                  </a:lnTo>
                  <a:lnTo>
                    <a:pt x="441" y="0"/>
                  </a:lnTo>
                  <a:lnTo>
                    <a:pt x="1"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5" name="Google Shape;4205;p66"/>
            <p:cNvSpPr/>
            <p:nvPr/>
          </p:nvSpPr>
          <p:spPr>
            <a:xfrm>
              <a:off x="6552909" y="2722776"/>
              <a:ext cx="14741" cy="14741"/>
            </a:xfrm>
            <a:custGeom>
              <a:rect b="b" l="l" r="r" t="t"/>
              <a:pathLst>
                <a:path extrusionOk="0" h="917" w="917">
                  <a:moveTo>
                    <a:pt x="0" y="0"/>
                  </a:moveTo>
                  <a:lnTo>
                    <a:pt x="0" y="0"/>
                  </a:lnTo>
                  <a:lnTo>
                    <a:pt x="917" y="917"/>
                  </a:lnTo>
                  <a:lnTo>
                    <a:pt x="917"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6" name="Google Shape;4206;p66"/>
            <p:cNvSpPr/>
            <p:nvPr/>
          </p:nvSpPr>
          <p:spPr>
            <a:xfrm>
              <a:off x="6501630" y="2708035"/>
              <a:ext cx="14757" cy="7684"/>
            </a:xfrm>
            <a:custGeom>
              <a:rect b="b" l="l" r="r" t="t"/>
              <a:pathLst>
                <a:path extrusionOk="0" h="478" w="918">
                  <a:moveTo>
                    <a:pt x="1" y="1"/>
                  </a:moveTo>
                  <a:lnTo>
                    <a:pt x="1" y="1"/>
                  </a:lnTo>
                  <a:lnTo>
                    <a:pt x="917" y="477"/>
                  </a:lnTo>
                  <a:lnTo>
                    <a:pt x="917" y="477"/>
                  </a:lnTo>
                  <a:lnTo>
                    <a:pt x="917"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7" name="Google Shape;4207;p66"/>
            <p:cNvSpPr/>
            <p:nvPr/>
          </p:nvSpPr>
          <p:spPr>
            <a:xfrm>
              <a:off x="6486905" y="2708035"/>
              <a:ext cx="14741" cy="7684"/>
            </a:xfrm>
            <a:custGeom>
              <a:rect b="b" l="l" r="r" t="t"/>
              <a:pathLst>
                <a:path extrusionOk="0" h="478" w="917">
                  <a:moveTo>
                    <a:pt x="0" y="1"/>
                  </a:moveTo>
                  <a:lnTo>
                    <a:pt x="0" y="1"/>
                  </a:lnTo>
                  <a:lnTo>
                    <a:pt x="440" y="477"/>
                  </a:lnTo>
                  <a:lnTo>
                    <a:pt x="917" y="477"/>
                  </a:lnTo>
                  <a:lnTo>
                    <a:pt x="917" y="477"/>
                  </a:lnTo>
                  <a:lnTo>
                    <a:pt x="44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8" name="Google Shape;4208;p66"/>
            <p:cNvSpPr/>
            <p:nvPr/>
          </p:nvSpPr>
          <p:spPr>
            <a:xfrm>
              <a:off x="6597099" y="2730427"/>
              <a:ext cx="14757" cy="16"/>
            </a:xfrm>
            <a:custGeom>
              <a:rect b="b" l="l" r="r" t="t"/>
              <a:pathLst>
                <a:path extrusionOk="0" h="1" w="918">
                  <a:moveTo>
                    <a:pt x="477" y="1"/>
                  </a:moveTo>
                  <a:lnTo>
                    <a:pt x="477" y="1"/>
                  </a:lnTo>
                  <a:lnTo>
                    <a:pt x="477" y="1"/>
                  </a:lnTo>
                  <a:lnTo>
                    <a:pt x="477" y="1"/>
                  </a:lnTo>
                  <a:lnTo>
                    <a:pt x="917" y="1"/>
                  </a:lnTo>
                  <a:lnTo>
                    <a:pt x="917"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09" name="Google Shape;4209;p66"/>
            <p:cNvSpPr/>
            <p:nvPr/>
          </p:nvSpPr>
          <p:spPr>
            <a:xfrm>
              <a:off x="6523444" y="2715703"/>
              <a:ext cx="14741" cy="14741"/>
            </a:xfrm>
            <a:custGeom>
              <a:rect b="b" l="l" r="r" t="t"/>
              <a:pathLst>
                <a:path extrusionOk="0" h="917" w="917">
                  <a:moveTo>
                    <a:pt x="0" y="440"/>
                  </a:moveTo>
                  <a:lnTo>
                    <a:pt x="0" y="0"/>
                  </a:lnTo>
                  <a:lnTo>
                    <a:pt x="0" y="0"/>
                  </a:lnTo>
                  <a:lnTo>
                    <a:pt x="0" y="440"/>
                  </a:lnTo>
                  <a:lnTo>
                    <a:pt x="477" y="917"/>
                  </a:lnTo>
                  <a:lnTo>
                    <a:pt x="917" y="917"/>
                  </a:lnTo>
                  <a:lnTo>
                    <a:pt x="477"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0" name="Google Shape;4210;p66"/>
            <p:cNvSpPr/>
            <p:nvPr/>
          </p:nvSpPr>
          <p:spPr>
            <a:xfrm>
              <a:off x="7923062" y="3791201"/>
              <a:ext cx="22409" cy="16"/>
            </a:xfrm>
            <a:custGeom>
              <a:rect b="b" l="l" r="r" t="t"/>
              <a:pathLst>
                <a:path extrusionOk="0" h="1" w="1394">
                  <a:moveTo>
                    <a:pt x="0" y="0"/>
                  </a:moveTo>
                  <a:lnTo>
                    <a:pt x="0" y="0"/>
                  </a:lnTo>
                  <a:lnTo>
                    <a:pt x="917" y="0"/>
                  </a:lnTo>
                  <a:lnTo>
                    <a:pt x="1393" y="0"/>
                  </a:lnTo>
                  <a:lnTo>
                    <a:pt x="1393"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1" name="Google Shape;4211;p66"/>
            <p:cNvSpPr/>
            <p:nvPr/>
          </p:nvSpPr>
          <p:spPr>
            <a:xfrm>
              <a:off x="8019110" y="3850131"/>
              <a:ext cx="14757" cy="7089"/>
            </a:xfrm>
            <a:custGeom>
              <a:rect b="b" l="l" r="r" t="t"/>
              <a:pathLst>
                <a:path extrusionOk="0" h="441" w="918">
                  <a:moveTo>
                    <a:pt x="1" y="440"/>
                  </a:move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2" name="Google Shape;4212;p66"/>
            <p:cNvSpPr/>
            <p:nvPr/>
          </p:nvSpPr>
          <p:spPr>
            <a:xfrm>
              <a:off x="7967252" y="3695136"/>
              <a:ext cx="22409" cy="7684"/>
            </a:xfrm>
            <a:custGeom>
              <a:rect b="b" l="l" r="r" t="t"/>
              <a:pathLst>
                <a:path extrusionOk="0" h="478" w="1394">
                  <a:moveTo>
                    <a:pt x="917" y="1"/>
                  </a:moveTo>
                  <a:lnTo>
                    <a:pt x="1394" y="1"/>
                  </a:lnTo>
                  <a:lnTo>
                    <a:pt x="917" y="1"/>
                  </a:ln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3" name="Google Shape;4213;p66"/>
            <p:cNvSpPr/>
            <p:nvPr/>
          </p:nvSpPr>
          <p:spPr>
            <a:xfrm>
              <a:off x="7915989" y="3798274"/>
              <a:ext cx="7089" cy="16"/>
            </a:xfrm>
            <a:custGeom>
              <a:rect b="b" l="l" r="r" t="t"/>
              <a:pathLst>
                <a:path extrusionOk="0" h="1" w="441">
                  <a:moveTo>
                    <a:pt x="0" y="0"/>
                  </a:moveTo>
                  <a:lnTo>
                    <a:pt x="440" y="0"/>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4" name="Google Shape;4214;p66"/>
            <p:cNvSpPr/>
            <p:nvPr/>
          </p:nvSpPr>
          <p:spPr>
            <a:xfrm>
              <a:off x="8011458" y="3695136"/>
              <a:ext cx="7668" cy="16"/>
            </a:xfrm>
            <a:custGeom>
              <a:rect b="b" l="l" r="r" t="t"/>
              <a:pathLst>
                <a:path extrusionOk="0" h="1" w="477">
                  <a:moveTo>
                    <a:pt x="0" y="1"/>
                  </a:moveTo>
                  <a:lnTo>
                    <a:pt x="0" y="1"/>
                  </a:ln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5" name="Google Shape;4215;p66"/>
            <p:cNvSpPr/>
            <p:nvPr/>
          </p:nvSpPr>
          <p:spPr>
            <a:xfrm>
              <a:off x="7967252" y="3746994"/>
              <a:ext cx="22409" cy="14757"/>
            </a:xfrm>
            <a:custGeom>
              <a:rect b="b" l="l" r="r" t="t"/>
              <a:pathLst>
                <a:path extrusionOk="0" h="918" w="1394">
                  <a:moveTo>
                    <a:pt x="1" y="1"/>
                  </a:moveTo>
                  <a:lnTo>
                    <a:pt x="1" y="1"/>
                  </a:lnTo>
                  <a:lnTo>
                    <a:pt x="917" y="917"/>
                  </a:lnTo>
                  <a:lnTo>
                    <a:pt x="1394" y="917"/>
                  </a:lnTo>
                  <a:lnTo>
                    <a:pt x="917"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6" name="Google Shape;4216;p66"/>
            <p:cNvSpPr/>
            <p:nvPr/>
          </p:nvSpPr>
          <p:spPr>
            <a:xfrm>
              <a:off x="7996717" y="3761735"/>
              <a:ext cx="14757" cy="7089"/>
            </a:xfrm>
            <a:custGeom>
              <a:rect b="b" l="l" r="r" t="t"/>
              <a:pathLst>
                <a:path extrusionOk="0" h="441" w="918">
                  <a:moveTo>
                    <a:pt x="1" y="0"/>
                  </a:moveTo>
                  <a:lnTo>
                    <a:pt x="917" y="440"/>
                  </a:lnTo>
                  <a:lnTo>
                    <a:pt x="917"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7" name="Google Shape;4217;p66"/>
            <p:cNvSpPr/>
            <p:nvPr/>
          </p:nvSpPr>
          <p:spPr>
            <a:xfrm>
              <a:off x="7945454" y="3768808"/>
              <a:ext cx="7089" cy="7668"/>
            </a:xfrm>
            <a:custGeom>
              <a:rect b="b" l="l" r="r" t="t"/>
              <a:pathLst>
                <a:path extrusionOk="0" h="477" w="441">
                  <a:moveTo>
                    <a:pt x="0" y="477"/>
                  </a:move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8" name="Google Shape;4218;p66"/>
            <p:cNvSpPr/>
            <p:nvPr/>
          </p:nvSpPr>
          <p:spPr>
            <a:xfrm>
              <a:off x="8092782" y="3894322"/>
              <a:ext cx="7089" cy="16"/>
            </a:xfrm>
            <a:custGeom>
              <a:rect b="b" l="l" r="r" t="t"/>
              <a:pathLst>
                <a:path extrusionOk="0" h="1" w="441">
                  <a:moveTo>
                    <a:pt x="440" y="1"/>
                  </a:moveTo>
                  <a:lnTo>
                    <a:pt x="440" y="1"/>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19" name="Google Shape;4219;p66"/>
            <p:cNvSpPr/>
            <p:nvPr/>
          </p:nvSpPr>
          <p:spPr>
            <a:xfrm>
              <a:off x="8019110" y="3827739"/>
              <a:ext cx="7089" cy="16"/>
            </a:xfrm>
            <a:custGeom>
              <a:rect b="b" l="l" r="r" t="t"/>
              <a:pathLst>
                <a:path extrusionOk="0" h="1" w="441">
                  <a:moveTo>
                    <a:pt x="44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0" name="Google Shape;4220;p66"/>
            <p:cNvSpPr/>
            <p:nvPr/>
          </p:nvSpPr>
          <p:spPr>
            <a:xfrm>
              <a:off x="8070389" y="3879597"/>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1" name="Google Shape;4221;p66"/>
            <p:cNvSpPr/>
            <p:nvPr/>
          </p:nvSpPr>
          <p:spPr>
            <a:xfrm>
              <a:off x="8099855" y="3709877"/>
              <a:ext cx="22409" cy="7668"/>
            </a:xfrm>
            <a:custGeom>
              <a:rect b="b" l="l" r="r" t="t"/>
              <a:pathLst>
                <a:path extrusionOk="0" h="477" w="1394">
                  <a:moveTo>
                    <a:pt x="1393" y="0"/>
                  </a:moveTo>
                  <a:lnTo>
                    <a:pt x="0" y="477"/>
                  </a:lnTo>
                  <a:lnTo>
                    <a:pt x="477" y="477"/>
                  </a:lnTo>
                  <a:lnTo>
                    <a:pt x="139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2" name="Google Shape;4222;p66"/>
            <p:cNvSpPr/>
            <p:nvPr/>
          </p:nvSpPr>
          <p:spPr>
            <a:xfrm>
              <a:off x="7937786" y="3673339"/>
              <a:ext cx="7684" cy="16"/>
            </a:xfrm>
            <a:custGeom>
              <a:rect b="b" l="l" r="r" t="t"/>
              <a:pathLst>
                <a:path extrusionOk="0" h="1" w="478">
                  <a:moveTo>
                    <a:pt x="477"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3" name="Google Shape;4223;p66"/>
            <p:cNvSpPr/>
            <p:nvPr/>
          </p:nvSpPr>
          <p:spPr>
            <a:xfrm>
              <a:off x="4416654" y="4254980"/>
              <a:ext cx="7668" cy="16"/>
            </a:xfrm>
            <a:custGeom>
              <a:rect b="b" l="l" r="r" t="t"/>
              <a:pathLst>
                <a:path extrusionOk="0" h="1" w="477">
                  <a:moveTo>
                    <a:pt x="0" y="1"/>
                  </a:move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4" name="Google Shape;4224;p66"/>
            <p:cNvSpPr/>
            <p:nvPr/>
          </p:nvSpPr>
          <p:spPr>
            <a:xfrm>
              <a:off x="4460844" y="4107653"/>
              <a:ext cx="22409" cy="7684"/>
            </a:xfrm>
            <a:custGeom>
              <a:rect b="b" l="l" r="r" t="t"/>
              <a:pathLst>
                <a:path extrusionOk="0" h="478" w="1394">
                  <a:moveTo>
                    <a:pt x="1" y="1"/>
                  </a:moveTo>
                  <a:lnTo>
                    <a:pt x="1" y="477"/>
                  </a:lnTo>
                  <a:lnTo>
                    <a:pt x="1394" y="477"/>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5" name="Google Shape;4225;p66"/>
            <p:cNvSpPr/>
            <p:nvPr/>
          </p:nvSpPr>
          <p:spPr>
            <a:xfrm>
              <a:off x="4505051" y="4063463"/>
              <a:ext cx="14741" cy="7668"/>
            </a:xfrm>
            <a:custGeom>
              <a:rect b="b" l="l" r="r" t="t"/>
              <a:pathLst>
                <a:path extrusionOk="0" h="477" w="917">
                  <a:moveTo>
                    <a:pt x="0" y="0"/>
                  </a:moveTo>
                  <a:lnTo>
                    <a:pt x="0" y="477"/>
                  </a:lnTo>
                  <a:lnTo>
                    <a:pt x="477" y="47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6" name="Google Shape;4226;p66"/>
            <p:cNvSpPr/>
            <p:nvPr/>
          </p:nvSpPr>
          <p:spPr>
            <a:xfrm>
              <a:off x="7915989" y="3673339"/>
              <a:ext cx="14741" cy="14741"/>
            </a:xfrm>
            <a:custGeom>
              <a:rect b="b" l="l" r="r" t="t"/>
              <a:pathLst>
                <a:path extrusionOk="0" h="917" w="917">
                  <a:moveTo>
                    <a:pt x="917" y="440"/>
                  </a:moveTo>
                  <a:lnTo>
                    <a:pt x="917" y="0"/>
                  </a:lnTo>
                  <a:lnTo>
                    <a:pt x="917" y="0"/>
                  </a:lnTo>
                  <a:lnTo>
                    <a:pt x="917" y="440"/>
                  </a:lnTo>
                  <a:lnTo>
                    <a:pt x="0" y="917"/>
                  </a:lnTo>
                  <a:lnTo>
                    <a:pt x="0"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7" name="Google Shape;4227;p66"/>
            <p:cNvSpPr/>
            <p:nvPr/>
          </p:nvSpPr>
          <p:spPr>
            <a:xfrm>
              <a:off x="4439047" y="4210790"/>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8" name="Google Shape;4228;p66"/>
            <p:cNvSpPr/>
            <p:nvPr/>
          </p:nvSpPr>
          <p:spPr>
            <a:xfrm>
              <a:off x="4424306" y="4247907"/>
              <a:ext cx="14757" cy="16"/>
            </a:xfrm>
            <a:custGeom>
              <a:rect b="b" l="l" r="r" t="t"/>
              <a:pathLst>
                <a:path extrusionOk="0" h="1" w="918">
                  <a:moveTo>
                    <a:pt x="1" y="1"/>
                  </a:moveTo>
                  <a:lnTo>
                    <a:pt x="1" y="1"/>
                  </a:lnTo>
                  <a:lnTo>
                    <a:pt x="441" y="1"/>
                  </a:lnTo>
                  <a:lnTo>
                    <a:pt x="917" y="1"/>
                  </a:lnTo>
                  <a:lnTo>
                    <a:pt x="917" y="1"/>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29" name="Google Shape;4229;p66"/>
            <p:cNvSpPr/>
            <p:nvPr/>
          </p:nvSpPr>
          <p:spPr>
            <a:xfrm>
              <a:off x="4542168" y="3989791"/>
              <a:ext cx="7089" cy="7684"/>
            </a:xfrm>
            <a:custGeom>
              <a:rect b="b" l="l" r="r" t="t"/>
              <a:pathLst>
                <a:path extrusionOk="0" h="478" w="441">
                  <a:moveTo>
                    <a:pt x="1" y="1"/>
                  </a:moveTo>
                  <a:lnTo>
                    <a:pt x="1" y="477"/>
                  </a:lnTo>
                  <a:lnTo>
                    <a:pt x="441" y="477"/>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0" name="Google Shape;4230;p66"/>
            <p:cNvSpPr/>
            <p:nvPr/>
          </p:nvSpPr>
          <p:spPr>
            <a:xfrm>
              <a:off x="4446120" y="4233183"/>
              <a:ext cx="7668" cy="7089"/>
            </a:xfrm>
            <a:custGeom>
              <a:rect b="b" l="l" r="r" t="t"/>
              <a:pathLst>
                <a:path extrusionOk="0" h="441" w="477">
                  <a:moveTo>
                    <a:pt x="477" y="0"/>
                  </a:moveTo>
                  <a:lnTo>
                    <a:pt x="0" y="440"/>
                  </a:lnTo>
                  <a:lnTo>
                    <a:pt x="477" y="44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1" name="Google Shape;4231;p66"/>
            <p:cNvSpPr/>
            <p:nvPr/>
          </p:nvSpPr>
          <p:spPr>
            <a:xfrm>
              <a:off x="4453771" y="4188976"/>
              <a:ext cx="7089" cy="16"/>
            </a:xfrm>
            <a:custGeom>
              <a:rect b="b" l="l" r="r" t="t"/>
              <a:pathLst>
                <a:path extrusionOk="0" h="1" w="441">
                  <a:moveTo>
                    <a:pt x="1" y="1"/>
                  </a:moveTo>
                  <a:lnTo>
                    <a:pt x="1" y="1"/>
                  </a:lnTo>
                  <a:lnTo>
                    <a:pt x="441" y="1"/>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2" name="Google Shape;4232;p66"/>
            <p:cNvSpPr/>
            <p:nvPr/>
          </p:nvSpPr>
          <p:spPr>
            <a:xfrm>
              <a:off x="4549241" y="3982718"/>
              <a:ext cx="14757" cy="16"/>
            </a:xfrm>
            <a:custGeom>
              <a:rect b="b" l="l" r="r" t="t"/>
              <a:pathLst>
                <a:path extrusionOk="0" h="1" w="918">
                  <a:moveTo>
                    <a:pt x="1" y="1"/>
                  </a:moveTo>
                  <a:lnTo>
                    <a:pt x="1" y="1"/>
                  </a:lnTo>
                  <a:lnTo>
                    <a:pt x="477" y="1"/>
                  </a:lnTo>
                  <a:lnTo>
                    <a:pt x="917" y="1"/>
                  </a:lnTo>
                  <a:lnTo>
                    <a:pt x="91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3" name="Google Shape;4233;p66"/>
            <p:cNvSpPr/>
            <p:nvPr/>
          </p:nvSpPr>
          <p:spPr>
            <a:xfrm>
              <a:off x="4453771" y="3871929"/>
              <a:ext cx="16" cy="7684"/>
            </a:xfrm>
            <a:custGeom>
              <a:rect b="b" l="l" r="r" t="t"/>
              <a:pathLst>
                <a:path extrusionOk="0" h="478" w="1">
                  <a:moveTo>
                    <a:pt x="1" y="1"/>
                  </a:moveTo>
                  <a:lnTo>
                    <a:pt x="1" y="1"/>
                  </a:ln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4" name="Google Shape;4234;p66"/>
            <p:cNvSpPr/>
            <p:nvPr/>
          </p:nvSpPr>
          <p:spPr>
            <a:xfrm>
              <a:off x="7886523" y="3673339"/>
              <a:ext cx="14741" cy="14741"/>
            </a:xfrm>
            <a:custGeom>
              <a:rect b="b" l="l" r="r" t="t"/>
              <a:pathLst>
                <a:path extrusionOk="0" h="917" w="917">
                  <a:moveTo>
                    <a:pt x="440" y="0"/>
                  </a:moveTo>
                  <a:lnTo>
                    <a:pt x="440" y="440"/>
                  </a:lnTo>
                  <a:lnTo>
                    <a:pt x="0" y="917"/>
                  </a:lnTo>
                  <a:lnTo>
                    <a:pt x="440" y="917"/>
                  </a:lnTo>
                  <a:lnTo>
                    <a:pt x="917" y="44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5" name="Google Shape;4235;p66"/>
            <p:cNvSpPr/>
            <p:nvPr/>
          </p:nvSpPr>
          <p:spPr>
            <a:xfrm>
              <a:off x="4534516" y="3916135"/>
              <a:ext cx="16" cy="7668"/>
            </a:xfrm>
            <a:custGeom>
              <a:rect b="b" l="l" r="r" t="t"/>
              <a:pathLst>
                <a:path extrusionOk="0" h="477" w="1">
                  <a:moveTo>
                    <a:pt x="0" y="0"/>
                  </a:moveTo>
                  <a:lnTo>
                    <a:pt x="0" y="0"/>
                  </a:lnTo>
                  <a:lnTo>
                    <a:pt x="0" y="477"/>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6" name="Google Shape;4236;p66"/>
            <p:cNvSpPr/>
            <p:nvPr/>
          </p:nvSpPr>
          <p:spPr>
            <a:xfrm>
              <a:off x="4563982" y="3975066"/>
              <a:ext cx="14741" cy="16"/>
            </a:xfrm>
            <a:custGeom>
              <a:rect b="b" l="l" r="r" t="t"/>
              <a:pathLst>
                <a:path extrusionOk="0" h="1" w="917">
                  <a:moveTo>
                    <a:pt x="0" y="0"/>
                  </a:moveTo>
                  <a:lnTo>
                    <a:pt x="0" y="0"/>
                  </a:lnTo>
                  <a:lnTo>
                    <a:pt x="477" y="0"/>
                  </a:lnTo>
                  <a:lnTo>
                    <a:pt x="917" y="0"/>
                  </a:lnTo>
                  <a:lnTo>
                    <a:pt x="917" y="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7" name="Google Shape;4237;p66"/>
            <p:cNvSpPr/>
            <p:nvPr/>
          </p:nvSpPr>
          <p:spPr>
            <a:xfrm>
              <a:off x="4578706" y="3967993"/>
              <a:ext cx="7684" cy="16"/>
            </a:xfrm>
            <a:custGeom>
              <a:rect b="b" l="l" r="r" t="t"/>
              <a:pathLst>
                <a:path extrusionOk="0" h="1" w="478">
                  <a:moveTo>
                    <a:pt x="1" y="0"/>
                  </a:moveTo>
                  <a:lnTo>
                    <a:pt x="477" y="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8" name="Google Shape;4238;p66"/>
            <p:cNvSpPr/>
            <p:nvPr/>
          </p:nvSpPr>
          <p:spPr>
            <a:xfrm>
              <a:off x="8078041" y="3717529"/>
              <a:ext cx="7089" cy="16"/>
            </a:xfrm>
            <a:custGeom>
              <a:rect b="b" l="l" r="r" t="t"/>
              <a:pathLst>
                <a:path extrusionOk="0" h="1" w="441">
                  <a:moveTo>
                    <a:pt x="441" y="1"/>
                  </a:move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39" name="Google Shape;4239;p66"/>
            <p:cNvSpPr/>
            <p:nvPr/>
          </p:nvSpPr>
          <p:spPr>
            <a:xfrm>
              <a:off x="5993065" y="3717529"/>
              <a:ext cx="7668" cy="16"/>
            </a:xfrm>
            <a:custGeom>
              <a:rect b="b" l="l" r="r" t="t"/>
              <a:pathLst>
                <a:path extrusionOk="0" h="1" w="477">
                  <a:moveTo>
                    <a:pt x="0" y="1"/>
                  </a:move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0" name="Google Shape;4240;p66"/>
            <p:cNvSpPr/>
            <p:nvPr/>
          </p:nvSpPr>
          <p:spPr>
            <a:xfrm>
              <a:off x="6302445" y="3732270"/>
              <a:ext cx="7684" cy="7089"/>
            </a:xfrm>
            <a:custGeom>
              <a:rect b="b" l="l" r="r" t="t"/>
              <a:pathLst>
                <a:path extrusionOk="0" h="441" w="478">
                  <a:moveTo>
                    <a:pt x="1" y="440"/>
                  </a:moveTo>
                  <a:lnTo>
                    <a:pt x="1" y="440"/>
                  </a:lnTo>
                  <a:lnTo>
                    <a:pt x="477" y="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1" name="Google Shape;4241;p66"/>
            <p:cNvSpPr/>
            <p:nvPr/>
          </p:nvSpPr>
          <p:spPr>
            <a:xfrm>
              <a:off x="5941786" y="3739343"/>
              <a:ext cx="7089" cy="16"/>
            </a:xfrm>
            <a:custGeom>
              <a:rect b="b" l="l" r="r" t="t"/>
              <a:pathLst>
                <a:path extrusionOk="0" h="1" w="441">
                  <a:moveTo>
                    <a:pt x="1" y="0"/>
                  </a:moveTo>
                  <a:lnTo>
                    <a:pt x="441" y="0"/>
                  </a:lnTo>
                  <a:lnTo>
                    <a:pt x="441" y="0"/>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2" name="Google Shape;4242;p66"/>
            <p:cNvSpPr/>
            <p:nvPr/>
          </p:nvSpPr>
          <p:spPr>
            <a:xfrm>
              <a:off x="6007790" y="3717529"/>
              <a:ext cx="14757" cy="16"/>
            </a:xfrm>
            <a:custGeom>
              <a:rect b="b" l="l" r="r" t="t"/>
              <a:pathLst>
                <a:path extrusionOk="0" h="1" w="918">
                  <a:moveTo>
                    <a:pt x="1" y="1"/>
                  </a:moveTo>
                  <a:lnTo>
                    <a:pt x="917" y="1"/>
                  </a:lnTo>
                  <a:lnTo>
                    <a:pt x="91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3" name="Google Shape;4243;p66"/>
            <p:cNvSpPr/>
            <p:nvPr/>
          </p:nvSpPr>
          <p:spPr>
            <a:xfrm>
              <a:off x="5830997" y="3702804"/>
              <a:ext cx="7684" cy="14741"/>
            </a:xfrm>
            <a:custGeom>
              <a:rect b="b" l="l" r="r" t="t"/>
              <a:pathLst>
                <a:path extrusionOk="0" h="917" w="478">
                  <a:moveTo>
                    <a:pt x="0" y="0"/>
                  </a:moveTo>
                  <a:lnTo>
                    <a:pt x="0" y="0"/>
                  </a:lnTo>
                  <a:lnTo>
                    <a:pt x="0" y="440"/>
                  </a:lnTo>
                  <a:lnTo>
                    <a:pt x="477" y="917"/>
                  </a:lnTo>
                  <a:lnTo>
                    <a:pt x="477" y="917"/>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4" name="Google Shape;4244;p66"/>
            <p:cNvSpPr/>
            <p:nvPr/>
          </p:nvSpPr>
          <p:spPr>
            <a:xfrm>
              <a:off x="5889928" y="3724602"/>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5" name="Google Shape;4245;p66"/>
            <p:cNvSpPr/>
            <p:nvPr/>
          </p:nvSpPr>
          <p:spPr>
            <a:xfrm>
              <a:off x="5904653" y="3732270"/>
              <a:ext cx="16" cy="16"/>
            </a:xfrm>
            <a:custGeom>
              <a:rect b="b" l="l" r="r" t="t"/>
              <a:pathLst>
                <a:path extrusionOk="0" h="1" w="1">
                  <a:moveTo>
                    <a:pt x="1" y="0"/>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6" name="Google Shape;4246;p66"/>
            <p:cNvSpPr/>
            <p:nvPr/>
          </p:nvSpPr>
          <p:spPr>
            <a:xfrm>
              <a:off x="5727860" y="3688063"/>
              <a:ext cx="16" cy="14757"/>
            </a:xfrm>
            <a:custGeom>
              <a:rect b="b" l="l" r="r" t="t"/>
              <a:pathLst>
                <a:path extrusionOk="0" h="918" w="1">
                  <a:moveTo>
                    <a:pt x="1" y="1"/>
                  </a:moveTo>
                  <a:lnTo>
                    <a:pt x="1" y="1"/>
                  </a:lnTo>
                  <a:lnTo>
                    <a:pt x="1" y="441"/>
                  </a:lnTo>
                  <a:lnTo>
                    <a:pt x="1" y="917"/>
                  </a:lnTo>
                  <a:lnTo>
                    <a:pt x="1" y="917"/>
                  </a:ln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7" name="Google Shape;4247;p66"/>
            <p:cNvSpPr/>
            <p:nvPr/>
          </p:nvSpPr>
          <p:spPr>
            <a:xfrm>
              <a:off x="6324837" y="2848289"/>
              <a:ext cx="21830" cy="14757"/>
            </a:xfrm>
            <a:custGeom>
              <a:rect b="b" l="l" r="r" t="t"/>
              <a:pathLst>
                <a:path extrusionOk="0" h="918" w="1358">
                  <a:moveTo>
                    <a:pt x="917" y="441"/>
                  </a:moveTo>
                  <a:lnTo>
                    <a:pt x="1" y="917"/>
                  </a:lnTo>
                  <a:lnTo>
                    <a:pt x="917" y="441"/>
                  </a:lnTo>
                  <a:lnTo>
                    <a:pt x="1357" y="1"/>
                  </a:lnTo>
                  <a:lnTo>
                    <a:pt x="135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8" name="Google Shape;4248;p66"/>
            <p:cNvSpPr/>
            <p:nvPr/>
          </p:nvSpPr>
          <p:spPr>
            <a:xfrm>
              <a:off x="6361376" y="2833565"/>
              <a:ext cx="58947" cy="14741"/>
            </a:xfrm>
            <a:custGeom>
              <a:rect b="b" l="l" r="r" t="t"/>
              <a:pathLst>
                <a:path extrusionOk="0" h="917" w="3667">
                  <a:moveTo>
                    <a:pt x="1834" y="917"/>
                  </a:moveTo>
                  <a:lnTo>
                    <a:pt x="1394" y="917"/>
                  </a:lnTo>
                  <a:lnTo>
                    <a:pt x="1" y="917"/>
                  </a:lnTo>
                  <a:lnTo>
                    <a:pt x="1394" y="917"/>
                  </a:lnTo>
                  <a:lnTo>
                    <a:pt x="1834" y="917"/>
                  </a:lnTo>
                  <a:lnTo>
                    <a:pt x="2750" y="0"/>
                  </a:lnTo>
                  <a:lnTo>
                    <a:pt x="3667" y="0"/>
                  </a:lnTo>
                  <a:lnTo>
                    <a:pt x="275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49" name="Google Shape;4249;p66"/>
            <p:cNvSpPr/>
            <p:nvPr/>
          </p:nvSpPr>
          <p:spPr>
            <a:xfrm>
              <a:off x="6449772" y="3046896"/>
              <a:ext cx="7684" cy="16"/>
            </a:xfrm>
            <a:custGeom>
              <a:rect b="b" l="l" r="r" t="t"/>
              <a:pathLst>
                <a:path extrusionOk="0" h="1" w="478">
                  <a:moveTo>
                    <a:pt x="477" y="0"/>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0" name="Google Shape;4250;p66"/>
            <p:cNvSpPr/>
            <p:nvPr/>
          </p:nvSpPr>
          <p:spPr>
            <a:xfrm>
              <a:off x="6405582" y="3017430"/>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1" name="Google Shape;4251;p66"/>
            <p:cNvSpPr/>
            <p:nvPr/>
          </p:nvSpPr>
          <p:spPr>
            <a:xfrm>
              <a:off x="6398509" y="2987965"/>
              <a:ext cx="16" cy="16"/>
            </a:xfrm>
            <a:custGeom>
              <a:rect b="b" l="l" r="r" t="t"/>
              <a:pathLst>
                <a:path extrusionOk="0" h="1" w="1">
                  <a:moveTo>
                    <a:pt x="0" y="0"/>
                  </a:move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2" name="Google Shape;4252;p66"/>
            <p:cNvSpPr/>
            <p:nvPr/>
          </p:nvSpPr>
          <p:spPr>
            <a:xfrm>
              <a:off x="6420306" y="3547809"/>
              <a:ext cx="16" cy="16"/>
            </a:xfrm>
            <a:custGeom>
              <a:rect b="b" l="l" r="r" t="t"/>
              <a:pathLst>
                <a:path extrusionOk="0" h="1"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3" name="Google Shape;4253;p66"/>
            <p:cNvSpPr/>
            <p:nvPr/>
          </p:nvSpPr>
          <p:spPr>
            <a:xfrm>
              <a:off x="5676597" y="3680412"/>
              <a:ext cx="36555" cy="14741"/>
            </a:xfrm>
            <a:custGeom>
              <a:rect b="b" l="l" r="r" t="t"/>
              <a:pathLst>
                <a:path extrusionOk="0" h="917" w="2274">
                  <a:moveTo>
                    <a:pt x="1" y="0"/>
                  </a:moveTo>
                  <a:lnTo>
                    <a:pt x="440" y="477"/>
                  </a:lnTo>
                  <a:lnTo>
                    <a:pt x="917" y="917"/>
                  </a:lnTo>
                  <a:lnTo>
                    <a:pt x="2273" y="477"/>
                  </a:lnTo>
                  <a:lnTo>
                    <a:pt x="917" y="477"/>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4" name="Google Shape;4254;p66"/>
            <p:cNvSpPr/>
            <p:nvPr/>
          </p:nvSpPr>
          <p:spPr>
            <a:xfrm>
              <a:off x="5536342" y="3621481"/>
              <a:ext cx="7668" cy="7668"/>
            </a:xfrm>
            <a:custGeom>
              <a:rect b="b" l="l" r="r" t="t"/>
              <a:pathLst>
                <a:path extrusionOk="0" h="477" w="477">
                  <a:moveTo>
                    <a:pt x="477" y="477"/>
                  </a:move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5" name="Google Shape;4255;p66"/>
            <p:cNvSpPr/>
            <p:nvPr/>
          </p:nvSpPr>
          <p:spPr>
            <a:xfrm>
              <a:off x="5506877" y="3629132"/>
              <a:ext cx="22409" cy="14757"/>
            </a:xfrm>
            <a:custGeom>
              <a:rect b="b" l="l" r="r" t="t"/>
              <a:pathLst>
                <a:path extrusionOk="0" h="918" w="1394">
                  <a:moveTo>
                    <a:pt x="0" y="1"/>
                  </a:moveTo>
                  <a:lnTo>
                    <a:pt x="477" y="441"/>
                  </a:lnTo>
                  <a:lnTo>
                    <a:pt x="1393" y="917"/>
                  </a:lnTo>
                  <a:lnTo>
                    <a:pt x="1393" y="441"/>
                  </a:lnTo>
                  <a:lnTo>
                    <a:pt x="917" y="44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6" name="Google Shape;4256;p66"/>
            <p:cNvSpPr/>
            <p:nvPr/>
          </p:nvSpPr>
          <p:spPr>
            <a:xfrm>
              <a:off x="5543994" y="3621481"/>
              <a:ext cx="7089" cy="7668"/>
            </a:xfrm>
            <a:custGeom>
              <a:rect b="b" l="l" r="r" t="t"/>
              <a:pathLst>
                <a:path extrusionOk="0" h="477" w="441">
                  <a:moveTo>
                    <a:pt x="441" y="477"/>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7" name="Google Shape;4257;p66"/>
            <p:cNvSpPr/>
            <p:nvPr/>
          </p:nvSpPr>
          <p:spPr>
            <a:xfrm>
              <a:off x="6457440" y="2833565"/>
              <a:ext cx="14741" cy="7089"/>
            </a:xfrm>
            <a:custGeom>
              <a:rect b="b" l="l" r="r" t="t"/>
              <a:pathLst>
                <a:path extrusionOk="0" h="441" w="917">
                  <a:moveTo>
                    <a:pt x="0" y="440"/>
                  </a:moveTo>
                  <a:lnTo>
                    <a:pt x="0" y="440"/>
                  </a:lnTo>
                  <a:lnTo>
                    <a:pt x="917" y="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8" name="Google Shape;4258;p66"/>
            <p:cNvSpPr/>
            <p:nvPr/>
          </p:nvSpPr>
          <p:spPr>
            <a:xfrm>
              <a:off x="5647131" y="3636205"/>
              <a:ext cx="7089" cy="7684"/>
            </a:xfrm>
            <a:custGeom>
              <a:rect b="b" l="l" r="r" t="t"/>
              <a:pathLst>
                <a:path extrusionOk="0" h="478" w="441">
                  <a:moveTo>
                    <a:pt x="440" y="477"/>
                  </a:moveTo>
                  <a:lnTo>
                    <a:pt x="0" y="477"/>
                  </a:lnTo>
                  <a:lnTo>
                    <a:pt x="0" y="1"/>
                  </a:lnTo>
                  <a:lnTo>
                    <a:pt x="0" y="1"/>
                  </a:lnTo>
                  <a:lnTo>
                    <a:pt x="0"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59" name="Google Shape;4259;p66"/>
            <p:cNvSpPr/>
            <p:nvPr/>
          </p:nvSpPr>
          <p:spPr>
            <a:xfrm>
              <a:off x="5632390" y="3629132"/>
              <a:ext cx="16" cy="7089"/>
            </a:xfrm>
            <a:custGeom>
              <a:rect b="b" l="l" r="r" t="t"/>
              <a:pathLst>
                <a:path extrusionOk="0" h="441" w="1">
                  <a:moveTo>
                    <a:pt x="1" y="441"/>
                  </a:move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0" name="Google Shape;4260;p66"/>
            <p:cNvSpPr/>
            <p:nvPr/>
          </p:nvSpPr>
          <p:spPr>
            <a:xfrm>
              <a:off x="5447946" y="3709877"/>
              <a:ext cx="22409" cy="22409"/>
            </a:xfrm>
            <a:custGeom>
              <a:rect b="b" l="l" r="r" t="t"/>
              <a:pathLst>
                <a:path extrusionOk="0" h="1394" w="1394">
                  <a:moveTo>
                    <a:pt x="917" y="917"/>
                  </a:moveTo>
                  <a:lnTo>
                    <a:pt x="0" y="1393"/>
                  </a:lnTo>
                  <a:lnTo>
                    <a:pt x="0" y="1393"/>
                  </a:lnTo>
                  <a:lnTo>
                    <a:pt x="917" y="917"/>
                  </a:lnTo>
                  <a:lnTo>
                    <a:pt x="1393" y="0"/>
                  </a:lnTo>
                  <a:lnTo>
                    <a:pt x="1393" y="0"/>
                  </a:lnTo>
                  <a:lnTo>
                    <a:pt x="139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1" name="Google Shape;4261;p66"/>
            <p:cNvSpPr/>
            <p:nvPr/>
          </p:nvSpPr>
          <p:spPr>
            <a:xfrm>
              <a:off x="5647131" y="3724602"/>
              <a:ext cx="7089" cy="7684"/>
            </a:xfrm>
            <a:custGeom>
              <a:rect b="b" l="l" r="r" t="t"/>
              <a:pathLst>
                <a:path extrusionOk="0" h="478" w="441">
                  <a:moveTo>
                    <a:pt x="0" y="1"/>
                  </a:moveTo>
                  <a:lnTo>
                    <a:pt x="440" y="477"/>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2" name="Google Shape;4262;p66"/>
            <p:cNvSpPr/>
            <p:nvPr/>
          </p:nvSpPr>
          <p:spPr>
            <a:xfrm>
              <a:off x="5588200" y="3732270"/>
              <a:ext cx="16" cy="14741"/>
            </a:xfrm>
            <a:custGeom>
              <a:rect b="b" l="l" r="r" t="t"/>
              <a:pathLst>
                <a:path extrusionOk="0" h="917" w="1">
                  <a:moveTo>
                    <a:pt x="0" y="0"/>
                  </a:moveTo>
                  <a:lnTo>
                    <a:pt x="0" y="0"/>
                  </a:lnTo>
                  <a:lnTo>
                    <a:pt x="0" y="440"/>
                  </a:lnTo>
                  <a:lnTo>
                    <a:pt x="0" y="917"/>
                  </a:lnTo>
                  <a:lnTo>
                    <a:pt x="0" y="917"/>
                  </a:lnTo>
                  <a:lnTo>
                    <a:pt x="0" y="44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3" name="Google Shape;4263;p66"/>
            <p:cNvSpPr/>
            <p:nvPr/>
          </p:nvSpPr>
          <p:spPr>
            <a:xfrm>
              <a:off x="5683670" y="3724602"/>
              <a:ext cx="7668" cy="7684"/>
            </a:xfrm>
            <a:custGeom>
              <a:rect b="b" l="l" r="r" t="t"/>
              <a:pathLst>
                <a:path extrusionOk="0" h="478" w="477">
                  <a:moveTo>
                    <a:pt x="477" y="477"/>
                  </a:moveTo>
                  <a:lnTo>
                    <a:pt x="477" y="477"/>
                  </a:ln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4" name="Google Shape;4264;p66"/>
            <p:cNvSpPr/>
            <p:nvPr/>
          </p:nvSpPr>
          <p:spPr>
            <a:xfrm>
              <a:off x="5477411" y="3695136"/>
              <a:ext cx="7668" cy="7684"/>
            </a:xfrm>
            <a:custGeom>
              <a:rect b="b" l="l" r="r" t="t"/>
              <a:pathLst>
                <a:path extrusionOk="0" h="478" w="477">
                  <a:moveTo>
                    <a:pt x="0" y="477"/>
                  </a:move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5" name="Google Shape;4265;p66"/>
            <p:cNvSpPr/>
            <p:nvPr/>
          </p:nvSpPr>
          <p:spPr>
            <a:xfrm>
              <a:off x="5477411" y="3702804"/>
              <a:ext cx="16" cy="7089"/>
            </a:xfrm>
            <a:custGeom>
              <a:rect b="b" l="l" r="r" t="t"/>
              <a:pathLst>
                <a:path extrusionOk="0" h="441" w="1">
                  <a:moveTo>
                    <a:pt x="0" y="440"/>
                  </a:moveTo>
                  <a:lnTo>
                    <a:pt x="0" y="440"/>
                  </a:lnTo>
                  <a:lnTo>
                    <a:pt x="0" y="0"/>
                  </a:lnTo>
                  <a:lnTo>
                    <a:pt x="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6" name="Google Shape;4266;p66"/>
            <p:cNvSpPr/>
            <p:nvPr/>
          </p:nvSpPr>
          <p:spPr>
            <a:xfrm>
              <a:off x="5485063" y="3724602"/>
              <a:ext cx="7089" cy="16"/>
            </a:xfrm>
            <a:custGeom>
              <a:rect b="b" l="l" r="r" t="t"/>
              <a:pathLst>
                <a:path extrusionOk="0" h="1" w="441">
                  <a:moveTo>
                    <a:pt x="441" y="1"/>
                  </a:move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7" name="Google Shape;4267;p66"/>
            <p:cNvSpPr/>
            <p:nvPr/>
          </p:nvSpPr>
          <p:spPr>
            <a:xfrm>
              <a:off x="6597099" y="2884828"/>
              <a:ext cx="7684" cy="16"/>
            </a:xfrm>
            <a:custGeom>
              <a:rect b="b" l="l" r="r" t="t"/>
              <a:pathLst>
                <a:path extrusionOk="0" h="1" w="478">
                  <a:moveTo>
                    <a:pt x="477" y="1"/>
                  </a:moveTo>
                  <a:lnTo>
                    <a:pt x="1" y="1"/>
                  </a:ln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8" name="Google Shape;4268;p66"/>
            <p:cNvSpPr/>
            <p:nvPr/>
          </p:nvSpPr>
          <p:spPr>
            <a:xfrm>
              <a:off x="6472164" y="3238413"/>
              <a:ext cx="7089" cy="16"/>
            </a:xfrm>
            <a:custGeom>
              <a:rect b="b" l="l" r="r" t="t"/>
              <a:pathLst>
                <a:path extrusionOk="0" h="1" w="441">
                  <a:moveTo>
                    <a:pt x="1" y="1"/>
                  </a:moveTo>
                  <a:lnTo>
                    <a:pt x="1" y="1"/>
                  </a:lnTo>
                  <a:lnTo>
                    <a:pt x="441" y="1"/>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69" name="Google Shape;4269;p66"/>
            <p:cNvSpPr/>
            <p:nvPr/>
          </p:nvSpPr>
          <p:spPr>
            <a:xfrm>
              <a:off x="6486905" y="3172409"/>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0" name="Google Shape;4270;p66"/>
            <p:cNvSpPr/>
            <p:nvPr/>
          </p:nvSpPr>
          <p:spPr>
            <a:xfrm>
              <a:off x="6604767" y="2877755"/>
              <a:ext cx="7089" cy="7089"/>
            </a:xfrm>
            <a:custGeom>
              <a:rect b="b" l="l" r="r" t="t"/>
              <a:pathLst>
                <a:path extrusionOk="0" h="441" w="441">
                  <a:moveTo>
                    <a:pt x="440" y="1"/>
                  </a:moveTo>
                  <a:lnTo>
                    <a:pt x="440" y="1"/>
                  </a:lnTo>
                  <a:lnTo>
                    <a:pt x="0" y="441"/>
                  </a:ln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1" name="Google Shape;4271;p66"/>
            <p:cNvSpPr/>
            <p:nvPr/>
          </p:nvSpPr>
          <p:spPr>
            <a:xfrm>
              <a:off x="6508703" y="3223689"/>
              <a:ext cx="16" cy="7668"/>
            </a:xfrm>
            <a:custGeom>
              <a:rect b="b" l="l" r="r" t="t"/>
              <a:pathLst>
                <a:path extrusionOk="0" h="477" w="1">
                  <a:moveTo>
                    <a:pt x="1" y="477"/>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2" name="Google Shape;4272;p66"/>
            <p:cNvSpPr/>
            <p:nvPr/>
          </p:nvSpPr>
          <p:spPr>
            <a:xfrm>
              <a:off x="6472164" y="3120552"/>
              <a:ext cx="7089" cy="7684"/>
            </a:xfrm>
            <a:custGeom>
              <a:rect b="b" l="l" r="r" t="t"/>
              <a:pathLst>
                <a:path extrusionOk="0" h="478" w="441">
                  <a:moveTo>
                    <a:pt x="1" y="1"/>
                  </a:moveTo>
                  <a:lnTo>
                    <a:pt x="441" y="1"/>
                  </a:lnTo>
                  <a:lnTo>
                    <a:pt x="441" y="477"/>
                  </a:lnTo>
                  <a:lnTo>
                    <a:pt x="44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3" name="Google Shape;4273;p66"/>
            <p:cNvSpPr/>
            <p:nvPr/>
          </p:nvSpPr>
          <p:spPr>
            <a:xfrm>
              <a:off x="6479237" y="3025082"/>
              <a:ext cx="14757" cy="29482"/>
            </a:xfrm>
            <a:custGeom>
              <a:rect b="b" l="l" r="r" t="t"/>
              <a:pathLst>
                <a:path extrusionOk="0" h="1834" w="918">
                  <a:moveTo>
                    <a:pt x="477" y="1357"/>
                  </a:moveTo>
                  <a:lnTo>
                    <a:pt x="917" y="1"/>
                  </a:lnTo>
                  <a:lnTo>
                    <a:pt x="917" y="1"/>
                  </a:lnTo>
                  <a:lnTo>
                    <a:pt x="477" y="1357"/>
                  </a:lnTo>
                  <a:lnTo>
                    <a:pt x="1" y="1834"/>
                  </a:lnTo>
                  <a:lnTo>
                    <a:pt x="1" y="183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4" name="Google Shape;4274;p66"/>
            <p:cNvSpPr/>
            <p:nvPr/>
          </p:nvSpPr>
          <p:spPr>
            <a:xfrm>
              <a:off x="6781560" y="3208948"/>
              <a:ext cx="7089" cy="7684"/>
            </a:xfrm>
            <a:custGeom>
              <a:rect b="b" l="l" r="r" t="t"/>
              <a:pathLst>
                <a:path extrusionOk="0" h="478" w="441">
                  <a:moveTo>
                    <a:pt x="0" y="477"/>
                  </a:moveTo>
                  <a:lnTo>
                    <a:pt x="0" y="477"/>
                  </a:lnTo>
                  <a:lnTo>
                    <a:pt x="440" y="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5" name="Google Shape;4275;p66"/>
            <p:cNvSpPr/>
            <p:nvPr/>
          </p:nvSpPr>
          <p:spPr>
            <a:xfrm>
              <a:off x="6921220" y="3120552"/>
              <a:ext cx="16" cy="14757"/>
            </a:xfrm>
            <a:custGeom>
              <a:rect b="b" l="l" r="r" t="t"/>
              <a:pathLst>
                <a:path extrusionOk="0" h="918" w="1">
                  <a:moveTo>
                    <a:pt x="1" y="477"/>
                  </a:moveTo>
                  <a:lnTo>
                    <a:pt x="1" y="477"/>
                  </a:lnTo>
                  <a:lnTo>
                    <a:pt x="1" y="477"/>
                  </a:lnTo>
                  <a:lnTo>
                    <a:pt x="1" y="917"/>
                  </a:lnTo>
                  <a:lnTo>
                    <a:pt x="1" y="917"/>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6" name="Google Shape;4276;p66"/>
            <p:cNvSpPr/>
            <p:nvPr/>
          </p:nvSpPr>
          <p:spPr>
            <a:xfrm>
              <a:off x="6818098" y="3208948"/>
              <a:ext cx="14741" cy="7684"/>
            </a:xfrm>
            <a:custGeom>
              <a:rect b="b" l="l" r="r" t="t"/>
              <a:pathLst>
                <a:path extrusionOk="0" h="478" w="917">
                  <a:moveTo>
                    <a:pt x="0" y="477"/>
                  </a:moveTo>
                  <a:lnTo>
                    <a:pt x="0" y="477"/>
                  </a:lnTo>
                  <a:lnTo>
                    <a:pt x="477" y="1"/>
                  </a:lnTo>
                  <a:lnTo>
                    <a:pt x="91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7" name="Google Shape;4277;p66"/>
            <p:cNvSpPr/>
            <p:nvPr/>
          </p:nvSpPr>
          <p:spPr>
            <a:xfrm>
              <a:off x="6921220" y="3113479"/>
              <a:ext cx="14757" cy="14757"/>
            </a:xfrm>
            <a:custGeom>
              <a:rect b="b" l="l" r="r" t="t"/>
              <a:pathLst>
                <a:path extrusionOk="0" h="918" w="918">
                  <a:moveTo>
                    <a:pt x="1" y="441"/>
                  </a:moveTo>
                  <a:lnTo>
                    <a:pt x="917" y="1"/>
                  </a:lnTo>
                  <a:lnTo>
                    <a:pt x="917" y="1"/>
                  </a:lnTo>
                  <a:lnTo>
                    <a:pt x="1" y="441"/>
                  </a:lnTo>
                  <a:lnTo>
                    <a:pt x="1" y="91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8" name="Google Shape;4278;p66"/>
            <p:cNvSpPr/>
            <p:nvPr/>
          </p:nvSpPr>
          <p:spPr>
            <a:xfrm>
              <a:off x="6788633" y="3208948"/>
              <a:ext cx="7668" cy="16"/>
            </a:xfrm>
            <a:custGeom>
              <a:rect b="b" l="l" r="r" t="t"/>
              <a:pathLst>
                <a:path extrusionOk="0" h="1" w="477">
                  <a:moveTo>
                    <a:pt x="0" y="1"/>
                  </a:moveTo>
                  <a:lnTo>
                    <a:pt x="47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79" name="Google Shape;4279;p66"/>
            <p:cNvSpPr/>
            <p:nvPr/>
          </p:nvSpPr>
          <p:spPr>
            <a:xfrm>
              <a:off x="6508703" y="3017430"/>
              <a:ext cx="14757" cy="7668"/>
            </a:xfrm>
            <a:custGeom>
              <a:rect b="b" l="l" r="r" t="t"/>
              <a:pathLst>
                <a:path extrusionOk="0" h="477" w="918">
                  <a:moveTo>
                    <a:pt x="917" y="0"/>
                  </a:moveTo>
                  <a:lnTo>
                    <a:pt x="917" y="0"/>
                  </a:ln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0" name="Google Shape;4280;p66"/>
            <p:cNvSpPr/>
            <p:nvPr/>
          </p:nvSpPr>
          <p:spPr>
            <a:xfrm>
              <a:off x="6707888" y="3216616"/>
              <a:ext cx="14757" cy="7089"/>
            </a:xfrm>
            <a:custGeom>
              <a:rect b="b" l="l" r="r" t="t"/>
              <a:pathLst>
                <a:path extrusionOk="0" h="441" w="918">
                  <a:moveTo>
                    <a:pt x="1" y="440"/>
                  </a:moveTo>
                  <a:lnTo>
                    <a:pt x="1" y="440"/>
                  </a:lnTo>
                  <a:lnTo>
                    <a:pt x="1" y="440"/>
                  </a:lnTo>
                  <a:lnTo>
                    <a:pt x="441" y="0"/>
                  </a:lnTo>
                  <a:lnTo>
                    <a:pt x="917" y="0"/>
                  </a:lnTo>
                  <a:lnTo>
                    <a:pt x="44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1" name="Google Shape;4281;p66"/>
            <p:cNvSpPr/>
            <p:nvPr/>
          </p:nvSpPr>
          <p:spPr>
            <a:xfrm>
              <a:off x="6552909" y="3201875"/>
              <a:ext cx="22409" cy="7089"/>
            </a:xfrm>
            <a:custGeom>
              <a:rect b="b" l="l" r="r" t="t"/>
              <a:pathLst>
                <a:path extrusionOk="0" h="441" w="1394">
                  <a:moveTo>
                    <a:pt x="0" y="441"/>
                  </a:moveTo>
                  <a:lnTo>
                    <a:pt x="0" y="441"/>
                  </a:lnTo>
                  <a:lnTo>
                    <a:pt x="1393" y="1"/>
                  </a:lnTo>
                  <a:lnTo>
                    <a:pt x="1393"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2" name="Google Shape;4282;p66"/>
            <p:cNvSpPr/>
            <p:nvPr/>
          </p:nvSpPr>
          <p:spPr>
            <a:xfrm>
              <a:off x="6575302" y="2884828"/>
              <a:ext cx="36555" cy="58947"/>
            </a:xfrm>
            <a:custGeom>
              <a:rect b="b" l="l" r="r" t="t"/>
              <a:pathLst>
                <a:path extrusionOk="0" h="3667" w="2274">
                  <a:moveTo>
                    <a:pt x="2273" y="2310"/>
                  </a:moveTo>
                  <a:lnTo>
                    <a:pt x="0" y="2310"/>
                  </a:lnTo>
                  <a:lnTo>
                    <a:pt x="917" y="1"/>
                  </a:lnTo>
                  <a:lnTo>
                    <a:pt x="917" y="1"/>
                  </a:lnTo>
                  <a:lnTo>
                    <a:pt x="0" y="2310"/>
                  </a:lnTo>
                  <a:lnTo>
                    <a:pt x="2273" y="2310"/>
                  </a:lnTo>
                  <a:lnTo>
                    <a:pt x="1357" y="3667"/>
                  </a:lnTo>
                  <a:lnTo>
                    <a:pt x="1357" y="366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3" name="Google Shape;4283;p66"/>
            <p:cNvSpPr/>
            <p:nvPr/>
          </p:nvSpPr>
          <p:spPr>
            <a:xfrm>
              <a:off x="6538168" y="2943759"/>
              <a:ext cx="37149" cy="51874"/>
            </a:xfrm>
            <a:custGeom>
              <a:rect b="b" l="l" r="r" t="t"/>
              <a:pathLst>
                <a:path extrusionOk="0" h="3227" w="2311">
                  <a:moveTo>
                    <a:pt x="1834" y="1"/>
                  </a:moveTo>
                  <a:lnTo>
                    <a:pt x="2310" y="477"/>
                  </a:lnTo>
                  <a:lnTo>
                    <a:pt x="2310" y="1"/>
                  </a:lnTo>
                  <a:close/>
                  <a:moveTo>
                    <a:pt x="1" y="1394"/>
                  </a:moveTo>
                  <a:lnTo>
                    <a:pt x="1" y="1834"/>
                  </a:lnTo>
                  <a:lnTo>
                    <a:pt x="477" y="3227"/>
                  </a:lnTo>
                  <a:lnTo>
                    <a:pt x="477" y="1834"/>
                  </a:lnTo>
                  <a:lnTo>
                    <a:pt x="1" y="139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4" name="Google Shape;4284;p66"/>
            <p:cNvSpPr/>
            <p:nvPr/>
          </p:nvSpPr>
          <p:spPr>
            <a:xfrm>
              <a:off x="6531095" y="3017430"/>
              <a:ext cx="7089" cy="7668"/>
            </a:xfrm>
            <a:custGeom>
              <a:rect b="b" l="l" r="r" t="t"/>
              <a:pathLst>
                <a:path extrusionOk="0" h="477" w="441">
                  <a:moveTo>
                    <a:pt x="1" y="0"/>
                  </a:moveTo>
                  <a:lnTo>
                    <a:pt x="441" y="0"/>
                  </a:lnTo>
                  <a:lnTo>
                    <a:pt x="1" y="0"/>
                  </a:lnTo>
                  <a:lnTo>
                    <a:pt x="1" y="477"/>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5" name="Google Shape;4285;p66"/>
            <p:cNvSpPr/>
            <p:nvPr/>
          </p:nvSpPr>
          <p:spPr>
            <a:xfrm>
              <a:off x="7068547" y="3599667"/>
              <a:ext cx="250481" cy="147343"/>
            </a:xfrm>
            <a:custGeom>
              <a:rect b="b" l="l" r="r" t="t"/>
              <a:pathLst>
                <a:path extrusionOk="0" h="9166" w="15582">
                  <a:moveTo>
                    <a:pt x="5976" y="1"/>
                  </a:moveTo>
                  <a:lnTo>
                    <a:pt x="5976" y="917"/>
                  </a:lnTo>
                  <a:lnTo>
                    <a:pt x="5500" y="1357"/>
                  </a:lnTo>
                  <a:lnTo>
                    <a:pt x="4583" y="440"/>
                  </a:lnTo>
                  <a:lnTo>
                    <a:pt x="4143" y="917"/>
                  </a:lnTo>
                  <a:lnTo>
                    <a:pt x="4143" y="440"/>
                  </a:lnTo>
                  <a:lnTo>
                    <a:pt x="3667" y="440"/>
                  </a:lnTo>
                  <a:lnTo>
                    <a:pt x="3667" y="1357"/>
                  </a:lnTo>
                  <a:lnTo>
                    <a:pt x="3667" y="1834"/>
                  </a:lnTo>
                  <a:lnTo>
                    <a:pt x="3227" y="2274"/>
                  </a:lnTo>
                  <a:lnTo>
                    <a:pt x="2310" y="2750"/>
                  </a:lnTo>
                  <a:lnTo>
                    <a:pt x="2750" y="3190"/>
                  </a:lnTo>
                  <a:lnTo>
                    <a:pt x="1394" y="3190"/>
                  </a:lnTo>
                  <a:lnTo>
                    <a:pt x="917" y="3667"/>
                  </a:lnTo>
                  <a:lnTo>
                    <a:pt x="917" y="4107"/>
                  </a:lnTo>
                  <a:lnTo>
                    <a:pt x="1" y="5023"/>
                  </a:lnTo>
                  <a:lnTo>
                    <a:pt x="1" y="5500"/>
                  </a:lnTo>
                  <a:lnTo>
                    <a:pt x="917" y="5023"/>
                  </a:lnTo>
                  <a:lnTo>
                    <a:pt x="1394" y="4583"/>
                  </a:lnTo>
                  <a:lnTo>
                    <a:pt x="2310" y="4583"/>
                  </a:lnTo>
                  <a:lnTo>
                    <a:pt x="2750" y="5023"/>
                  </a:lnTo>
                  <a:lnTo>
                    <a:pt x="3667" y="5500"/>
                  </a:lnTo>
                  <a:lnTo>
                    <a:pt x="4143" y="5023"/>
                  </a:lnTo>
                  <a:lnTo>
                    <a:pt x="4143" y="5500"/>
                  </a:lnTo>
                  <a:lnTo>
                    <a:pt x="4583" y="6416"/>
                  </a:lnTo>
                  <a:lnTo>
                    <a:pt x="4143" y="6856"/>
                  </a:lnTo>
                  <a:lnTo>
                    <a:pt x="4583" y="7773"/>
                  </a:lnTo>
                  <a:lnTo>
                    <a:pt x="4583" y="8689"/>
                  </a:lnTo>
                  <a:lnTo>
                    <a:pt x="4583" y="9166"/>
                  </a:lnTo>
                  <a:lnTo>
                    <a:pt x="5976" y="8689"/>
                  </a:lnTo>
                  <a:lnTo>
                    <a:pt x="6416" y="9166"/>
                  </a:lnTo>
                  <a:lnTo>
                    <a:pt x="7809" y="8689"/>
                  </a:lnTo>
                  <a:lnTo>
                    <a:pt x="8249" y="7333"/>
                  </a:lnTo>
                  <a:lnTo>
                    <a:pt x="8726" y="6856"/>
                  </a:lnTo>
                  <a:lnTo>
                    <a:pt x="9166" y="6416"/>
                  </a:lnTo>
                  <a:lnTo>
                    <a:pt x="10082" y="5500"/>
                  </a:lnTo>
                  <a:lnTo>
                    <a:pt x="10082" y="5940"/>
                  </a:lnTo>
                  <a:lnTo>
                    <a:pt x="10559" y="6416"/>
                  </a:lnTo>
                  <a:lnTo>
                    <a:pt x="10999" y="5023"/>
                  </a:lnTo>
                  <a:lnTo>
                    <a:pt x="10999" y="4583"/>
                  </a:lnTo>
                  <a:lnTo>
                    <a:pt x="11915" y="3667"/>
                  </a:lnTo>
                  <a:lnTo>
                    <a:pt x="12832" y="3667"/>
                  </a:lnTo>
                  <a:lnTo>
                    <a:pt x="12832" y="4107"/>
                  </a:lnTo>
                  <a:lnTo>
                    <a:pt x="13748" y="4107"/>
                  </a:lnTo>
                  <a:lnTo>
                    <a:pt x="14665" y="3667"/>
                  </a:lnTo>
                  <a:lnTo>
                    <a:pt x="15581" y="3190"/>
                  </a:lnTo>
                  <a:lnTo>
                    <a:pt x="15581" y="2750"/>
                  </a:lnTo>
                  <a:lnTo>
                    <a:pt x="15142" y="2274"/>
                  </a:lnTo>
                  <a:lnTo>
                    <a:pt x="15142" y="1834"/>
                  </a:lnTo>
                  <a:lnTo>
                    <a:pt x="15581" y="1834"/>
                  </a:lnTo>
                  <a:lnTo>
                    <a:pt x="15581" y="1357"/>
                  </a:lnTo>
                  <a:lnTo>
                    <a:pt x="14225" y="1357"/>
                  </a:lnTo>
                  <a:lnTo>
                    <a:pt x="13308" y="1834"/>
                  </a:lnTo>
                  <a:lnTo>
                    <a:pt x="12832" y="2274"/>
                  </a:lnTo>
                  <a:lnTo>
                    <a:pt x="12392" y="3190"/>
                  </a:lnTo>
                  <a:lnTo>
                    <a:pt x="10559" y="3190"/>
                  </a:lnTo>
                  <a:lnTo>
                    <a:pt x="10559" y="2750"/>
                  </a:lnTo>
                  <a:lnTo>
                    <a:pt x="9642" y="2274"/>
                  </a:lnTo>
                  <a:lnTo>
                    <a:pt x="8726" y="2750"/>
                  </a:lnTo>
                  <a:lnTo>
                    <a:pt x="8249" y="2274"/>
                  </a:lnTo>
                  <a:lnTo>
                    <a:pt x="8249" y="1834"/>
                  </a:lnTo>
                  <a:lnTo>
                    <a:pt x="7333" y="1834"/>
                  </a:lnTo>
                  <a:lnTo>
                    <a:pt x="7333" y="1357"/>
                  </a:lnTo>
                  <a:lnTo>
                    <a:pt x="7333" y="917"/>
                  </a:lnTo>
                  <a:lnTo>
                    <a:pt x="6893" y="440"/>
                  </a:lnTo>
                  <a:lnTo>
                    <a:pt x="5976"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6" name="Google Shape;4286;p66"/>
            <p:cNvSpPr/>
            <p:nvPr/>
          </p:nvSpPr>
          <p:spPr>
            <a:xfrm>
              <a:off x="7053822" y="1537068"/>
              <a:ext cx="58947" cy="66020"/>
            </a:xfrm>
            <a:custGeom>
              <a:rect b="b" l="l" r="r" t="t"/>
              <a:pathLst>
                <a:path extrusionOk="0" h="4107" w="3667">
                  <a:moveTo>
                    <a:pt x="477" y="1"/>
                  </a:moveTo>
                  <a:lnTo>
                    <a:pt x="477" y="441"/>
                  </a:lnTo>
                  <a:lnTo>
                    <a:pt x="0" y="1357"/>
                  </a:lnTo>
                  <a:lnTo>
                    <a:pt x="0" y="2274"/>
                  </a:lnTo>
                  <a:lnTo>
                    <a:pt x="1393" y="2750"/>
                  </a:lnTo>
                  <a:lnTo>
                    <a:pt x="1393" y="3190"/>
                  </a:lnTo>
                  <a:lnTo>
                    <a:pt x="2310" y="3667"/>
                  </a:lnTo>
                  <a:lnTo>
                    <a:pt x="3226" y="4107"/>
                  </a:lnTo>
                  <a:lnTo>
                    <a:pt x="3666" y="3667"/>
                  </a:lnTo>
                  <a:lnTo>
                    <a:pt x="3226" y="3190"/>
                  </a:lnTo>
                  <a:lnTo>
                    <a:pt x="3666" y="2274"/>
                  </a:lnTo>
                  <a:lnTo>
                    <a:pt x="3666" y="1834"/>
                  </a:lnTo>
                  <a:lnTo>
                    <a:pt x="3666" y="917"/>
                  </a:lnTo>
                  <a:lnTo>
                    <a:pt x="2750" y="441"/>
                  </a:lnTo>
                  <a:lnTo>
                    <a:pt x="1833" y="44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7" name="Google Shape;4287;p66"/>
            <p:cNvSpPr/>
            <p:nvPr/>
          </p:nvSpPr>
          <p:spPr>
            <a:xfrm>
              <a:off x="6427974" y="1293692"/>
              <a:ext cx="1996017" cy="2430926"/>
            </a:xfrm>
            <a:custGeom>
              <a:rect b="b" l="l" r="r" t="t"/>
              <a:pathLst>
                <a:path extrusionOk="0" h="151224" w="124169">
                  <a:moveTo>
                    <a:pt x="63239" y="0"/>
                  </a:moveTo>
                  <a:lnTo>
                    <a:pt x="61406" y="1393"/>
                  </a:lnTo>
                  <a:lnTo>
                    <a:pt x="60490" y="1833"/>
                  </a:lnTo>
                  <a:lnTo>
                    <a:pt x="58180" y="1833"/>
                  </a:lnTo>
                  <a:lnTo>
                    <a:pt x="58657" y="2310"/>
                  </a:lnTo>
                  <a:lnTo>
                    <a:pt x="58657" y="3666"/>
                  </a:lnTo>
                  <a:lnTo>
                    <a:pt x="58180" y="4583"/>
                  </a:lnTo>
                  <a:lnTo>
                    <a:pt x="58657" y="5059"/>
                  </a:lnTo>
                  <a:lnTo>
                    <a:pt x="59096" y="5499"/>
                  </a:lnTo>
                  <a:lnTo>
                    <a:pt x="60013" y="6416"/>
                  </a:lnTo>
                  <a:lnTo>
                    <a:pt x="60929" y="6416"/>
                  </a:lnTo>
                  <a:lnTo>
                    <a:pt x="61406" y="6892"/>
                  </a:lnTo>
                  <a:lnTo>
                    <a:pt x="60490" y="7809"/>
                  </a:lnTo>
                  <a:lnTo>
                    <a:pt x="60013" y="9165"/>
                  </a:lnTo>
                  <a:lnTo>
                    <a:pt x="60490" y="9165"/>
                  </a:lnTo>
                  <a:lnTo>
                    <a:pt x="60929" y="9642"/>
                  </a:lnTo>
                  <a:lnTo>
                    <a:pt x="60013" y="10558"/>
                  </a:lnTo>
                  <a:lnTo>
                    <a:pt x="59096" y="10558"/>
                  </a:lnTo>
                  <a:lnTo>
                    <a:pt x="58180" y="9642"/>
                  </a:lnTo>
                  <a:lnTo>
                    <a:pt x="58657" y="9165"/>
                  </a:lnTo>
                  <a:lnTo>
                    <a:pt x="58180" y="8249"/>
                  </a:lnTo>
                  <a:lnTo>
                    <a:pt x="57263" y="7809"/>
                  </a:lnTo>
                  <a:lnTo>
                    <a:pt x="57263" y="8249"/>
                  </a:lnTo>
                  <a:lnTo>
                    <a:pt x="56824" y="9642"/>
                  </a:lnTo>
                  <a:lnTo>
                    <a:pt x="56824" y="10082"/>
                  </a:lnTo>
                  <a:lnTo>
                    <a:pt x="56824" y="10998"/>
                  </a:lnTo>
                  <a:lnTo>
                    <a:pt x="56824" y="11475"/>
                  </a:lnTo>
                  <a:lnTo>
                    <a:pt x="56347" y="12391"/>
                  </a:lnTo>
                  <a:lnTo>
                    <a:pt x="54074" y="12391"/>
                  </a:lnTo>
                  <a:lnTo>
                    <a:pt x="54074" y="13308"/>
                  </a:lnTo>
                  <a:lnTo>
                    <a:pt x="53597" y="15141"/>
                  </a:lnTo>
                  <a:lnTo>
                    <a:pt x="53597" y="15581"/>
                  </a:lnTo>
                  <a:lnTo>
                    <a:pt x="52681" y="16497"/>
                  </a:lnTo>
                  <a:lnTo>
                    <a:pt x="52681" y="16974"/>
                  </a:lnTo>
                  <a:lnTo>
                    <a:pt x="52681" y="17414"/>
                  </a:lnTo>
                  <a:lnTo>
                    <a:pt x="52241" y="16974"/>
                  </a:lnTo>
                  <a:lnTo>
                    <a:pt x="51764" y="16497"/>
                  </a:lnTo>
                  <a:lnTo>
                    <a:pt x="50848" y="18330"/>
                  </a:lnTo>
                  <a:lnTo>
                    <a:pt x="50848" y="16974"/>
                  </a:lnTo>
                  <a:lnTo>
                    <a:pt x="50848" y="16057"/>
                  </a:lnTo>
                  <a:lnTo>
                    <a:pt x="51324" y="15581"/>
                  </a:lnTo>
                  <a:lnTo>
                    <a:pt x="50848" y="15141"/>
                  </a:lnTo>
                  <a:lnTo>
                    <a:pt x="50848" y="14224"/>
                  </a:lnTo>
                  <a:lnTo>
                    <a:pt x="49491" y="14224"/>
                  </a:lnTo>
                  <a:lnTo>
                    <a:pt x="49015" y="13748"/>
                  </a:lnTo>
                  <a:lnTo>
                    <a:pt x="48575" y="15141"/>
                  </a:lnTo>
                  <a:lnTo>
                    <a:pt x="49015" y="15141"/>
                  </a:lnTo>
                  <a:lnTo>
                    <a:pt x="49491" y="16057"/>
                  </a:lnTo>
                  <a:lnTo>
                    <a:pt x="48575" y="16497"/>
                  </a:lnTo>
                  <a:lnTo>
                    <a:pt x="48575" y="15581"/>
                  </a:lnTo>
                  <a:lnTo>
                    <a:pt x="48098" y="16057"/>
                  </a:lnTo>
                  <a:lnTo>
                    <a:pt x="48098" y="16497"/>
                  </a:lnTo>
                  <a:lnTo>
                    <a:pt x="48575" y="16974"/>
                  </a:lnTo>
                  <a:lnTo>
                    <a:pt x="49491" y="18330"/>
                  </a:lnTo>
                  <a:lnTo>
                    <a:pt x="48575" y="18330"/>
                  </a:lnTo>
                  <a:lnTo>
                    <a:pt x="48098" y="17890"/>
                  </a:lnTo>
                  <a:lnTo>
                    <a:pt x="48098" y="17414"/>
                  </a:lnTo>
                  <a:lnTo>
                    <a:pt x="47658" y="17890"/>
                  </a:lnTo>
                  <a:lnTo>
                    <a:pt x="47182" y="18807"/>
                  </a:lnTo>
                  <a:lnTo>
                    <a:pt x="46742" y="18807"/>
                  </a:lnTo>
                  <a:lnTo>
                    <a:pt x="45825" y="21080"/>
                  </a:lnTo>
                  <a:lnTo>
                    <a:pt x="45349" y="21556"/>
                  </a:lnTo>
                  <a:lnTo>
                    <a:pt x="44909" y="21996"/>
                  </a:lnTo>
                  <a:lnTo>
                    <a:pt x="45349" y="22473"/>
                  </a:lnTo>
                  <a:lnTo>
                    <a:pt x="45825" y="22913"/>
                  </a:lnTo>
                  <a:lnTo>
                    <a:pt x="44909" y="23829"/>
                  </a:lnTo>
                  <a:lnTo>
                    <a:pt x="44432" y="24306"/>
                  </a:lnTo>
                  <a:lnTo>
                    <a:pt x="43992" y="24306"/>
                  </a:lnTo>
                  <a:lnTo>
                    <a:pt x="44909" y="25222"/>
                  </a:lnTo>
                  <a:lnTo>
                    <a:pt x="44909" y="26139"/>
                  </a:lnTo>
                  <a:lnTo>
                    <a:pt x="45349" y="27495"/>
                  </a:lnTo>
                  <a:lnTo>
                    <a:pt x="45349" y="27972"/>
                  </a:lnTo>
                  <a:lnTo>
                    <a:pt x="44909" y="28412"/>
                  </a:lnTo>
                  <a:lnTo>
                    <a:pt x="43992" y="28888"/>
                  </a:lnTo>
                  <a:lnTo>
                    <a:pt x="42599" y="29328"/>
                  </a:lnTo>
                  <a:lnTo>
                    <a:pt x="42159" y="29805"/>
                  </a:lnTo>
                  <a:lnTo>
                    <a:pt x="40326" y="29328"/>
                  </a:lnTo>
                  <a:lnTo>
                    <a:pt x="39410" y="28888"/>
                  </a:lnTo>
                  <a:lnTo>
                    <a:pt x="38493" y="28888"/>
                  </a:lnTo>
                  <a:lnTo>
                    <a:pt x="37577" y="28412"/>
                  </a:lnTo>
                  <a:lnTo>
                    <a:pt x="37577" y="27972"/>
                  </a:lnTo>
                  <a:lnTo>
                    <a:pt x="37100" y="27055"/>
                  </a:lnTo>
                  <a:lnTo>
                    <a:pt x="37100" y="26579"/>
                  </a:lnTo>
                  <a:lnTo>
                    <a:pt x="38933" y="25662"/>
                  </a:lnTo>
                  <a:lnTo>
                    <a:pt x="38493" y="25222"/>
                  </a:lnTo>
                  <a:lnTo>
                    <a:pt x="39850" y="25222"/>
                  </a:lnTo>
                  <a:lnTo>
                    <a:pt x="39850" y="24746"/>
                  </a:lnTo>
                  <a:lnTo>
                    <a:pt x="38933" y="24306"/>
                  </a:lnTo>
                  <a:lnTo>
                    <a:pt x="38493" y="23829"/>
                  </a:lnTo>
                  <a:lnTo>
                    <a:pt x="38017" y="23389"/>
                  </a:lnTo>
                  <a:lnTo>
                    <a:pt x="37100" y="23389"/>
                  </a:lnTo>
                  <a:lnTo>
                    <a:pt x="36660" y="22473"/>
                  </a:lnTo>
                  <a:lnTo>
                    <a:pt x="36184" y="22473"/>
                  </a:lnTo>
                  <a:lnTo>
                    <a:pt x="34827" y="23389"/>
                  </a:lnTo>
                  <a:lnTo>
                    <a:pt x="33434" y="23389"/>
                  </a:lnTo>
                  <a:lnTo>
                    <a:pt x="33911" y="23829"/>
                  </a:lnTo>
                  <a:lnTo>
                    <a:pt x="32518" y="23829"/>
                  </a:lnTo>
                  <a:lnTo>
                    <a:pt x="33911" y="24306"/>
                  </a:lnTo>
                  <a:lnTo>
                    <a:pt x="34351" y="24746"/>
                  </a:lnTo>
                  <a:lnTo>
                    <a:pt x="34827" y="25222"/>
                  </a:lnTo>
                  <a:lnTo>
                    <a:pt x="34827" y="25662"/>
                  </a:lnTo>
                  <a:lnTo>
                    <a:pt x="34827" y="26579"/>
                  </a:lnTo>
                  <a:lnTo>
                    <a:pt x="35267" y="27055"/>
                  </a:lnTo>
                  <a:lnTo>
                    <a:pt x="35267" y="27495"/>
                  </a:lnTo>
                  <a:lnTo>
                    <a:pt x="35744" y="27495"/>
                  </a:lnTo>
                  <a:lnTo>
                    <a:pt x="35267" y="28412"/>
                  </a:lnTo>
                  <a:lnTo>
                    <a:pt x="35744" y="28888"/>
                  </a:lnTo>
                  <a:lnTo>
                    <a:pt x="35744" y="30245"/>
                  </a:lnTo>
                  <a:lnTo>
                    <a:pt x="37577" y="30245"/>
                  </a:lnTo>
                  <a:lnTo>
                    <a:pt x="38017" y="30721"/>
                  </a:lnTo>
                  <a:lnTo>
                    <a:pt x="38017" y="31161"/>
                  </a:lnTo>
                  <a:lnTo>
                    <a:pt x="38493" y="31638"/>
                  </a:lnTo>
                  <a:lnTo>
                    <a:pt x="38493" y="32078"/>
                  </a:lnTo>
                  <a:lnTo>
                    <a:pt x="39410" y="32554"/>
                  </a:lnTo>
                  <a:lnTo>
                    <a:pt x="38933" y="32994"/>
                  </a:lnTo>
                  <a:lnTo>
                    <a:pt x="38493" y="34387"/>
                  </a:lnTo>
                  <a:lnTo>
                    <a:pt x="39410" y="35304"/>
                  </a:lnTo>
                  <a:lnTo>
                    <a:pt x="39850" y="35744"/>
                  </a:lnTo>
                  <a:lnTo>
                    <a:pt x="38933" y="36220"/>
                  </a:lnTo>
                  <a:lnTo>
                    <a:pt x="38493" y="35744"/>
                  </a:lnTo>
                  <a:lnTo>
                    <a:pt x="37577" y="36220"/>
                  </a:lnTo>
                  <a:lnTo>
                    <a:pt x="36660" y="36220"/>
                  </a:lnTo>
                  <a:lnTo>
                    <a:pt x="37100" y="35304"/>
                  </a:lnTo>
                  <a:lnTo>
                    <a:pt x="37577" y="35304"/>
                  </a:lnTo>
                  <a:lnTo>
                    <a:pt x="36184" y="34387"/>
                  </a:lnTo>
                  <a:lnTo>
                    <a:pt x="35744" y="34827"/>
                  </a:lnTo>
                  <a:lnTo>
                    <a:pt x="34827" y="34827"/>
                  </a:lnTo>
                  <a:lnTo>
                    <a:pt x="33911" y="34387"/>
                  </a:lnTo>
                  <a:lnTo>
                    <a:pt x="33911" y="34827"/>
                  </a:lnTo>
                  <a:lnTo>
                    <a:pt x="33434" y="36220"/>
                  </a:lnTo>
                  <a:lnTo>
                    <a:pt x="32994" y="37577"/>
                  </a:lnTo>
                  <a:lnTo>
                    <a:pt x="32078" y="38053"/>
                  </a:lnTo>
                  <a:lnTo>
                    <a:pt x="31601" y="38493"/>
                  </a:lnTo>
                  <a:lnTo>
                    <a:pt x="31601" y="39410"/>
                  </a:lnTo>
                  <a:lnTo>
                    <a:pt x="31601" y="40326"/>
                  </a:lnTo>
                  <a:lnTo>
                    <a:pt x="31161" y="41243"/>
                  </a:lnTo>
                  <a:lnTo>
                    <a:pt x="30685" y="41719"/>
                  </a:lnTo>
                  <a:lnTo>
                    <a:pt x="31161" y="42159"/>
                  </a:lnTo>
                  <a:lnTo>
                    <a:pt x="32518" y="43076"/>
                  </a:lnTo>
                  <a:lnTo>
                    <a:pt x="33434" y="43552"/>
                  </a:lnTo>
                  <a:lnTo>
                    <a:pt x="33434" y="43992"/>
                  </a:lnTo>
                  <a:lnTo>
                    <a:pt x="34827" y="44909"/>
                  </a:lnTo>
                  <a:lnTo>
                    <a:pt x="35267" y="46302"/>
                  </a:lnTo>
                  <a:lnTo>
                    <a:pt x="35267" y="46742"/>
                  </a:lnTo>
                  <a:lnTo>
                    <a:pt x="37577" y="45825"/>
                  </a:lnTo>
                  <a:lnTo>
                    <a:pt x="38017" y="46302"/>
                  </a:lnTo>
                  <a:lnTo>
                    <a:pt x="38933" y="47218"/>
                  </a:lnTo>
                  <a:lnTo>
                    <a:pt x="38933" y="47218"/>
                  </a:lnTo>
                  <a:lnTo>
                    <a:pt x="37577" y="46742"/>
                  </a:lnTo>
                  <a:lnTo>
                    <a:pt x="37100" y="47218"/>
                  </a:lnTo>
                  <a:lnTo>
                    <a:pt x="36184" y="47218"/>
                  </a:lnTo>
                  <a:lnTo>
                    <a:pt x="35267" y="46742"/>
                  </a:lnTo>
                  <a:lnTo>
                    <a:pt x="34827" y="46302"/>
                  </a:lnTo>
                  <a:lnTo>
                    <a:pt x="34351" y="46302"/>
                  </a:lnTo>
                  <a:lnTo>
                    <a:pt x="33911" y="46742"/>
                  </a:lnTo>
                  <a:lnTo>
                    <a:pt x="33434" y="46302"/>
                  </a:lnTo>
                  <a:lnTo>
                    <a:pt x="32518" y="46742"/>
                  </a:lnTo>
                  <a:lnTo>
                    <a:pt x="30685" y="46302"/>
                  </a:lnTo>
                  <a:lnTo>
                    <a:pt x="29768" y="45825"/>
                  </a:lnTo>
                  <a:lnTo>
                    <a:pt x="28852" y="45825"/>
                  </a:lnTo>
                  <a:lnTo>
                    <a:pt x="28852" y="45385"/>
                  </a:lnTo>
                  <a:lnTo>
                    <a:pt x="28412" y="45825"/>
                  </a:lnTo>
                  <a:lnTo>
                    <a:pt x="27019" y="45825"/>
                  </a:lnTo>
                  <a:lnTo>
                    <a:pt x="25662" y="45385"/>
                  </a:lnTo>
                  <a:lnTo>
                    <a:pt x="25662" y="46302"/>
                  </a:lnTo>
                  <a:lnTo>
                    <a:pt x="25186" y="46742"/>
                  </a:lnTo>
                  <a:lnTo>
                    <a:pt x="25186" y="47218"/>
                  </a:lnTo>
                  <a:lnTo>
                    <a:pt x="26102" y="47658"/>
                  </a:lnTo>
                  <a:lnTo>
                    <a:pt x="26579" y="48135"/>
                  </a:lnTo>
                  <a:lnTo>
                    <a:pt x="27935" y="48575"/>
                  </a:lnTo>
                  <a:lnTo>
                    <a:pt x="27935" y="48135"/>
                  </a:lnTo>
                  <a:lnTo>
                    <a:pt x="28412" y="48135"/>
                  </a:lnTo>
                  <a:lnTo>
                    <a:pt x="29768" y="49051"/>
                  </a:lnTo>
                  <a:lnTo>
                    <a:pt x="30245" y="50884"/>
                  </a:lnTo>
                  <a:lnTo>
                    <a:pt x="29328" y="51324"/>
                  </a:lnTo>
                  <a:lnTo>
                    <a:pt x="28852" y="51801"/>
                  </a:lnTo>
                  <a:lnTo>
                    <a:pt x="27935" y="51324"/>
                  </a:lnTo>
                  <a:lnTo>
                    <a:pt x="27019" y="51801"/>
                  </a:lnTo>
                  <a:lnTo>
                    <a:pt x="26579" y="51801"/>
                  </a:lnTo>
                  <a:lnTo>
                    <a:pt x="25186" y="50884"/>
                  </a:lnTo>
                  <a:lnTo>
                    <a:pt x="24746" y="50408"/>
                  </a:lnTo>
                  <a:lnTo>
                    <a:pt x="24269" y="49968"/>
                  </a:lnTo>
                  <a:lnTo>
                    <a:pt x="23829" y="50884"/>
                  </a:lnTo>
                  <a:lnTo>
                    <a:pt x="23353" y="50408"/>
                  </a:lnTo>
                  <a:lnTo>
                    <a:pt x="21996" y="49968"/>
                  </a:lnTo>
                  <a:lnTo>
                    <a:pt x="21996" y="49051"/>
                  </a:lnTo>
                  <a:lnTo>
                    <a:pt x="21520" y="49051"/>
                  </a:lnTo>
                  <a:lnTo>
                    <a:pt x="21080" y="48575"/>
                  </a:lnTo>
                  <a:lnTo>
                    <a:pt x="21080" y="48135"/>
                  </a:lnTo>
                  <a:lnTo>
                    <a:pt x="20603" y="47658"/>
                  </a:lnTo>
                  <a:lnTo>
                    <a:pt x="20603" y="47218"/>
                  </a:lnTo>
                  <a:lnTo>
                    <a:pt x="20163" y="46302"/>
                  </a:lnTo>
                  <a:lnTo>
                    <a:pt x="19687" y="45825"/>
                  </a:lnTo>
                  <a:lnTo>
                    <a:pt x="19687" y="45385"/>
                  </a:lnTo>
                  <a:lnTo>
                    <a:pt x="20163" y="44909"/>
                  </a:lnTo>
                  <a:lnTo>
                    <a:pt x="19687" y="43992"/>
                  </a:lnTo>
                  <a:lnTo>
                    <a:pt x="19247" y="43076"/>
                  </a:lnTo>
                  <a:lnTo>
                    <a:pt x="19247" y="42636"/>
                  </a:lnTo>
                  <a:lnTo>
                    <a:pt x="18770" y="42636"/>
                  </a:lnTo>
                  <a:lnTo>
                    <a:pt x="18330" y="41719"/>
                  </a:lnTo>
                  <a:lnTo>
                    <a:pt x="16937" y="42159"/>
                  </a:lnTo>
                  <a:lnTo>
                    <a:pt x="16021" y="42159"/>
                  </a:lnTo>
                  <a:lnTo>
                    <a:pt x="15104" y="41719"/>
                  </a:lnTo>
                  <a:lnTo>
                    <a:pt x="16021" y="41719"/>
                  </a:lnTo>
                  <a:lnTo>
                    <a:pt x="16021" y="41243"/>
                  </a:lnTo>
                  <a:lnTo>
                    <a:pt x="14664" y="41243"/>
                  </a:lnTo>
                  <a:lnTo>
                    <a:pt x="14664" y="40803"/>
                  </a:lnTo>
                  <a:lnTo>
                    <a:pt x="13748" y="40803"/>
                  </a:lnTo>
                  <a:lnTo>
                    <a:pt x="13271" y="40326"/>
                  </a:lnTo>
                  <a:lnTo>
                    <a:pt x="12831" y="39410"/>
                  </a:lnTo>
                  <a:lnTo>
                    <a:pt x="13271" y="38493"/>
                  </a:lnTo>
                  <a:lnTo>
                    <a:pt x="12831" y="38493"/>
                  </a:lnTo>
                  <a:lnTo>
                    <a:pt x="12355" y="38053"/>
                  </a:lnTo>
                  <a:lnTo>
                    <a:pt x="13748" y="38053"/>
                  </a:lnTo>
                  <a:lnTo>
                    <a:pt x="14664" y="38970"/>
                  </a:lnTo>
                  <a:lnTo>
                    <a:pt x="15104" y="39410"/>
                  </a:lnTo>
                  <a:lnTo>
                    <a:pt x="15581" y="38970"/>
                  </a:lnTo>
                  <a:lnTo>
                    <a:pt x="15581" y="38493"/>
                  </a:lnTo>
                  <a:lnTo>
                    <a:pt x="16497" y="38970"/>
                  </a:lnTo>
                  <a:lnTo>
                    <a:pt x="17854" y="39410"/>
                  </a:lnTo>
                  <a:lnTo>
                    <a:pt x="18770" y="39410"/>
                  </a:lnTo>
                  <a:lnTo>
                    <a:pt x="19247" y="39886"/>
                  </a:lnTo>
                  <a:lnTo>
                    <a:pt x="21080" y="39886"/>
                  </a:lnTo>
                  <a:lnTo>
                    <a:pt x="22436" y="40326"/>
                  </a:lnTo>
                  <a:lnTo>
                    <a:pt x="22913" y="39410"/>
                  </a:lnTo>
                  <a:lnTo>
                    <a:pt x="23353" y="38970"/>
                  </a:lnTo>
                  <a:lnTo>
                    <a:pt x="23829" y="39410"/>
                  </a:lnTo>
                  <a:lnTo>
                    <a:pt x="24269" y="39886"/>
                  </a:lnTo>
                  <a:lnTo>
                    <a:pt x="27019" y="39886"/>
                  </a:lnTo>
                  <a:lnTo>
                    <a:pt x="27935" y="38970"/>
                  </a:lnTo>
                  <a:lnTo>
                    <a:pt x="28412" y="38493"/>
                  </a:lnTo>
                  <a:lnTo>
                    <a:pt x="29328" y="38053"/>
                  </a:lnTo>
                  <a:lnTo>
                    <a:pt x="29768" y="37577"/>
                  </a:lnTo>
                  <a:lnTo>
                    <a:pt x="29768" y="37137"/>
                  </a:lnTo>
                  <a:lnTo>
                    <a:pt x="30245" y="36660"/>
                  </a:lnTo>
                  <a:lnTo>
                    <a:pt x="30685" y="36660"/>
                  </a:lnTo>
                  <a:lnTo>
                    <a:pt x="30685" y="36220"/>
                  </a:lnTo>
                  <a:lnTo>
                    <a:pt x="30685" y="35744"/>
                  </a:lnTo>
                  <a:lnTo>
                    <a:pt x="31161" y="35744"/>
                  </a:lnTo>
                  <a:lnTo>
                    <a:pt x="31601" y="33471"/>
                  </a:lnTo>
                  <a:lnTo>
                    <a:pt x="30685" y="32554"/>
                  </a:lnTo>
                  <a:lnTo>
                    <a:pt x="30685" y="31638"/>
                  </a:lnTo>
                  <a:lnTo>
                    <a:pt x="30245" y="31638"/>
                  </a:lnTo>
                  <a:lnTo>
                    <a:pt x="30245" y="30721"/>
                  </a:lnTo>
                  <a:lnTo>
                    <a:pt x="29768" y="31161"/>
                  </a:lnTo>
                  <a:lnTo>
                    <a:pt x="29328" y="30721"/>
                  </a:lnTo>
                  <a:lnTo>
                    <a:pt x="29328" y="29805"/>
                  </a:lnTo>
                  <a:lnTo>
                    <a:pt x="27935" y="29805"/>
                  </a:lnTo>
                  <a:lnTo>
                    <a:pt x="27495" y="29328"/>
                  </a:lnTo>
                  <a:lnTo>
                    <a:pt x="26102" y="29328"/>
                  </a:lnTo>
                  <a:lnTo>
                    <a:pt x="25186" y="29805"/>
                  </a:lnTo>
                  <a:lnTo>
                    <a:pt x="24746" y="29328"/>
                  </a:lnTo>
                  <a:lnTo>
                    <a:pt x="24269" y="28888"/>
                  </a:lnTo>
                  <a:lnTo>
                    <a:pt x="23353" y="28412"/>
                  </a:lnTo>
                  <a:lnTo>
                    <a:pt x="23353" y="28888"/>
                  </a:lnTo>
                  <a:lnTo>
                    <a:pt x="22913" y="28412"/>
                  </a:lnTo>
                  <a:lnTo>
                    <a:pt x="21520" y="27495"/>
                  </a:lnTo>
                  <a:lnTo>
                    <a:pt x="20163" y="27495"/>
                  </a:lnTo>
                  <a:lnTo>
                    <a:pt x="18770" y="27055"/>
                  </a:lnTo>
                  <a:lnTo>
                    <a:pt x="17414" y="26579"/>
                  </a:lnTo>
                  <a:lnTo>
                    <a:pt x="16497" y="27055"/>
                  </a:lnTo>
                  <a:lnTo>
                    <a:pt x="12355" y="27055"/>
                  </a:lnTo>
                  <a:lnTo>
                    <a:pt x="11915" y="26579"/>
                  </a:lnTo>
                  <a:lnTo>
                    <a:pt x="10998" y="27495"/>
                  </a:lnTo>
                  <a:lnTo>
                    <a:pt x="10998" y="27055"/>
                  </a:lnTo>
                  <a:lnTo>
                    <a:pt x="10522" y="26579"/>
                  </a:lnTo>
                  <a:lnTo>
                    <a:pt x="10082" y="27055"/>
                  </a:lnTo>
                  <a:lnTo>
                    <a:pt x="9165" y="26139"/>
                  </a:lnTo>
                  <a:lnTo>
                    <a:pt x="8689" y="26139"/>
                  </a:lnTo>
                  <a:lnTo>
                    <a:pt x="8249" y="25222"/>
                  </a:lnTo>
                  <a:lnTo>
                    <a:pt x="7772" y="25222"/>
                  </a:lnTo>
                  <a:lnTo>
                    <a:pt x="7332" y="26139"/>
                  </a:lnTo>
                  <a:lnTo>
                    <a:pt x="6856" y="26139"/>
                  </a:lnTo>
                  <a:lnTo>
                    <a:pt x="6416" y="25222"/>
                  </a:lnTo>
                  <a:lnTo>
                    <a:pt x="5939" y="25222"/>
                  </a:lnTo>
                  <a:lnTo>
                    <a:pt x="5939" y="26579"/>
                  </a:lnTo>
                  <a:lnTo>
                    <a:pt x="5023" y="26579"/>
                  </a:lnTo>
                  <a:lnTo>
                    <a:pt x="4583" y="26139"/>
                  </a:lnTo>
                  <a:lnTo>
                    <a:pt x="3666" y="26579"/>
                  </a:lnTo>
                  <a:lnTo>
                    <a:pt x="2750" y="27055"/>
                  </a:lnTo>
                  <a:lnTo>
                    <a:pt x="1357" y="27495"/>
                  </a:lnTo>
                  <a:lnTo>
                    <a:pt x="917" y="28888"/>
                  </a:lnTo>
                  <a:lnTo>
                    <a:pt x="917" y="30721"/>
                  </a:lnTo>
                  <a:lnTo>
                    <a:pt x="440" y="31161"/>
                  </a:lnTo>
                  <a:lnTo>
                    <a:pt x="440" y="31638"/>
                  </a:lnTo>
                  <a:lnTo>
                    <a:pt x="0" y="32078"/>
                  </a:lnTo>
                  <a:lnTo>
                    <a:pt x="0" y="32554"/>
                  </a:lnTo>
                  <a:lnTo>
                    <a:pt x="440" y="32994"/>
                  </a:lnTo>
                  <a:lnTo>
                    <a:pt x="917" y="33471"/>
                  </a:lnTo>
                  <a:lnTo>
                    <a:pt x="1357" y="33911"/>
                  </a:lnTo>
                  <a:lnTo>
                    <a:pt x="1357" y="34387"/>
                  </a:lnTo>
                  <a:lnTo>
                    <a:pt x="1833" y="34387"/>
                  </a:lnTo>
                  <a:lnTo>
                    <a:pt x="2750" y="34827"/>
                  </a:lnTo>
                  <a:lnTo>
                    <a:pt x="3666" y="35744"/>
                  </a:lnTo>
                  <a:lnTo>
                    <a:pt x="3666" y="36660"/>
                  </a:lnTo>
                  <a:lnTo>
                    <a:pt x="3666" y="37137"/>
                  </a:lnTo>
                  <a:lnTo>
                    <a:pt x="3190" y="38053"/>
                  </a:lnTo>
                  <a:lnTo>
                    <a:pt x="3190" y="38970"/>
                  </a:lnTo>
                  <a:lnTo>
                    <a:pt x="3190" y="39410"/>
                  </a:lnTo>
                  <a:lnTo>
                    <a:pt x="3666" y="40326"/>
                  </a:lnTo>
                  <a:lnTo>
                    <a:pt x="4106" y="41243"/>
                  </a:lnTo>
                  <a:lnTo>
                    <a:pt x="4583" y="41719"/>
                  </a:lnTo>
                  <a:lnTo>
                    <a:pt x="4583" y="42159"/>
                  </a:lnTo>
                  <a:lnTo>
                    <a:pt x="5499" y="42636"/>
                  </a:lnTo>
                  <a:lnTo>
                    <a:pt x="5939" y="43076"/>
                  </a:lnTo>
                  <a:lnTo>
                    <a:pt x="6856" y="43992"/>
                  </a:lnTo>
                  <a:lnTo>
                    <a:pt x="7332" y="44909"/>
                  </a:lnTo>
                  <a:lnTo>
                    <a:pt x="7332" y="45385"/>
                  </a:lnTo>
                  <a:lnTo>
                    <a:pt x="7332" y="45825"/>
                  </a:lnTo>
                  <a:lnTo>
                    <a:pt x="6856" y="46302"/>
                  </a:lnTo>
                  <a:lnTo>
                    <a:pt x="7332" y="47218"/>
                  </a:lnTo>
                  <a:lnTo>
                    <a:pt x="6856" y="47658"/>
                  </a:lnTo>
                  <a:lnTo>
                    <a:pt x="6856" y="48135"/>
                  </a:lnTo>
                  <a:lnTo>
                    <a:pt x="7332" y="48575"/>
                  </a:lnTo>
                  <a:lnTo>
                    <a:pt x="7332" y="49051"/>
                  </a:lnTo>
                  <a:lnTo>
                    <a:pt x="7772" y="49491"/>
                  </a:lnTo>
                  <a:lnTo>
                    <a:pt x="7772" y="49968"/>
                  </a:lnTo>
                  <a:lnTo>
                    <a:pt x="7772" y="50408"/>
                  </a:lnTo>
                  <a:lnTo>
                    <a:pt x="8249" y="50884"/>
                  </a:lnTo>
                  <a:lnTo>
                    <a:pt x="8689" y="50408"/>
                  </a:lnTo>
                  <a:lnTo>
                    <a:pt x="8689" y="50884"/>
                  </a:lnTo>
                  <a:lnTo>
                    <a:pt x="9165" y="51324"/>
                  </a:lnTo>
                  <a:lnTo>
                    <a:pt x="8249" y="51801"/>
                  </a:lnTo>
                  <a:lnTo>
                    <a:pt x="8689" y="51801"/>
                  </a:lnTo>
                  <a:lnTo>
                    <a:pt x="9165" y="52241"/>
                  </a:lnTo>
                  <a:lnTo>
                    <a:pt x="9165" y="52717"/>
                  </a:lnTo>
                  <a:lnTo>
                    <a:pt x="9165" y="53157"/>
                  </a:lnTo>
                  <a:lnTo>
                    <a:pt x="10082" y="53157"/>
                  </a:lnTo>
                  <a:lnTo>
                    <a:pt x="10522" y="53634"/>
                  </a:lnTo>
                  <a:lnTo>
                    <a:pt x="10998" y="54074"/>
                  </a:lnTo>
                  <a:lnTo>
                    <a:pt x="10998" y="54550"/>
                  </a:lnTo>
                  <a:lnTo>
                    <a:pt x="10998" y="54990"/>
                  </a:lnTo>
                  <a:lnTo>
                    <a:pt x="10522" y="55467"/>
                  </a:lnTo>
                  <a:lnTo>
                    <a:pt x="9605" y="55467"/>
                  </a:lnTo>
                  <a:lnTo>
                    <a:pt x="10082" y="56383"/>
                  </a:lnTo>
                  <a:lnTo>
                    <a:pt x="10522" y="56383"/>
                  </a:lnTo>
                  <a:lnTo>
                    <a:pt x="10998" y="56823"/>
                  </a:lnTo>
                  <a:lnTo>
                    <a:pt x="11438" y="57300"/>
                  </a:lnTo>
                  <a:lnTo>
                    <a:pt x="13271" y="57740"/>
                  </a:lnTo>
                  <a:lnTo>
                    <a:pt x="14664" y="58216"/>
                  </a:lnTo>
                  <a:lnTo>
                    <a:pt x="15104" y="58656"/>
                  </a:lnTo>
                  <a:lnTo>
                    <a:pt x="15581" y="59573"/>
                  </a:lnTo>
                  <a:lnTo>
                    <a:pt x="15104" y="60489"/>
                  </a:lnTo>
                  <a:lnTo>
                    <a:pt x="14188" y="60966"/>
                  </a:lnTo>
                  <a:lnTo>
                    <a:pt x="13748" y="62322"/>
                  </a:lnTo>
                  <a:lnTo>
                    <a:pt x="13748" y="62799"/>
                  </a:lnTo>
                  <a:lnTo>
                    <a:pt x="13271" y="63239"/>
                  </a:lnTo>
                  <a:lnTo>
                    <a:pt x="12831" y="63716"/>
                  </a:lnTo>
                  <a:lnTo>
                    <a:pt x="13271" y="64632"/>
                  </a:lnTo>
                  <a:lnTo>
                    <a:pt x="12831" y="65072"/>
                  </a:lnTo>
                  <a:lnTo>
                    <a:pt x="13271" y="65549"/>
                  </a:lnTo>
                  <a:lnTo>
                    <a:pt x="12831" y="65988"/>
                  </a:lnTo>
                  <a:lnTo>
                    <a:pt x="12355" y="66465"/>
                  </a:lnTo>
                  <a:lnTo>
                    <a:pt x="12355" y="65988"/>
                  </a:lnTo>
                  <a:lnTo>
                    <a:pt x="11915" y="66465"/>
                  </a:lnTo>
                  <a:lnTo>
                    <a:pt x="11915" y="67382"/>
                  </a:lnTo>
                  <a:lnTo>
                    <a:pt x="11438" y="68298"/>
                  </a:lnTo>
                  <a:lnTo>
                    <a:pt x="10998" y="68738"/>
                  </a:lnTo>
                  <a:lnTo>
                    <a:pt x="10522" y="69215"/>
                  </a:lnTo>
                  <a:lnTo>
                    <a:pt x="10082" y="70131"/>
                  </a:lnTo>
                  <a:lnTo>
                    <a:pt x="9605" y="71048"/>
                  </a:lnTo>
                  <a:lnTo>
                    <a:pt x="9165" y="71964"/>
                  </a:lnTo>
                  <a:lnTo>
                    <a:pt x="9165" y="72881"/>
                  </a:lnTo>
                  <a:lnTo>
                    <a:pt x="10082" y="72881"/>
                  </a:lnTo>
                  <a:lnTo>
                    <a:pt x="10998" y="71964"/>
                  </a:lnTo>
                  <a:lnTo>
                    <a:pt x="11438" y="71964"/>
                  </a:lnTo>
                  <a:lnTo>
                    <a:pt x="11438" y="72881"/>
                  </a:lnTo>
                  <a:lnTo>
                    <a:pt x="11438" y="73797"/>
                  </a:lnTo>
                  <a:lnTo>
                    <a:pt x="11438" y="74237"/>
                  </a:lnTo>
                  <a:lnTo>
                    <a:pt x="12355" y="74237"/>
                  </a:lnTo>
                  <a:lnTo>
                    <a:pt x="12831" y="74714"/>
                  </a:lnTo>
                  <a:lnTo>
                    <a:pt x="13748" y="75154"/>
                  </a:lnTo>
                  <a:lnTo>
                    <a:pt x="14188" y="74714"/>
                  </a:lnTo>
                  <a:lnTo>
                    <a:pt x="15104" y="74237"/>
                  </a:lnTo>
                  <a:lnTo>
                    <a:pt x="15581" y="74237"/>
                  </a:lnTo>
                  <a:lnTo>
                    <a:pt x="16021" y="74714"/>
                  </a:lnTo>
                  <a:lnTo>
                    <a:pt x="16937" y="74714"/>
                  </a:lnTo>
                  <a:lnTo>
                    <a:pt x="16937" y="75630"/>
                  </a:lnTo>
                  <a:lnTo>
                    <a:pt x="16497" y="75630"/>
                  </a:lnTo>
                  <a:lnTo>
                    <a:pt x="15104" y="76070"/>
                  </a:lnTo>
                  <a:lnTo>
                    <a:pt x="12831" y="76070"/>
                  </a:lnTo>
                  <a:lnTo>
                    <a:pt x="12831" y="76547"/>
                  </a:lnTo>
                  <a:lnTo>
                    <a:pt x="12355" y="76547"/>
                  </a:lnTo>
                  <a:lnTo>
                    <a:pt x="12355" y="76070"/>
                  </a:lnTo>
                  <a:lnTo>
                    <a:pt x="11915" y="76547"/>
                  </a:lnTo>
                  <a:lnTo>
                    <a:pt x="11915" y="76987"/>
                  </a:lnTo>
                  <a:lnTo>
                    <a:pt x="11915" y="77463"/>
                  </a:lnTo>
                  <a:lnTo>
                    <a:pt x="11915" y="77903"/>
                  </a:lnTo>
                  <a:lnTo>
                    <a:pt x="11438" y="77903"/>
                  </a:lnTo>
                  <a:lnTo>
                    <a:pt x="10998" y="76987"/>
                  </a:lnTo>
                  <a:lnTo>
                    <a:pt x="10522" y="77463"/>
                  </a:lnTo>
                  <a:lnTo>
                    <a:pt x="10522" y="77903"/>
                  </a:lnTo>
                  <a:lnTo>
                    <a:pt x="10522" y="78820"/>
                  </a:lnTo>
                  <a:lnTo>
                    <a:pt x="10522" y="79736"/>
                  </a:lnTo>
                  <a:lnTo>
                    <a:pt x="10998" y="79736"/>
                  </a:lnTo>
                  <a:lnTo>
                    <a:pt x="11438" y="80213"/>
                  </a:lnTo>
                  <a:lnTo>
                    <a:pt x="11438" y="81129"/>
                  </a:lnTo>
                  <a:lnTo>
                    <a:pt x="10522" y="82046"/>
                  </a:lnTo>
                  <a:lnTo>
                    <a:pt x="10522" y="82486"/>
                  </a:lnTo>
                  <a:lnTo>
                    <a:pt x="10998" y="82962"/>
                  </a:lnTo>
                  <a:lnTo>
                    <a:pt x="10522" y="83879"/>
                  </a:lnTo>
                  <a:lnTo>
                    <a:pt x="10998" y="84795"/>
                  </a:lnTo>
                  <a:lnTo>
                    <a:pt x="11438" y="85712"/>
                  </a:lnTo>
                  <a:lnTo>
                    <a:pt x="12355" y="86152"/>
                  </a:lnTo>
                  <a:lnTo>
                    <a:pt x="12831" y="86628"/>
                  </a:lnTo>
                  <a:lnTo>
                    <a:pt x="12831" y="87068"/>
                  </a:lnTo>
                  <a:lnTo>
                    <a:pt x="12355" y="87985"/>
                  </a:lnTo>
                  <a:lnTo>
                    <a:pt x="11915" y="87545"/>
                  </a:lnTo>
                  <a:lnTo>
                    <a:pt x="11438" y="87068"/>
                  </a:lnTo>
                  <a:lnTo>
                    <a:pt x="10998" y="87545"/>
                  </a:lnTo>
                  <a:lnTo>
                    <a:pt x="10998" y="87985"/>
                  </a:lnTo>
                  <a:lnTo>
                    <a:pt x="11438" y="88461"/>
                  </a:lnTo>
                  <a:lnTo>
                    <a:pt x="11915" y="88461"/>
                  </a:lnTo>
                  <a:lnTo>
                    <a:pt x="11438" y="89378"/>
                  </a:lnTo>
                  <a:lnTo>
                    <a:pt x="10998" y="89378"/>
                  </a:lnTo>
                  <a:lnTo>
                    <a:pt x="10998" y="89818"/>
                  </a:lnTo>
                  <a:lnTo>
                    <a:pt x="11438" y="89818"/>
                  </a:lnTo>
                  <a:lnTo>
                    <a:pt x="11438" y="90294"/>
                  </a:lnTo>
                  <a:lnTo>
                    <a:pt x="11915" y="89818"/>
                  </a:lnTo>
                  <a:lnTo>
                    <a:pt x="12355" y="89818"/>
                  </a:lnTo>
                  <a:lnTo>
                    <a:pt x="12355" y="90734"/>
                  </a:lnTo>
                  <a:lnTo>
                    <a:pt x="12831" y="91651"/>
                  </a:lnTo>
                  <a:lnTo>
                    <a:pt x="11438" y="91651"/>
                  </a:lnTo>
                  <a:lnTo>
                    <a:pt x="12355" y="92567"/>
                  </a:lnTo>
                  <a:lnTo>
                    <a:pt x="13271" y="92567"/>
                  </a:lnTo>
                  <a:lnTo>
                    <a:pt x="13271" y="93044"/>
                  </a:lnTo>
                  <a:lnTo>
                    <a:pt x="13748" y="93960"/>
                  </a:lnTo>
                  <a:lnTo>
                    <a:pt x="13748" y="94877"/>
                  </a:lnTo>
                  <a:lnTo>
                    <a:pt x="14188" y="95793"/>
                  </a:lnTo>
                  <a:lnTo>
                    <a:pt x="15581" y="95793"/>
                  </a:lnTo>
                  <a:lnTo>
                    <a:pt x="15581" y="96233"/>
                  </a:lnTo>
                  <a:lnTo>
                    <a:pt x="18330" y="96233"/>
                  </a:lnTo>
                  <a:lnTo>
                    <a:pt x="18770" y="96710"/>
                  </a:lnTo>
                  <a:lnTo>
                    <a:pt x="18770" y="97150"/>
                  </a:lnTo>
                  <a:lnTo>
                    <a:pt x="19247" y="97150"/>
                  </a:lnTo>
                  <a:lnTo>
                    <a:pt x="20163" y="96710"/>
                  </a:lnTo>
                  <a:lnTo>
                    <a:pt x="20163" y="96233"/>
                  </a:lnTo>
                  <a:lnTo>
                    <a:pt x="20603" y="95793"/>
                  </a:lnTo>
                  <a:lnTo>
                    <a:pt x="21520" y="96233"/>
                  </a:lnTo>
                  <a:lnTo>
                    <a:pt x="22436" y="97150"/>
                  </a:lnTo>
                  <a:lnTo>
                    <a:pt x="23353" y="97150"/>
                  </a:lnTo>
                  <a:lnTo>
                    <a:pt x="23353" y="97626"/>
                  </a:lnTo>
                  <a:lnTo>
                    <a:pt x="22913" y="98066"/>
                  </a:lnTo>
                  <a:lnTo>
                    <a:pt x="22913" y="98543"/>
                  </a:lnTo>
                  <a:lnTo>
                    <a:pt x="23829" y="100376"/>
                  </a:lnTo>
                  <a:lnTo>
                    <a:pt x="24746" y="101732"/>
                  </a:lnTo>
                  <a:lnTo>
                    <a:pt x="23829" y="102209"/>
                  </a:lnTo>
                  <a:lnTo>
                    <a:pt x="25186" y="102209"/>
                  </a:lnTo>
                  <a:lnTo>
                    <a:pt x="25186" y="102649"/>
                  </a:lnTo>
                  <a:lnTo>
                    <a:pt x="25186" y="103125"/>
                  </a:lnTo>
                  <a:lnTo>
                    <a:pt x="27019" y="103125"/>
                  </a:lnTo>
                  <a:lnTo>
                    <a:pt x="27935" y="103565"/>
                  </a:lnTo>
                  <a:lnTo>
                    <a:pt x="28412" y="104482"/>
                  </a:lnTo>
                  <a:lnTo>
                    <a:pt x="28412" y="104958"/>
                  </a:lnTo>
                  <a:lnTo>
                    <a:pt x="30685" y="104958"/>
                  </a:lnTo>
                  <a:lnTo>
                    <a:pt x="30685" y="105875"/>
                  </a:lnTo>
                  <a:lnTo>
                    <a:pt x="31601" y="105875"/>
                  </a:lnTo>
                  <a:lnTo>
                    <a:pt x="32078" y="106791"/>
                  </a:lnTo>
                  <a:lnTo>
                    <a:pt x="31601" y="107231"/>
                  </a:lnTo>
                  <a:lnTo>
                    <a:pt x="31161" y="107708"/>
                  </a:lnTo>
                  <a:lnTo>
                    <a:pt x="30685" y="108624"/>
                  </a:lnTo>
                  <a:lnTo>
                    <a:pt x="29768" y="109064"/>
                  </a:lnTo>
                  <a:lnTo>
                    <a:pt x="29328" y="109541"/>
                  </a:lnTo>
                  <a:lnTo>
                    <a:pt x="28412" y="109064"/>
                  </a:lnTo>
                  <a:lnTo>
                    <a:pt x="27935" y="109064"/>
                  </a:lnTo>
                  <a:lnTo>
                    <a:pt x="27935" y="109541"/>
                  </a:lnTo>
                  <a:lnTo>
                    <a:pt x="27935" y="110457"/>
                  </a:lnTo>
                  <a:lnTo>
                    <a:pt x="28412" y="110897"/>
                  </a:lnTo>
                  <a:lnTo>
                    <a:pt x="28852" y="112290"/>
                  </a:lnTo>
                  <a:lnTo>
                    <a:pt x="29328" y="112730"/>
                  </a:lnTo>
                  <a:lnTo>
                    <a:pt x="29328" y="113647"/>
                  </a:lnTo>
                  <a:lnTo>
                    <a:pt x="29768" y="114123"/>
                  </a:lnTo>
                  <a:lnTo>
                    <a:pt x="30685" y="114123"/>
                  </a:lnTo>
                  <a:lnTo>
                    <a:pt x="30685" y="113647"/>
                  </a:lnTo>
                  <a:lnTo>
                    <a:pt x="31601" y="113207"/>
                  </a:lnTo>
                  <a:lnTo>
                    <a:pt x="32078" y="113647"/>
                  </a:lnTo>
                  <a:lnTo>
                    <a:pt x="32994" y="113207"/>
                  </a:lnTo>
                  <a:lnTo>
                    <a:pt x="33434" y="113207"/>
                  </a:lnTo>
                  <a:lnTo>
                    <a:pt x="33911" y="112730"/>
                  </a:lnTo>
                  <a:lnTo>
                    <a:pt x="34827" y="112730"/>
                  </a:lnTo>
                  <a:lnTo>
                    <a:pt x="35744" y="113207"/>
                  </a:lnTo>
                  <a:lnTo>
                    <a:pt x="36660" y="112290"/>
                  </a:lnTo>
                  <a:lnTo>
                    <a:pt x="37100" y="112290"/>
                  </a:lnTo>
                  <a:lnTo>
                    <a:pt x="37577" y="112730"/>
                  </a:lnTo>
                  <a:lnTo>
                    <a:pt x="38017" y="113647"/>
                  </a:lnTo>
                  <a:lnTo>
                    <a:pt x="38493" y="114123"/>
                  </a:lnTo>
                  <a:lnTo>
                    <a:pt x="38493" y="115040"/>
                  </a:lnTo>
                  <a:lnTo>
                    <a:pt x="38933" y="116396"/>
                  </a:lnTo>
                  <a:lnTo>
                    <a:pt x="38933" y="116873"/>
                  </a:lnTo>
                  <a:lnTo>
                    <a:pt x="39850" y="116873"/>
                  </a:lnTo>
                  <a:lnTo>
                    <a:pt x="41243" y="116396"/>
                  </a:lnTo>
                  <a:lnTo>
                    <a:pt x="41683" y="115956"/>
                  </a:lnTo>
                  <a:lnTo>
                    <a:pt x="42159" y="115956"/>
                  </a:lnTo>
                  <a:lnTo>
                    <a:pt x="42159" y="116396"/>
                  </a:lnTo>
                  <a:lnTo>
                    <a:pt x="43076" y="117313"/>
                  </a:lnTo>
                  <a:lnTo>
                    <a:pt x="43516" y="117313"/>
                  </a:lnTo>
                  <a:lnTo>
                    <a:pt x="43992" y="117789"/>
                  </a:lnTo>
                  <a:lnTo>
                    <a:pt x="44432" y="119146"/>
                  </a:lnTo>
                  <a:lnTo>
                    <a:pt x="44432" y="119622"/>
                  </a:lnTo>
                  <a:lnTo>
                    <a:pt x="46265" y="119622"/>
                  </a:lnTo>
                  <a:lnTo>
                    <a:pt x="46742" y="120062"/>
                  </a:lnTo>
                  <a:lnTo>
                    <a:pt x="47182" y="119622"/>
                  </a:lnTo>
                  <a:lnTo>
                    <a:pt x="47658" y="120062"/>
                  </a:lnTo>
                  <a:lnTo>
                    <a:pt x="48575" y="120062"/>
                  </a:lnTo>
                  <a:lnTo>
                    <a:pt x="48575" y="119146"/>
                  </a:lnTo>
                  <a:lnTo>
                    <a:pt x="49491" y="118229"/>
                  </a:lnTo>
                  <a:lnTo>
                    <a:pt x="50848" y="118229"/>
                  </a:lnTo>
                  <a:lnTo>
                    <a:pt x="50848" y="118706"/>
                  </a:lnTo>
                  <a:lnTo>
                    <a:pt x="51324" y="119146"/>
                  </a:lnTo>
                  <a:lnTo>
                    <a:pt x="52681" y="120062"/>
                  </a:lnTo>
                  <a:lnTo>
                    <a:pt x="53597" y="119622"/>
                  </a:lnTo>
                  <a:lnTo>
                    <a:pt x="53597" y="119146"/>
                  </a:lnTo>
                  <a:lnTo>
                    <a:pt x="54074" y="119622"/>
                  </a:lnTo>
                  <a:lnTo>
                    <a:pt x="54514" y="120062"/>
                  </a:lnTo>
                  <a:lnTo>
                    <a:pt x="55430" y="119622"/>
                  </a:lnTo>
                  <a:lnTo>
                    <a:pt x="55907" y="119622"/>
                  </a:lnTo>
                  <a:lnTo>
                    <a:pt x="55907" y="120062"/>
                  </a:lnTo>
                  <a:lnTo>
                    <a:pt x="56347" y="119622"/>
                  </a:lnTo>
                  <a:lnTo>
                    <a:pt x="56824" y="119622"/>
                  </a:lnTo>
                  <a:lnTo>
                    <a:pt x="56824" y="119146"/>
                  </a:lnTo>
                  <a:lnTo>
                    <a:pt x="58180" y="119146"/>
                  </a:lnTo>
                  <a:lnTo>
                    <a:pt x="58180" y="119622"/>
                  </a:lnTo>
                  <a:lnTo>
                    <a:pt x="58657" y="120062"/>
                  </a:lnTo>
                  <a:lnTo>
                    <a:pt x="58657" y="119622"/>
                  </a:lnTo>
                  <a:lnTo>
                    <a:pt x="59573" y="119622"/>
                  </a:lnTo>
                  <a:lnTo>
                    <a:pt x="60490" y="120062"/>
                  </a:lnTo>
                  <a:lnTo>
                    <a:pt x="61406" y="120062"/>
                  </a:lnTo>
                  <a:lnTo>
                    <a:pt x="61846" y="119622"/>
                  </a:lnTo>
                  <a:lnTo>
                    <a:pt x="62323" y="119146"/>
                  </a:lnTo>
                  <a:lnTo>
                    <a:pt x="62762" y="120979"/>
                  </a:lnTo>
                  <a:lnTo>
                    <a:pt x="62323" y="121455"/>
                  </a:lnTo>
                  <a:lnTo>
                    <a:pt x="61406" y="121895"/>
                  </a:lnTo>
                  <a:lnTo>
                    <a:pt x="60929" y="122372"/>
                  </a:lnTo>
                  <a:lnTo>
                    <a:pt x="61406" y="122812"/>
                  </a:lnTo>
                  <a:lnTo>
                    <a:pt x="62323" y="122812"/>
                  </a:lnTo>
                  <a:lnTo>
                    <a:pt x="62323" y="123288"/>
                  </a:lnTo>
                  <a:lnTo>
                    <a:pt x="61846" y="123728"/>
                  </a:lnTo>
                  <a:lnTo>
                    <a:pt x="61406" y="124205"/>
                  </a:lnTo>
                  <a:lnTo>
                    <a:pt x="61406" y="124645"/>
                  </a:lnTo>
                  <a:lnTo>
                    <a:pt x="61846" y="124645"/>
                  </a:lnTo>
                  <a:lnTo>
                    <a:pt x="63239" y="126038"/>
                  </a:lnTo>
                  <a:lnTo>
                    <a:pt x="63239" y="127871"/>
                  </a:lnTo>
                  <a:lnTo>
                    <a:pt x="62762" y="129227"/>
                  </a:lnTo>
                  <a:lnTo>
                    <a:pt x="60013" y="129227"/>
                  </a:lnTo>
                  <a:lnTo>
                    <a:pt x="60013" y="129704"/>
                  </a:lnTo>
                  <a:lnTo>
                    <a:pt x="59573" y="131537"/>
                  </a:lnTo>
                  <a:lnTo>
                    <a:pt x="58180" y="131977"/>
                  </a:lnTo>
                  <a:lnTo>
                    <a:pt x="58180" y="134287"/>
                  </a:lnTo>
                  <a:lnTo>
                    <a:pt x="58657" y="133810"/>
                  </a:lnTo>
                  <a:lnTo>
                    <a:pt x="59096" y="133810"/>
                  </a:lnTo>
                  <a:lnTo>
                    <a:pt x="59573" y="133370"/>
                  </a:lnTo>
                  <a:lnTo>
                    <a:pt x="59573" y="134287"/>
                  </a:lnTo>
                  <a:lnTo>
                    <a:pt x="60013" y="134287"/>
                  </a:lnTo>
                  <a:lnTo>
                    <a:pt x="60929" y="133370"/>
                  </a:lnTo>
                  <a:lnTo>
                    <a:pt x="61406" y="132893"/>
                  </a:lnTo>
                  <a:lnTo>
                    <a:pt x="62323" y="132453"/>
                  </a:lnTo>
                  <a:lnTo>
                    <a:pt x="62323" y="133370"/>
                  </a:lnTo>
                  <a:lnTo>
                    <a:pt x="62323" y="133810"/>
                  </a:lnTo>
                  <a:lnTo>
                    <a:pt x="61406" y="134726"/>
                  </a:lnTo>
                  <a:lnTo>
                    <a:pt x="60490" y="135203"/>
                  </a:lnTo>
                  <a:lnTo>
                    <a:pt x="60013" y="135643"/>
                  </a:lnTo>
                  <a:lnTo>
                    <a:pt x="60490" y="136120"/>
                  </a:lnTo>
                  <a:lnTo>
                    <a:pt x="61406" y="136559"/>
                  </a:lnTo>
                  <a:lnTo>
                    <a:pt x="60490" y="137036"/>
                  </a:lnTo>
                  <a:lnTo>
                    <a:pt x="59096" y="136559"/>
                  </a:lnTo>
                  <a:lnTo>
                    <a:pt x="58657" y="136559"/>
                  </a:lnTo>
                  <a:lnTo>
                    <a:pt x="58180" y="137036"/>
                  </a:lnTo>
                  <a:lnTo>
                    <a:pt x="57740" y="137476"/>
                  </a:lnTo>
                  <a:lnTo>
                    <a:pt x="57740" y="137953"/>
                  </a:lnTo>
                  <a:lnTo>
                    <a:pt x="58180" y="138392"/>
                  </a:lnTo>
                  <a:lnTo>
                    <a:pt x="60013" y="137953"/>
                  </a:lnTo>
                  <a:lnTo>
                    <a:pt x="60490" y="138392"/>
                  </a:lnTo>
                  <a:lnTo>
                    <a:pt x="60490" y="138869"/>
                  </a:lnTo>
                  <a:lnTo>
                    <a:pt x="61846" y="139309"/>
                  </a:lnTo>
                  <a:lnTo>
                    <a:pt x="61406" y="139309"/>
                  </a:lnTo>
                  <a:lnTo>
                    <a:pt x="60929" y="140225"/>
                  </a:lnTo>
                  <a:lnTo>
                    <a:pt x="60490" y="139786"/>
                  </a:lnTo>
                  <a:lnTo>
                    <a:pt x="60490" y="140702"/>
                  </a:lnTo>
                  <a:lnTo>
                    <a:pt x="60929" y="141142"/>
                  </a:lnTo>
                  <a:lnTo>
                    <a:pt x="60490" y="141619"/>
                  </a:lnTo>
                  <a:lnTo>
                    <a:pt x="60013" y="141142"/>
                  </a:lnTo>
                  <a:lnTo>
                    <a:pt x="59573" y="140702"/>
                  </a:lnTo>
                  <a:lnTo>
                    <a:pt x="59096" y="141142"/>
                  </a:lnTo>
                  <a:lnTo>
                    <a:pt x="59096" y="142058"/>
                  </a:lnTo>
                  <a:lnTo>
                    <a:pt x="58657" y="142535"/>
                  </a:lnTo>
                  <a:lnTo>
                    <a:pt x="59096" y="142975"/>
                  </a:lnTo>
                  <a:lnTo>
                    <a:pt x="59096" y="143891"/>
                  </a:lnTo>
                  <a:lnTo>
                    <a:pt x="58180" y="143891"/>
                  </a:lnTo>
                  <a:lnTo>
                    <a:pt x="57740" y="145725"/>
                  </a:lnTo>
                  <a:lnTo>
                    <a:pt x="57740" y="146201"/>
                  </a:lnTo>
                  <a:lnTo>
                    <a:pt x="59096" y="146641"/>
                  </a:lnTo>
                  <a:lnTo>
                    <a:pt x="60013" y="147118"/>
                  </a:lnTo>
                  <a:lnTo>
                    <a:pt x="60490" y="147118"/>
                  </a:lnTo>
                  <a:lnTo>
                    <a:pt x="61406" y="146641"/>
                  </a:lnTo>
                  <a:lnTo>
                    <a:pt x="61846" y="147118"/>
                  </a:lnTo>
                  <a:lnTo>
                    <a:pt x="61846" y="147558"/>
                  </a:lnTo>
                  <a:lnTo>
                    <a:pt x="62762" y="147558"/>
                  </a:lnTo>
                  <a:lnTo>
                    <a:pt x="63239" y="147118"/>
                  </a:lnTo>
                  <a:lnTo>
                    <a:pt x="64156" y="147558"/>
                  </a:lnTo>
                  <a:lnTo>
                    <a:pt x="65072" y="147558"/>
                  </a:lnTo>
                  <a:lnTo>
                    <a:pt x="65072" y="148034"/>
                  </a:lnTo>
                  <a:lnTo>
                    <a:pt x="65989" y="148474"/>
                  </a:lnTo>
                  <a:lnTo>
                    <a:pt x="66905" y="148474"/>
                  </a:lnTo>
                  <a:lnTo>
                    <a:pt x="67345" y="148951"/>
                  </a:lnTo>
                  <a:lnTo>
                    <a:pt x="67822" y="149391"/>
                  </a:lnTo>
                  <a:lnTo>
                    <a:pt x="68738" y="149391"/>
                  </a:lnTo>
                  <a:lnTo>
                    <a:pt x="70571" y="151224"/>
                  </a:lnTo>
                  <a:lnTo>
                    <a:pt x="71011" y="149867"/>
                  </a:lnTo>
                  <a:lnTo>
                    <a:pt x="72404" y="149867"/>
                  </a:lnTo>
                  <a:lnTo>
                    <a:pt x="72844" y="149391"/>
                  </a:lnTo>
                  <a:lnTo>
                    <a:pt x="73321" y="148474"/>
                  </a:lnTo>
                  <a:lnTo>
                    <a:pt x="74237" y="148951"/>
                  </a:lnTo>
                  <a:lnTo>
                    <a:pt x="75154" y="149391"/>
                  </a:lnTo>
                  <a:lnTo>
                    <a:pt x="75594" y="149391"/>
                  </a:lnTo>
                  <a:lnTo>
                    <a:pt x="77903" y="148951"/>
                  </a:lnTo>
                  <a:lnTo>
                    <a:pt x="78343" y="149391"/>
                  </a:lnTo>
                  <a:lnTo>
                    <a:pt x="80653" y="149391"/>
                  </a:lnTo>
                  <a:lnTo>
                    <a:pt x="82009" y="148951"/>
                  </a:lnTo>
                  <a:lnTo>
                    <a:pt x="82486" y="148951"/>
                  </a:lnTo>
                  <a:lnTo>
                    <a:pt x="83402" y="149391"/>
                  </a:lnTo>
                  <a:lnTo>
                    <a:pt x="84759" y="148951"/>
                  </a:lnTo>
                  <a:lnTo>
                    <a:pt x="86152" y="148951"/>
                  </a:lnTo>
                  <a:lnTo>
                    <a:pt x="86592" y="149391"/>
                  </a:lnTo>
                  <a:lnTo>
                    <a:pt x="86152" y="149867"/>
                  </a:lnTo>
                  <a:lnTo>
                    <a:pt x="87985" y="149867"/>
                  </a:lnTo>
                  <a:lnTo>
                    <a:pt x="88425" y="149391"/>
                  </a:lnTo>
                  <a:lnTo>
                    <a:pt x="89341" y="148951"/>
                  </a:lnTo>
                  <a:lnTo>
                    <a:pt x="90734" y="148951"/>
                  </a:lnTo>
                  <a:lnTo>
                    <a:pt x="91174" y="148474"/>
                  </a:lnTo>
                  <a:lnTo>
                    <a:pt x="91174" y="148034"/>
                  </a:lnTo>
                  <a:lnTo>
                    <a:pt x="92567" y="148034"/>
                  </a:lnTo>
                  <a:lnTo>
                    <a:pt x="92567" y="148951"/>
                  </a:lnTo>
                  <a:lnTo>
                    <a:pt x="93484" y="148474"/>
                  </a:lnTo>
                  <a:lnTo>
                    <a:pt x="93484" y="148034"/>
                  </a:lnTo>
                  <a:lnTo>
                    <a:pt x="94400" y="148034"/>
                  </a:lnTo>
                  <a:lnTo>
                    <a:pt x="95317" y="148474"/>
                  </a:lnTo>
                  <a:lnTo>
                    <a:pt x="95317" y="148951"/>
                  </a:lnTo>
                  <a:lnTo>
                    <a:pt x="95317" y="149391"/>
                  </a:lnTo>
                  <a:lnTo>
                    <a:pt x="95757" y="149867"/>
                  </a:lnTo>
                  <a:lnTo>
                    <a:pt x="96673" y="149391"/>
                  </a:lnTo>
                  <a:lnTo>
                    <a:pt x="100816" y="149391"/>
                  </a:lnTo>
                  <a:lnTo>
                    <a:pt x="101732" y="150307"/>
                  </a:lnTo>
                  <a:lnTo>
                    <a:pt x="102649" y="150784"/>
                  </a:lnTo>
                  <a:lnTo>
                    <a:pt x="104005" y="150784"/>
                  </a:lnTo>
                  <a:lnTo>
                    <a:pt x="105398" y="150307"/>
                  </a:lnTo>
                  <a:lnTo>
                    <a:pt x="105838" y="148951"/>
                  </a:lnTo>
                  <a:lnTo>
                    <a:pt x="104922" y="148474"/>
                  </a:lnTo>
                  <a:lnTo>
                    <a:pt x="106755" y="148474"/>
                  </a:lnTo>
                  <a:lnTo>
                    <a:pt x="106315" y="147558"/>
                  </a:lnTo>
                  <a:lnTo>
                    <a:pt x="106755" y="146641"/>
                  </a:lnTo>
                  <a:lnTo>
                    <a:pt x="106315" y="146641"/>
                  </a:lnTo>
                  <a:lnTo>
                    <a:pt x="105398" y="146201"/>
                  </a:lnTo>
                  <a:lnTo>
                    <a:pt x="104482" y="145725"/>
                  </a:lnTo>
                  <a:lnTo>
                    <a:pt x="104005" y="145285"/>
                  </a:lnTo>
                  <a:lnTo>
                    <a:pt x="102172" y="144368"/>
                  </a:lnTo>
                  <a:lnTo>
                    <a:pt x="101256" y="143891"/>
                  </a:lnTo>
                  <a:lnTo>
                    <a:pt x="100339" y="142975"/>
                  </a:lnTo>
                  <a:lnTo>
                    <a:pt x="100339" y="141142"/>
                  </a:lnTo>
                  <a:lnTo>
                    <a:pt x="99423" y="140702"/>
                  </a:lnTo>
                  <a:lnTo>
                    <a:pt x="98983" y="140225"/>
                  </a:lnTo>
                  <a:lnTo>
                    <a:pt x="98983" y="139309"/>
                  </a:lnTo>
                  <a:lnTo>
                    <a:pt x="98506" y="138392"/>
                  </a:lnTo>
                  <a:lnTo>
                    <a:pt x="98066" y="138392"/>
                  </a:lnTo>
                  <a:lnTo>
                    <a:pt x="98066" y="137953"/>
                  </a:lnTo>
                  <a:lnTo>
                    <a:pt x="97150" y="137476"/>
                  </a:lnTo>
                  <a:lnTo>
                    <a:pt x="95317" y="136559"/>
                  </a:lnTo>
                  <a:lnTo>
                    <a:pt x="95317" y="137036"/>
                  </a:lnTo>
                  <a:lnTo>
                    <a:pt x="94840" y="137476"/>
                  </a:lnTo>
                  <a:lnTo>
                    <a:pt x="94400" y="137036"/>
                  </a:lnTo>
                  <a:lnTo>
                    <a:pt x="93484" y="136559"/>
                  </a:lnTo>
                  <a:lnTo>
                    <a:pt x="93924" y="134726"/>
                  </a:lnTo>
                  <a:lnTo>
                    <a:pt x="93924" y="134287"/>
                  </a:lnTo>
                  <a:lnTo>
                    <a:pt x="94400" y="133810"/>
                  </a:lnTo>
                  <a:lnTo>
                    <a:pt x="94400" y="132893"/>
                  </a:lnTo>
                  <a:lnTo>
                    <a:pt x="94840" y="131977"/>
                  </a:lnTo>
                  <a:lnTo>
                    <a:pt x="93924" y="131977"/>
                  </a:lnTo>
                  <a:lnTo>
                    <a:pt x="93924" y="130620"/>
                  </a:lnTo>
                  <a:lnTo>
                    <a:pt x="94400" y="129227"/>
                  </a:lnTo>
                  <a:lnTo>
                    <a:pt x="94400" y="128311"/>
                  </a:lnTo>
                  <a:lnTo>
                    <a:pt x="94840" y="128311"/>
                  </a:lnTo>
                  <a:lnTo>
                    <a:pt x="95317" y="128787"/>
                  </a:lnTo>
                  <a:lnTo>
                    <a:pt x="96233" y="127871"/>
                  </a:lnTo>
                  <a:lnTo>
                    <a:pt x="96673" y="127394"/>
                  </a:lnTo>
                  <a:lnTo>
                    <a:pt x="97150" y="126954"/>
                  </a:lnTo>
                  <a:lnTo>
                    <a:pt x="97590" y="125561"/>
                  </a:lnTo>
                  <a:lnTo>
                    <a:pt x="98066" y="126038"/>
                  </a:lnTo>
                  <a:lnTo>
                    <a:pt x="98506" y="125121"/>
                  </a:lnTo>
                  <a:lnTo>
                    <a:pt x="98066" y="123728"/>
                  </a:lnTo>
                  <a:lnTo>
                    <a:pt x="96673" y="123728"/>
                  </a:lnTo>
                  <a:lnTo>
                    <a:pt x="95317" y="123288"/>
                  </a:lnTo>
                  <a:lnTo>
                    <a:pt x="95757" y="122372"/>
                  </a:lnTo>
                  <a:lnTo>
                    <a:pt x="96233" y="121895"/>
                  </a:lnTo>
                  <a:lnTo>
                    <a:pt x="96673" y="121895"/>
                  </a:lnTo>
                  <a:lnTo>
                    <a:pt x="96233" y="121455"/>
                  </a:lnTo>
                  <a:lnTo>
                    <a:pt x="94840" y="120539"/>
                  </a:lnTo>
                  <a:lnTo>
                    <a:pt x="92567" y="119146"/>
                  </a:lnTo>
                  <a:lnTo>
                    <a:pt x="91651" y="118229"/>
                  </a:lnTo>
                  <a:lnTo>
                    <a:pt x="91174" y="118706"/>
                  </a:lnTo>
                  <a:lnTo>
                    <a:pt x="90258" y="119146"/>
                  </a:lnTo>
                  <a:lnTo>
                    <a:pt x="90258" y="119622"/>
                  </a:lnTo>
                  <a:lnTo>
                    <a:pt x="89818" y="120062"/>
                  </a:lnTo>
                  <a:lnTo>
                    <a:pt x="88901" y="119622"/>
                  </a:lnTo>
                  <a:lnTo>
                    <a:pt x="88425" y="119146"/>
                  </a:lnTo>
                  <a:lnTo>
                    <a:pt x="88425" y="118229"/>
                  </a:lnTo>
                  <a:lnTo>
                    <a:pt x="88425" y="117313"/>
                  </a:lnTo>
                  <a:lnTo>
                    <a:pt x="86152" y="117313"/>
                  </a:lnTo>
                  <a:lnTo>
                    <a:pt x="85675" y="117789"/>
                  </a:lnTo>
                  <a:lnTo>
                    <a:pt x="85675" y="116396"/>
                  </a:lnTo>
                  <a:lnTo>
                    <a:pt x="85675" y="115480"/>
                  </a:lnTo>
                  <a:lnTo>
                    <a:pt x="86592" y="113647"/>
                  </a:lnTo>
                  <a:lnTo>
                    <a:pt x="85235" y="113647"/>
                  </a:lnTo>
                  <a:lnTo>
                    <a:pt x="84319" y="112730"/>
                  </a:lnTo>
                  <a:lnTo>
                    <a:pt x="84759" y="112290"/>
                  </a:lnTo>
                  <a:lnTo>
                    <a:pt x="84759" y="110897"/>
                  </a:lnTo>
                  <a:lnTo>
                    <a:pt x="84319" y="110457"/>
                  </a:lnTo>
                  <a:lnTo>
                    <a:pt x="83842" y="109541"/>
                  </a:lnTo>
                  <a:lnTo>
                    <a:pt x="84319" y="108624"/>
                  </a:lnTo>
                  <a:lnTo>
                    <a:pt x="84759" y="108624"/>
                  </a:lnTo>
                  <a:lnTo>
                    <a:pt x="84759" y="107231"/>
                  </a:lnTo>
                  <a:lnTo>
                    <a:pt x="84319" y="107231"/>
                  </a:lnTo>
                  <a:lnTo>
                    <a:pt x="84759" y="105398"/>
                  </a:lnTo>
                  <a:lnTo>
                    <a:pt x="86152" y="105875"/>
                  </a:lnTo>
                  <a:lnTo>
                    <a:pt x="86592" y="106791"/>
                  </a:lnTo>
                  <a:lnTo>
                    <a:pt x="87508" y="107231"/>
                  </a:lnTo>
                  <a:lnTo>
                    <a:pt x="87985" y="107708"/>
                  </a:lnTo>
                  <a:lnTo>
                    <a:pt x="88901" y="106791"/>
                  </a:lnTo>
                  <a:lnTo>
                    <a:pt x="88901" y="106315"/>
                  </a:lnTo>
                  <a:lnTo>
                    <a:pt x="88425" y="105398"/>
                  </a:lnTo>
                  <a:lnTo>
                    <a:pt x="87985" y="104042"/>
                  </a:lnTo>
                  <a:lnTo>
                    <a:pt x="86592" y="103565"/>
                  </a:lnTo>
                  <a:lnTo>
                    <a:pt x="87508" y="103125"/>
                  </a:lnTo>
                  <a:lnTo>
                    <a:pt x="88425" y="103125"/>
                  </a:lnTo>
                  <a:lnTo>
                    <a:pt x="88425" y="102209"/>
                  </a:lnTo>
                  <a:lnTo>
                    <a:pt x="88425" y="101732"/>
                  </a:lnTo>
                  <a:lnTo>
                    <a:pt x="88425" y="99899"/>
                  </a:lnTo>
                  <a:lnTo>
                    <a:pt x="89341" y="99899"/>
                  </a:lnTo>
                  <a:lnTo>
                    <a:pt x="89818" y="99459"/>
                  </a:lnTo>
                  <a:lnTo>
                    <a:pt x="90258" y="98543"/>
                  </a:lnTo>
                  <a:lnTo>
                    <a:pt x="91174" y="97150"/>
                  </a:lnTo>
                  <a:lnTo>
                    <a:pt x="91651" y="96233"/>
                  </a:lnTo>
                  <a:lnTo>
                    <a:pt x="91651" y="95793"/>
                  </a:lnTo>
                  <a:lnTo>
                    <a:pt x="91651" y="95317"/>
                  </a:lnTo>
                  <a:lnTo>
                    <a:pt x="92091" y="95317"/>
                  </a:lnTo>
                  <a:lnTo>
                    <a:pt x="92567" y="95793"/>
                  </a:lnTo>
                  <a:lnTo>
                    <a:pt x="93007" y="96233"/>
                  </a:lnTo>
                  <a:lnTo>
                    <a:pt x="93924" y="95793"/>
                  </a:lnTo>
                  <a:lnTo>
                    <a:pt x="94400" y="94877"/>
                  </a:lnTo>
                  <a:lnTo>
                    <a:pt x="94840" y="93484"/>
                  </a:lnTo>
                  <a:lnTo>
                    <a:pt x="95757" y="93044"/>
                  </a:lnTo>
                  <a:lnTo>
                    <a:pt x="96233" y="93044"/>
                  </a:lnTo>
                  <a:lnTo>
                    <a:pt x="97590" y="93960"/>
                  </a:lnTo>
                  <a:lnTo>
                    <a:pt x="97590" y="93960"/>
                  </a:lnTo>
                  <a:lnTo>
                    <a:pt x="97150" y="93484"/>
                  </a:lnTo>
                  <a:lnTo>
                    <a:pt x="97590" y="92567"/>
                  </a:lnTo>
                  <a:lnTo>
                    <a:pt x="98983" y="92567"/>
                  </a:lnTo>
                  <a:lnTo>
                    <a:pt x="99899" y="93044"/>
                  </a:lnTo>
                  <a:lnTo>
                    <a:pt x="102172" y="93044"/>
                  </a:lnTo>
                  <a:lnTo>
                    <a:pt x="102649" y="93484"/>
                  </a:lnTo>
                  <a:lnTo>
                    <a:pt x="104005" y="93484"/>
                  </a:lnTo>
                  <a:lnTo>
                    <a:pt x="104482" y="93960"/>
                  </a:lnTo>
                  <a:lnTo>
                    <a:pt x="104482" y="93044"/>
                  </a:lnTo>
                  <a:lnTo>
                    <a:pt x="104005" y="92567"/>
                  </a:lnTo>
                  <a:lnTo>
                    <a:pt x="104005" y="92127"/>
                  </a:lnTo>
                  <a:lnTo>
                    <a:pt x="107231" y="92127"/>
                  </a:lnTo>
                  <a:lnTo>
                    <a:pt x="108588" y="92567"/>
                  </a:lnTo>
                  <a:lnTo>
                    <a:pt x="109064" y="91651"/>
                  </a:lnTo>
                  <a:lnTo>
                    <a:pt x="109064" y="91211"/>
                  </a:lnTo>
                  <a:lnTo>
                    <a:pt x="109064" y="90734"/>
                  </a:lnTo>
                  <a:lnTo>
                    <a:pt x="109504" y="90734"/>
                  </a:lnTo>
                  <a:lnTo>
                    <a:pt x="109064" y="90294"/>
                  </a:lnTo>
                  <a:lnTo>
                    <a:pt x="108588" y="89818"/>
                  </a:lnTo>
                  <a:lnTo>
                    <a:pt x="110897" y="89818"/>
                  </a:lnTo>
                  <a:lnTo>
                    <a:pt x="109981" y="88461"/>
                  </a:lnTo>
                  <a:lnTo>
                    <a:pt x="110421" y="88461"/>
                  </a:lnTo>
                  <a:lnTo>
                    <a:pt x="111337" y="87985"/>
                  </a:lnTo>
                  <a:lnTo>
                    <a:pt x="112254" y="88461"/>
                  </a:lnTo>
                  <a:lnTo>
                    <a:pt x="113170" y="88461"/>
                  </a:lnTo>
                  <a:lnTo>
                    <a:pt x="113170" y="87545"/>
                  </a:lnTo>
                  <a:lnTo>
                    <a:pt x="114087" y="87545"/>
                  </a:lnTo>
                  <a:lnTo>
                    <a:pt x="113647" y="86628"/>
                  </a:lnTo>
                  <a:lnTo>
                    <a:pt x="113647" y="86152"/>
                  </a:lnTo>
                  <a:lnTo>
                    <a:pt x="114087" y="85712"/>
                  </a:lnTo>
                  <a:lnTo>
                    <a:pt x="115480" y="84795"/>
                  </a:lnTo>
                  <a:lnTo>
                    <a:pt x="115920" y="85235"/>
                  </a:lnTo>
                  <a:lnTo>
                    <a:pt x="116396" y="86152"/>
                  </a:lnTo>
                  <a:lnTo>
                    <a:pt x="117313" y="86152"/>
                  </a:lnTo>
                  <a:lnTo>
                    <a:pt x="119146" y="85712"/>
                  </a:lnTo>
                  <a:lnTo>
                    <a:pt x="120062" y="85712"/>
                  </a:lnTo>
                  <a:lnTo>
                    <a:pt x="120062" y="85235"/>
                  </a:lnTo>
                  <a:lnTo>
                    <a:pt x="120062" y="84319"/>
                  </a:lnTo>
                  <a:lnTo>
                    <a:pt x="120979" y="83402"/>
                  </a:lnTo>
                  <a:lnTo>
                    <a:pt x="122335" y="82962"/>
                  </a:lnTo>
                  <a:lnTo>
                    <a:pt x="123728" y="81569"/>
                  </a:lnTo>
                  <a:lnTo>
                    <a:pt x="124168" y="80653"/>
                  </a:lnTo>
                  <a:lnTo>
                    <a:pt x="124168" y="79736"/>
                  </a:lnTo>
                  <a:lnTo>
                    <a:pt x="123728" y="78820"/>
                  </a:lnTo>
                  <a:lnTo>
                    <a:pt x="122812" y="77903"/>
                  </a:lnTo>
                  <a:lnTo>
                    <a:pt x="122335" y="77903"/>
                  </a:lnTo>
                  <a:lnTo>
                    <a:pt x="121419" y="78380"/>
                  </a:lnTo>
                  <a:lnTo>
                    <a:pt x="120502" y="79296"/>
                  </a:lnTo>
                  <a:lnTo>
                    <a:pt x="117753" y="79296"/>
                  </a:lnTo>
                  <a:lnTo>
                    <a:pt x="116396" y="78820"/>
                  </a:lnTo>
                  <a:lnTo>
                    <a:pt x="116396" y="78380"/>
                  </a:lnTo>
                  <a:lnTo>
                    <a:pt x="115480" y="77463"/>
                  </a:lnTo>
                  <a:lnTo>
                    <a:pt x="115003" y="77463"/>
                  </a:lnTo>
                  <a:lnTo>
                    <a:pt x="113647" y="78820"/>
                  </a:lnTo>
                  <a:lnTo>
                    <a:pt x="113170" y="79296"/>
                  </a:lnTo>
                  <a:lnTo>
                    <a:pt x="112254" y="79296"/>
                  </a:lnTo>
                  <a:lnTo>
                    <a:pt x="111337" y="78380"/>
                  </a:lnTo>
                  <a:lnTo>
                    <a:pt x="110421" y="76987"/>
                  </a:lnTo>
                  <a:lnTo>
                    <a:pt x="110421" y="76070"/>
                  </a:lnTo>
                  <a:lnTo>
                    <a:pt x="110421" y="75630"/>
                  </a:lnTo>
                  <a:lnTo>
                    <a:pt x="109504" y="75154"/>
                  </a:lnTo>
                  <a:lnTo>
                    <a:pt x="109064" y="74714"/>
                  </a:lnTo>
                  <a:lnTo>
                    <a:pt x="109064" y="74237"/>
                  </a:lnTo>
                  <a:lnTo>
                    <a:pt x="108148" y="73321"/>
                  </a:lnTo>
                  <a:lnTo>
                    <a:pt x="108148" y="71048"/>
                  </a:lnTo>
                  <a:lnTo>
                    <a:pt x="108148" y="69654"/>
                  </a:lnTo>
                  <a:lnTo>
                    <a:pt x="107671" y="69215"/>
                  </a:lnTo>
                  <a:lnTo>
                    <a:pt x="106755" y="68738"/>
                  </a:lnTo>
                  <a:lnTo>
                    <a:pt x="106755" y="67382"/>
                  </a:lnTo>
                  <a:lnTo>
                    <a:pt x="106755" y="66465"/>
                  </a:lnTo>
                  <a:lnTo>
                    <a:pt x="106315" y="66905"/>
                  </a:lnTo>
                  <a:lnTo>
                    <a:pt x="106315" y="67382"/>
                  </a:lnTo>
                  <a:lnTo>
                    <a:pt x="105398" y="69654"/>
                  </a:lnTo>
                  <a:lnTo>
                    <a:pt x="104482" y="71048"/>
                  </a:lnTo>
                  <a:lnTo>
                    <a:pt x="103089" y="71487"/>
                  </a:lnTo>
                  <a:lnTo>
                    <a:pt x="101732" y="72404"/>
                  </a:lnTo>
                  <a:lnTo>
                    <a:pt x="100816" y="72881"/>
                  </a:lnTo>
                  <a:lnTo>
                    <a:pt x="98983" y="71048"/>
                  </a:lnTo>
                  <a:lnTo>
                    <a:pt x="98983" y="69654"/>
                  </a:lnTo>
                  <a:lnTo>
                    <a:pt x="99899" y="68738"/>
                  </a:lnTo>
                  <a:lnTo>
                    <a:pt x="101256" y="68298"/>
                  </a:lnTo>
                  <a:lnTo>
                    <a:pt x="101732" y="68738"/>
                  </a:lnTo>
                  <a:lnTo>
                    <a:pt x="102649" y="69215"/>
                  </a:lnTo>
                  <a:lnTo>
                    <a:pt x="102649" y="68738"/>
                  </a:lnTo>
                  <a:lnTo>
                    <a:pt x="102649" y="67821"/>
                  </a:lnTo>
                  <a:lnTo>
                    <a:pt x="102649" y="67382"/>
                  </a:lnTo>
                  <a:lnTo>
                    <a:pt x="103089" y="65988"/>
                  </a:lnTo>
                  <a:lnTo>
                    <a:pt x="103565" y="65072"/>
                  </a:lnTo>
                  <a:lnTo>
                    <a:pt x="103089" y="64155"/>
                  </a:lnTo>
                  <a:lnTo>
                    <a:pt x="102172" y="63716"/>
                  </a:lnTo>
                  <a:lnTo>
                    <a:pt x="102172" y="63239"/>
                  </a:lnTo>
                  <a:lnTo>
                    <a:pt x="101732" y="63239"/>
                  </a:lnTo>
                  <a:lnTo>
                    <a:pt x="101256" y="64155"/>
                  </a:lnTo>
                  <a:lnTo>
                    <a:pt x="99423" y="64155"/>
                  </a:lnTo>
                  <a:lnTo>
                    <a:pt x="98983" y="64632"/>
                  </a:lnTo>
                  <a:lnTo>
                    <a:pt x="97150" y="65549"/>
                  </a:lnTo>
                  <a:lnTo>
                    <a:pt x="96233" y="65549"/>
                  </a:lnTo>
                  <a:lnTo>
                    <a:pt x="95757" y="64155"/>
                  </a:lnTo>
                  <a:lnTo>
                    <a:pt x="94840" y="62799"/>
                  </a:lnTo>
                  <a:lnTo>
                    <a:pt x="93924" y="62322"/>
                  </a:lnTo>
                  <a:lnTo>
                    <a:pt x="94400" y="61883"/>
                  </a:lnTo>
                  <a:lnTo>
                    <a:pt x="95317" y="61883"/>
                  </a:lnTo>
                  <a:lnTo>
                    <a:pt x="94840" y="60489"/>
                  </a:lnTo>
                  <a:lnTo>
                    <a:pt x="94400" y="59133"/>
                  </a:lnTo>
                  <a:lnTo>
                    <a:pt x="93007" y="57740"/>
                  </a:lnTo>
                  <a:lnTo>
                    <a:pt x="93484" y="56383"/>
                  </a:lnTo>
                  <a:lnTo>
                    <a:pt x="93924" y="55907"/>
                  </a:lnTo>
                  <a:lnTo>
                    <a:pt x="94840" y="55907"/>
                  </a:lnTo>
                  <a:lnTo>
                    <a:pt x="94840" y="55467"/>
                  </a:lnTo>
                  <a:lnTo>
                    <a:pt x="93924" y="54550"/>
                  </a:lnTo>
                  <a:lnTo>
                    <a:pt x="93924" y="54074"/>
                  </a:lnTo>
                  <a:lnTo>
                    <a:pt x="93924" y="52717"/>
                  </a:lnTo>
                  <a:lnTo>
                    <a:pt x="93924" y="52241"/>
                  </a:lnTo>
                  <a:lnTo>
                    <a:pt x="93007" y="52241"/>
                  </a:lnTo>
                  <a:lnTo>
                    <a:pt x="92567" y="51324"/>
                  </a:lnTo>
                  <a:lnTo>
                    <a:pt x="92091" y="50408"/>
                  </a:lnTo>
                  <a:lnTo>
                    <a:pt x="91651" y="49968"/>
                  </a:lnTo>
                  <a:lnTo>
                    <a:pt x="91174" y="49051"/>
                  </a:lnTo>
                  <a:lnTo>
                    <a:pt x="90734" y="49051"/>
                  </a:lnTo>
                  <a:lnTo>
                    <a:pt x="90734" y="48575"/>
                  </a:lnTo>
                  <a:lnTo>
                    <a:pt x="90258" y="48135"/>
                  </a:lnTo>
                  <a:lnTo>
                    <a:pt x="89818" y="48575"/>
                  </a:lnTo>
                  <a:lnTo>
                    <a:pt x="89341" y="47218"/>
                  </a:lnTo>
                  <a:lnTo>
                    <a:pt x="87985" y="45385"/>
                  </a:lnTo>
                  <a:lnTo>
                    <a:pt x="87508" y="43552"/>
                  </a:lnTo>
                  <a:lnTo>
                    <a:pt x="87068" y="42636"/>
                  </a:lnTo>
                  <a:lnTo>
                    <a:pt x="85235" y="41719"/>
                  </a:lnTo>
                  <a:lnTo>
                    <a:pt x="85235" y="40326"/>
                  </a:lnTo>
                  <a:lnTo>
                    <a:pt x="84759" y="39886"/>
                  </a:lnTo>
                  <a:lnTo>
                    <a:pt x="83842" y="38970"/>
                  </a:lnTo>
                  <a:lnTo>
                    <a:pt x="83402" y="38053"/>
                  </a:lnTo>
                  <a:lnTo>
                    <a:pt x="82926" y="36660"/>
                  </a:lnTo>
                  <a:lnTo>
                    <a:pt x="82486" y="36220"/>
                  </a:lnTo>
                  <a:lnTo>
                    <a:pt x="82009" y="35744"/>
                  </a:lnTo>
                  <a:lnTo>
                    <a:pt x="81093" y="33911"/>
                  </a:lnTo>
                  <a:lnTo>
                    <a:pt x="80653" y="33471"/>
                  </a:lnTo>
                  <a:lnTo>
                    <a:pt x="79736" y="32994"/>
                  </a:lnTo>
                  <a:lnTo>
                    <a:pt x="79736" y="32554"/>
                  </a:lnTo>
                  <a:lnTo>
                    <a:pt x="78820" y="32078"/>
                  </a:lnTo>
                  <a:lnTo>
                    <a:pt x="78343" y="31638"/>
                  </a:lnTo>
                  <a:lnTo>
                    <a:pt x="77427" y="29328"/>
                  </a:lnTo>
                  <a:lnTo>
                    <a:pt x="76987" y="29328"/>
                  </a:lnTo>
                  <a:lnTo>
                    <a:pt x="76987" y="28412"/>
                  </a:lnTo>
                  <a:lnTo>
                    <a:pt x="76510" y="27495"/>
                  </a:lnTo>
                  <a:lnTo>
                    <a:pt x="76510" y="27972"/>
                  </a:lnTo>
                  <a:lnTo>
                    <a:pt x="76070" y="27055"/>
                  </a:lnTo>
                  <a:lnTo>
                    <a:pt x="76070" y="26139"/>
                  </a:lnTo>
                  <a:lnTo>
                    <a:pt x="75594" y="25662"/>
                  </a:lnTo>
                  <a:lnTo>
                    <a:pt x="74677" y="24746"/>
                  </a:lnTo>
                  <a:lnTo>
                    <a:pt x="74237" y="23829"/>
                  </a:lnTo>
                  <a:lnTo>
                    <a:pt x="73321" y="23829"/>
                  </a:lnTo>
                  <a:lnTo>
                    <a:pt x="73321" y="23389"/>
                  </a:lnTo>
                  <a:lnTo>
                    <a:pt x="73321" y="22913"/>
                  </a:lnTo>
                  <a:lnTo>
                    <a:pt x="74237" y="22913"/>
                  </a:lnTo>
                  <a:lnTo>
                    <a:pt x="74677" y="22473"/>
                  </a:lnTo>
                  <a:lnTo>
                    <a:pt x="74677" y="20163"/>
                  </a:lnTo>
                  <a:lnTo>
                    <a:pt x="74237" y="18807"/>
                  </a:lnTo>
                  <a:lnTo>
                    <a:pt x="74237" y="17890"/>
                  </a:lnTo>
                  <a:lnTo>
                    <a:pt x="74677" y="17890"/>
                  </a:lnTo>
                  <a:lnTo>
                    <a:pt x="75154" y="16497"/>
                  </a:lnTo>
                  <a:lnTo>
                    <a:pt x="75154" y="14224"/>
                  </a:lnTo>
                  <a:lnTo>
                    <a:pt x="73761" y="11915"/>
                  </a:lnTo>
                  <a:lnTo>
                    <a:pt x="74237" y="10998"/>
                  </a:lnTo>
                  <a:lnTo>
                    <a:pt x="75154" y="10082"/>
                  </a:lnTo>
                  <a:lnTo>
                    <a:pt x="75594" y="9165"/>
                  </a:lnTo>
                  <a:lnTo>
                    <a:pt x="75154" y="7809"/>
                  </a:lnTo>
                  <a:lnTo>
                    <a:pt x="75154" y="6416"/>
                  </a:lnTo>
                  <a:lnTo>
                    <a:pt x="74237" y="5059"/>
                  </a:lnTo>
                  <a:lnTo>
                    <a:pt x="73321" y="4583"/>
                  </a:lnTo>
                  <a:lnTo>
                    <a:pt x="73761" y="3666"/>
                  </a:lnTo>
                  <a:lnTo>
                    <a:pt x="73321" y="3666"/>
                  </a:lnTo>
                  <a:lnTo>
                    <a:pt x="72844" y="3226"/>
                  </a:lnTo>
                  <a:lnTo>
                    <a:pt x="72404" y="3226"/>
                  </a:lnTo>
                  <a:lnTo>
                    <a:pt x="71928" y="4583"/>
                  </a:lnTo>
                  <a:lnTo>
                    <a:pt x="71488" y="4583"/>
                  </a:lnTo>
                  <a:lnTo>
                    <a:pt x="71011" y="3666"/>
                  </a:lnTo>
                  <a:lnTo>
                    <a:pt x="70094" y="3226"/>
                  </a:lnTo>
                  <a:lnTo>
                    <a:pt x="69178" y="2750"/>
                  </a:lnTo>
                  <a:lnTo>
                    <a:pt x="69178" y="1833"/>
                  </a:lnTo>
                  <a:lnTo>
                    <a:pt x="67822" y="1833"/>
                  </a:lnTo>
                  <a:lnTo>
                    <a:pt x="67345" y="2310"/>
                  </a:lnTo>
                  <a:lnTo>
                    <a:pt x="66428" y="2310"/>
                  </a:lnTo>
                  <a:lnTo>
                    <a:pt x="65989" y="1393"/>
                  </a:lnTo>
                  <a:lnTo>
                    <a:pt x="65512" y="917"/>
                  </a:lnTo>
                  <a:lnTo>
                    <a:pt x="65989" y="477"/>
                  </a:lnTo>
                  <a:lnTo>
                    <a:pt x="659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8" name="Google Shape;4288;p66"/>
            <p:cNvSpPr/>
            <p:nvPr/>
          </p:nvSpPr>
          <p:spPr>
            <a:xfrm>
              <a:off x="6604767" y="2730427"/>
              <a:ext cx="16" cy="16"/>
            </a:xfrm>
            <a:custGeom>
              <a:rect b="b" l="l" r="r" t="t"/>
              <a:pathLst>
                <a:path extrusionOk="0" h="1" w="1">
                  <a:moveTo>
                    <a:pt x="0" y="1"/>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89" name="Google Shape;4289;p66"/>
            <p:cNvSpPr/>
            <p:nvPr/>
          </p:nvSpPr>
          <p:spPr>
            <a:xfrm>
              <a:off x="6921220" y="3128219"/>
              <a:ext cx="16" cy="16"/>
            </a:xfrm>
            <a:custGeom>
              <a:rect b="b" l="l" r="r" t="t"/>
              <a:pathLst>
                <a:path extrusionOk="0" h="1" w="1">
                  <a:moveTo>
                    <a:pt x="1" y="0"/>
                  </a:moveTo>
                  <a:lnTo>
                    <a:pt x="1" y="0"/>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0" name="Google Shape;4290;p66"/>
            <p:cNvSpPr/>
            <p:nvPr/>
          </p:nvSpPr>
          <p:spPr>
            <a:xfrm>
              <a:off x="8019110" y="3695136"/>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1" name="Google Shape;4291;p66"/>
            <p:cNvSpPr/>
            <p:nvPr/>
          </p:nvSpPr>
          <p:spPr>
            <a:xfrm>
              <a:off x="6317185" y="2663845"/>
              <a:ext cx="73672" cy="51874"/>
            </a:xfrm>
            <a:custGeom>
              <a:rect b="b" l="l" r="r" t="t"/>
              <a:pathLst>
                <a:path extrusionOk="0" h="3227" w="4583">
                  <a:moveTo>
                    <a:pt x="3226" y="0"/>
                  </a:moveTo>
                  <a:lnTo>
                    <a:pt x="1833" y="1393"/>
                  </a:lnTo>
                  <a:lnTo>
                    <a:pt x="1393" y="477"/>
                  </a:lnTo>
                  <a:lnTo>
                    <a:pt x="917" y="917"/>
                  </a:lnTo>
                  <a:lnTo>
                    <a:pt x="917" y="1393"/>
                  </a:lnTo>
                  <a:lnTo>
                    <a:pt x="917" y="1833"/>
                  </a:lnTo>
                  <a:lnTo>
                    <a:pt x="0" y="2310"/>
                  </a:lnTo>
                  <a:lnTo>
                    <a:pt x="917" y="2310"/>
                  </a:lnTo>
                  <a:lnTo>
                    <a:pt x="1393" y="2750"/>
                  </a:lnTo>
                  <a:lnTo>
                    <a:pt x="1393" y="3226"/>
                  </a:lnTo>
                  <a:lnTo>
                    <a:pt x="2310" y="2750"/>
                  </a:lnTo>
                  <a:lnTo>
                    <a:pt x="1833" y="2310"/>
                  </a:lnTo>
                  <a:lnTo>
                    <a:pt x="3666" y="2310"/>
                  </a:lnTo>
                  <a:lnTo>
                    <a:pt x="3666" y="1833"/>
                  </a:lnTo>
                  <a:lnTo>
                    <a:pt x="3666" y="1393"/>
                  </a:lnTo>
                  <a:lnTo>
                    <a:pt x="4583" y="477"/>
                  </a:lnTo>
                  <a:lnTo>
                    <a:pt x="3226"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2" name="Google Shape;4292;p66"/>
            <p:cNvSpPr/>
            <p:nvPr/>
          </p:nvSpPr>
          <p:spPr>
            <a:xfrm>
              <a:off x="6339578" y="2627306"/>
              <a:ext cx="29482" cy="29482"/>
            </a:xfrm>
            <a:custGeom>
              <a:rect b="b" l="l" r="r" t="t"/>
              <a:pathLst>
                <a:path extrusionOk="0" h="1834" w="1834">
                  <a:moveTo>
                    <a:pt x="0" y="917"/>
                  </a:moveTo>
                  <a:lnTo>
                    <a:pt x="0" y="1357"/>
                  </a:lnTo>
                  <a:lnTo>
                    <a:pt x="440" y="917"/>
                  </a:lnTo>
                  <a:close/>
                  <a:moveTo>
                    <a:pt x="917" y="0"/>
                  </a:moveTo>
                  <a:lnTo>
                    <a:pt x="440" y="917"/>
                  </a:lnTo>
                  <a:lnTo>
                    <a:pt x="917" y="917"/>
                  </a:lnTo>
                  <a:lnTo>
                    <a:pt x="917" y="1833"/>
                  </a:lnTo>
                  <a:lnTo>
                    <a:pt x="1357" y="1357"/>
                  </a:lnTo>
                  <a:lnTo>
                    <a:pt x="1833" y="917"/>
                  </a:lnTo>
                  <a:lnTo>
                    <a:pt x="1833" y="44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3" name="Google Shape;4293;p66"/>
            <p:cNvSpPr/>
            <p:nvPr/>
          </p:nvSpPr>
          <p:spPr>
            <a:xfrm>
              <a:off x="6398509" y="2568375"/>
              <a:ext cx="235740" cy="169141"/>
            </a:xfrm>
            <a:custGeom>
              <a:rect b="b" l="l" r="r" t="t"/>
              <a:pathLst>
                <a:path extrusionOk="0" h="10522" w="14665">
                  <a:moveTo>
                    <a:pt x="7772" y="0"/>
                  </a:moveTo>
                  <a:lnTo>
                    <a:pt x="6856" y="440"/>
                  </a:lnTo>
                  <a:lnTo>
                    <a:pt x="5499" y="440"/>
                  </a:lnTo>
                  <a:lnTo>
                    <a:pt x="5023" y="917"/>
                  </a:lnTo>
                  <a:lnTo>
                    <a:pt x="1833" y="917"/>
                  </a:lnTo>
                  <a:lnTo>
                    <a:pt x="1833" y="1357"/>
                  </a:lnTo>
                  <a:lnTo>
                    <a:pt x="1833" y="2273"/>
                  </a:lnTo>
                  <a:lnTo>
                    <a:pt x="440" y="2273"/>
                  </a:lnTo>
                  <a:lnTo>
                    <a:pt x="0" y="2750"/>
                  </a:lnTo>
                  <a:lnTo>
                    <a:pt x="0" y="3190"/>
                  </a:lnTo>
                  <a:lnTo>
                    <a:pt x="0" y="3666"/>
                  </a:lnTo>
                  <a:lnTo>
                    <a:pt x="0" y="4106"/>
                  </a:lnTo>
                  <a:lnTo>
                    <a:pt x="1357" y="4106"/>
                  </a:lnTo>
                  <a:lnTo>
                    <a:pt x="1357" y="4583"/>
                  </a:lnTo>
                  <a:lnTo>
                    <a:pt x="1357" y="5023"/>
                  </a:lnTo>
                  <a:lnTo>
                    <a:pt x="917" y="5023"/>
                  </a:lnTo>
                  <a:lnTo>
                    <a:pt x="917" y="5499"/>
                  </a:lnTo>
                  <a:lnTo>
                    <a:pt x="917" y="6856"/>
                  </a:lnTo>
                  <a:lnTo>
                    <a:pt x="1833" y="7772"/>
                  </a:lnTo>
                  <a:lnTo>
                    <a:pt x="2273" y="7772"/>
                  </a:lnTo>
                  <a:lnTo>
                    <a:pt x="2273" y="7332"/>
                  </a:lnTo>
                  <a:lnTo>
                    <a:pt x="2750" y="6856"/>
                  </a:lnTo>
                  <a:lnTo>
                    <a:pt x="3190" y="6856"/>
                  </a:lnTo>
                  <a:lnTo>
                    <a:pt x="3666" y="7332"/>
                  </a:lnTo>
                  <a:lnTo>
                    <a:pt x="3190" y="8249"/>
                  </a:lnTo>
                  <a:lnTo>
                    <a:pt x="3666" y="9165"/>
                  </a:lnTo>
                  <a:lnTo>
                    <a:pt x="3666" y="9605"/>
                  </a:lnTo>
                  <a:lnTo>
                    <a:pt x="5023" y="9165"/>
                  </a:lnTo>
                  <a:lnTo>
                    <a:pt x="5499" y="8689"/>
                  </a:lnTo>
                  <a:lnTo>
                    <a:pt x="5939" y="9165"/>
                  </a:lnTo>
                  <a:lnTo>
                    <a:pt x="6416" y="9165"/>
                  </a:lnTo>
                  <a:lnTo>
                    <a:pt x="6416" y="8689"/>
                  </a:lnTo>
                  <a:lnTo>
                    <a:pt x="7332" y="9165"/>
                  </a:lnTo>
                  <a:lnTo>
                    <a:pt x="7772" y="9165"/>
                  </a:lnTo>
                  <a:lnTo>
                    <a:pt x="7772" y="9605"/>
                  </a:lnTo>
                  <a:lnTo>
                    <a:pt x="8249" y="10082"/>
                  </a:lnTo>
                  <a:lnTo>
                    <a:pt x="8689" y="10082"/>
                  </a:lnTo>
                  <a:lnTo>
                    <a:pt x="9605" y="9605"/>
                  </a:lnTo>
                  <a:lnTo>
                    <a:pt x="10522" y="10522"/>
                  </a:lnTo>
                  <a:lnTo>
                    <a:pt x="11438" y="10082"/>
                  </a:lnTo>
                  <a:lnTo>
                    <a:pt x="12355" y="9605"/>
                  </a:lnTo>
                  <a:lnTo>
                    <a:pt x="12355" y="10082"/>
                  </a:lnTo>
                  <a:lnTo>
                    <a:pt x="13271" y="10082"/>
                  </a:lnTo>
                  <a:lnTo>
                    <a:pt x="13748" y="9165"/>
                  </a:lnTo>
                  <a:lnTo>
                    <a:pt x="13271" y="9165"/>
                  </a:lnTo>
                  <a:lnTo>
                    <a:pt x="12831" y="8689"/>
                  </a:lnTo>
                  <a:lnTo>
                    <a:pt x="12831" y="8249"/>
                  </a:lnTo>
                  <a:lnTo>
                    <a:pt x="13271" y="7772"/>
                  </a:lnTo>
                  <a:lnTo>
                    <a:pt x="13748" y="8249"/>
                  </a:lnTo>
                  <a:lnTo>
                    <a:pt x="14188" y="8249"/>
                  </a:lnTo>
                  <a:lnTo>
                    <a:pt x="14188" y="8689"/>
                  </a:lnTo>
                  <a:lnTo>
                    <a:pt x="14664" y="7772"/>
                  </a:lnTo>
                  <a:lnTo>
                    <a:pt x="14664" y="7332"/>
                  </a:lnTo>
                  <a:lnTo>
                    <a:pt x="14188" y="6856"/>
                  </a:lnTo>
                  <a:lnTo>
                    <a:pt x="13271" y="6416"/>
                  </a:lnTo>
                  <a:lnTo>
                    <a:pt x="12831" y="5499"/>
                  </a:lnTo>
                  <a:lnTo>
                    <a:pt x="12355" y="4583"/>
                  </a:lnTo>
                  <a:lnTo>
                    <a:pt x="12831" y="3666"/>
                  </a:lnTo>
                  <a:lnTo>
                    <a:pt x="12355" y="3190"/>
                  </a:lnTo>
                  <a:lnTo>
                    <a:pt x="12355" y="2750"/>
                  </a:lnTo>
                  <a:lnTo>
                    <a:pt x="13271" y="1833"/>
                  </a:lnTo>
                  <a:lnTo>
                    <a:pt x="13271" y="917"/>
                  </a:lnTo>
                  <a:lnTo>
                    <a:pt x="12831" y="440"/>
                  </a:lnTo>
                  <a:lnTo>
                    <a:pt x="9605" y="440"/>
                  </a:lnTo>
                  <a:lnTo>
                    <a:pt x="9165" y="0"/>
                  </a:lnTo>
                  <a:lnTo>
                    <a:pt x="8689" y="0"/>
                  </a:lnTo>
                  <a:lnTo>
                    <a:pt x="7772" y="440"/>
                  </a:lnTo>
                  <a:lnTo>
                    <a:pt x="7772"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4" name="Google Shape;4294;p66"/>
            <p:cNvSpPr/>
            <p:nvPr/>
          </p:nvSpPr>
          <p:spPr>
            <a:xfrm>
              <a:off x="6604767" y="2730427"/>
              <a:ext cx="7089" cy="16"/>
            </a:xfrm>
            <a:custGeom>
              <a:rect b="b" l="l" r="r" t="t"/>
              <a:pathLst>
                <a:path extrusionOk="0" h="1" w="441">
                  <a:moveTo>
                    <a:pt x="0" y="1"/>
                  </a:moveTo>
                  <a:lnTo>
                    <a:pt x="0" y="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5" name="Google Shape;4295;p66"/>
            <p:cNvSpPr/>
            <p:nvPr/>
          </p:nvSpPr>
          <p:spPr>
            <a:xfrm>
              <a:off x="6590026" y="2884828"/>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6" name="Google Shape;4296;p66"/>
            <p:cNvSpPr/>
            <p:nvPr/>
          </p:nvSpPr>
          <p:spPr>
            <a:xfrm>
              <a:off x="6295372" y="2708035"/>
              <a:ext cx="360675" cy="184477"/>
            </a:xfrm>
            <a:custGeom>
              <a:rect b="b" l="l" r="r" t="t"/>
              <a:pathLst>
                <a:path extrusionOk="0" h="11476" w="22437">
                  <a:moveTo>
                    <a:pt x="11915" y="1"/>
                  </a:moveTo>
                  <a:lnTo>
                    <a:pt x="11439" y="477"/>
                  </a:lnTo>
                  <a:lnTo>
                    <a:pt x="10082" y="917"/>
                  </a:lnTo>
                  <a:lnTo>
                    <a:pt x="9166" y="917"/>
                  </a:lnTo>
                  <a:lnTo>
                    <a:pt x="9606" y="1394"/>
                  </a:lnTo>
                  <a:lnTo>
                    <a:pt x="9606" y="2310"/>
                  </a:lnTo>
                  <a:lnTo>
                    <a:pt x="9606" y="2750"/>
                  </a:lnTo>
                  <a:lnTo>
                    <a:pt x="9606" y="3667"/>
                  </a:lnTo>
                  <a:lnTo>
                    <a:pt x="9606" y="4143"/>
                  </a:lnTo>
                  <a:lnTo>
                    <a:pt x="9606" y="5060"/>
                  </a:lnTo>
                  <a:lnTo>
                    <a:pt x="9166" y="5500"/>
                  </a:lnTo>
                  <a:lnTo>
                    <a:pt x="8689" y="5976"/>
                  </a:lnTo>
                  <a:lnTo>
                    <a:pt x="8249" y="5976"/>
                  </a:lnTo>
                  <a:lnTo>
                    <a:pt x="7333" y="5060"/>
                  </a:lnTo>
                  <a:lnTo>
                    <a:pt x="6856" y="4583"/>
                  </a:lnTo>
                  <a:lnTo>
                    <a:pt x="6416" y="3667"/>
                  </a:lnTo>
                  <a:lnTo>
                    <a:pt x="5500" y="2750"/>
                  </a:lnTo>
                  <a:lnTo>
                    <a:pt x="5023" y="2750"/>
                  </a:lnTo>
                  <a:lnTo>
                    <a:pt x="4583" y="2310"/>
                  </a:lnTo>
                  <a:lnTo>
                    <a:pt x="4583" y="1834"/>
                  </a:lnTo>
                  <a:lnTo>
                    <a:pt x="3667" y="1834"/>
                  </a:lnTo>
                  <a:lnTo>
                    <a:pt x="2750" y="2750"/>
                  </a:lnTo>
                  <a:lnTo>
                    <a:pt x="2274" y="3227"/>
                  </a:lnTo>
                  <a:lnTo>
                    <a:pt x="1834" y="3227"/>
                  </a:lnTo>
                  <a:lnTo>
                    <a:pt x="1357" y="4143"/>
                  </a:lnTo>
                  <a:lnTo>
                    <a:pt x="1357" y="5060"/>
                  </a:lnTo>
                  <a:lnTo>
                    <a:pt x="917" y="5976"/>
                  </a:lnTo>
                  <a:lnTo>
                    <a:pt x="441" y="6893"/>
                  </a:lnTo>
                  <a:lnTo>
                    <a:pt x="1" y="10082"/>
                  </a:lnTo>
                  <a:lnTo>
                    <a:pt x="1834" y="9642"/>
                  </a:lnTo>
                  <a:lnTo>
                    <a:pt x="2750" y="9166"/>
                  </a:lnTo>
                  <a:lnTo>
                    <a:pt x="3190" y="8726"/>
                  </a:lnTo>
                  <a:lnTo>
                    <a:pt x="5940" y="8726"/>
                  </a:lnTo>
                  <a:lnTo>
                    <a:pt x="6856" y="7809"/>
                  </a:lnTo>
                  <a:lnTo>
                    <a:pt x="8249" y="7809"/>
                  </a:lnTo>
                  <a:lnTo>
                    <a:pt x="10082" y="8249"/>
                  </a:lnTo>
                  <a:lnTo>
                    <a:pt x="10999" y="7809"/>
                  </a:lnTo>
                  <a:lnTo>
                    <a:pt x="11439" y="8249"/>
                  </a:lnTo>
                  <a:lnTo>
                    <a:pt x="12355" y="8726"/>
                  </a:lnTo>
                  <a:lnTo>
                    <a:pt x="13748" y="9166"/>
                  </a:lnTo>
                  <a:lnTo>
                    <a:pt x="14188" y="9166"/>
                  </a:lnTo>
                  <a:lnTo>
                    <a:pt x="15105" y="10082"/>
                  </a:lnTo>
                  <a:lnTo>
                    <a:pt x="16498" y="10999"/>
                  </a:lnTo>
                  <a:lnTo>
                    <a:pt x="16938" y="11475"/>
                  </a:lnTo>
                  <a:lnTo>
                    <a:pt x="18331" y="10999"/>
                  </a:lnTo>
                  <a:lnTo>
                    <a:pt x="19247" y="10999"/>
                  </a:lnTo>
                  <a:lnTo>
                    <a:pt x="19687" y="10559"/>
                  </a:lnTo>
                  <a:lnTo>
                    <a:pt x="20604" y="10999"/>
                  </a:lnTo>
                  <a:lnTo>
                    <a:pt x="21520" y="10559"/>
                  </a:lnTo>
                  <a:lnTo>
                    <a:pt x="21520" y="10082"/>
                  </a:lnTo>
                  <a:lnTo>
                    <a:pt x="21080" y="9642"/>
                  </a:lnTo>
                  <a:lnTo>
                    <a:pt x="20604" y="9166"/>
                  </a:lnTo>
                  <a:lnTo>
                    <a:pt x="21520" y="8726"/>
                  </a:lnTo>
                  <a:lnTo>
                    <a:pt x="22437" y="7809"/>
                  </a:lnTo>
                  <a:lnTo>
                    <a:pt x="21997" y="6893"/>
                  </a:lnTo>
                  <a:lnTo>
                    <a:pt x="21997" y="5976"/>
                  </a:lnTo>
                  <a:lnTo>
                    <a:pt x="21520" y="5060"/>
                  </a:lnTo>
                  <a:lnTo>
                    <a:pt x="21520" y="4583"/>
                  </a:lnTo>
                  <a:lnTo>
                    <a:pt x="20604" y="4583"/>
                  </a:lnTo>
                  <a:lnTo>
                    <a:pt x="19687" y="3667"/>
                  </a:lnTo>
                  <a:lnTo>
                    <a:pt x="21080" y="3667"/>
                  </a:lnTo>
                  <a:lnTo>
                    <a:pt x="20604" y="2750"/>
                  </a:lnTo>
                  <a:lnTo>
                    <a:pt x="20604" y="1834"/>
                  </a:lnTo>
                  <a:lnTo>
                    <a:pt x="20164" y="1834"/>
                  </a:lnTo>
                  <a:lnTo>
                    <a:pt x="19687" y="2310"/>
                  </a:lnTo>
                  <a:lnTo>
                    <a:pt x="19687" y="1834"/>
                  </a:lnTo>
                  <a:lnTo>
                    <a:pt x="19247" y="1834"/>
                  </a:lnTo>
                  <a:lnTo>
                    <a:pt x="19247" y="1394"/>
                  </a:lnTo>
                  <a:lnTo>
                    <a:pt x="18771" y="1394"/>
                  </a:lnTo>
                  <a:lnTo>
                    <a:pt x="18771" y="917"/>
                  </a:lnTo>
                  <a:lnTo>
                    <a:pt x="17854" y="1394"/>
                  </a:lnTo>
                  <a:lnTo>
                    <a:pt x="16938" y="1834"/>
                  </a:lnTo>
                  <a:lnTo>
                    <a:pt x="16021" y="917"/>
                  </a:lnTo>
                  <a:lnTo>
                    <a:pt x="15105" y="1394"/>
                  </a:lnTo>
                  <a:lnTo>
                    <a:pt x="14665" y="1394"/>
                  </a:lnTo>
                  <a:lnTo>
                    <a:pt x="14188" y="917"/>
                  </a:lnTo>
                  <a:lnTo>
                    <a:pt x="14188" y="477"/>
                  </a:lnTo>
                  <a:lnTo>
                    <a:pt x="13748" y="477"/>
                  </a:lnTo>
                  <a:lnTo>
                    <a:pt x="12832" y="1"/>
                  </a:lnTo>
                  <a:lnTo>
                    <a:pt x="12832" y="477"/>
                  </a:lnTo>
                  <a:lnTo>
                    <a:pt x="12355" y="477"/>
                  </a:lnTo>
                  <a:lnTo>
                    <a:pt x="11915"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7" name="Google Shape;4297;p66"/>
            <p:cNvSpPr/>
            <p:nvPr/>
          </p:nvSpPr>
          <p:spPr>
            <a:xfrm>
              <a:off x="6295372" y="2833565"/>
              <a:ext cx="316485" cy="220999"/>
            </a:xfrm>
            <a:custGeom>
              <a:rect b="b" l="l" r="r" t="t"/>
              <a:pathLst>
                <a:path extrusionOk="0" h="13748" w="19688">
                  <a:moveTo>
                    <a:pt x="6856" y="0"/>
                  </a:moveTo>
                  <a:lnTo>
                    <a:pt x="5940" y="917"/>
                  </a:lnTo>
                  <a:lnTo>
                    <a:pt x="3190" y="917"/>
                  </a:lnTo>
                  <a:lnTo>
                    <a:pt x="2750" y="1357"/>
                  </a:lnTo>
                  <a:lnTo>
                    <a:pt x="1834" y="1833"/>
                  </a:lnTo>
                  <a:lnTo>
                    <a:pt x="441" y="2273"/>
                  </a:lnTo>
                  <a:lnTo>
                    <a:pt x="1" y="2273"/>
                  </a:lnTo>
                  <a:lnTo>
                    <a:pt x="441" y="3666"/>
                  </a:lnTo>
                  <a:lnTo>
                    <a:pt x="441" y="4106"/>
                  </a:lnTo>
                  <a:lnTo>
                    <a:pt x="441" y="4583"/>
                  </a:lnTo>
                  <a:lnTo>
                    <a:pt x="917" y="5939"/>
                  </a:lnTo>
                  <a:lnTo>
                    <a:pt x="917" y="7772"/>
                  </a:lnTo>
                  <a:lnTo>
                    <a:pt x="2274" y="7332"/>
                  </a:lnTo>
                  <a:lnTo>
                    <a:pt x="2274" y="7772"/>
                  </a:lnTo>
                  <a:lnTo>
                    <a:pt x="2750" y="8249"/>
                  </a:lnTo>
                  <a:lnTo>
                    <a:pt x="3190" y="8249"/>
                  </a:lnTo>
                  <a:lnTo>
                    <a:pt x="3667" y="8689"/>
                  </a:lnTo>
                  <a:lnTo>
                    <a:pt x="4107" y="8249"/>
                  </a:lnTo>
                  <a:lnTo>
                    <a:pt x="5023" y="7772"/>
                  </a:lnTo>
                  <a:lnTo>
                    <a:pt x="5940" y="8249"/>
                  </a:lnTo>
                  <a:lnTo>
                    <a:pt x="6416" y="9165"/>
                  </a:lnTo>
                  <a:lnTo>
                    <a:pt x="6416" y="9605"/>
                  </a:lnTo>
                  <a:lnTo>
                    <a:pt x="6856" y="10082"/>
                  </a:lnTo>
                  <a:lnTo>
                    <a:pt x="6856" y="10998"/>
                  </a:lnTo>
                  <a:lnTo>
                    <a:pt x="6856" y="11438"/>
                  </a:lnTo>
                  <a:lnTo>
                    <a:pt x="7773" y="12355"/>
                  </a:lnTo>
                  <a:lnTo>
                    <a:pt x="8249" y="12355"/>
                  </a:lnTo>
                  <a:lnTo>
                    <a:pt x="9606" y="12831"/>
                  </a:lnTo>
                  <a:lnTo>
                    <a:pt x="9606" y="13271"/>
                  </a:lnTo>
                  <a:lnTo>
                    <a:pt x="10522" y="13271"/>
                  </a:lnTo>
                  <a:lnTo>
                    <a:pt x="10522" y="13748"/>
                  </a:lnTo>
                  <a:lnTo>
                    <a:pt x="11439" y="13748"/>
                  </a:lnTo>
                  <a:lnTo>
                    <a:pt x="11915" y="13271"/>
                  </a:lnTo>
                  <a:lnTo>
                    <a:pt x="12355" y="11915"/>
                  </a:lnTo>
                  <a:lnTo>
                    <a:pt x="13272" y="11915"/>
                  </a:lnTo>
                  <a:lnTo>
                    <a:pt x="14188" y="11438"/>
                  </a:lnTo>
                  <a:lnTo>
                    <a:pt x="14665" y="11915"/>
                  </a:lnTo>
                  <a:lnTo>
                    <a:pt x="14665" y="11438"/>
                  </a:lnTo>
                  <a:lnTo>
                    <a:pt x="15105" y="11438"/>
                  </a:lnTo>
                  <a:lnTo>
                    <a:pt x="15581" y="10522"/>
                  </a:lnTo>
                  <a:lnTo>
                    <a:pt x="15581" y="10082"/>
                  </a:lnTo>
                  <a:lnTo>
                    <a:pt x="15105" y="8689"/>
                  </a:lnTo>
                  <a:lnTo>
                    <a:pt x="15105" y="8249"/>
                  </a:lnTo>
                  <a:lnTo>
                    <a:pt x="17414" y="7332"/>
                  </a:lnTo>
                  <a:lnTo>
                    <a:pt x="16938" y="6856"/>
                  </a:lnTo>
                  <a:lnTo>
                    <a:pt x="18771" y="6856"/>
                  </a:lnTo>
                  <a:lnTo>
                    <a:pt x="19687" y="5499"/>
                  </a:lnTo>
                  <a:lnTo>
                    <a:pt x="17414" y="5499"/>
                  </a:lnTo>
                  <a:lnTo>
                    <a:pt x="18331" y="3190"/>
                  </a:lnTo>
                  <a:lnTo>
                    <a:pt x="16938" y="3666"/>
                  </a:lnTo>
                  <a:lnTo>
                    <a:pt x="16498" y="3190"/>
                  </a:lnTo>
                  <a:lnTo>
                    <a:pt x="15105" y="2273"/>
                  </a:lnTo>
                  <a:lnTo>
                    <a:pt x="14188" y="1357"/>
                  </a:lnTo>
                  <a:lnTo>
                    <a:pt x="13748" y="1357"/>
                  </a:lnTo>
                  <a:lnTo>
                    <a:pt x="12355" y="917"/>
                  </a:lnTo>
                  <a:lnTo>
                    <a:pt x="11439" y="440"/>
                  </a:lnTo>
                  <a:lnTo>
                    <a:pt x="10999" y="0"/>
                  </a:lnTo>
                  <a:lnTo>
                    <a:pt x="10082" y="440"/>
                  </a:lnTo>
                  <a:lnTo>
                    <a:pt x="824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8" name="Google Shape;4298;p66"/>
            <p:cNvSpPr/>
            <p:nvPr/>
          </p:nvSpPr>
          <p:spPr>
            <a:xfrm>
              <a:off x="6921220" y="3120552"/>
              <a:ext cx="16" cy="7684"/>
            </a:xfrm>
            <a:custGeom>
              <a:rect b="b" l="l" r="r" t="t"/>
              <a:pathLst>
                <a:path extrusionOk="0" h="478" w="1">
                  <a:moveTo>
                    <a:pt x="1" y="477"/>
                  </a:moveTo>
                  <a:lnTo>
                    <a:pt x="1" y="1"/>
                  </a:lnTo>
                  <a:lnTo>
                    <a:pt x="1" y="477"/>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299" name="Google Shape;4299;p66"/>
            <p:cNvSpPr/>
            <p:nvPr/>
          </p:nvSpPr>
          <p:spPr>
            <a:xfrm>
              <a:off x="6449772" y="2833565"/>
              <a:ext cx="493856" cy="412533"/>
            </a:xfrm>
            <a:custGeom>
              <a:rect b="b" l="l" r="r" t="t"/>
              <a:pathLst>
                <a:path extrusionOk="0" h="25663" w="30722">
                  <a:moveTo>
                    <a:pt x="12832" y="0"/>
                  </a:moveTo>
                  <a:lnTo>
                    <a:pt x="11915" y="917"/>
                  </a:lnTo>
                  <a:lnTo>
                    <a:pt x="10999" y="1357"/>
                  </a:lnTo>
                  <a:lnTo>
                    <a:pt x="11915" y="1833"/>
                  </a:lnTo>
                  <a:lnTo>
                    <a:pt x="11915" y="2273"/>
                  </a:lnTo>
                  <a:lnTo>
                    <a:pt x="11915" y="2750"/>
                  </a:lnTo>
                  <a:lnTo>
                    <a:pt x="10999" y="3190"/>
                  </a:lnTo>
                  <a:lnTo>
                    <a:pt x="10082" y="2750"/>
                  </a:lnTo>
                  <a:lnTo>
                    <a:pt x="9642" y="3190"/>
                  </a:lnTo>
                  <a:lnTo>
                    <a:pt x="8726" y="3190"/>
                  </a:lnTo>
                  <a:lnTo>
                    <a:pt x="7809" y="5499"/>
                  </a:lnTo>
                  <a:lnTo>
                    <a:pt x="10082" y="5499"/>
                  </a:lnTo>
                  <a:lnTo>
                    <a:pt x="9166" y="6856"/>
                  </a:lnTo>
                  <a:lnTo>
                    <a:pt x="7809" y="6856"/>
                  </a:lnTo>
                  <a:lnTo>
                    <a:pt x="7809" y="7332"/>
                  </a:lnTo>
                  <a:lnTo>
                    <a:pt x="5500" y="8249"/>
                  </a:lnTo>
                  <a:lnTo>
                    <a:pt x="5976" y="8689"/>
                  </a:lnTo>
                  <a:lnTo>
                    <a:pt x="5976" y="10082"/>
                  </a:lnTo>
                  <a:lnTo>
                    <a:pt x="5976" y="10522"/>
                  </a:lnTo>
                  <a:lnTo>
                    <a:pt x="5500" y="11438"/>
                  </a:lnTo>
                  <a:lnTo>
                    <a:pt x="5060" y="11438"/>
                  </a:lnTo>
                  <a:lnTo>
                    <a:pt x="5060" y="11915"/>
                  </a:lnTo>
                  <a:lnTo>
                    <a:pt x="4583" y="11438"/>
                  </a:lnTo>
                  <a:lnTo>
                    <a:pt x="3667" y="11915"/>
                  </a:lnTo>
                  <a:lnTo>
                    <a:pt x="2750" y="11915"/>
                  </a:lnTo>
                  <a:lnTo>
                    <a:pt x="2310" y="13271"/>
                  </a:lnTo>
                  <a:lnTo>
                    <a:pt x="1834" y="13748"/>
                  </a:lnTo>
                  <a:lnTo>
                    <a:pt x="917" y="13748"/>
                  </a:lnTo>
                  <a:lnTo>
                    <a:pt x="917" y="13271"/>
                  </a:lnTo>
                  <a:lnTo>
                    <a:pt x="1" y="13271"/>
                  </a:lnTo>
                  <a:lnTo>
                    <a:pt x="1" y="14188"/>
                  </a:lnTo>
                  <a:lnTo>
                    <a:pt x="1" y="14664"/>
                  </a:lnTo>
                  <a:lnTo>
                    <a:pt x="477" y="15104"/>
                  </a:lnTo>
                  <a:lnTo>
                    <a:pt x="477" y="16497"/>
                  </a:lnTo>
                  <a:lnTo>
                    <a:pt x="917" y="16937"/>
                  </a:lnTo>
                  <a:lnTo>
                    <a:pt x="1394" y="17854"/>
                  </a:lnTo>
                  <a:lnTo>
                    <a:pt x="1834" y="17854"/>
                  </a:lnTo>
                  <a:lnTo>
                    <a:pt x="1834" y="18330"/>
                  </a:lnTo>
                  <a:lnTo>
                    <a:pt x="2310" y="18770"/>
                  </a:lnTo>
                  <a:lnTo>
                    <a:pt x="2310" y="20603"/>
                  </a:lnTo>
                  <a:lnTo>
                    <a:pt x="2310" y="21080"/>
                  </a:lnTo>
                  <a:lnTo>
                    <a:pt x="1834" y="21520"/>
                  </a:lnTo>
                  <a:lnTo>
                    <a:pt x="477" y="22913"/>
                  </a:lnTo>
                  <a:lnTo>
                    <a:pt x="917" y="23353"/>
                  </a:lnTo>
                  <a:lnTo>
                    <a:pt x="1834" y="23353"/>
                  </a:lnTo>
                  <a:lnTo>
                    <a:pt x="1394" y="25186"/>
                  </a:lnTo>
                  <a:lnTo>
                    <a:pt x="2310" y="25186"/>
                  </a:lnTo>
                  <a:lnTo>
                    <a:pt x="2750" y="25662"/>
                  </a:lnTo>
                  <a:lnTo>
                    <a:pt x="2750" y="25186"/>
                  </a:lnTo>
                  <a:lnTo>
                    <a:pt x="3227" y="24746"/>
                  </a:lnTo>
                  <a:lnTo>
                    <a:pt x="3667" y="24746"/>
                  </a:lnTo>
                  <a:lnTo>
                    <a:pt x="3667" y="24269"/>
                  </a:lnTo>
                  <a:lnTo>
                    <a:pt x="4583" y="23353"/>
                  </a:lnTo>
                  <a:lnTo>
                    <a:pt x="6416" y="23353"/>
                  </a:lnTo>
                  <a:lnTo>
                    <a:pt x="7809" y="22913"/>
                  </a:lnTo>
                  <a:lnTo>
                    <a:pt x="9166" y="22913"/>
                  </a:lnTo>
                  <a:lnTo>
                    <a:pt x="10559" y="23353"/>
                  </a:lnTo>
                  <a:lnTo>
                    <a:pt x="11915" y="23829"/>
                  </a:lnTo>
                  <a:lnTo>
                    <a:pt x="14225" y="23829"/>
                  </a:lnTo>
                  <a:lnTo>
                    <a:pt x="14665" y="24269"/>
                  </a:lnTo>
                  <a:lnTo>
                    <a:pt x="16058" y="24269"/>
                  </a:lnTo>
                  <a:lnTo>
                    <a:pt x="16498" y="23829"/>
                  </a:lnTo>
                  <a:lnTo>
                    <a:pt x="17891" y="23829"/>
                  </a:lnTo>
                  <a:lnTo>
                    <a:pt x="18331" y="24269"/>
                  </a:lnTo>
                  <a:lnTo>
                    <a:pt x="18331" y="24746"/>
                  </a:lnTo>
                  <a:lnTo>
                    <a:pt x="18807" y="23829"/>
                  </a:lnTo>
                  <a:lnTo>
                    <a:pt x="19724" y="23829"/>
                  </a:lnTo>
                  <a:lnTo>
                    <a:pt x="20164" y="25186"/>
                  </a:lnTo>
                  <a:lnTo>
                    <a:pt x="20164" y="24746"/>
                  </a:lnTo>
                  <a:lnTo>
                    <a:pt x="20640" y="23829"/>
                  </a:lnTo>
                  <a:lnTo>
                    <a:pt x="21080" y="23353"/>
                  </a:lnTo>
                  <a:lnTo>
                    <a:pt x="21557" y="23353"/>
                  </a:lnTo>
                  <a:lnTo>
                    <a:pt x="22913" y="23829"/>
                  </a:lnTo>
                  <a:lnTo>
                    <a:pt x="23390" y="23353"/>
                  </a:lnTo>
                  <a:lnTo>
                    <a:pt x="23830" y="23353"/>
                  </a:lnTo>
                  <a:lnTo>
                    <a:pt x="25223" y="24269"/>
                  </a:lnTo>
                  <a:lnTo>
                    <a:pt x="25223" y="23353"/>
                  </a:lnTo>
                  <a:lnTo>
                    <a:pt x="25223" y="22913"/>
                  </a:lnTo>
                  <a:lnTo>
                    <a:pt x="24746" y="21996"/>
                  </a:lnTo>
                  <a:lnTo>
                    <a:pt x="24746" y="20603"/>
                  </a:lnTo>
                  <a:lnTo>
                    <a:pt x="24746" y="19687"/>
                  </a:lnTo>
                  <a:lnTo>
                    <a:pt x="25663" y="18770"/>
                  </a:lnTo>
                  <a:lnTo>
                    <a:pt x="27056" y="18770"/>
                  </a:lnTo>
                  <a:lnTo>
                    <a:pt x="27496" y="19247"/>
                  </a:lnTo>
                  <a:lnTo>
                    <a:pt x="28412" y="19247"/>
                  </a:lnTo>
                  <a:lnTo>
                    <a:pt x="29329" y="18770"/>
                  </a:lnTo>
                  <a:lnTo>
                    <a:pt x="29329" y="18330"/>
                  </a:lnTo>
                  <a:lnTo>
                    <a:pt x="28412" y="18330"/>
                  </a:lnTo>
                  <a:lnTo>
                    <a:pt x="27972" y="17854"/>
                  </a:lnTo>
                  <a:lnTo>
                    <a:pt x="27972" y="16937"/>
                  </a:lnTo>
                  <a:lnTo>
                    <a:pt x="27496" y="16497"/>
                  </a:lnTo>
                  <a:lnTo>
                    <a:pt x="27056" y="15104"/>
                  </a:lnTo>
                  <a:lnTo>
                    <a:pt x="26579" y="14664"/>
                  </a:lnTo>
                  <a:lnTo>
                    <a:pt x="26579" y="13748"/>
                  </a:lnTo>
                  <a:lnTo>
                    <a:pt x="26579" y="13271"/>
                  </a:lnTo>
                  <a:lnTo>
                    <a:pt x="27056" y="13271"/>
                  </a:lnTo>
                  <a:lnTo>
                    <a:pt x="27972" y="13748"/>
                  </a:lnTo>
                  <a:lnTo>
                    <a:pt x="28412" y="13271"/>
                  </a:lnTo>
                  <a:lnTo>
                    <a:pt x="29329" y="12831"/>
                  </a:lnTo>
                  <a:lnTo>
                    <a:pt x="29805" y="11915"/>
                  </a:lnTo>
                  <a:lnTo>
                    <a:pt x="30245" y="11438"/>
                  </a:lnTo>
                  <a:lnTo>
                    <a:pt x="30722" y="10998"/>
                  </a:lnTo>
                  <a:lnTo>
                    <a:pt x="30245" y="10082"/>
                  </a:lnTo>
                  <a:lnTo>
                    <a:pt x="29329" y="10082"/>
                  </a:lnTo>
                  <a:lnTo>
                    <a:pt x="29329" y="9165"/>
                  </a:lnTo>
                  <a:lnTo>
                    <a:pt x="27056" y="9165"/>
                  </a:lnTo>
                  <a:lnTo>
                    <a:pt x="27056" y="8689"/>
                  </a:lnTo>
                  <a:lnTo>
                    <a:pt x="26579" y="7772"/>
                  </a:lnTo>
                  <a:lnTo>
                    <a:pt x="25663" y="7332"/>
                  </a:lnTo>
                  <a:lnTo>
                    <a:pt x="23830" y="7332"/>
                  </a:lnTo>
                  <a:lnTo>
                    <a:pt x="23830" y="6856"/>
                  </a:lnTo>
                  <a:lnTo>
                    <a:pt x="23830" y="6416"/>
                  </a:lnTo>
                  <a:lnTo>
                    <a:pt x="22473" y="6416"/>
                  </a:lnTo>
                  <a:lnTo>
                    <a:pt x="23390" y="5939"/>
                  </a:lnTo>
                  <a:lnTo>
                    <a:pt x="22473" y="4583"/>
                  </a:lnTo>
                  <a:lnTo>
                    <a:pt x="21557" y="2750"/>
                  </a:lnTo>
                  <a:lnTo>
                    <a:pt x="21557" y="2273"/>
                  </a:lnTo>
                  <a:lnTo>
                    <a:pt x="21997" y="1833"/>
                  </a:lnTo>
                  <a:lnTo>
                    <a:pt x="21997" y="1357"/>
                  </a:lnTo>
                  <a:lnTo>
                    <a:pt x="21080" y="1357"/>
                  </a:lnTo>
                  <a:lnTo>
                    <a:pt x="20164" y="440"/>
                  </a:lnTo>
                  <a:lnTo>
                    <a:pt x="19247" y="0"/>
                  </a:lnTo>
                  <a:lnTo>
                    <a:pt x="18807" y="440"/>
                  </a:lnTo>
                  <a:lnTo>
                    <a:pt x="18807" y="917"/>
                  </a:lnTo>
                  <a:lnTo>
                    <a:pt x="17891" y="1357"/>
                  </a:lnTo>
                  <a:lnTo>
                    <a:pt x="17414" y="1357"/>
                  </a:lnTo>
                  <a:lnTo>
                    <a:pt x="17414" y="917"/>
                  </a:lnTo>
                  <a:lnTo>
                    <a:pt x="16974" y="440"/>
                  </a:lnTo>
                  <a:lnTo>
                    <a:pt x="14225" y="440"/>
                  </a:lnTo>
                  <a:lnTo>
                    <a:pt x="14225"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0" name="Google Shape;4300;p66"/>
            <p:cNvSpPr/>
            <p:nvPr/>
          </p:nvSpPr>
          <p:spPr>
            <a:xfrm>
              <a:off x="6486905" y="3025082"/>
              <a:ext cx="7089" cy="7089"/>
            </a:xfrm>
            <a:custGeom>
              <a:rect b="b" l="l" r="r" t="t"/>
              <a:pathLst>
                <a:path extrusionOk="0" h="441" w="441">
                  <a:moveTo>
                    <a:pt x="0" y="441"/>
                  </a:moveTo>
                  <a:lnTo>
                    <a:pt x="440" y="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1" name="Google Shape;4301;p66"/>
            <p:cNvSpPr/>
            <p:nvPr/>
          </p:nvSpPr>
          <p:spPr>
            <a:xfrm>
              <a:off x="6921220" y="3120552"/>
              <a:ext cx="16" cy="7684"/>
            </a:xfrm>
            <a:custGeom>
              <a:rect b="b" l="l" r="r" t="t"/>
              <a:pathLst>
                <a:path extrusionOk="0" h="478" w="1">
                  <a:moveTo>
                    <a:pt x="1" y="477"/>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2" name="Google Shape;4302;p66"/>
            <p:cNvSpPr/>
            <p:nvPr/>
          </p:nvSpPr>
          <p:spPr>
            <a:xfrm>
              <a:off x="6427974" y="3474137"/>
              <a:ext cx="16" cy="16"/>
            </a:xfrm>
            <a:custGeom>
              <a:rect b="b" l="l" r="r" t="t"/>
              <a:pathLst>
                <a:path extrusionOk="0" h="1" w="1">
                  <a:moveTo>
                    <a:pt x="0" y="1"/>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3" name="Google Shape;4303;p66"/>
            <p:cNvSpPr/>
            <p:nvPr/>
          </p:nvSpPr>
          <p:spPr>
            <a:xfrm>
              <a:off x="6405582" y="3533068"/>
              <a:ext cx="16" cy="16"/>
            </a:xfrm>
            <a:custGeom>
              <a:rect b="b" l="l" r="r" t="t"/>
              <a:pathLst>
                <a:path extrusionOk="0" h="1" w="1">
                  <a:moveTo>
                    <a:pt x="0" y="1"/>
                  </a:moveTo>
                  <a:lnTo>
                    <a:pt x="0" y="1"/>
                  </a:ln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4" name="Google Shape;4304;p66"/>
            <p:cNvSpPr/>
            <p:nvPr/>
          </p:nvSpPr>
          <p:spPr>
            <a:xfrm>
              <a:off x="6413233" y="3098754"/>
              <a:ext cx="1031324" cy="545135"/>
            </a:xfrm>
            <a:custGeom>
              <a:rect b="b" l="l" r="r" t="t"/>
              <a:pathLst>
                <a:path extrusionOk="0" h="33912" w="64157">
                  <a:moveTo>
                    <a:pt x="37577" y="0"/>
                  </a:moveTo>
                  <a:lnTo>
                    <a:pt x="36661" y="917"/>
                  </a:lnTo>
                  <a:lnTo>
                    <a:pt x="35744" y="440"/>
                  </a:lnTo>
                  <a:lnTo>
                    <a:pt x="35268" y="440"/>
                  </a:lnTo>
                  <a:lnTo>
                    <a:pt x="34828" y="917"/>
                  </a:lnTo>
                  <a:lnTo>
                    <a:pt x="34351" y="917"/>
                  </a:lnTo>
                  <a:lnTo>
                    <a:pt x="32995" y="1357"/>
                  </a:lnTo>
                  <a:lnTo>
                    <a:pt x="32518" y="917"/>
                  </a:lnTo>
                  <a:lnTo>
                    <a:pt x="31602" y="1357"/>
                  </a:lnTo>
                  <a:lnTo>
                    <a:pt x="31602" y="2273"/>
                  </a:lnTo>
                  <a:lnTo>
                    <a:pt x="30685" y="2750"/>
                  </a:lnTo>
                  <a:lnTo>
                    <a:pt x="29769" y="2750"/>
                  </a:lnTo>
                  <a:lnTo>
                    <a:pt x="29329" y="2273"/>
                  </a:lnTo>
                  <a:lnTo>
                    <a:pt x="27936" y="2273"/>
                  </a:lnTo>
                  <a:lnTo>
                    <a:pt x="27019" y="3190"/>
                  </a:lnTo>
                  <a:lnTo>
                    <a:pt x="27019" y="4106"/>
                  </a:lnTo>
                  <a:lnTo>
                    <a:pt x="27019" y="5499"/>
                  </a:lnTo>
                  <a:lnTo>
                    <a:pt x="27496" y="6416"/>
                  </a:lnTo>
                  <a:lnTo>
                    <a:pt x="27496" y="6856"/>
                  </a:lnTo>
                  <a:lnTo>
                    <a:pt x="27496" y="7772"/>
                  </a:lnTo>
                  <a:lnTo>
                    <a:pt x="26103" y="6856"/>
                  </a:lnTo>
                  <a:lnTo>
                    <a:pt x="25663" y="6856"/>
                  </a:lnTo>
                  <a:lnTo>
                    <a:pt x="25186" y="7332"/>
                  </a:lnTo>
                  <a:lnTo>
                    <a:pt x="23830" y="6856"/>
                  </a:lnTo>
                  <a:lnTo>
                    <a:pt x="23353" y="6856"/>
                  </a:lnTo>
                  <a:lnTo>
                    <a:pt x="22913" y="7332"/>
                  </a:lnTo>
                  <a:lnTo>
                    <a:pt x="22437" y="8249"/>
                  </a:lnTo>
                  <a:lnTo>
                    <a:pt x="22437" y="8689"/>
                  </a:lnTo>
                  <a:lnTo>
                    <a:pt x="21997" y="7332"/>
                  </a:lnTo>
                  <a:lnTo>
                    <a:pt x="21080" y="7332"/>
                  </a:lnTo>
                  <a:lnTo>
                    <a:pt x="20604" y="8249"/>
                  </a:lnTo>
                  <a:lnTo>
                    <a:pt x="20604" y="7772"/>
                  </a:lnTo>
                  <a:lnTo>
                    <a:pt x="20164" y="7332"/>
                  </a:lnTo>
                  <a:lnTo>
                    <a:pt x="18771" y="7332"/>
                  </a:lnTo>
                  <a:lnTo>
                    <a:pt x="18331" y="7772"/>
                  </a:lnTo>
                  <a:lnTo>
                    <a:pt x="16938" y="7772"/>
                  </a:lnTo>
                  <a:lnTo>
                    <a:pt x="16498" y="7332"/>
                  </a:lnTo>
                  <a:lnTo>
                    <a:pt x="14188" y="7332"/>
                  </a:lnTo>
                  <a:lnTo>
                    <a:pt x="12832" y="6856"/>
                  </a:lnTo>
                  <a:lnTo>
                    <a:pt x="11439" y="6416"/>
                  </a:lnTo>
                  <a:lnTo>
                    <a:pt x="10082" y="6416"/>
                  </a:lnTo>
                  <a:lnTo>
                    <a:pt x="8689" y="6856"/>
                  </a:lnTo>
                  <a:lnTo>
                    <a:pt x="6856" y="6856"/>
                  </a:lnTo>
                  <a:lnTo>
                    <a:pt x="5940" y="7772"/>
                  </a:lnTo>
                  <a:lnTo>
                    <a:pt x="5940" y="8249"/>
                  </a:lnTo>
                  <a:lnTo>
                    <a:pt x="5500" y="8249"/>
                  </a:lnTo>
                  <a:lnTo>
                    <a:pt x="5023" y="8689"/>
                  </a:lnTo>
                  <a:lnTo>
                    <a:pt x="5023" y="9165"/>
                  </a:lnTo>
                  <a:lnTo>
                    <a:pt x="4583" y="8689"/>
                  </a:lnTo>
                  <a:lnTo>
                    <a:pt x="3667" y="8689"/>
                  </a:lnTo>
                  <a:lnTo>
                    <a:pt x="3667" y="9165"/>
                  </a:lnTo>
                  <a:lnTo>
                    <a:pt x="3667" y="10522"/>
                  </a:lnTo>
                  <a:lnTo>
                    <a:pt x="4107" y="10998"/>
                  </a:lnTo>
                  <a:lnTo>
                    <a:pt x="3667" y="11438"/>
                  </a:lnTo>
                  <a:lnTo>
                    <a:pt x="4583" y="11915"/>
                  </a:lnTo>
                  <a:lnTo>
                    <a:pt x="5023" y="12355"/>
                  </a:lnTo>
                  <a:lnTo>
                    <a:pt x="5940" y="13271"/>
                  </a:lnTo>
                  <a:lnTo>
                    <a:pt x="5500" y="13748"/>
                  </a:lnTo>
                  <a:lnTo>
                    <a:pt x="5500" y="14188"/>
                  </a:lnTo>
                  <a:lnTo>
                    <a:pt x="5940" y="14188"/>
                  </a:lnTo>
                  <a:lnTo>
                    <a:pt x="6416" y="15104"/>
                  </a:lnTo>
                  <a:lnTo>
                    <a:pt x="5940" y="16021"/>
                  </a:lnTo>
                  <a:lnTo>
                    <a:pt x="5500" y="16497"/>
                  </a:lnTo>
                  <a:lnTo>
                    <a:pt x="4583" y="16497"/>
                  </a:lnTo>
                  <a:lnTo>
                    <a:pt x="3667" y="17414"/>
                  </a:lnTo>
                  <a:lnTo>
                    <a:pt x="3190" y="17854"/>
                  </a:lnTo>
                  <a:lnTo>
                    <a:pt x="2750" y="18770"/>
                  </a:lnTo>
                  <a:lnTo>
                    <a:pt x="2274" y="19247"/>
                  </a:lnTo>
                  <a:lnTo>
                    <a:pt x="1834" y="19687"/>
                  </a:lnTo>
                  <a:lnTo>
                    <a:pt x="1834" y="20163"/>
                  </a:lnTo>
                  <a:lnTo>
                    <a:pt x="1834" y="21520"/>
                  </a:lnTo>
                  <a:lnTo>
                    <a:pt x="1834" y="21997"/>
                  </a:lnTo>
                  <a:lnTo>
                    <a:pt x="1834" y="22436"/>
                  </a:lnTo>
                  <a:lnTo>
                    <a:pt x="1834" y="22913"/>
                  </a:lnTo>
                  <a:lnTo>
                    <a:pt x="1834" y="23353"/>
                  </a:lnTo>
                  <a:lnTo>
                    <a:pt x="1357" y="23830"/>
                  </a:lnTo>
                  <a:lnTo>
                    <a:pt x="1357" y="24269"/>
                  </a:lnTo>
                  <a:lnTo>
                    <a:pt x="917" y="24269"/>
                  </a:lnTo>
                  <a:lnTo>
                    <a:pt x="917" y="24746"/>
                  </a:lnTo>
                  <a:lnTo>
                    <a:pt x="917" y="25186"/>
                  </a:lnTo>
                  <a:lnTo>
                    <a:pt x="441" y="25663"/>
                  </a:lnTo>
                  <a:lnTo>
                    <a:pt x="441" y="26102"/>
                  </a:lnTo>
                  <a:lnTo>
                    <a:pt x="1" y="26579"/>
                  </a:lnTo>
                  <a:lnTo>
                    <a:pt x="441" y="26579"/>
                  </a:lnTo>
                  <a:lnTo>
                    <a:pt x="441" y="27496"/>
                  </a:lnTo>
                  <a:lnTo>
                    <a:pt x="441" y="27935"/>
                  </a:lnTo>
                  <a:lnTo>
                    <a:pt x="917" y="27496"/>
                  </a:lnTo>
                  <a:lnTo>
                    <a:pt x="1357" y="27935"/>
                  </a:lnTo>
                  <a:lnTo>
                    <a:pt x="2274" y="27935"/>
                  </a:lnTo>
                  <a:lnTo>
                    <a:pt x="3667" y="27496"/>
                  </a:lnTo>
                  <a:lnTo>
                    <a:pt x="4583" y="27935"/>
                  </a:lnTo>
                  <a:lnTo>
                    <a:pt x="5023" y="27935"/>
                  </a:lnTo>
                  <a:lnTo>
                    <a:pt x="5940" y="28412"/>
                  </a:lnTo>
                  <a:lnTo>
                    <a:pt x="6856" y="28412"/>
                  </a:lnTo>
                  <a:lnTo>
                    <a:pt x="7333" y="27935"/>
                  </a:lnTo>
                  <a:lnTo>
                    <a:pt x="8249" y="27496"/>
                  </a:lnTo>
                  <a:lnTo>
                    <a:pt x="8689" y="27496"/>
                  </a:lnTo>
                  <a:lnTo>
                    <a:pt x="10082" y="27935"/>
                  </a:lnTo>
                  <a:lnTo>
                    <a:pt x="10522" y="27496"/>
                  </a:lnTo>
                  <a:lnTo>
                    <a:pt x="11439" y="26579"/>
                  </a:lnTo>
                  <a:lnTo>
                    <a:pt x="13748" y="26579"/>
                  </a:lnTo>
                  <a:lnTo>
                    <a:pt x="13748" y="26102"/>
                  </a:lnTo>
                  <a:lnTo>
                    <a:pt x="13748" y="25663"/>
                  </a:lnTo>
                  <a:lnTo>
                    <a:pt x="15105" y="25186"/>
                  </a:lnTo>
                  <a:lnTo>
                    <a:pt x="16021" y="25186"/>
                  </a:lnTo>
                  <a:lnTo>
                    <a:pt x="16938" y="25663"/>
                  </a:lnTo>
                  <a:lnTo>
                    <a:pt x="18331" y="24746"/>
                  </a:lnTo>
                  <a:lnTo>
                    <a:pt x="18771" y="24269"/>
                  </a:lnTo>
                  <a:lnTo>
                    <a:pt x="19247" y="23830"/>
                  </a:lnTo>
                  <a:lnTo>
                    <a:pt x="20604" y="23830"/>
                  </a:lnTo>
                  <a:lnTo>
                    <a:pt x="20604" y="24269"/>
                  </a:lnTo>
                  <a:lnTo>
                    <a:pt x="21520" y="24269"/>
                  </a:lnTo>
                  <a:lnTo>
                    <a:pt x="21997" y="24746"/>
                  </a:lnTo>
                  <a:lnTo>
                    <a:pt x="22437" y="25186"/>
                  </a:lnTo>
                  <a:lnTo>
                    <a:pt x="22913" y="24746"/>
                  </a:lnTo>
                  <a:lnTo>
                    <a:pt x="23353" y="24746"/>
                  </a:lnTo>
                  <a:lnTo>
                    <a:pt x="24270" y="25186"/>
                  </a:lnTo>
                  <a:lnTo>
                    <a:pt x="25186" y="25663"/>
                  </a:lnTo>
                  <a:lnTo>
                    <a:pt x="25186" y="24746"/>
                  </a:lnTo>
                  <a:lnTo>
                    <a:pt x="26103" y="25186"/>
                  </a:lnTo>
                  <a:lnTo>
                    <a:pt x="26103" y="25663"/>
                  </a:lnTo>
                  <a:lnTo>
                    <a:pt x="26103" y="26102"/>
                  </a:lnTo>
                  <a:lnTo>
                    <a:pt x="26579" y="26102"/>
                  </a:lnTo>
                  <a:lnTo>
                    <a:pt x="26579" y="27019"/>
                  </a:lnTo>
                  <a:lnTo>
                    <a:pt x="26579" y="28412"/>
                  </a:lnTo>
                  <a:lnTo>
                    <a:pt x="27019" y="28852"/>
                  </a:lnTo>
                  <a:lnTo>
                    <a:pt x="27936" y="28852"/>
                  </a:lnTo>
                  <a:lnTo>
                    <a:pt x="28412" y="29768"/>
                  </a:lnTo>
                  <a:lnTo>
                    <a:pt x="28412" y="30685"/>
                  </a:lnTo>
                  <a:lnTo>
                    <a:pt x="29329" y="30685"/>
                  </a:lnTo>
                  <a:lnTo>
                    <a:pt x="29329" y="31162"/>
                  </a:lnTo>
                  <a:lnTo>
                    <a:pt x="29329" y="31601"/>
                  </a:lnTo>
                  <a:lnTo>
                    <a:pt x="29769" y="32078"/>
                  </a:lnTo>
                  <a:lnTo>
                    <a:pt x="30685" y="32518"/>
                  </a:lnTo>
                  <a:lnTo>
                    <a:pt x="31162" y="32995"/>
                  </a:lnTo>
                  <a:lnTo>
                    <a:pt x="31162" y="33435"/>
                  </a:lnTo>
                  <a:lnTo>
                    <a:pt x="31602" y="32995"/>
                  </a:lnTo>
                  <a:lnTo>
                    <a:pt x="32078" y="33435"/>
                  </a:lnTo>
                  <a:lnTo>
                    <a:pt x="32518" y="33911"/>
                  </a:lnTo>
                  <a:lnTo>
                    <a:pt x="32995" y="33911"/>
                  </a:lnTo>
                  <a:lnTo>
                    <a:pt x="32995" y="32078"/>
                  </a:lnTo>
                  <a:lnTo>
                    <a:pt x="33435" y="31162"/>
                  </a:lnTo>
                  <a:lnTo>
                    <a:pt x="33911" y="31162"/>
                  </a:lnTo>
                  <a:lnTo>
                    <a:pt x="34351" y="31601"/>
                  </a:lnTo>
                  <a:lnTo>
                    <a:pt x="35268" y="31162"/>
                  </a:lnTo>
                  <a:lnTo>
                    <a:pt x="36184" y="30245"/>
                  </a:lnTo>
                  <a:lnTo>
                    <a:pt x="37101" y="30245"/>
                  </a:lnTo>
                  <a:lnTo>
                    <a:pt x="37101" y="29329"/>
                  </a:lnTo>
                  <a:lnTo>
                    <a:pt x="37101" y="28852"/>
                  </a:lnTo>
                  <a:lnTo>
                    <a:pt x="37101" y="27935"/>
                  </a:lnTo>
                  <a:lnTo>
                    <a:pt x="37577" y="28852"/>
                  </a:lnTo>
                  <a:lnTo>
                    <a:pt x="38017" y="29329"/>
                  </a:lnTo>
                  <a:lnTo>
                    <a:pt x="38017" y="29768"/>
                  </a:lnTo>
                  <a:lnTo>
                    <a:pt x="38494" y="30685"/>
                  </a:lnTo>
                  <a:lnTo>
                    <a:pt x="37577" y="30685"/>
                  </a:lnTo>
                  <a:lnTo>
                    <a:pt x="37577" y="31601"/>
                  </a:lnTo>
                  <a:lnTo>
                    <a:pt x="37577" y="32078"/>
                  </a:lnTo>
                  <a:lnTo>
                    <a:pt x="37577" y="32518"/>
                  </a:lnTo>
                  <a:lnTo>
                    <a:pt x="38934" y="32995"/>
                  </a:lnTo>
                  <a:lnTo>
                    <a:pt x="39850" y="32995"/>
                  </a:lnTo>
                  <a:lnTo>
                    <a:pt x="41243" y="32078"/>
                  </a:lnTo>
                  <a:lnTo>
                    <a:pt x="42160" y="31601"/>
                  </a:lnTo>
                  <a:lnTo>
                    <a:pt x="42600" y="31601"/>
                  </a:lnTo>
                  <a:lnTo>
                    <a:pt x="43076" y="31162"/>
                  </a:lnTo>
                  <a:lnTo>
                    <a:pt x="43516" y="32518"/>
                  </a:lnTo>
                  <a:lnTo>
                    <a:pt x="43993" y="32078"/>
                  </a:lnTo>
                  <a:lnTo>
                    <a:pt x="44433" y="31162"/>
                  </a:lnTo>
                  <a:lnTo>
                    <a:pt x="44433" y="30245"/>
                  </a:lnTo>
                  <a:lnTo>
                    <a:pt x="44909" y="30245"/>
                  </a:lnTo>
                  <a:lnTo>
                    <a:pt x="45349" y="30685"/>
                  </a:lnTo>
                  <a:lnTo>
                    <a:pt x="45826" y="30245"/>
                  </a:lnTo>
                  <a:lnTo>
                    <a:pt x="48099" y="30245"/>
                  </a:lnTo>
                  <a:lnTo>
                    <a:pt x="48099" y="30685"/>
                  </a:lnTo>
                  <a:lnTo>
                    <a:pt x="48575" y="30685"/>
                  </a:lnTo>
                  <a:lnTo>
                    <a:pt x="48575" y="30245"/>
                  </a:lnTo>
                  <a:lnTo>
                    <a:pt x="49015" y="30245"/>
                  </a:lnTo>
                  <a:lnTo>
                    <a:pt x="49015" y="28412"/>
                  </a:lnTo>
                  <a:lnTo>
                    <a:pt x="49932" y="27935"/>
                  </a:lnTo>
                  <a:lnTo>
                    <a:pt x="50408" y="28852"/>
                  </a:lnTo>
                  <a:lnTo>
                    <a:pt x="50848" y="28852"/>
                  </a:lnTo>
                  <a:lnTo>
                    <a:pt x="52241" y="27496"/>
                  </a:lnTo>
                  <a:lnTo>
                    <a:pt x="53158" y="27019"/>
                  </a:lnTo>
                  <a:lnTo>
                    <a:pt x="53598" y="26579"/>
                  </a:lnTo>
                  <a:lnTo>
                    <a:pt x="54074" y="25663"/>
                  </a:lnTo>
                  <a:lnTo>
                    <a:pt x="54514" y="25663"/>
                  </a:lnTo>
                  <a:lnTo>
                    <a:pt x="55431" y="26102"/>
                  </a:lnTo>
                  <a:lnTo>
                    <a:pt x="55908" y="25663"/>
                  </a:lnTo>
                  <a:lnTo>
                    <a:pt x="55431" y="25186"/>
                  </a:lnTo>
                  <a:lnTo>
                    <a:pt x="56347" y="24746"/>
                  </a:lnTo>
                  <a:lnTo>
                    <a:pt x="56824" y="23830"/>
                  </a:lnTo>
                  <a:lnTo>
                    <a:pt x="57264" y="23353"/>
                  </a:lnTo>
                  <a:lnTo>
                    <a:pt x="57741" y="23353"/>
                  </a:lnTo>
                  <a:lnTo>
                    <a:pt x="58180" y="22436"/>
                  </a:lnTo>
                  <a:lnTo>
                    <a:pt x="58180" y="21997"/>
                  </a:lnTo>
                  <a:lnTo>
                    <a:pt x="58657" y="22436"/>
                  </a:lnTo>
                  <a:lnTo>
                    <a:pt x="59097" y="22436"/>
                  </a:lnTo>
                  <a:lnTo>
                    <a:pt x="59097" y="21997"/>
                  </a:lnTo>
                  <a:lnTo>
                    <a:pt x="59097" y="19687"/>
                  </a:lnTo>
                  <a:lnTo>
                    <a:pt x="60490" y="19247"/>
                  </a:lnTo>
                  <a:lnTo>
                    <a:pt x="60930" y="17414"/>
                  </a:lnTo>
                  <a:lnTo>
                    <a:pt x="60930" y="16937"/>
                  </a:lnTo>
                  <a:lnTo>
                    <a:pt x="63679" y="16937"/>
                  </a:lnTo>
                  <a:lnTo>
                    <a:pt x="64156" y="15581"/>
                  </a:lnTo>
                  <a:lnTo>
                    <a:pt x="64156" y="13748"/>
                  </a:lnTo>
                  <a:lnTo>
                    <a:pt x="62763" y="12355"/>
                  </a:lnTo>
                  <a:lnTo>
                    <a:pt x="62323" y="12355"/>
                  </a:lnTo>
                  <a:lnTo>
                    <a:pt x="62323" y="11915"/>
                  </a:lnTo>
                  <a:lnTo>
                    <a:pt x="62763" y="11438"/>
                  </a:lnTo>
                  <a:lnTo>
                    <a:pt x="63240" y="10998"/>
                  </a:lnTo>
                  <a:lnTo>
                    <a:pt x="63240" y="10522"/>
                  </a:lnTo>
                  <a:lnTo>
                    <a:pt x="62323" y="10522"/>
                  </a:lnTo>
                  <a:lnTo>
                    <a:pt x="61846" y="10082"/>
                  </a:lnTo>
                  <a:lnTo>
                    <a:pt x="62323" y="9605"/>
                  </a:lnTo>
                  <a:lnTo>
                    <a:pt x="63240" y="9165"/>
                  </a:lnTo>
                  <a:lnTo>
                    <a:pt x="63679" y="8689"/>
                  </a:lnTo>
                  <a:lnTo>
                    <a:pt x="63240" y="6856"/>
                  </a:lnTo>
                  <a:lnTo>
                    <a:pt x="62763" y="7332"/>
                  </a:lnTo>
                  <a:lnTo>
                    <a:pt x="62323" y="7772"/>
                  </a:lnTo>
                  <a:lnTo>
                    <a:pt x="61407" y="7772"/>
                  </a:lnTo>
                  <a:lnTo>
                    <a:pt x="60490" y="7332"/>
                  </a:lnTo>
                  <a:lnTo>
                    <a:pt x="59574" y="7332"/>
                  </a:lnTo>
                  <a:lnTo>
                    <a:pt x="59574" y="7772"/>
                  </a:lnTo>
                  <a:lnTo>
                    <a:pt x="59097" y="7332"/>
                  </a:lnTo>
                  <a:lnTo>
                    <a:pt x="59097" y="6856"/>
                  </a:lnTo>
                  <a:lnTo>
                    <a:pt x="57741" y="6856"/>
                  </a:lnTo>
                  <a:lnTo>
                    <a:pt x="57741" y="7332"/>
                  </a:lnTo>
                  <a:lnTo>
                    <a:pt x="57264" y="7332"/>
                  </a:lnTo>
                  <a:lnTo>
                    <a:pt x="56824" y="7772"/>
                  </a:lnTo>
                  <a:lnTo>
                    <a:pt x="56824" y="7332"/>
                  </a:lnTo>
                  <a:lnTo>
                    <a:pt x="56347" y="7332"/>
                  </a:lnTo>
                  <a:lnTo>
                    <a:pt x="55431" y="7772"/>
                  </a:lnTo>
                  <a:lnTo>
                    <a:pt x="54991" y="7332"/>
                  </a:lnTo>
                  <a:lnTo>
                    <a:pt x="54514" y="6856"/>
                  </a:lnTo>
                  <a:lnTo>
                    <a:pt x="54514" y="7332"/>
                  </a:lnTo>
                  <a:lnTo>
                    <a:pt x="53598" y="7772"/>
                  </a:lnTo>
                  <a:lnTo>
                    <a:pt x="52241" y="6856"/>
                  </a:lnTo>
                  <a:lnTo>
                    <a:pt x="51765" y="6416"/>
                  </a:lnTo>
                  <a:lnTo>
                    <a:pt x="51765" y="5939"/>
                  </a:lnTo>
                  <a:lnTo>
                    <a:pt x="50408" y="5939"/>
                  </a:lnTo>
                  <a:lnTo>
                    <a:pt x="49932" y="6856"/>
                  </a:lnTo>
                  <a:lnTo>
                    <a:pt x="49492" y="7772"/>
                  </a:lnTo>
                  <a:lnTo>
                    <a:pt x="48575" y="7772"/>
                  </a:lnTo>
                  <a:lnTo>
                    <a:pt x="48099" y="7332"/>
                  </a:lnTo>
                  <a:lnTo>
                    <a:pt x="47659" y="7772"/>
                  </a:lnTo>
                  <a:lnTo>
                    <a:pt x="47182" y="7332"/>
                  </a:lnTo>
                  <a:lnTo>
                    <a:pt x="45349" y="7332"/>
                  </a:lnTo>
                  <a:lnTo>
                    <a:pt x="45349" y="6856"/>
                  </a:lnTo>
                  <a:lnTo>
                    <a:pt x="44909" y="5499"/>
                  </a:lnTo>
                  <a:lnTo>
                    <a:pt x="44433" y="5023"/>
                  </a:lnTo>
                  <a:lnTo>
                    <a:pt x="43993" y="5023"/>
                  </a:lnTo>
                  <a:lnTo>
                    <a:pt x="43076" y="4106"/>
                  </a:lnTo>
                  <a:lnTo>
                    <a:pt x="43076" y="3666"/>
                  </a:lnTo>
                  <a:lnTo>
                    <a:pt x="42600" y="3666"/>
                  </a:lnTo>
                  <a:lnTo>
                    <a:pt x="42160" y="4106"/>
                  </a:lnTo>
                  <a:lnTo>
                    <a:pt x="40767" y="4583"/>
                  </a:lnTo>
                  <a:lnTo>
                    <a:pt x="39850" y="4583"/>
                  </a:lnTo>
                  <a:lnTo>
                    <a:pt x="39850" y="4106"/>
                  </a:lnTo>
                  <a:lnTo>
                    <a:pt x="39410" y="2750"/>
                  </a:lnTo>
                  <a:lnTo>
                    <a:pt x="39410" y="1833"/>
                  </a:lnTo>
                  <a:lnTo>
                    <a:pt x="38934" y="1357"/>
                  </a:lnTo>
                  <a:lnTo>
                    <a:pt x="38494" y="440"/>
                  </a:lnTo>
                  <a:lnTo>
                    <a:pt x="380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5" name="Google Shape;4305;p66"/>
            <p:cNvSpPr/>
            <p:nvPr/>
          </p:nvSpPr>
          <p:spPr>
            <a:xfrm>
              <a:off x="6685496" y="3481805"/>
              <a:ext cx="250481" cy="250481"/>
            </a:xfrm>
            <a:custGeom>
              <a:rect b="b" l="l" r="r" t="t"/>
              <a:pathLst>
                <a:path extrusionOk="0" h="15582" w="15582">
                  <a:moveTo>
                    <a:pt x="2310" y="1"/>
                  </a:moveTo>
                  <a:lnTo>
                    <a:pt x="1834" y="440"/>
                  </a:lnTo>
                  <a:lnTo>
                    <a:pt x="1394" y="917"/>
                  </a:lnTo>
                  <a:lnTo>
                    <a:pt x="1" y="1834"/>
                  </a:lnTo>
                  <a:lnTo>
                    <a:pt x="477" y="1834"/>
                  </a:lnTo>
                  <a:lnTo>
                    <a:pt x="917" y="2273"/>
                  </a:lnTo>
                  <a:lnTo>
                    <a:pt x="2310" y="3190"/>
                  </a:lnTo>
                  <a:lnTo>
                    <a:pt x="2310" y="4583"/>
                  </a:lnTo>
                  <a:lnTo>
                    <a:pt x="3667" y="5023"/>
                  </a:lnTo>
                  <a:lnTo>
                    <a:pt x="4583" y="5500"/>
                  </a:lnTo>
                  <a:lnTo>
                    <a:pt x="4583" y="6416"/>
                  </a:lnTo>
                  <a:lnTo>
                    <a:pt x="5060" y="6856"/>
                  </a:lnTo>
                  <a:lnTo>
                    <a:pt x="5500" y="7333"/>
                  </a:lnTo>
                  <a:lnTo>
                    <a:pt x="6893" y="7772"/>
                  </a:lnTo>
                  <a:lnTo>
                    <a:pt x="6893" y="8249"/>
                  </a:lnTo>
                  <a:lnTo>
                    <a:pt x="7333" y="9166"/>
                  </a:lnTo>
                  <a:lnTo>
                    <a:pt x="7333" y="9606"/>
                  </a:lnTo>
                  <a:lnTo>
                    <a:pt x="7333" y="10522"/>
                  </a:lnTo>
                  <a:lnTo>
                    <a:pt x="6893" y="10522"/>
                  </a:lnTo>
                  <a:lnTo>
                    <a:pt x="6893" y="10999"/>
                  </a:lnTo>
                  <a:lnTo>
                    <a:pt x="6893" y="11439"/>
                  </a:lnTo>
                  <a:lnTo>
                    <a:pt x="7333" y="11915"/>
                  </a:lnTo>
                  <a:lnTo>
                    <a:pt x="7333" y="12355"/>
                  </a:lnTo>
                  <a:lnTo>
                    <a:pt x="7809" y="13748"/>
                  </a:lnTo>
                  <a:lnTo>
                    <a:pt x="7809" y="14665"/>
                  </a:lnTo>
                  <a:lnTo>
                    <a:pt x="8249" y="15105"/>
                  </a:lnTo>
                  <a:lnTo>
                    <a:pt x="9642" y="15105"/>
                  </a:lnTo>
                  <a:lnTo>
                    <a:pt x="10082" y="15581"/>
                  </a:lnTo>
                  <a:lnTo>
                    <a:pt x="10559" y="15105"/>
                  </a:lnTo>
                  <a:lnTo>
                    <a:pt x="10999" y="14665"/>
                  </a:lnTo>
                  <a:lnTo>
                    <a:pt x="12392" y="14665"/>
                  </a:lnTo>
                  <a:lnTo>
                    <a:pt x="12392" y="14188"/>
                  </a:lnTo>
                  <a:lnTo>
                    <a:pt x="11915" y="13748"/>
                  </a:lnTo>
                  <a:lnTo>
                    <a:pt x="11915" y="13272"/>
                  </a:lnTo>
                  <a:lnTo>
                    <a:pt x="12392" y="12355"/>
                  </a:lnTo>
                  <a:lnTo>
                    <a:pt x="12832" y="12355"/>
                  </a:lnTo>
                  <a:lnTo>
                    <a:pt x="12832" y="12832"/>
                  </a:lnTo>
                  <a:lnTo>
                    <a:pt x="13308" y="12355"/>
                  </a:lnTo>
                  <a:lnTo>
                    <a:pt x="14225" y="12355"/>
                  </a:lnTo>
                  <a:lnTo>
                    <a:pt x="14665" y="11915"/>
                  </a:lnTo>
                  <a:lnTo>
                    <a:pt x="15581" y="11915"/>
                  </a:lnTo>
                  <a:lnTo>
                    <a:pt x="15581" y="10999"/>
                  </a:lnTo>
                  <a:lnTo>
                    <a:pt x="15141" y="10522"/>
                  </a:lnTo>
                  <a:lnTo>
                    <a:pt x="14665" y="10522"/>
                  </a:lnTo>
                  <a:lnTo>
                    <a:pt x="13748" y="10082"/>
                  </a:lnTo>
                  <a:lnTo>
                    <a:pt x="13748" y="9606"/>
                  </a:lnTo>
                  <a:lnTo>
                    <a:pt x="14225" y="9606"/>
                  </a:lnTo>
                  <a:lnTo>
                    <a:pt x="14225" y="9166"/>
                  </a:lnTo>
                  <a:lnTo>
                    <a:pt x="13748" y="8689"/>
                  </a:lnTo>
                  <a:lnTo>
                    <a:pt x="12832" y="8249"/>
                  </a:lnTo>
                  <a:lnTo>
                    <a:pt x="12392" y="7772"/>
                  </a:lnTo>
                  <a:lnTo>
                    <a:pt x="12392" y="7333"/>
                  </a:lnTo>
                  <a:lnTo>
                    <a:pt x="12392" y="6856"/>
                  </a:lnTo>
                  <a:lnTo>
                    <a:pt x="11475" y="6856"/>
                  </a:lnTo>
                  <a:lnTo>
                    <a:pt x="11475" y="5939"/>
                  </a:lnTo>
                  <a:lnTo>
                    <a:pt x="10999" y="5023"/>
                  </a:lnTo>
                  <a:lnTo>
                    <a:pt x="10082" y="5023"/>
                  </a:lnTo>
                  <a:lnTo>
                    <a:pt x="9642" y="4583"/>
                  </a:lnTo>
                  <a:lnTo>
                    <a:pt x="9642" y="3190"/>
                  </a:lnTo>
                  <a:lnTo>
                    <a:pt x="9642" y="2273"/>
                  </a:lnTo>
                  <a:lnTo>
                    <a:pt x="9166" y="2273"/>
                  </a:lnTo>
                  <a:lnTo>
                    <a:pt x="9166" y="1834"/>
                  </a:lnTo>
                  <a:lnTo>
                    <a:pt x="9166" y="1357"/>
                  </a:lnTo>
                  <a:lnTo>
                    <a:pt x="8249" y="917"/>
                  </a:lnTo>
                  <a:lnTo>
                    <a:pt x="8249" y="1834"/>
                  </a:lnTo>
                  <a:lnTo>
                    <a:pt x="7333" y="1357"/>
                  </a:lnTo>
                  <a:lnTo>
                    <a:pt x="6416" y="917"/>
                  </a:lnTo>
                  <a:lnTo>
                    <a:pt x="5976" y="917"/>
                  </a:lnTo>
                  <a:lnTo>
                    <a:pt x="5500" y="1357"/>
                  </a:lnTo>
                  <a:lnTo>
                    <a:pt x="5060" y="917"/>
                  </a:lnTo>
                  <a:lnTo>
                    <a:pt x="4583" y="440"/>
                  </a:lnTo>
                  <a:lnTo>
                    <a:pt x="3667" y="440"/>
                  </a:lnTo>
                  <a:lnTo>
                    <a:pt x="366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6" name="Google Shape;4306;p66"/>
            <p:cNvSpPr/>
            <p:nvPr/>
          </p:nvSpPr>
          <p:spPr>
            <a:xfrm>
              <a:off x="8144045" y="3650946"/>
              <a:ext cx="16" cy="0"/>
            </a:xfrm>
            <a:custGeom>
              <a:rect b="b" l="l" r="r" t="t"/>
              <a:pathLst>
                <a:path extrusionOk="0" h="0"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7" name="Google Shape;4307;p66"/>
            <p:cNvSpPr/>
            <p:nvPr/>
          </p:nvSpPr>
          <p:spPr>
            <a:xfrm>
              <a:off x="8107506" y="3923787"/>
              <a:ext cx="7089" cy="7089"/>
            </a:xfrm>
            <a:custGeom>
              <a:rect b="b" l="l" r="r" t="t"/>
              <a:pathLst>
                <a:path extrusionOk="0" h="441" w="441">
                  <a:moveTo>
                    <a:pt x="441" y="441"/>
                  </a:moveTo>
                  <a:lnTo>
                    <a:pt x="441" y="44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8" name="Google Shape;4308;p66"/>
            <p:cNvSpPr/>
            <p:nvPr/>
          </p:nvSpPr>
          <p:spPr>
            <a:xfrm>
              <a:off x="7952527" y="3650946"/>
              <a:ext cx="338861" cy="279930"/>
            </a:xfrm>
            <a:custGeom>
              <a:rect b="b" l="l" r="r" t="t"/>
              <a:pathLst>
                <a:path extrusionOk="0" h="17414" w="21080">
                  <a:moveTo>
                    <a:pt x="11915" y="0"/>
                  </a:moveTo>
                  <a:lnTo>
                    <a:pt x="11475" y="917"/>
                  </a:lnTo>
                  <a:lnTo>
                    <a:pt x="11915" y="1833"/>
                  </a:lnTo>
                  <a:lnTo>
                    <a:pt x="10082" y="1833"/>
                  </a:lnTo>
                  <a:lnTo>
                    <a:pt x="10998" y="2310"/>
                  </a:lnTo>
                  <a:lnTo>
                    <a:pt x="10558" y="3666"/>
                  </a:lnTo>
                  <a:lnTo>
                    <a:pt x="9642" y="4143"/>
                  </a:lnTo>
                  <a:lnTo>
                    <a:pt x="7809" y="4143"/>
                  </a:lnTo>
                  <a:lnTo>
                    <a:pt x="6892" y="3666"/>
                  </a:lnTo>
                  <a:lnTo>
                    <a:pt x="5976" y="2750"/>
                  </a:lnTo>
                  <a:lnTo>
                    <a:pt x="3666" y="2750"/>
                  </a:lnTo>
                  <a:lnTo>
                    <a:pt x="3666" y="4143"/>
                  </a:lnTo>
                  <a:lnTo>
                    <a:pt x="3666" y="4583"/>
                  </a:lnTo>
                  <a:lnTo>
                    <a:pt x="5059" y="4583"/>
                  </a:lnTo>
                  <a:lnTo>
                    <a:pt x="5499" y="5059"/>
                  </a:lnTo>
                  <a:lnTo>
                    <a:pt x="5499" y="5499"/>
                  </a:lnTo>
                  <a:lnTo>
                    <a:pt x="5976" y="6892"/>
                  </a:lnTo>
                  <a:lnTo>
                    <a:pt x="3666" y="6892"/>
                  </a:lnTo>
                  <a:lnTo>
                    <a:pt x="3666" y="7332"/>
                  </a:lnTo>
                  <a:lnTo>
                    <a:pt x="2750" y="6892"/>
                  </a:lnTo>
                  <a:lnTo>
                    <a:pt x="1833" y="6892"/>
                  </a:lnTo>
                  <a:lnTo>
                    <a:pt x="917" y="5976"/>
                  </a:lnTo>
                  <a:lnTo>
                    <a:pt x="477" y="6416"/>
                  </a:lnTo>
                  <a:lnTo>
                    <a:pt x="0" y="7332"/>
                  </a:lnTo>
                  <a:lnTo>
                    <a:pt x="917" y="7809"/>
                  </a:lnTo>
                  <a:lnTo>
                    <a:pt x="917" y="8249"/>
                  </a:lnTo>
                  <a:lnTo>
                    <a:pt x="1833" y="8249"/>
                  </a:lnTo>
                  <a:lnTo>
                    <a:pt x="3226" y="9165"/>
                  </a:lnTo>
                  <a:lnTo>
                    <a:pt x="3226" y="9642"/>
                  </a:lnTo>
                  <a:lnTo>
                    <a:pt x="2310" y="10558"/>
                  </a:lnTo>
                  <a:lnTo>
                    <a:pt x="3666" y="10998"/>
                  </a:lnTo>
                  <a:lnTo>
                    <a:pt x="4583" y="10998"/>
                  </a:lnTo>
                  <a:lnTo>
                    <a:pt x="5499" y="11475"/>
                  </a:lnTo>
                  <a:lnTo>
                    <a:pt x="5499" y="11915"/>
                  </a:lnTo>
                  <a:lnTo>
                    <a:pt x="5059" y="12391"/>
                  </a:lnTo>
                  <a:lnTo>
                    <a:pt x="4143" y="12831"/>
                  </a:lnTo>
                  <a:lnTo>
                    <a:pt x="4583" y="13308"/>
                  </a:lnTo>
                  <a:lnTo>
                    <a:pt x="6416" y="13308"/>
                  </a:lnTo>
                  <a:lnTo>
                    <a:pt x="7332" y="14224"/>
                  </a:lnTo>
                  <a:lnTo>
                    <a:pt x="8725" y="14224"/>
                  </a:lnTo>
                  <a:lnTo>
                    <a:pt x="9165" y="14664"/>
                  </a:lnTo>
                  <a:lnTo>
                    <a:pt x="8725" y="15141"/>
                  </a:lnTo>
                  <a:lnTo>
                    <a:pt x="9165" y="15141"/>
                  </a:lnTo>
                  <a:lnTo>
                    <a:pt x="9642" y="15581"/>
                  </a:lnTo>
                  <a:lnTo>
                    <a:pt x="10082" y="17414"/>
                  </a:lnTo>
                  <a:lnTo>
                    <a:pt x="10082" y="16497"/>
                  </a:lnTo>
                  <a:lnTo>
                    <a:pt x="10082" y="16057"/>
                  </a:lnTo>
                  <a:lnTo>
                    <a:pt x="10082" y="15581"/>
                  </a:lnTo>
                  <a:lnTo>
                    <a:pt x="10998" y="15141"/>
                  </a:lnTo>
                  <a:lnTo>
                    <a:pt x="11915" y="14224"/>
                  </a:lnTo>
                  <a:lnTo>
                    <a:pt x="11915" y="13748"/>
                  </a:lnTo>
                  <a:lnTo>
                    <a:pt x="12391" y="12391"/>
                  </a:lnTo>
                  <a:lnTo>
                    <a:pt x="12831" y="11475"/>
                  </a:lnTo>
                  <a:lnTo>
                    <a:pt x="13748" y="11475"/>
                  </a:lnTo>
                  <a:lnTo>
                    <a:pt x="14224" y="10558"/>
                  </a:lnTo>
                  <a:lnTo>
                    <a:pt x="14664" y="10558"/>
                  </a:lnTo>
                  <a:lnTo>
                    <a:pt x="15581" y="11475"/>
                  </a:lnTo>
                  <a:lnTo>
                    <a:pt x="16497" y="11915"/>
                  </a:lnTo>
                  <a:lnTo>
                    <a:pt x="16497" y="12831"/>
                  </a:lnTo>
                  <a:lnTo>
                    <a:pt x="16057" y="12831"/>
                  </a:lnTo>
                  <a:lnTo>
                    <a:pt x="16497" y="13308"/>
                  </a:lnTo>
                  <a:lnTo>
                    <a:pt x="16974" y="14224"/>
                  </a:lnTo>
                  <a:lnTo>
                    <a:pt x="16974" y="14664"/>
                  </a:lnTo>
                  <a:lnTo>
                    <a:pt x="16057" y="15141"/>
                  </a:lnTo>
                  <a:lnTo>
                    <a:pt x="15581" y="15141"/>
                  </a:lnTo>
                  <a:lnTo>
                    <a:pt x="16497" y="15581"/>
                  </a:lnTo>
                  <a:lnTo>
                    <a:pt x="17414" y="16057"/>
                  </a:lnTo>
                  <a:lnTo>
                    <a:pt x="17890" y="15581"/>
                  </a:lnTo>
                  <a:lnTo>
                    <a:pt x="18330" y="15581"/>
                  </a:lnTo>
                  <a:lnTo>
                    <a:pt x="20640" y="16057"/>
                  </a:lnTo>
                  <a:lnTo>
                    <a:pt x="20640" y="16057"/>
                  </a:lnTo>
                  <a:lnTo>
                    <a:pt x="20163" y="15581"/>
                  </a:lnTo>
                  <a:lnTo>
                    <a:pt x="20640" y="15141"/>
                  </a:lnTo>
                  <a:lnTo>
                    <a:pt x="19247" y="14664"/>
                  </a:lnTo>
                  <a:lnTo>
                    <a:pt x="18807" y="13748"/>
                  </a:lnTo>
                  <a:lnTo>
                    <a:pt x="19247" y="12831"/>
                  </a:lnTo>
                  <a:lnTo>
                    <a:pt x="19247" y="12391"/>
                  </a:lnTo>
                  <a:lnTo>
                    <a:pt x="19247" y="11915"/>
                  </a:lnTo>
                  <a:lnTo>
                    <a:pt x="19723" y="11915"/>
                  </a:lnTo>
                  <a:lnTo>
                    <a:pt x="19723" y="12831"/>
                  </a:lnTo>
                  <a:lnTo>
                    <a:pt x="20163" y="11915"/>
                  </a:lnTo>
                  <a:lnTo>
                    <a:pt x="20163" y="10998"/>
                  </a:lnTo>
                  <a:lnTo>
                    <a:pt x="20163" y="10558"/>
                  </a:lnTo>
                  <a:lnTo>
                    <a:pt x="19723" y="10082"/>
                  </a:lnTo>
                  <a:lnTo>
                    <a:pt x="19247" y="9165"/>
                  </a:lnTo>
                  <a:lnTo>
                    <a:pt x="19723" y="9165"/>
                  </a:lnTo>
                  <a:lnTo>
                    <a:pt x="19723" y="8725"/>
                  </a:lnTo>
                  <a:lnTo>
                    <a:pt x="19247" y="7809"/>
                  </a:lnTo>
                  <a:lnTo>
                    <a:pt x="19247" y="7332"/>
                  </a:lnTo>
                  <a:lnTo>
                    <a:pt x="18807" y="6892"/>
                  </a:lnTo>
                  <a:lnTo>
                    <a:pt x="18807" y="6416"/>
                  </a:lnTo>
                  <a:lnTo>
                    <a:pt x="19247" y="5499"/>
                  </a:lnTo>
                  <a:lnTo>
                    <a:pt x="19723" y="4583"/>
                  </a:lnTo>
                  <a:lnTo>
                    <a:pt x="20163" y="4143"/>
                  </a:lnTo>
                  <a:lnTo>
                    <a:pt x="21080" y="4143"/>
                  </a:lnTo>
                  <a:lnTo>
                    <a:pt x="21080" y="3666"/>
                  </a:lnTo>
                  <a:lnTo>
                    <a:pt x="20640" y="3226"/>
                  </a:lnTo>
                  <a:lnTo>
                    <a:pt x="19723" y="3666"/>
                  </a:lnTo>
                  <a:lnTo>
                    <a:pt x="18807" y="3666"/>
                  </a:lnTo>
                  <a:lnTo>
                    <a:pt x="17890" y="4143"/>
                  </a:lnTo>
                  <a:lnTo>
                    <a:pt x="16974" y="3226"/>
                  </a:lnTo>
                  <a:lnTo>
                    <a:pt x="16057" y="3226"/>
                  </a:lnTo>
                  <a:lnTo>
                    <a:pt x="15581" y="2750"/>
                  </a:lnTo>
                  <a:lnTo>
                    <a:pt x="15141" y="1833"/>
                  </a:lnTo>
                  <a:lnTo>
                    <a:pt x="14664" y="1393"/>
                  </a:lnTo>
                  <a:lnTo>
                    <a:pt x="14224" y="917"/>
                  </a:lnTo>
                  <a:lnTo>
                    <a:pt x="13308" y="477"/>
                  </a:lnTo>
                  <a:lnTo>
                    <a:pt x="11915"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09" name="Google Shape;4309;p66"/>
            <p:cNvSpPr/>
            <p:nvPr/>
          </p:nvSpPr>
          <p:spPr>
            <a:xfrm>
              <a:off x="7842317" y="3768808"/>
              <a:ext cx="272278" cy="176809"/>
            </a:xfrm>
            <a:custGeom>
              <a:rect b="b" l="l" r="r" t="t"/>
              <a:pathLst>
                <a:path extrusionOk="0" h="10999" w="16938">
                  <a:moveTo>
                    <a:pt x="6856" y="0"/>
                  </a:moveTo>
                  <a:lnTo>
                    <a:pt x="6416" y="477"/>
                  </a:lnTo>
                  <a:lnTo>
                    <a:pt x="6416" y="917"/>
                  </a:lnTo>
                  <a:lnTo>
                    <a:pt x="6416" y="1393"/>
                  </a:lnTo>
                  <a:lnTo>
                    <a:pt x="5023" y="1393"/>
                  </a:lnTo>
                  <a:lnTo>
                    <a:pt x="5023" y="1833"/>
                  </a:lnTo>
                  <a:lnTo>
                    <a:pt x="3667" y="1833"/>
                  </a:lnTo>
                  <a:lnTo>
                    <a:pt x="2750" y="2310"/>
                  </a:lnTo>
                  <a:lnTo>
                    <a:pt x="1834" y="3226"/>
                  </a:lnTo>
                  <a:lnTo>
                    <a:pt x="441" y="4143"/>
                  </a:lnTo>
                  <a:lnTo>
                    <a:pt x="1" y="4143"/>
                  </a:lnTo>
                  <a:lnTo>
                    <a:pt x="1834" y="4583"/>
                  </a:lnTo>
                  <a:lnTo>
                    <a:pt x="1834" y="5059"/>
                  </a:lnTo>
                  <a:lnTo>
                    <a:pt x="2274" y="5499"/>
                  </a:lnTo>
                  <a:lnTo>
                    <a:pt x="1834" y="6416"/>
                  </a:lnTo>
                  <a:lnTo>
                    <a:pt x="1834" y="6892"/>
                  </a:lnTo>
                  <a:lnTo>
                    <a:pt x="2274" y="7809"/>
                  </a:lnTo>
                  <a:lnTo>
                    <a:pt x="2750" y="8249"/>
                  </a:lnTo>
                  <a:lnTo>
                    <a:pt x="5500" y="8249"/>
                  </a:lnTo>
                  <a:lnTo>
                    <a:pt x="5940" y="7809"/>
                  </a:lnTo>
                  <a:lnTo>
                    <a:pt x="6416" y="8249"/>
                  </a:lnTo>
                  <a:lnTo>
                    <a:pt x="6416" y="8725"/>
                  </a:lnTo>
                  <a:lnTo>
                    <a:pt x="7773" y="8725"/>
                  </a:lnTo>
                  <a:lnTo>
                    <a:pt x="8689" y="9165"/>
                  </a:lnTo>
                  <a:lnTo>
                    <a:pt x="10522" y="10082"/>
                  </a:lnTo>
                  <a:lnTo>
                    <a:pt x="11439" y="10558"/>
                  </a:lnTo>
                  <a:lnTo>
                    <a:pt x="11915" y="10998"/>
                  </a:lnTo>
                  <a:lnTo>
                    <a:pt x="14665" y="10998"/>
                  </a:lnTo>
                  <a:lnTo>
                    <a:pt x="15581" y="10558"/>
                  </a:lnTo>
                  <a:lnTo>
                    <a:pt x="16938" y="10082"/>
                  </a:lnTo>
                  <a:lnTo>
                    <a:pt x="16498" y="8249"/>
                  </a:lnTo>
                  <a:lnTo>
                    <a:pt x="16021" y="7809"/>
                  </a:lnTo>
                  <a:lnTo>
                    <a:pt x="15581" y="7809"/>
                  </a:lnTo>
                  <a:lnTo>
                    <a:pt x="16021" y="7332"/>
                  </a:lnTo>
                  <a:lnTo>
                    <a:pt x="15581" y="6892"/>
                  </a:lnTo>
                  <a:lnTo>
                    <a:pt x="14188" y="6892"/>
                  </a:lnTo>
                  <a:lnTo>
                    <a:pt x="13272" y="5976"/>
                  </a:lnTo>
                  <a:lnTo>
                    <a:pt x="11439" y="5976"/>
                  </a:lnTo>
                  <a:lnTo>
                    <a:pt x="10999" y="5499"/>
                  </a:lnTo>
                  <a:lnTo>
                    <a:pt x="11915" y="5059"/>
                  </a:lnTo>
                  <a:lnTo>
                    <a:pt x="12355" y="4583"/>
                  </a:lnTo>
                  <a:lnTo>
                    <a:pt x="12355" y="4143"/>
                  </a:lnTo>
                  <a:lnTo>
                    <a:pt x="11439" y="3666"/>
                  </a:lnTo>
                  <a:lnTo>
                    <a:pt x="10522" y="3666"/>
                  </a:lnTo>
                  <a:lnTo>
                    <a:pt x="9166" y="3226"/>
                  </a:lnTo>
                  <a:lnTo>
                    <a:pt x="10082" y="2310"/>
                  </a:lnTo>
                  <a:lnTo>
                    <a:pt x="10082" y="1833"/>
                  </a:lnTo>
                  <a:lnTo>
                    <a:pt x="8689" y="917"/>
                  </a:lnTo>
                  <a:lnTo>
                    <a:pt x="7773" y="917"/>
                  </a:lnTo>
                  <a:lnTo>
                    <a:pt x="7773" y="477"/>
                  </a:lnTo>
                  <a:lnTo>
                    <a:pt x="6856"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0" name="Google Shape;4310;p66"/>
            <p:cNvSpPr/>
            <p:nvPr/>
          </p:nvSpPr>
          <p:spPr>
            <a:xfrm>
              <a:off x="7562403" y="3673339"/>
              <a:ext cx="486188" cy="169141"/>
            </a:xfrm>
            <a:custGeom>
              <a:rect b="b" l="l" r="r" t="t"/>
              <a:pathLst>
                <a:path extrusionOk="0" h="10522" w="30245">
                  <a:moveTo>
                    <a:pt x="21080" y="0"/>
                  </a:moveTo>
                  <a:lnTo>
                    <a:pt x="21080" y="440"/>
                  </a:lnTo>
                  <a:lnTo>
                    <a:pt x="20603" y="917"/>
                  </a:lnTo>
                  <a:lnTo>
                    <a:pt x="18770" y="917"/>
                  </a:lnTo>
                  <a:lnTo>
                    <a:pt x="17854" y="1357"/>
                  </a:lnTo>
                  <a:lnTo>
                    <a:pt x="17414" y="1833"/>
                  </a:lnTo>
                  <a:lnTo>
                    <a:pt x="15581" y="1833"/>
                  </a:lnTo>
                  <a:lnTo>
                    <a:pt x="16021" y="1357"/>
                  </a:lnTo>
                  <a:lnTo>
                    <a:pt x="15581" y="917"/>
                  </a:lnTo>
                  <a:lnTo>
                    <a:pt x="14188" y="917"/>
                  </a:lnTo>
                  <a:lnTo>
                    <a:pt x="12831" y="1357"/>
                  </a:lnTo>
                  <a:lnTo>
                    <a:pt x="11915" y="917"/>
                  </a:lnTo>
                  <a:lnTo>
                    <a:pt x="11438" y="917"/>
                  </a:lnTo>
                  <a:lnTo>
                    <a:pt x="10082" y="1357"/>
                  </a:lnTo>
                  <a:lnTo>
                    <a:pt x="7772" y="1357"/>
                  </a:lnTo>
                  <a:lnTo>
                    <a:pt x="7332" y="917"/>
                  </a:lnTo>
                  <a:lnTo>
                    <a:pt x="5023" y="1357"/>
                  </a:lnTo>
                  <a:lnTo>
                    <a:pt x="4583" y="1357"/>
                  </a:lnTo>
                  <a:lnTo>
                    <a:pt x="3666" y="917"/>
                  </a:lnTo>
                  <a:lnTo>
                    <a:pt x="2750" y="440"/>
                  </a:lnTo>
                  <a:lnTo>
                    <a:pt x="2273" y="1357"/>
                  </a:lnTo>
                  <a:lnTo>
                    <a:pt x="1833" y="1833"/>
                  </a:lnTo>
                  <a:lnTo>
                    <a:pt x="440" y="1833"/>
                  </a:lnTo>
                  <a:lnTo>
                    <a:pt x="0" y="3190"/>
                  </a:lnTo>
                  <a:lnTo>
                    <a:pt x="2273" y="3190"/>
                  </a:lnTo>
                  <a:lnTo>
                    <a:pt x="2750" y="3666"/>
                  </a:lnTo>
                  <a:lnTo>
                    <a:pt x="3190" y="3666"/>
                  </a:lnTo>
                  <a:lnTo>
                    <a:pt x="4106" y="3190"/>
                  </a:lnTo>
                  <a:lnTo>
                    <a:pt x="4583" y="3190"/>
                  </a:lnTo>
                  <a:lnTo>
                    <a:pt x="5023" y="3666"/>
                  </a:lnTo>
                  <a:lnTo>
                    <a:pt x="5939" y="3666"/>
                  </a:lnTo>
                  <a:lnTo>
                    <a:pt x="5939" y="4583"/>
                  </a:lnTo>
                  <a:lnTo>
                    <a:pt x="7332" y="4583"/>
                  </a:lnTo>
                  <a:lnTo>
                    <a:pt x="7772" y="5023"/>
                  </a:lnTo>
                  <a:lnTo>
                    <a:pt x="7772" y="5499"/>
                  </a:lnTo>
                  <a:lnTo>
                    <a:pt x="8689" y="6416"/>
                  </a:lnTo>
                  <a:lnTo>
                    <a:pt x="9165" y="6856"/>
                  </a:lnTo>
                  <a:lnTo>
                    <a:pt x="10082" y="7772"/>
                  </a:lnTo>
                  <a:lnTo>
                    <a:pt x="10522" y="8249"/>
                  </a:lnTo>
                  <a:lnTo>
                    <a:pt x="10522" y="8689"/>
                  </a:lnTo>
                  <a:lnTo>
                    <a:pt x="10082" y="8689"/>
                  </a:lnTo>
                  <a:lnTo>
                    <a:pt x="9605" y="9605"/>
                  </a:lnTo>
                  <a:lnTo>
                    <a:pt x="9605" y="10082"/>
                  </a:lnTo>
                  <a:lnTo>
                    <a:pt x="9605" y="10522"/>
                  </a:lnTo>
                  <a:lnTo>
                    <a:pt x="10522" y="10522"/>
                  </a:lnTo>
                  <a:lnTo>
                    <a:pt x="10082" y="10082"/>
                  </a:lnTo>
                  <a:lnTo>
                    <a:pt x="13271" y="10082"/>
                  </a:lnTo>
                  <a:lnTo>
                    <a:pt x="13748" y="9605"/>
                  </a:lnTo>
                  <a:lnTo>
                    <a:pt x="14188" y="9165"/>
                  </a:lnTo>
                  <a:lnTo>
                    <a:pt x="14664" y="8689"/>
                  </a:lnTo>
                  <a:lnTo>
                    <a:pt x="15581" y="9165"/>
                  </a:lnTo>
                  <a:lnTo>
                    <a:pt x="16021" y="9165"/>
                  </a:lnTo>
                  <a:lnTo>
                    <a:pt x="16021" y="9605"/>
                  </a:lnTo>
                  <a:lnTo>
                    <a:pt x="16021" y="10082"/>
                  </a:lnTo>
                  <a:lnTo>
                    <a:pt x="17854" y="10082"/>
                  </a:lnTo>
                  <a:lnTo>
                    <a:pt x="19247" y="9165"/>
                  </a:lnTo>
                  <a:lnTo>
                    <a:pt x="20163" y="8249"/>
                  </a:lnTo>
                  <a:lnTo>
                    <a:pt x="21080" y="7772"/>
                  </a:lnTo>
                  <a:lnTo>
                    <a:pt x="22436" y="7772"/>
                  </a:lnTo>
                  <a:lnTo>
                    <a:pt x="22436" y="7332"/>
                  </a:lnTo>
                  <a:lnTo>
                    <a:pt x="23829" y="7332"/>
                  </a:lnTo>
                  <a:lnTo>
                    <a:pt x="23829" y="6856"/>
                  </a:lnTo>
                  <a:lnTo>
                    <a:pt x="23829" y="6416"/>
                  </a:lnTo>
                  <a:lnTo>
                    <a:pt x="24269" y="5939"/>
                  </a:lnTo>
                  <a:lnTo>
                    <a:pt x="24746" y="5023"/>
                  </a:lnTo>
                  <a:lnTo>
                    <a:pt x="25186" y="4583"/>
                  </a:lnTo>
                  <a:lnTo>
                    <a:pt x="26102" y="5499"/>
                  </a:lnTo>
                  <a:lnTo>
                    <a:pt x="27019" y="5499"/>
                  </a:lnTo>
                  <a:lnTo>
                    <a:pt x="27935" y="5939"/>
                  </a:lnTo>
                  <a:lnTo>
                    <a:pt x="27935" y="5499"/>
                  </a:lnTo>
                  <a:lnTo>
                    <a:pt x="30245" y="5499"/>
                  </a:lnTo>
                  <a:lnTo>
                    <a:pt x="29768" y="4106"/>
                  </a:lnTo>
                  <a:lnTo>
                    <a:pt x="29768" y="3666"/>
                  </a:lnTo>
                  <a:lnTo>
                    <a:pt x="29328" y="3190"/>
                  </a:lnTo>
                  <a:lnTo>
                    <a:pt x="27935" y="3190"/>
                  </a:lnTo>
                  <a:lnTo>
                    <a:pt x="27935" y="2750"/>
                  </a:lnTo>
                  <a:lnTo>
                    <a:pt x="27935" y="1357"/>
                  </a:lnTo>
                  <a:lnTo>
                    <a:pt x="26102" y="1357"/>
                  </a:lnTo>
                  <a:lnTo>
                    <a:pt x="25186" y="1833"/>
                  </a:lnTo>
                  <a:lnTo>
                    <a:pt x="24746" y="1357"/>
                  </a:lnTo>
                  <a:lnTo>
                    <a:pt x="24746" y="917"/>
                  </a:lnTo>
                  <a:lnTo>
                    <a:pt x="24746" y="440"/>
                  </a:lnTo>
                  <a:lnTo>
                    <a:pt x="23829" y="0"/>
                  </a:lnTo>
                  <a:lnTo>
                    <a:pt x="22913" y="0"/>
                  </a:lnTo>
                  <a:lnTo>
                    <a:pt x="22913" y="440"/>
                  </a:lnTo>
                  <a:lnTo>
                    <a:pt x="21996" y="917"/>
                  </a:lnTo>
                  <a:lnTo>
                    <a:pt x="21996"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1" name="Google Shape;4311;p66"/>
            <p:cNvSpPr/>
            <p:nvPr/>
          </p:nvSpPr>
          <p:spPr>
            <a:xfrm>
              <a:off x="5028356" y="4137118"/>
              <a:ext cx="7089" cy="7684"/>
            </a:xfrm>
            <a:custGeom>
              <a:rect b="b" l="l" r="r" t="t"/>
              <a:pathLst>
                <a:path extrusionOk="0" h="478" w="441">
                  <a:moveTo>
                    <a:pt x="0" y="477"/>
                  </a:move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2" name="Google Shape;4312;p66"/>
            <p:cNvSpPr/>
            <p:nvPr/>
          </p:nvSpPr>
          <p:spPr>
            <a:xfrm>
              <a:off x="4431379" y="3820666"/>
              <a:ext cx="7684" cy="7089"/>
            </a:xfrm>
            <a:custGeom>
              <a:rect b="b" l="l" r="r" t="t"/>
              <a:pathLst>
                <a:path extrusionOk="0" h="441" w="478">
                  <a:moveTo>
                    <a:pt x="1" y="0"/>
                  </a:moveTo>
                  <a:lnTo>
                    <a:pt x="1" y="440"/>
                  </a:lnTo>
                  <a:lnTo>
                    <a:pt x="477" y="44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3" name="Google Shape;4313;p66"/>
            <p:cNvSpPr/>
            <p:nvPr/>
          </p:nvSpPr>
          <p:spPr>
            <a:xfrm>
              <a:off x="4409581" y="3754067"/>
              <a:ext cx="802657" cy="685390"/>
            </a:xfrm>
            <a:custGeom>
              <a:rect b="b" l="l" r="r" t="t"/>
              <a:pathLst>
                <a:path extrusionOk="0" h="42637" w="49932">
                  <a:moveTo>
                    <a:pt x="9165" y="1"/>
                  </a:moveTo>
                  <a:lnTo>
                    <a:pt x="8249" y="477"/>
                  </a:lnTo>
                  <a:lnTo>
                    <a:pt x="7332" y="477"/>
                  </a:lnTo>
                  <a:lnTo>
                    <a:pt x="7332" y="917"/>
                  </a:lnTo>
                  <a:lnTo>
                    <a:pt x="5499" y="917"/>
                  </a:lnTo>
                  <a:lnTo>
                    <a:pt x="6416" y="1394"/>
                  </a:lnTo>
                  <a:lnTo>
                    <a:pt x="5939" y="1834"/>
                  </a:lnTo>
                  <a:lnTo>
                    <a:pt x="5499" y="2310"/>
                  </a:lnTo>
                  <a:lnTo>
                    <a:pt x="5499" y="1834"/>
                  </a:lnTo>
                  <a:lnTo>
                    <a:pt x="4583" y="1394"/>
                  </a:lnTo>
                  <a:lnTo>
                    <a:pt x="3666" y="1394"/>
                  </a:lnTo>
                  <a:lnTo>
                    <a:pt x="3190" y="917"/>
                  </a:lnTo>
                  <a:lnTo>
                    <a:pt x="2750" y="1834"/>
                  </a:lnTo>
                  <a:lnTo>
                    <a:pt x="2273" y="1394"/>
                  </a:lnTo>
                  <a:lnTo>
                    <a:pt x="1833" y="2310"/>
                  </a:lnTo>
                  <a:lnTo>
                    <a:pt x="1357" y="2750"/>
                  </a:lnTo>
                  <a:lnTo>
                    <a:pt x="1833" y="3227"/>
                  </a:lnTo>
                  <a:lnTo>
                    <a:pt x="1833" y="3667"/>
                  </a:lnTo>
                  <a:lnTo>
                    <a:pt x="2273" y="3227"/>
                  </a:lnTo>
                  <a:lnTo>
                    <a:pt x="2273" y="3667"/>
                  </a:lnTo>
                  <a:lnTo>
                    <a:pt x="1833" y="4143"/>
                  </a:lnTo>
                  <a:lnTo>
                    <a:pt x="2750" y="4143"/>
                  </a:lnTo>
                  <a:lnTo>
                    <a:pt x="3190" y="4583"/>
                  </a:lnTo>
                  <a:lnTo>
                    <a:pt x="2750" y="5060"/>
                  </a:lnTo>
                  <a:lnTo>
                    <a:pt x="2750" y="5500"/>
                  </a:lnTo>
                  <a:lnTo>
                    <a:pt x="2273" y="5976"/>
                  </a:lnTo>
                  <a:lnTo>
                    <a:pt x="2750" y="5976"/>
                  </a:lnTo>
                  <a:lnTo>
                    <a:pt x="2750" y="6416"/>
                  </a:lnTo>
                  <a:lnTo>
                    <a:pt x="2273" y="6893"/>
                  </a:lnTo>
                  <a:lnTo>
                    <a:pt x="1833" y="6416"/>
                  </a:lnTo>
                  <a:lnTo>
                    <a:pt x="1357" y="6893"/>
                  </a:lnTo>
                  <a:lnTo>
                    <a:pt x="1357" y="7809"/>
                  </a:lnTo>
                  <a:lnTo>
                    <a:pt x="2750" y="7809"/>
                  </a:lnTo>
                  <a:lnTo>
                    <a:pt x="2750" y="7333"/>
                  </a:lnTo>
                  <a:lnTo>
                    <a:pt x="3666" y="7809"/>
                  </a:lnTo>
                  <a:lnTo>
                    <a:pt x="4106" y="7809"/>
                  </a:lnTo>
                  <a:lnTo>
                    <a:pt x="4106" y="8249"/>
                  </a:lnTo>
                  <a:lnTo>
                    <a:pt x="4583" y="8726"/>
                  </a:lnTo>
                  <a:lnTo>
                    <a:pt x="4583" y="9166"/>
                  </a:lnTo>
                  <a:lnTo>
                    <a:pt x="5939" y="9166"/>
                  </a:lnTo>
                  <a:lnTo>
                    <a:pt x="6416" y="9642"/>
                  </a:lnTo>
                  <a:lnTo>
                    <a:pt x="6856" y="9642"/>
                  </a:lnTo>
                  <a:lnTo>
                    <a:pt x="7332" y="10082"/>
                  </a:lnTo>
                  <a:lnTo>
                    <a:pt x="7772" y="10559"/>
                  </a:lnTo>
                  <a:lnTo>
                    <a:pt x="7772" y="10082"/>
                  </a:lnTo>
                  <a:lnTo>
                    <a:pt x="8689" y="10082"/>
                  </a:lnTo>
                  <a:lnTo>
                    <a:pt x="9165" y="10559"/>
                  </a:lnTo>
                  <a:lnTo>
                    <a:pt x="9605" y="10559"/>
                  </a:lnTo>
                  <a:lnTo>
                    <a:pt x="10082" y="10082"/>
                  </a:lnTo>
                  <a:lnTo>
                    <a:pt x="10522" y="10999"/>
                  </a:lnTo>
                  <a:lnTo>
                    <a:pt x="10082" y="11475"/>
                  </a:lnTo>
                  <a:lnTo>
                    <a:pt x="10082" y="11915"/>
                  </a:lnTo>
                  <a:lnTo>
                    <a:pt x="10082" y="12392"/>
                  </a:lnTo>
                  <a:lnTo>
                    <a:pt x="10522" y="12392"/>
                  </a:lnTo>
                  <a:lnTo>
                    <a:pt x="10998" y="12832"/>
                  </a:lnTo>
                  <a:lnTo>
                    <a:pt x="10998" y="13308"/>
                  </a:lnTo>
                  <a:lnTo>
                    <a:pt x="10522" y="13308"/>
                  </a:lnTo>
                  <a:lnTo>
                    <a:pt x="10522" y="13748"/>
                  </a:lnTo>
                  <a:lnTo>
                    <a:pt x="9605" y="13748"/>
                  </a:lnTo>
                  <a:lnTo>
                    <a:pt x="9605" y="14225"/>
                  </a:lnTo>
                  <a:lnTo>
                    <a:pt x="8689" y="14225"/>
                  </a:lnTo>
                  <a:lnTo>
                    <a:pt x="8689" y="14665"/>
                  </a:lnTo>
                  <a:lnTo>
                    <a:pt x="8689" y="15141"/>
                  </a:lnTo>
                  <a:lnTo>
                    <a:pt x="8249" y="15141"/>
                  </a:lnTo>
                  <a:lnTo>
                    <a:pt x="7772" y="15581"/>
                  </a:lnTo>
                  <a:lnTo>
                    <a:pt x="7772" y="16058"/>
                  </a:lnTo>
                  <a:lnTo>
                    <a:pt x="7332" y="16498"/>
                  </a:lnTo>
                  <a:lnTo>
                    <a:pt x="7332" y="16974"/>
                  </a:lnTo>
                  <a:lnTo>
                    <a:pt x="6856" y="17414"/>
                  </a:lnTo>
                  <a:lnTo>
                    <a:pt x="6856" y="17891"/>
                  </a:lnTo>
                  <a:lnTo>
                    <a:pt x="6856" y="18331"/>
                  </a:lnTo>
                  <a:lnTo>
                    <a:pt x="6856" y="18807"/>
                  </a:lnTo>
                  <a:lnTo>
                    <a:pt x="7332" y="19247"/>
                  </a:lnTo>
                  <a:lnTo>
                    <a:pt x="6856" y="19247"/>
                  </a:lnTo>
                  <a:lnTo>
                    <a:pt x="6416" y="19724"/>
                  </a:lnTo>
                  <a:lnTo>
                    <a:pt x="5939" y="19724"/>
                  </a:lnTo>
                  <a:lnTo>
                    <a:pt x="5023" y="21080"/>
                  </a:lnTo>
                  <a:lnTo>
                    <a:pt x="5499" y="21557"/>
                  </a:lnTo>
                  <a:lnTo>
                    <a:pt x="5023" y="21997"/>
                  </a:lnTo>
                  <a:lnTo>
                    <a:pt x="5023" y="22473"/>
                  </a:lnTo>
                  <a:lnTo>
                    <a:pt x="3190" y="22473"/>
                  </a:lnTo>
                  <a:lnTo>
                    <a:pt x="3190" y="22913"/>
                  </a:lnTo>
                  <a:lnTo>
                    <a:pt x="3666" y="23390"/>
                  </a:lnTo>
                  <a:lnTo>
                    <a:pt x="3666" y="24306"/>
                  </a:lnTo>
                  <a:lnTo>
                    <a:pt x="4106" y="24746"/>
                  </a:lnTo>
                  <a:lnTo>
                    <a:pt x="4106" y="25223"/>
                  </a:lnTo>
                  <a:lnTo>
                    <a:pt x="4106" y="25663"/>
                  </a:lnTo>
                  <a:lnTo>
                    <a:pt x="3666" y="26139"/>
                  </a:lnTo>
                  <a:lnTo>
                    <a:pt x="3190" y="26579"/>
                  </a:lnTo>
                  <a:lnTo>
                    <a:pt x="3190" y="27056"/>
                  </a:lnTo>
                  <a:lnTo>
                    <a:pt x="2750" y="27056"/>
                  </a:lnTo>
                  <a:lnTo>
                    <a:pt x="2273" y="27496"/>
                  </a:lnTo>
                  <a:lnTo>
                    <a:pt x="2273" y="27972"/>
                  </a:lnTo>
                  <a:lnTo>
                    <a:pt x="1833" y="28412"/>
                  </a:lnTo>
                  <a:lnTo>
                    <a:pt x="2273" y="28889"/>
                  </a:lnTo>
                  <a:lnTo>
                    <a:pt x="2750" y="28889"/>
                  </a:lnTo>
                  <a:lnTo>
                    <a:pt x="2750" y="29329"/>
                  </a:lnTo>
                  <a:lnTo>
                    <a:pt x="2750" y="29805"/>
                  </a:lnTo>
                  <a:lnTo>
                    <a:pt x="2750" y="30245"/>
                  </a:lnTo>
                  <a:lnTo>
                    <a:pt x="2273" y="30245"/>
                  </a:lnTo>
                  <a:lnTo>
                    <a:pt x="1833" y="30722"/>
                  </a:lnTo>
                  <a:lnTo>
                    <a:pt x="917" y="30722"/>
                  </a:lnTo>
                  <a:lnTo>
                    <a:pt x="917" y="31162"/>
                  </a:lnTo>
                  <a:lnTo>
                    <a:pt x="440" y="31162"/>
                  </a:lnTo>
                  <a:lnTo>
                    <a:pt x="440" y="31638"/>
                  </a:lnTo>
                  <a:lnTo>
                    <a:pt x="0" y="32078"/>
                  </a:lnTo>
                  <a:lnTo>
                    <a:pt x="0" y="32995"/>
                  </a:lnTo>
                  <a:lnTo>
                    <a:pt x="440" y="34388"/>
                  </a:lnTo>
                  <a:lnTo>
                    <a:pt x="1357" y="33911"/>
                  </a:lnTo>
                  <a:lnTo>
                    <a:pt x="1833" y="34828"/>
                  </a:lnTo>
                  <a:lnTo>
                    <a:pt x="2273" y="34828"/>
                  </a:lnTo>
                  <a:lnTo>
                    <a:pt x="2750" y="35304"/>
                  </a:lnTo>
                  <a:lnTo>
                    <a:pt x="2750" y="36221"/>
                  </a:lnTo>
                  <a:lnTo>
                    <a:pt x="3666" y="36221"/>
                  </a:lnTo>
                  <a:lnTo>
                    <a:pt x="4106" y="37137"/>
                  </a:lnTo>
                  <a:lnTo>
                    <a:pt x="4106" y="37577"/>
                  </a:lnTo>
                  <a:lnTo>
                    <a:pt x="3666" y="38054"/>
                  </a:lnTo>
                  <a:lnTo>
                    <a:pt x="5023" y="38054"/>
                  </a:lnTo>
                  <a:lnTo>
                    <a:pt x="4583" y="38970"/>
                  </a:lnTo>
                  <a:lnTo>
                    <a:pt x="4583" y="39410"/>
                  </a:lnTo>
                  <a:lnTo>
                    <a:pt x="3666" y="39410"/>
                  </a:lnTo>
                  <a:lnTo>
                    <a:pt x="4106" y="39887"/>
                  </a:lnTo>
                  <a:lnTo>
                    <a:pt x="4106" y="40803"/>
                  </a:lnTo>
                  <a:lnTo>
                    <a:pt x="4583" y="41243"/>
                  </a:lnTo>
                  <a:lnTo>
                    <a:pt x="5023" y="41243"/>
                  </a:lnTo>
                  <a:lnTo>
                    <a:pt x="5499" y="41720"/>
                  </a:lnTo>
                  <a:lnTo>
                    <a:pt x="6416" y="42636"/>
                  </a:lnTo>
                  <a:lnTo>
                    <a:pt x="6416" y="42160"/>
                  </a:lnTo>
                  <a:lnTo>
                    <a:pt x="6416" y="41720"/>
                  </a:lnTo>
                  <a:lnTo>
                    <a:pt x="7772" y="41243"/>
                  </a:lnTo>
                  <a:lnTo>
                    <a:pt x="8689" y="41243"/>
                  </a:lnTo>
                  <a:lnTo>
                    <a:pt x="9165" y="40327"/>
                  </a:lnTo>
                  <a:lnTo>
                    <a:pt x="9605" y="40327"/>
                  </a:lnTo>
                  <a:lnTo>
                    <a:pt x="10522" y="40803"/>
                  </a:lnTo>
                  <a:lnTo>
                    <a:pt x="10998" y="40803"/>
                  </a:lnTo>
                  <a:lnTo>
                    <a:pt x="11438" y="39887"/>
                  </a:lnTo>
                  <a:lnTo>
                    <a:pt x="12355" y="39887"/>
                  </a:lnTo>
                  <a:lnTo>
                    <a:pt x="13271" y="40327"/>
                  </a:lnTo>
                  <a:lnTo>
                    <a:pt x="13748" y="40803"/>
                  </a:lnTo>
                  <a:lnTo>
                    <a:pt x="15104" y="40803"/>
                  </a:lnTo>
                  <a:lnTo>
                    <a:pt x="15581" y="41720"/>
                  </a:lnTo>
                  <a:lnTo>
                    <a:pt x="16497" y="41243"/>
                  </a:lnTo>
                  <a:lnTo>
                    <a:pt x="18330" y="41243"/>
                  </a:lnTo>
                  <a:lnTo>
                    <a:pt x="19687" y="41720"/>
                  </a:lnTo>
                  <a:lnTo>
                    <a:pt x="19687" y="41243"/>
                  </a:lnTo>
                  <a:lnTo>
                    <a:pt x="21080" y="41243"/>
                  </a:lnTo>
                  <a:lnTo>
                    <a:pt x="21520" y="41720"/>
                  </a:lnTo>
                  <a:lnTo>
                    <a:pt x="21996" y="41720"/>
                  </a:lnTo>
                  <a:lnTo>
                    <a:pt x="21996" y="42160"/>
                  </a:lnTo>
                  <a:lnTo>
                    <a:pt x="22436" y="42160"/>
                  </a:lnTo>
                  <a:lnTo>
                    <a:pt x="22913" y="41720"/>
                  </a:lnTo>
                  <a:lnTo>
                    <a:pt x="22913" y="40803"/>
                  </a:lnTo>
                  <a:lnTo>
                    <a:pt x="22913" y="40327"/>
                  </a:lnTo>
                  <a:lnTo>
                    <a:pt x="23829" y="39887"/>
                  </a:lnTo>
                  <a:lnTo>
                    <a:pt x="23829" y="39410"/>
                  </a:lnTo>
                  <a:lnTo>
                    <a:pt x="24746" y="39410"/>
                  </a:lnTo>
                  <a:lnTo>
                    <a:pt x="25186" y="38970"/>
                  </a:lnTo>
                  <a:lnTo>
                    <a:pt x="27495" y="38970"/>
                  </a:lnTo>
                  <a:lnTo>
                    <a:pt x="28412" y="38494"/>
                  </a:lnTo>
                  <a:lnTo>
                    <a:pt x="29328" y="38054"/>
                  </a:lnTo>
                  <a:lnTo>
                    <a:pt x="28852" y="37137"/>
                  </a:lnTo>
                  <a:lnTo>
                    <a:pt x="29328" y="36661"/>
                  </a:lnTo>
                  <a:lnTo>
                    <a:pt x="30245" y="36661"/>
                  </a:lnTo>
                  <a:lnTo>
                    <a:pt x="30245" y="36221"/>
                  </a:lnTo>
                  <a:lnTo>
                    <a:pt x="30245" y="35744"/>
                  </a:lnTo>
                  <a:lnTo>
                    <a:pt x="31161" y="34828"/>
                  </a:lnTo>
                  <a:lnTo>
                    <a:pt x="32994" y="34828"/>
                  </a:lnTo>
                  <a:lnTo>
                    <a:pt x="33911" y="33911"/>
                  </a:lnTo>
                  <a:lnTo>
                    <a:pt x="33434" y="33471"/>
                  </a:lnTo>
                  <a:lnTo>
                    <a:pt x="33434" y="32995"/>
                  </a:lnTo>
                  <a:lnTo>
                    <a:pt x="32518" y="32555"/>
                  </a:lnTo>
                  <a:lnTo>
                    <a:pt x="32518" y="32078"/>
                  </a:lnTo>
                  <a:lnTo>
                    <a:pt x="32518" y="31638"/>
                  </a:lnTo>
                  <a:lnTo>
                    <a:pt x="32518" y="30722"/>
                  </a:lnTo>
                  <a:lnTo>
                    <a:pt x="32518" y="29329"/>
                  </a:lnTo>
                  <a:lnTo>
                    <a:pt x="32994" y="28889"/>
                  </a:lnTo>
                  <a:lnTo>
                    <a:pt x="33434" y="28412"/>
                  </a:lnTo>
                  <a:lnTo>
                    <a:pt x="34351" y="27972"/>
                  </a:lnTo>
                  <a:lnTo>
                    <a:pt x="35267" y="27056"/>
                  </a:lnTo>
                  <a:lnTo>
                    <a:pt x="35744" y="26579"/>
                  </a:lnTo>
                  <a:lnTo>
                    <a:pt x="36184" y="26139"/>
                  </a:lnTo>
                  <a:lnTo>
                    <a:pt x="37100" y="25223"/>
                  </a:lnTo>
                  <a:lnTo>
                    <a:pt x="37577" y="24746"/>
                  </a:lnTo>
                  <a:lnTo>
                    <a:pt x="38493" y="24306"/>
                  </a:lnTo>
                  <a:lnTo>
                    <a:pt x="38493" y="23830"/>
                  </a:lnTo>
                  <a:lnTo>
                    <a:pt x="38933" y="23390"/>
                  </a:lnTo>
                  <a:lnTo>
                    <a:pt x="38933" y="22913"/>
                  </a:lnTo>
                  <a:lnTo>
                    <a:pt x="39410" y="22473"/>
                  </a:lnTo>
                  <a:lnTo>
                    <a:pt x="43992" y="22473"/>
                  </a:lnTo>
                  <a:lnTo>
                    <a:pt x="44432" y="21997"/>
                  </a:lnTo>
                  <a:lnTo>
                    <a:pt x="45349" y="21557"/>
                  </a:lnTo>
                  <a:lnTo>
                    <a:pt x="45825" y="21557"/>
                  </a:lnTo>
                  <a:lnTo>
                    <a:pt x="46265" y="21080"/>
                  </a:lnTo>
                  <a:lnTo>
                    <a:pt x="47658" y="21080"/>
                  </a:lnTo>
                  <a:lnTo>
                    <a:pt x="48098" y="20640"/>
                  </a:lnTo>
                  <a:lnTo>
                    <a:pt x="48575" y="20640"/>
                  </a:lnTo>
                  <a:lnTo>
                    <a:pt x="49015" y="19724"/>
                  </a:lnTo>
                  <a:lnTo>
                    <a:pt x="49491" y="19247"/>
                  </a:lnTo>
                  <a:lnTo>
                    <a:pt x="49491" y="18807"/>
                  </a:lnTo>
                  <a:lnTo>
                    <a:pt x="49931" y="18331"/>
                  </a:lnTo>
                  <a:lnTo>
                    <a:pt x="49931" y="17891"/>
                  </a:lnTo>
                  <a:lnTo>
                    <a:pt x="49931" y="16974"/>
                  </a:lnTo>
                  <a:lnTo>
                    <a:pt x="49491" y="17414"/>
                  </a:lnTo>
                  <a:lnTo>
                    <a:pt x="49015" y="16974"/>
                  </a:lnTo>
                  <a:lnTo>
                    <a:pt x="47658" y="16974"/>
                  </a:lnTo>
                  <a:lnTo>
                    <a:pt x="46742" y="16498"/>
                  </a:lnTo>
                  <a:lnTo>
                    <a:pt x="45825" y="16974"/>
                  </a:lnTo>
                  <a:lnTo>
                    <a:pt x="43992" y="16974"/>
                  </a:lnTo>
                  <a:lnTo>
                    <a:pt x="43992" y="16058"/>
                  </a:lnTo>
                  <a:lnTo>
                    <a:pt x="43076" y="16058"/>
                  </a:lnTo>
                  <a:lnTo>
                    <a:pt x="42599" y="15581"/>
                  </a:lnTo>
                  <a:lnTo>
                    <a:pt x="42599" y="14665"/>
                  </a:lnTo>
                  <a:lnTo>
                    <a:pt x="42159" y="14225"/>
                  </a:lnTo>
                  <a:lnTo>
                    <a:pt x="41683" y="13748"/>
                  </a:lnTo>
                  <a:lnTo>
                    <a:pt x="40326" y="14225"/>
                  </a:lnTo>
                  <a:lnTo>
                    <a:pt x="39410" y="14225"/>
                  </a:lnTo>
                  <a:lnTo>
                    <a:pt x="39410" y="13748"/>
                  </a:lnTo>
                  <a:lnTo>
                    <a:pt x="38933" y="13748"/>
                  </a:lnTo>
                  <a:lnTo>
                    <a:pt x="38017" y="13308"/>
                  </a:lnTo>
                  <a:lnTo>
                    <a:pt x="37100" y="13308"/>
                  </a:lnTo>
                  <a:lnTo>
                    <a:pt x="36660" y="12832"/>
                  </a:lnTo>
                  <a:lnTo>
                    <a:pt x="36184" y="12392"/>
                  </a:lnTo>
                  <a:lnTo>
                    <a:pt x="35744" y="11915"/>
                  </a:lnTo>
                  <a:lnTo>
                    <a:pt x="34827" y="11915"/>
                  </a:lnTo>
                  <a:lnTo>
                    <a:pt x="34351" y="10999"/>
                  </a:lnTo>
                  <a:lnTo>
                    <a:pt x="33434" y="10999"/>
                  </a:lnTo>
                  <a:lnTo>
                    <a:pt x="32994" y="10559"/>
                  </a:lnTo>
                  <a:lnTo>
                    <a:pt x="32518" y="10559"/>
                  </a:lnTo>
                  <a:lnTo>
                    <a:pt x="32518" y="10082"/>
                  </a:lnTo>
                  <a:lnTo>
                    <a:pt x="32078" y="10559"/>
                  </a:lnTo>
                  <a:lnTo>
                    <a:pt x="31601" y="10559"/>
                  </a:lnTo>
                  <a:lnTo>
                    <a:pt x="31601" y="10082"/>
                  </a:lnTo>
                  <a:lnTo>
                    <a:pt x="31601" y="9642"/>
                  </a:lnTo>
                  <a:lnTo>
                    <a:pt x="31161" y="8726"/>
                  </a:lnTo>
                  <a:lnTo>
                    <a:pt x="30685" y="8726"/>
                  </a:lnTo>
                  <a:lnTo>
                    <a:pt x="30685" y="8249"/>
                  </a:lnTo>
                  <a:lnTo>
                    <a:pt x="29768" y="7809"/>
                  </a:lnTo>
                  <a:lnTo>
                    <a:pt x="28852" y="8249"/>
                  </a:lnTo>
                  <a:lnTo>
                    <a:pt x="27935" y="7809"/>
                  </a:lnTo>
                  <a:lnTo>
                    <a:pt x="27495" y="7333"/>
                  </a:lnTo>
                  <a:lnTo>
                    <a:pt x="25662" y="7333"/>
                  </a:lnTo>
                  <a:lnTo>
                    <a:pt x="24746" y="6893"/>
                  </a:lnTo>
                  <a:lnTo>
                    <a:pt x="24269" y="5976"/>
                  </a:lnTo>
                  <a:lnTo>
                    <a:pt x="23353" y="5976"/>
                  </a:lnTo>
                  <a:lnTo>
                    <a:pt x="22913" y="5500"/>
                  </a:lnTo>
                  <a:lnTo>
                    <a:pt x="21080" y="5500"/>
                  </a:lnTo>
                  <a:lnTo>
                    <a:pt x="20163" y="5060"/>
                  </a:lnTo>
                  <a:lnTo>
                    <a:pt x="19687" y="5060"/>
                  </a:lnTo>
                  <a:lnTo>
                    <a:pt x="19247" y="5500"/>
                  </a:lnTo>
                  <a:lnTo>
                    <a:pt x="18770" y="4583"/>
                  </a:lnTo>
                  <a:lnTo>
                    <a:pt x="18330" y="4143"/>
                  </a:lnTo>
                  <a:lnTo>
                    <a:pt x="17854" y="4583"/>
                  </a:lnTo>
                  <a:lnTo>
                    <a:pt x="16937" y="4143"/>
                  </a:lnTo>
                  <a:lnTo>
                    <a:pt x="16497" y="4143"/>
                  </a:lnTo>
                  <a:lnTo>
                    <a:pt x="15104" y="3667"/>
                  </a:lnTo>
                  <a:lnTo>
                    <a:pt x="15104" y="3227"/>
                  </a:lnTo>
                  <a:lnTo>
                    <a:pt x="14188" y="3227"/>
                  </a:lnTo>
                  <a:lnTo>
                    <a:pt x="13748" y="2750"/>
                  </a:lnTo>
                  <a:lnTo>
                    <a:pt x="12355" y="2750"/>
                  </a:lnTo>
                  <a:lnTo>
                    <a:pt x="11915" y="2310"/>
                  </a:lnTo>
                  <a:lnTo>
                    <a:pt x="10998" y="1834"/>
                  </a:lnTo>
                  <a:lnTo>
                    <a:pt x="10082" y="2310"/>
                  </a:lnTo>
                  <a:lnTo>
                    <a:pt x="9605" y="1394"/>
                  </a:lnTo>
                  <a:lnTo>
                    <a:pt x="9165" y="917"/>
                  </a:lnTo>
                  <a:lnTo>
                    <a:pt x="9165" y="477"/>
                  </a:lnTo>
                  <a:lnTo>
                    <a:pt x="9165"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4" name="Google Shape;4314;p66"/>
            <p:cNvSpPr/>
            <p:nvPr/>
          </p:nvSpPr>
          <p:spPr>
            <a:xfrm>
              <a:off x="4298792" y="3871929"/>
              <a:ext cx="287598" cy="441998"/>
            </a:xfrm>
            <a:custGeom>
              <a:rect b="b" l="l" r="r" t="t"/>
              <a:pathLst>
                <a:path extrusionOk="0" h="27496" w="17891">
                  <a:moveTo>
                    <a:pt x="9642" y="1"/>
                  </a:moveTo>
                  <a:lnTo>
                    <a:pt x="9642" y="477"/>
                  </a:lnTo>
                  <a:lnTo>
                    <a:pt x="8249" y="477"/>
                  </a:lnTo>
                  <a:lnTo>
                    <a:pt x="8249" y="917"/>
                  </a:lnTo>
                  <a:lnTo>
                    <a:pt x="8249" y="1834"/>
                  </a:lnTo>
                  <a:lnTo>
                    <a:pt x="8249" y="2310"/>
                  </a:lnTo>
                  <a:lnTo>
                    <a:pt x="7809" y="2750"/>
                  </a:lnTo>
                  <a:lnTo>
                    <a:pt x="7809" y="3227"/>
                  </a:lnTo>
                  <a:lnTo>
                    <a:pt x="7809" y="4143"/>
                  </a:lnTo>
                  <a:lnTo>
                    <a:pt x="7332" y="4583"/>
                  </a:lnTo>
                  <a:lnTo>
                    <a:pt x="6892" y="5060"/>
                  </a:lnTo>
                  <a:lnTo>
                    <a:pt x="7332" y="5976"/>
                  </a:lnTo>
                  <a:lnTo>
                    <a:pt x="6892" y="6893"/>
                  </a:lnTo>
                  <a:lnTo>
                    <a:pt x="6416" y="7333"/>
                  </a:lnTo>
                  <a:lnTo>
                    <a:pt x="6416" y="8249"/>
                  </a:lnTo>
                  <a:lnTo>
                    <a:pt x="5976" y="8726"/>
                  </a:lnTo>
                  <a:lnTo>
                    <a:pt x="5499" y="9642"/>
                  </a:lnTo>
                  <a:lnTo>
                    <a:pt x="5059" y="10082"/>
                  </a:lnTo>
                  <a:lnTo>
                    <a:pt x="4583" y="10559"/>
                  </a:lnTo>
                  <a:lnTo>
                    <a:pt x="4583" y="10999"/>
                  </a:lnTo>
                  <a:lnTo>
                    <a:pt x="4143" y="11915"/>
                  </a:lnTo>
                  <a:lnTo>
                    <a:pt x="3666" y="12832"/>
                  </a:lnTo>
                  <a:lnTo>
                    <a:pt x="2310" y="12832"/>
                  </a:lnTo>
                  <a:lnTo>
                    <a:pt x="1833" y="13308"/>
                  </a:lnTo>
                  <a:lnTo>
                    <a:pt x="1833" y="13748"/>
                  </a:lnTo>
                  <a:lnTo>
                    <a:pt x="1833" y="14225"/>
                  </a:lnTo>
                  <a:lnTo>
                    <a:pt x="1833" y="14665"/>
                  </a:lnTo>
                  <a:lnTo>
                    <a:pt x="1393" y="15581"/>
                  </a:lnTo>
                  <a:lnTo>
                    <a:pt x="917" y="16058"/>
                  </a:lnTo>
                  <a:lnTo>
                    <a:pt x="917" y="16498"/>
                  </a:lnTo>
                  <a:lnTo>
                    <a:pt x="917" y="16974"/>
                  </a:lnTo>
                  <a:lnTo>
                    <a:pt x="1833" y="16974"/>
                  </a:lnTo>
                  <a:lnTo>
                    <a:pt x="2310" y="17414"/>
                  </a:lnTo>
                  <a:lnTo>
                    <a:pt x="2750" y="17414"/>
                  </a:lnTo>
                  <a:lnTo>
                    <a:pt x="3226" y="18331"/>
                  </a:lnTo>
                  <a:lnTo>
                    <a:pt x="3226" y="18807"/>
                  </a:lnTo>
                  <a:lnTo>
                    <a:pt x="2750" y="19247"/>
                  </a:lnTo>
                  <a:lnTo>
                    <a:pt x="2310" y="19724"/>
                  </a:lnTo>
                  <a:lnTo>
                    <a:pt x="2310" y="20164"/>
                  </a:lnTo>
                  <a:lnTo>
                    <a:pt x="1833" y="20640"/>
                  </a:lnTo>
                  <a:lnTo>
                    <a:pt x="2310" y="21080"/>
                  </a:lnTo>
                  <a:lnTo>
                    <a:pt x="1833" y="22473"/>
                  </a:lnTo>
                  <a:lnTo>
                    <a:pt x="1833" y="22913"/>
                  </a:lnTo>
                  <a:lnTo>
                    <a:pt x="1393" y="22913"/>
                  </a:lnTo>
                  <a:lnTo>
                    <a:pt x="917" y="23390"/>
                  </a:lnTo>
                  <a:lnTo>
                    <a:pt x="917" y="23830"/>
                  </a:lnTo>
                  <a:lnTo>
                    <a:pt x="477" y="24746"/>
                  </a:lnTo>
                  <a:lnTo>
                    <a:pt x="0" y="25223"/>
                  </a:lnTo>
                  <a:lnTo>
                    <a:pt x="0" y="25663"/>
                  </a:lnTo>
                  <a:lnTo>
                    <a:pt x="917" y="25663"/>
                  </a:lnTo>
                  <a:lnTo>
                    <a:pt x="1393" y="25223"/>
                  </a:lnTo>
                  <a:lnTo>
                    <a:pt x="2310" y="25663"/>
                  </a:lnTo>
                  <a:lnTo>
                    <a:pt x="2310" y="26139"/>
                  </a:lnTo>
                  <a:lnTo>
                    <a:pt x="3226" y="26139"/>
                  </a:lnTo>
                  <a:lnTo>
                    <a:pt x="3666" y="26579"/>
                  </a:lnTo>
                  <a:lnTo>
                    <a:pt x="4583" y="27056"/>
                  </a:lnTo>
                  <a:lnTo>
                    <a:pt x="5059" y="27496"/>
                  </a:lnTo>
                  <a:lnTo>
                    <a:pt x="5499" y="27056"/>
                  </a:lnTo>
                  <a:lnTo>
                    <a:pt x="5499" y="27496"/>
                  </a:lnTo>
                  <a:lnTo>
                    <a:pt x="5976" y="27496"/>
                  </a:lnTo>
                  <a:lnTo>
                    <a:pt x="7332" y="27056"/>
                  </a:lnTo>
                  <a:lnTo>
                    <a:pt x="6892" y="25663"/>
                  </a:lnTo>
                  <a:lnTo>
                    <a:pt x="6892" y="24746"/>
                  </a:lnTo>
                  <a:lnTo>
                    <a:pt x="7332" y="24306"/>
                  </a:lnTo>
                  <a:lnTo>
                    <a:pt x="7332" y="23830"/>
                  </a:lnTo>
                  <a:lnTo>
                    <a:pt x="7809" y="23830"/>
                  </a:lnTo>
                  <a:lnTo>
                    <a:pt x="7809" y="23390"/>
                  </a:lnTo>
                  <a:lnTo>
                    <a:pt x="8725" y="23390"/>
                  </a:lnTo>
                  <a:lnTo>
                    <a:pt x="9165" y="22913"/>
                  </a:lnTo>
                  <a:lnTo>
                    <a:pt x="9642" y="22473"/>
                  </a:lnTo>
                  <a:lnTo>
                    <a:pt x="9642" y="21997"/>
                  </a:lnTo>
                  <a:lnTo>
                    <a:pt x="9642" y="21557"/>
                  </a:lnTo>
                  <a:lnTo>
                    <a:pt x="9165" y="21557"/>
                  </a:lnTo>
                  <a:lnTo>
                    <a:pt x="8725" y="21080"/>
                  </a:lnTo>
                  <a:lnTo>
                    <a:pt x="9165" y="20640"/>
                  </a:lnTo>
                  <a:lnTo>
                    <a:pt x="9165" y="20164"/>
                  </a:lnTo>
                  <a:lnTo>
                    <a:pt x="9642" y="19724"/>
                  </a:lnTo>
                  <a:lnTo>
                    <a:pt x="10082" y="19724"/>
                  </a:lnTo>
                  <a:lnTo>
                    <a:pt x="10082" y="19247"/>
                  </a:lnTo>
                  <a:lnTo>
                    <a:pt x="10558" y="18807"/>
                  </a:lnTo>
                  <a:lnTo>
                    <a:pt x="10998" y="18331"/>
                  </a:lnTo>
                  <a:lnTo>
                    <a:pt x="10998" y="17891"/>
                  </a:lnTo>
                  <a:lnTo>
                    <a:pt x="10998" y="17414"/>
                  </a:lnTo>
                  <a:lnTo>
                    <a:pt x="10558" y="16974"/>
                  </a:lnTo>
                  <a:lnTo>
                    <a:pt x="10558" y="16058"/>
                  </a:lnTo>
                  <a:lnTo>
                    <a:pt x="10082" y="15581"/>
                  </a:lnTo>
                  <a:lnTo>
                    <a:pt x="10082" y="15141"/>
                  </a:lnTo>
                  <a:lnTo>
                    <a:pt x="10082" y="14665"/>
                  </a:lnTo>
                  <a:lnTo>
                    <a:pt x="11475" y="15141"/>
                  </a:lnTo>
                  <a:lnTo>
                    <a:pt x="11915" y="15141"/>
                  </a:lnTo>
                  <a:lnTo>
                    <a:pt x="11915" y="14665"/>
                  </a:lnTo>
                  <a:lnTo>
                    <a:pt x="12391" y="14225"/>
                  </a:lnTo>
                  <a:lnTo>
                    <a:pt x="11915" y="13748"/>
                  </a:lnTo>
                  <a:lnTo>
                    <a:pt x="12831" y="12392"/>
                  </a:lnTo>
                  <a:lnTo>
                    <a:pt x="12831" y="11915"/>
                  </a:lnTo>
                  <a:lnTo>
                    <a:pt x="14224" y="11915"/>
                  </a:lnTo>
                  <a:lnTo>
                    <a:pt x="13748" y="11475"/>
                  </a:lnTo>
                  <a:lnTo>
                    <a:pt x="13748" y="10999"/>
                  </a:lnTo>
                  <a:lnTo>
                    <a:pt x="13748" y="10559"/>
                  </a:lnTo>
                  <a:lnTo>
                    <a:pt x="13748" y="10082"/>
                  </a:lnTo>
                  <a:lnTo>
                    <a:pt x="14224" y="9642"/>
                  </a:lnTo>
                  <a:lnTo>
                    <a:pt x="14224" y="9166"/>
                  </a:lnTo>
                  <a:lnTo>
                    <a:pt x="14664" y="8726"/>
                  </a:lnTo>
                  <a:lnTo>
                    <a:pt x="14664" y="8249"/>
                  </a:lnTo>
                  <a:lnTo>
                    <a:pt x="15141" y="7809"/>
                  </a:lnTo>
                  <a:lnTo>
                    <a:pt x="15141" y="7333"/>
                  </a:lnTo>
                  <a:lnTo>
                    <a:pt x="15581" y="7333"/>
                  </a:lnTo>
                  <a:lnTo>
                    <a:pt x="15581" y="6893"/>
                  </a:lnTo>
                  <a:lnTo>
                    <a:pt x="16497" y="6893"/>
                  </a:lnTo>
                  <a:lnTo>
                    <a:pt x="16497" y="6416"/>
                  </a:lnTo>
                  <a:lnTo>
                    <a:pt x="17414" y="6416"/>
                  </a:lnTo>
                  <a:lnTo>
                    <a:pt x="17414" y="5976"/>
                  </a:lnTo>
                  <a:lnTo>
                    <a:pt x="17890" y="5976"/>
                  </a:lnTo>
                  <a:lnTo>
                    <a:pt x="17890" y="5500"/>
                  </a:lnTo>
                  <a:lnTo>
                    <a:pt x="17414" y="5060"/>
                  </a:lnTo>
                  <a:lnTo>
                    <a:pt x="16974" y="5060"/>
                  </a:lnTo>
                  <a:lnTo>
                    <a:pt x="16974" y="4583"/>
                  </a:lnTo>
                  <a:lnTo>
                    <a:pt x="16974" y="4143"/>
                  </a:lnTo>
                  <a:lnTo>
                    <a:pt x="17414" y="3667"/>
                  </a:lnTo>
                  <a:lnTo>
                    <a:pt x="16974" y="2750"/>
                  </a:lnTo>
                  <a:lnTo>
                    <a:pt x="16497" y="3227"/>
                  </a:lnTo>
                  <a:lnTo>
                    <a:pt x="16057" y="3227"/>
                  </a:lnTo>
                  <a:lnTo>
                    <a:pt x="15581" y="2750"/>
                  </a:lnTo>
                  <a:lnTo>
                    <a:pt x="14664" y="2750"/>
                  </a:lnTo>
                  <a:lnTo>
                    <a:pt x="14664" y="3227"/>
                  </a:lnTo>
                  <a:lnTo>
                    <a:pt x="14224" y="2750"/>
                  </a:lnTo>
                  <a:lnTo>
                    <a:pt x="13748" y="2310"/>
                  </a:lnTo>
                  <a:lnTo>
                    <a:pt x="13308" y="2310"/>
                  </a:lnTo>
                  <a:lnTo>
                    <a:pt x="12831" y="1834"/>
                  </a:lnTo>
                  <a:lnTo>
                    <a:pt x="11475" y="1834"/>
                  </a:lnTo>
                  <a:lnTo>
                    <a:pt x="11475" y="1394"/>
                  </a:lnTo>
                  <a:lnTo>
                    <a:pt x="10998" y="917"/>
                  </a:lnTo>
                  <a:lnTo>
                    <a:pt x="10998" y="477"/>
                  </a:lnTo>
                  <a:lnTo>
                    <a:pt x="10558" y="477"/>
                  </a:lnTo>
                  <a:lnTo>
                    <a:pt x="9642"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5" name="Google Shape;4315;p66"/>
            <p:cNvSpPr/>
            <p:nvPr/>
          </p:nvSpPr>
          <p:spPr>
            <a:xfrm>
              <a:off x="5123826" y="4240256"/>
              <a:ext cx="73672" cy="44206"/>
            </a:xfrm>
            <a:custGeom>
              <a:rect b="b" l="l" r="r" t="t"/>
              <a:pathLst>
                <a:path extrusionOk="0" h="2750" w="4583">
                  <a:moveTo>
                    <a:pt x="2310" y="0"/>
                  </a:moveTo>
                  <a:lnTo>
                    <a:pt x="1833" y="477"/>
                  </a:lnTo>
                  <a:lnTo>
                    <a:pt x="2310" y="917"/>
                  </a:lnTo>
                  <a:lnTo>
                    <a:pt x="0" y="917"/>
                  </a:lnTo>
                  <a:lnTo>
                    <a:pt x="0" y="1393"/>
                  </a:lnTo>
                  <a:lnTo>
                    <a:pt x="1833" y="1393"/>
                  </a:lnTo>
                  <a:lnTo>
                    <a:pt x="2310" y="2310"/>
                  </a:lnTo>
                  <a:lnTo>
                    <a:pt x="2750" y="2310"/>
                  </a:lnTo>
                  <a:lnTo>
                    <a:pt x="2750" y="2750"/>
                  </a:lnTo>
                  <a:lnTo>
                    <a:pt x="3226" y="2750"/>
                  </a:lnTo>
                  <a:lnTo>
                    <a:pt x="3666" y="2310"/>
                  </a:lnTo>
                  <a:lnTo>
                    <a:pt x="3666" y="1833"/>
                  </a:lnTo>
                  <a:lnTo>
                    <a:pt x="4143" y="1833"/>
                  </a:lnTo>
                  <a:lnTo>
                    <a:pt x="4583" y="917"/>
                  </a:lnTo>
                  <a:lnTo>
                    <a:pt x="4143" y="1393"/>
                  </a:lnTo>
                  <a:lnTo>
                    <a:pt x="3666" y="1393"/>
                  </a:lnTo>
                  <a:lnTo>
                    <a:pt x="3226" y="917"/>
                  </a:lnTo>
                  <a:lnTo>
                    <a:pt x="3226" y="477"/>
                  </a:lnTo>
                  <a:lnTo>
                    <a:pt x="231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6" name="Google Shape;4316;p66"/>
            <p:cNvSpPr/>
            <p:nvPr/>
          </p:nvSpPr>
          <p:spPr>
            <a:xfrm>
              <a:off x="5226947" y="4233183"/>
              <a:ext cx="37149" cy="21814"/>
            </a:xfrm>
            <a:custGeom>
              <a:rect b="b" l="l" r="r" t="t"/>
              <a:pathLst>
                <a:path extrusionOk="0" h="1357" w="2311">
                  <a:moveTo>
                    <a:pt x="1" y="0"/>
                  </a:moveTo>
                  <a:lnTo>
                    <a:pt x="1" y="440"/>
                  </a:lnTo>
                  <a:lnTo>
                    <a:pt x="477" y="917"/>
                  </a:lnTo>
                  <a:lnTo>
                    <a:pt x="917" y="917"/>
                  </a:lnTo>
                  <a:lnTo>
                    <a:pt x="1834" y="1357"/>
                  </a:lnTo>
                  <a:lnTo>
                    <a:pt x="2310" y="1357"/>
                  </a:lnTo>
                  <a:lnTo>
                    <a:pt x="2310" y="917"/>
                  </a:lnTo>
                  <a:lnTo>
                    <a:pt x="1834" y="440"/>
                  </a:lnTo>
                  <a:lnTo>
                    <a:pt x="917" y="44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7" name="Google Shape;4317;p66"/>
            <p:cNvSpPr/>
            <p:nvPr/>
          </p:nvSpPr>
          <p:spPr>
            <a:xfrm>
              <a:off x="5028356" y="4292114"/>
              <a:ext cx="29482" cy="29482"/>
            </a:xfrm>
            <a:custGeom>
              <a:rect b="b" l="l" r="r" t="t"/>
              <a:pathLst>
                <a:path extrusionOk="0" h="1834" w="1834">
                  <a:moveTo>
                    <a:pt x="917" y="0"/>
                  </a:moveTo>
                  <a:lnTo>
                    <a:pt x="917" y="440"/>
                  </a:lnTo>
                  <a:lnTo>
                    <a:pt x="0" y="440"/>
                  </a:lnTo>
                  <a:lnTo>
                    <a:pt x="0" y="917"/>
                  </a:lnTo>
                  <a:lnTo>
                    <a:pt x="0" y="1833"/>
                  </a:lnTo>
                  <a:lnTo>
                    <a:pt x="917" y="917"/>
                  </a:lnTo>
                  <a:lnTo>
                    <a:pt x="1357" y="917"/>
                  </a:lnTo>
                  <a:lnTo>
                    <a:pt x="1357" y="440"/>
                  </a:lnTo>
                  <a:lnTo>
                    <a:pt x="183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8" name="Google Shape;4318;p66"/>
            <p:cNvSpPr/>
            <p:nvPr/>
          </p:nvSpPr>
          <p:spPr>
            <a:xfrm>
              <a:off x="4932292" y="3408133"/>
              <a:ext cx="7684" cy="7089"/>
            </a:xfrm>
            <a:custGeom>
              <a:rect b="b" l="l" r="r" t="t"/>
              <a:pathLst>
                <a:path extrusionOk="0" h="441" w="478">
                  <a:moveTo>
                    <a:pt x="477" y="1"/>
                  </a:move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19" name="Google Shape;4319;p66"/>
            <p:cNvSpPr/>
            <p:nvPr/>
          </p:nvSpPr>
          <p:spPr>
            <a:xfrm>
              <a:off x="5492136" y="3953253"/>
              <a:ext cx="7684" cy="7089"/>
            </a:xfrm>
            <a:custGeom>
              <a:rect b="b" l="l" r="r" t="t"/>
              <a:pathLst>
                <a:path extrusionOk="0" h="441" w="478">
                  <a:moveTo>
                    <a:pt x="477" y="1"/>
                  </a:moveTo>
                  <a:lnTo>
                    <a:pt x="1"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0" name="Google Shape;4320;p66"/>
            <p:cNvSpPr/>
            <p:nvPr/>
          </p:nvSpPr>
          <p:spPr>
            <a:xfrm>
              <a:off x="4822098" y="3290271"/>
              <a:ext cx="758451" cy="743742"/>
            </a:xfrm>
            <a:custGeom>
              <a:rect b="b" l="l" r="r" t="t"/>
              <a:pathLst>
                <a:path extrusionOk="0" h="46267" w="47182">
                  <a:moveTo>
                    <a:pt x="28412" y="1"/>
                  </a:moveTo>
                  <a:lnTo>
                    <a:pt x="27935" y="441"/>
                  </a:lnTo>
                  <a:lnTo>
                    <a:pt x="26579" y="441"/>
                  </a:lnTo>
                  <a:lnTo>
                    <a:pt x="26102" y="917"/>
                  </a:lnTo>
                  <a:lnTo>
                    <a:pt x="26102" y="1357"/>
                  </a:lnTo>
                  <a:lnTo>
                    <a:pt x="26102" y="1834"/>
                  </a:lnTo>
                  <a:lnTo>
                    <a:pt x="25662" y="2274"/>
                  </a:lnTo>
                  <a:lnTo>
                    <a:pt x="25662" y="2750"/>
                  </a:lnTo>
                  <a:lnTo>
                    <a:pt x="25662" y="3667"/>
                  </a:lnTo>
                  <a:lnTo>
                    <a:pt x="25662" y="4583"/>
                  </a:lnTo>
                  <a:lnTo>
                    <a:pt x="24746" y="4583"/>
                  </a:lnTo>
                  <a:lnTo>
                    <a:pt x="24269" y="5023"/>
                  </a:lnTo>
                  <a:lnTo>
                    <a:pt x="23829" y="5023"/>
                  </a:lnTo>
                  <a:lnTo>
                    <a:pt x="22913" y="5500"/>
                  </a:lnTo>
                  <a:lnTo>
                    <a:pt x="21996" y="5940"/>
                  </a:lnTo>
                  <a:lnTo>
                    <a:pt x="21080" y="5940"/>
                  </a:lnTo>
                  <a:lnTo>
                    <a:pt x="20163" y="6416"/>
                  </a:lnTo>
                  <a:lnTo>
                    <a:pt x="20163" y="6856"/>
                  </a:lnTo>
                  <a:lnTo>
                    <a:pt x="21520" y="6856"/>
                  </a:lnTo>
                  <a:lnTo>
                    <a:pt x="21996" y="7333"/>
                  </a:lnTo>
                  <a:lnTo>
                    <a:pt x="21520" y="7773"/>
                  </a:lnTo>
                  <a:lnTo>
                    <a:pt x="21520" y="8249"/>
                  </a:lnTo>
                  <a:lnTo>
                    <a:pt x="20603" y="7773"/>
                  </a:lnTo>
                  <a:lnTo>
                    <a:pt x="18770" y="7773"/>
                  </a:lnTo>
                  <a:lnTo>
                    <a:pt x="18770" y="7333"/>
                  </a:lnTo>
                  <a:lnTo>
                    <a:pt x="17414" y="7333"/>
                  </a:lnTo>
                  <a:lnTo>
                    <a:pt x="16497" y="6856"/>
                  </a:lnTo>
                  <a:lnTo>
                    <a:pt x="15581" y="6416"/>
                  </a:lnTo>
                  <a:lnTo>
                    <a:pt x="15581" y="6856"/>
                  </a:lnTo>
                  <a:lnTo>
                    <a:pt x="14664" y="6416"/>
                  </a:lnTo>
                  <a:lnTo>
                    <a:pt x="15104" y="5940"/>
                  </a:lnTo>
                  <a:lnTo>
                    <a:pt x="14664" y="5500"/>
                  </a:lnTo>
                  <a:lnTo>
                    <a:pt x="14664" y="5023"/>
                  </a:lnTo>
                  <a:lnTo>
                    <a:pt x="15104" y="4583"/>
                  </a:lnTo>
                  <a:lnTo>
                    <a:pt x="14188" y="4583"/>
                  </a:lnTo>
                  <a:lnTo>
                    <a:pt x="13271" y="4107"/>
                  </a:lnTo>
                  <a:lnTo>
                    <a:pt x="12831" y="4107"/>
                  </a:lnTo>
                  <a:lnTo>
                    <a:pt x="12831" y="4583"/>
                  </a:lnTo>
                  <a:lnTo>
                    <a:pt x="12355" y="5500"/>
                  </a:lnTo>
                  <a:lnTo>
                    <a:pt x="12355" y="6416"/>
                  </a:lnTo>
                  <a:lnTo>
                    <a:pt x="12355" y="6856"/>
                  </a:lnTo>
                  <a:lnTo>
                    <a:pt x="13271" y="7773"/>
                  </a:lnTo>
                  <a:lnTo>
                    <a:pt x="12831" y="8249"/>
                  </a:lnTo>
                  <a:lnTo>
                    <a:pt x="12831" y="8689"/>
                  </a:lnTo>
                  <a:lnTo>
                    <a:pt x="12831" y="9166"/>
                  </a:lnTo>
                  <a:lnTo>
                    <a:pt x="13271" y="9606"/>
                  </a:lnTo>
                  <a:lnTo>
                    <a:pt x="13271" y="10083"/>
                  </a:lnTo>
                  <a:lnTo>
                    <a:pt x="12355" y="10083"/>
                  </a:lnTo>
                  <a:lnTo>
                    <a:pt x="11915" y="9606"/>
                  </a:lnTo>
                  <a:lnTo>
                    <a:pt x="10998" y="9606"/>
                  </a:lnTo>
                  <a:lnTo>
                    <a:pt x="11438" y="9166"/>
                  </a:lnTo>
                  <a:lnTo>
                    <a:pt x="10522" y="9166"/>
                  </a:lnTo>
                  <a:lnTo>
                    <a:pt x="9165" y="9606"/>
                  </a:lnTo>
                  <a:lnTo>
                    <a:pt x="8689" y="9166"/>
                  </a:lnTo>
                  <a:lnTo>
                    <a:pt x="8689" y="9606"/>
                  </a:lnTo>
                  <a:lnTo>
                    <a:pt x="7772" y="9606"/>
                  </a:lnTo>
                  <a:lnTo>
                    <a:pt x="7772" y="9166"/>
                  </a:lnTo>
                  <a:lnTo>
                    <a:pt x="7772" y="8249"/>
                  </a:lnTo>
                  <a:lnTo>
                    <a:pt x="6856" y="8249"/>
                  </a:lnTo>
                  <a:lnTo>
                    <a:pt x="6856" y="7773"/>
                  </a:lnTo>
                  <a:lnTo>
                    <a:pt x="5939" y="7333"/>
                  </a:lnTo>
                  <a:lnTo>
                    <a:pt x="5499" y="7773"/>
                  </a:lnTo>
                  <a:lnTo>
                    <a:pt x="5499" y="8249"/>
                  </a:lnTo>
                  <a:lnTo>
                    <a:pt x="4583" y="8249"/>
                  </a:lnTo>
                  <a:lnTo>
                    <a:pt x="4106" y="7773"/>
                  </a:lnTo>
                  <a:lnTo>
                    <a:pt x="2750" y="7773"/>
                  </a:lnTo>
                  <a:lnTo>
                    <a:pt x="2273" y="7333"/>
                  </a:lnTo>
                  <a:lnTo>
                    <a:pt x="1833" y="8249"/>
                  </a:lnTo>
                  <a:lnTo>
                    <a:pt x="440" y="8249"/>
                  </a:lnTo>
                  <a:lnTo>
                    <a:pt x="440" y="8689"/>
                  </a:lnTo>
                  <a:lnTo>
                    <a:pt x="1833" y="8689"/>
                  </a:lnTo>
                  <a:lnTo>
                    <a:pt x="1833" y="9166"/>
                  </a:lnTo>
                  <a:lnTo>
                    <a:pt x="1833" y="9606"/>
                  </a:lnTo>
                  <a:lnTo>
                    <a:pt x="1357" y="9606"/>
                  </a:lnTo>
                  <a:lnTo>
                    <a:pt x="1357" y="10083"/>
                  </a:lnTo>
                  <a:lnTo>
                    <a:pt x="440" y="10083"/>
                  </a:lnTo>
                  <a:lnTo>
                    <a:pt x="0" y="10522"/>
                  </a:lnTo>
                  <a:lnTo>
                    <a:pt x="440" y="10522"/>
                  </a:lnTo>
                  <a:lnTo>
                    <a:pt x="917" y="10999"/>
                  </a:lnTo>
                  <a:lnTo>
                    <a:pt x="1833" y="11916"/>
                  </a:lnTo>
                  <a:lnTo>
                    <a:pt x="1833" y="11439"/>
                  </a:lnTo>
                  <a:lnTo>
                    <a:pt x="2750" y="11916"/>
                  </a:lnTo>
                  <a:lnTo>
                    <a:pt x="2750" y="11439"/>
                  </a:lnTo>
                  <a:lnTo>
                    <a:pt x="3190" y="11439"/>
                  </a:lnTo>
                  <a:lnTo>
                    <a:pt x="3190" y="11916"/>
                  </a:lnTo>
                  <a:lnTo>
                    <a:pt x="4106" y="12832"/>
                  </a:lnTo>
                  <a:lnTo>
                    <a:pt x="4583" y="12832"/>
                  </a:lnTo>
                  <a:lnTo>
                    <a:pt x="4583" y="13272"/>
                  </a:lnTo>
                  <a:lnTo>
                    <a:pt x="5023" y="13272"/>
                  </a:lnTo>
                  <a:lnTo>
                    <a:pt x="5023" y="13749"/>
                  </a:lnTo>
                  <a:lnTo>
                    <a:pt x="5023" y="14188"/>
                  </a:lnTo>
                  <a:lnTo>
                    <a:pt x="7332" y="14188"/>
                  </a:lnTo>
                  <a:lnTo>
                    <a:pt x="6856" y="14665"/>
                  </a:lnTo>
                  <a:lnTo>
                    <a:pt x="7332" y="14665"/>
                  </a:lnTo>
                  <a:lnTo>
                    <a:pt x="7772" y="15105"/>
                  </a:lnTo>
                  <a:lnTo>
                    <a:pt x="7332" y="16021"/>
                  </a:lnTo>
                  <a:lnTo>
                    <a:pt x="7772" y="16021"/>
                  </a:lnTo>
                  <a:lnTo>
                    <a:pt x="8249" y="16498"/>
                  </a:lnTo>
                  <a:lnTo>
                    <a:pt x="8249" y="16938"/>
                  </a:lnTo>
                  <a:lnTo>
                    <a:pt x="8689" y="16938"/>
                  </a:lnTo>
                  <a:lnTo>
                    <a:pt x="8689" y="17415"/>
                  </a:lnTo>
                  <a:lnTo>
                    <a:pt x="7772" y="18331"/>
                  </a:lnTo>
                  <a:lnTo>
                    <a:pt x="8249" y="18771"/>
                  </a:lnTo>
                  <a:lnTo>
                    <a:pt x="8689" y="19687"/>
                  </a:lnTo>
                  <a:lnTo>
                    <a:pt x="9165" y="19687"/>
                  </a:lnTo>
                  <a:lnTo>
                    <a:pt x="9165" y="20604"/>
                  </a:lnTo>
                  <a:lnTo>
                    <a:pt x="9605" y="21081"/>
                  </a:lnTo>
                  <a:lnTo>
                    <a:pt x="9605" y="21521"/>
                  </a:lnTo>
                  <a:lnTo>
                    <a:pt x="10522" y="21997"/>
                  </a:lnTo>
                  <a:lnTo>
                    <a:pt x="10998" y="21521"/>
                  </a:lnTo>
                  <a:lnTo>
                    <a:pt x="11438" y="21997"/>
                  </a:lnTo>
                  <a:lnTo>
                    <a:pt x="11438" y="22437"/>
                  </a:lnTo>
                  <a:lnTo>
                    <a:pt x="10998" y="22914"/>
                  </a:lnTo>
                  <a:lnTo>
                    <a:pt x="11438" y="22914"/>
                  </a:lnTo>
                  <a:lnTo>
                    <a:pt x="10998" y="23830"/>
                  </a:lnTo>
                  <a:lnTo>
                    <a:pt x="10998" y="24747"/>
                  </a:lnTo>
                  <a:lnTo>
                    <a:pt x="10998" y="25187"/>
                  </a:lnTo>
                  <a:lnTo>
                    <a:pt x="10522" y="25663"/>
                  </a:lnTo>
                  <a:lnTo>
                    <a:pt x="10522" y="26103"/>
                  </a:lnTo>
                  <a:lnTo>
                    <a:pt x="10998" y="26103"/>
                  </a:lnTo>
                  <a:lnTo>
                    <a:pt x="10998" y="26580"/>
                  </a:lnTo>
                  <a:lnTo>
                    <a:pt x="10998" y="27020"/>
                  </a:lnTo>
                  <a:lnTo>
                    <a:pt x="11438" y="27496"/>
                  </a:lnTo>
                  <a:lnTo>
                    <a:pt x="11438" y="27936"/>
                  </a:lnTo>
                  <a:lnTo>
                    <a:pt x="11915" y="28853"/>
                  </a:lnTo>
                  <a:lnTo>
                    <a:pt x="11915" y="29329"/>
                  </a:lnTo>
                  <a:lnTo>
                    <a:pt x="11438" y="28853"/>
                  </a:lnTo>
                  <a:lnTo>
                    <a:pt x="10998" y="28413"/>
                  </a:lnTo>
                  <a:lnTo>
                    <a:pt x="10998" y="27936"/>
                  </a:lnTo>
                  <a:lnTo>
                    <a:pt x="10522" y="27496"/>
                  </a:lnTo>
                  <a:lnTo>
                    <a:pt x="10522" y="27020"/>
                  </a:lnTo>
                  <a:lnTo>
                    <a:pt x="10082" y="26580"/>
                  </a:lnTo>
                  <a:lnTo>
                    <a:pt x="10082" y="26103"/>
                  </a:lnTo>
                  <a:lnTo>
                    <a:pt x="9605" y="26580"/>
                  </a:lnTo>
                  <a:lnTo>
                    <a:pt x="9605" y="27936"/>
                  </a:lnTo>
                  <a:lnTo>
                    <a:pt x="9605" y="28413"/>
                  </a:lnTo>
                  <a:lnTo>
                    <a:pt x="9165" y="29329"/>
                  </a:lnTo>
                  <a:lnTo>
                    <a:pt x="9165" y="30246"/>
                  </a:lnTo>
                  <a:lnTo>
                    <a:pt x="8689" y="30246"/>
                  </a:lnTo>
                  <a:lnTo>
                    <a:pt x="9605" y="30686"/>
                  </a:lnTo>
                  <a:lnTo>
                    <a:pt x="9605" y="31162"/>
                  </a:lnTo>
                  <a:lnTo>
                    <a:pt x="8249" y="31162"/>
                  </a:lnTo>
                  <a:lnTo>
                    <a:pt x="8249" y="31602"/>
                  </a:lnTo>
                  <a:lnTo>
                    <a:pt x="8689" y="32079"/>
                  </a:lnTo>
                  <a:lnTo>
                    <a:pt x="7772" y="32519"/>
                  </a:lnTo>
                  <a:lnTo>
                    <a:pt x="8249" y="32995"/>
                  </a:lnTo>
                  <a:lnTo>
                    <a:pt x="7772" y="32995"/>
                  </a:lnTo>
                  <a:lnTo>
                    <a:pt x="7772" y="34352"/>
                  </a:lnTo>
                  <a:lnTo>
                    <a:pt x="7332" y="34352"/>
                  </a:lnTo>
                  <a:lnTo>
                    <a:pt x="6856" y="34828"/>
                  </a:lnTo>
                  <a:lnTo>
                    <a:pt x="6856" y="35268"/>
                  </a:lnTo>
                  <a:lnTo>
                    <a:pt x="5939" y="36185"/>
                  </a:lnTo>
                  <a:lnTo>
                    <a:pt x="5023" y="37101"/>
                  </a:lnTo>
                  <a:lnTo>
                    <a:pt x="5023" y="37578"/>
                  </a:lnTo>
                  <a:lnTo>
                    <a:pt x="5499" y="37578"/>
                  </a:lnTo>
                  <a:lnTo>
                    <a:pt x="5939" y="38494"/>
                  </a:lnTo>
                  <a:lnTo>
                    <a:pt x="5939" y="38934"/>
                  </a:lnTo>
                  <a:lnTo>
                    <a:pt x="5939" y="39411"/>
                  </a:lnTo>
                  <a:lnTo>
                    <a:pt x="6416" y="39411"/>
                  </a:lnTo>
                  <a:lnTo>
                    <a:pt x="6856" y="38934"/>
                  </a:lnTo>
                  <a:lnTo>
                    <a:pt x="6856" y="39411"/>
                  </a:lnTo>
                  <a:lnTo>
                    <a:pt x="7772" y="39851"/>
                  </a:lnTo>
                  <a:lnTo>
                    <a:pt x="8689" y="39851"/>
                  </a:lnTo>
                  <a:lnTo>
                    <a:pt x="9165" y="40767"/>
                  </a:lnTo>
                  <a:lnTo>
                    <a:pt x="10082" y="40767"/>
                  </a:lnTo>
                  <a:lnTo>
                    <a:pt x="10522" y="41244"/>
                  </a:lnTo>
                  <a:lnTo>
                    <a:pt x="10998" y="41684"/>
                  </a:lnTo>
                  <a:lnTo>
                    <a:pt x="11438" y="42160"/>
                  </a:lnTo>
                  <a:lnTo>
                    <a:pt x="12355" y="42160"/>
                  </a:lnTo>
                  <a:lnTo>
                    <a:pt x="13271" y="42600"/>
                  </a:lnTo>
                  <a:lnTo>
                    <a:pt x="13748" y="42600"/>
                  </a:lnTo>
                  <a:lnTo>
                    <a:pt x="13748" y="43077"/>
                  </a:lnTo>
                  <a:lnTo>
                    <a:pt x="14664" y="43077"/>
                  </a:lnTo>
                  <a:lnTo>
                    <a:pt x="16021" y="42600"/>
                  </a:lnTo>
                  <a:lnTo>
                    <a:pt x="16497" y="43077"/>
                  </a:lnTo>
                  <a:lnTo>
                    <a:pt x="16937" y="43517"/>
                  </a:lnTo>
                  <a:lnTo>
                    <a:pt x="16937" y="44433"/>
                  </a:lnTo>
                  <a:lnTo>
                    <a:pt x="17414" y="44910"/>
                  </a:lnTo>
                  <a:lnTo>
                    <a:pt x="18330" y="44910"/>
                  </a:lnTo>
                  <a:lnTo>
                    <a:pt x="18330" y="44433"/>
                  </a:lnTo>
                  <a:lnTo>
                    <a:pt x="18770" y="44433"/>
                  </a:lnTo>
                  <a:lnTo>
                    <a:pt x="19247" y="43993"/>
                  </a:lnTo>
                  <a:lnTo>
                    <a:pt x="19687" y="43993"/>
                  </a:lnTo>
                  <a:lnTo>
                    <a:pt x="20163" y="44433"/>
                  </a:lnTo>
                  <a:lnTo>
                    <a:pt x="20163" y="45350"/>
                  </a:lnTo>
                  <a:lnTo>
                    <a:pt x="20163" y="45826"/>
                  </a:lnTo>
                  <a:lnTo>
                    <a:pt x="21080" y="45350"/>
                  </a:lnTo>
                  <a:lnTo>
                    <a:pt x="21996" y="45826"/>
                  </a:lnTo>
                  <a:lnTo>
                    <a:pt x="23353" y="45826"/>
                  </a:lnTo>
                  <a:lnTo>
                    <a:pt x="23829" y="46266"/>
                  </a:lnTo>
                  <a:lnTo>
                    <a:pt x="24269" y="45826"/>
                  </a:lnTo>
                  <a:lnTo>
                    <a:pt x="24269" y="45350"/>
                  </a:lnTo>
                  <a:lnTo>
                    <a:pt x="23829" y="45350"/>
                  </a:lnTo>
                  <a:lnTo>
                    <a:pt x="23829" y="44910"/>
                  </a:lnTo>
                  <a:lnTo>
                    <a:pt x="24269" y="44433"/>
                  </a:lnTo>
                  <a:lnTo>
                    <a:pt x="23829" y="43993"/>
                  </a:lnTo>
                  <a:lnTo>
                    <a:pt x="24269" y="43077"/>
                  </a:lnTo>
                  <a:lnTo>
                    <a:pt x="23829" y="42600"/>
                  </a:lnTo>
                  <a:lnTo>
                    <a:pt x="24269" y="41684"/>
                  </a:lnTo>
                  <a:lnTo>
                    <a:pt x="25186" y="41684"/>
                  </a:lnTo>
                  <a:lnTo>
                    <a:pt x="25662" y="41244"/>
                  </a:lnTo>
                  <a:lnTo>
                    <a:pt x="27019" y="41244"/>
                  </a:lnTo>
                  <a:lnTo>
                    <a:pt x="27495" y="40767"/>
                  </a:lnTo>
                  <a:lnTo>
                    <a:pt x="27935" y="40327"/>
                  </a:lnTo>
                  <a:lnTo>
                    <a:pt x="28412" y="40327"/>
                  </a:lnTo>
                  <a:lnTo>
                    <a:pt x="28852" y="40767"/>
                  </a:lnTo>
                  <a:lnTo>
                    <a:pt x="29328" y="41244"/>
                  </a:lnTo>
                  <a:lnTo>
                    <a:pt x="29768" y="40767"/>
                  </a:lnTo>
                  <a:lnTo>
                    <a:pt x="30685" y="40767"/>
                  </a:lnTo>
                  <a:lnTo>
                    <a:pt x="31161" y="41684"/>
                  </a:lnTo>
                  <a:lnTo>
                    <a:pt x="31601" y="41244"/>
                  </a:lnTo>
                  <a:lnTo>
                    <a:pt x="32078" y="41244"/>
                  </a:lnTo>
                  <a:lnTo>
                    <a:pt x="32518" y="40767"/>
                  </a:lnTo>
                  <a:lnTo>
                    <a:pt x="32994" y="40767"/>
                  </a:lnTo>
                  <a:lnTo>
                    <a:pt x="32994" y="41244"/>
                  </a:lnTo>
                  <a:lnTo>
                    <a:pt x="32994" y="41684"/>
                  </a:lnTo>
                  <a:lnTo>
                    <a:pt x="33911" y="41684"/>
                  </a:lnTo>
                  <a:lnTo>
                    <a:pt x="33911" y="42160"/>
                  </a:lnTo>
                  <a:lnTo>
                    <a:pt x="33911" y="42600"/>
                  </a:lnTo>
                  <a:lnTo>
                    <a:pt x="34351" y="42160"/>
                  </a:lnTo>
                  <a:lnTo>
                    <a:pt x="34827" y="42600"/>
                  </a:lnTo>
                  <a:lnTo>
                    <a:pt x="35267" y="43077"/>
                  </a:lnTo>
                  <a:lnTo>
                    <a:pt x="35744" y="43517"/>
                  </a:lnTo>
                  <a:lnTo>
                    <a:pt x="36184" y="43993"/>
                  </a:lnTo>
                  <a:lnTo>
                    <a:pt x="38493" y="43993"/>
                  </a:lnTo>
                  <a:lnTo>
                    <a:pt x="38933" y="43517"/>
                  </a:lnTo>
                  <a:lnTo>
                    <a:pt x="38933" y="42600"/>
                  </a:lnTo>
                  <a:lnTo>
                    <a:pt x="38933" y="42160"/>
                  </a:lnTo>
                  <a:lnTo>
                    <a:pt x="40326" y="42160"/>
                  </a:lnTo>
                  <a:lnTo>
                    <a:pt x="40326" y="41684"/>
                  </a:lnTo>
                  <a:lnTo>
                    <a:pt x="41243" y="41684"/>
                  </a:lnTo>
                  <a:lnTo>
                    <a:pt x="41243" y="42160"/>
                  </a:lnTo>
                  <a:lnTo>
                    <a:pt x="42159" y="41244"/>
                  </a:lnTo>
                  <a:lnTo>
                    <a:pt x="42599" y="40327"/>
                  </a:lnTo>
                  <a:lnTo>
                    <a:pt x="42599" y="39851"/>
                  </a:lnTo>
                  <a:lnTo>
                    <a:pt x="43076" y="39411"/>
                  </a:lnTo>
                  <a:lnTo>
                    <a:pt x="42599" y="38934"/>
                  </a:lnTo>
                  <a:lnTo>
                    <a:pt x="41683" y="38934"/>
                  </a:lnTo>
                  <a:lnTo>
                    <a:pt x="41243" y="39411"/>
                  </a:lnTo>
                  <a:lnTo>
                    <a:pt x="41243" y="38934"/>
                  </a:lnTo>
                  <a:lnTo>
                    <a:pt x="40766" y="38934"/>
                  </a:lnTo>
                  <a:lnTo>
                    <a:pt x="40326" y="38018"/>
                  </a:lnTo>
                  <a:lnTo>
                    <a:pt x="40326" y="37578"/>
                  </a:lnTo>
                  <a:lnTo>
                    <a:pt x="40326" y="36661"/>
                  </a:lnTo>
                  <a:lnTo>
                    <a:pt x="40326" y="36185"/>
                  </a:lnTo>
                  <a:lnTo>
                    <a:pt x="40766" y="35745"/>
                  </a:lnTo>
                  <a:lnTo>
                    <a:pt x="40766" y="35268"/>
                  </a:lnTo>
                  <a:lnTo>
                    <a:pt x="40766" y="34828"/>
                  </a:lnTo>
                  <a:lnTo>
                    <a:pt x="40326" y="34352"/>
                  </a:lnTo>
                  <a:lnTo>
                    <a:pt x="39850" y="34352"/>
                  </a:lnTo>
                  <a:lnTo>
                    <a:pt x="39410" y="33912"/>
                  </a:lnTo>
                  <a:lnTo>
                    <a:pt x="38933" y="33912"/>
                  </a:lnTo>
                  <a:lnTo>
                    <a:pt x="38933" y="33435"/>
                  </a:lnTo>
                  <a:lnTo>
                    <a:pt x="40766" y="33435"/>
                  </a:lnTo>
                  <a:lnTo>
                    <a:pt x="41243" y="32519"/>
                  </a:lnTo>
                  <a:lnTo>
                    <a:pt x="41683" y="32079"/>
                  </a:lnTo>
                  <a:lnTo>
                    <a:pt x="42159" y="31602"/>
                  </a:lnTo>
                  <a:lnTo>
                    <a:pt x="41243" y="31162"/>
                  </a:lnTo>
                  <a:lnTo>
                    <a:pt x="41243" y="30686"/>
                  </a:lnTo>
                  <a:lnTo>
                    <a:pt x="40766" y="30246"/>
                  </a:lnTo>
                  <a:lnTo>
                    <a:pt x="40766" y="29769"/>
                  </a:lnTo>
                  <a:lnTo>
                    <a:pt x="41243" y="29769"/>
                  </a:lnTo>
                  <a:lnTo>
                    <a:pt x="41243" y="29329"/>
                  </a:lnTo>
                  <a:lnTo>
                    <a:pt x="41243" y="28853"/>
                  </a:lnTo>
                  <a:lnTo>
                    <a:pt x="40766" y="28413"/>
                  </a:lnTo>
                  <a:lnTo>
                    <a:pt x="40766" y="27936"/>
                  </a:lnTo>
                  <a:lnTo>
                    <a:pt x="41243" y="27936"/>
                  </a:lnTo>
                  <a:lnTo>
                    <a:pt x="40766" y="27496"/>
                  </a:lnTo>
                  <a:lnTo>
                    <a:pt x="40766" y="27020"/>
                  </a:lnTo>
                  <a:lnTo>
                    <a:pt x="41683" y="27020"/>
                  </a:lnTo>
                  <a:lnTo>
                    <a:pt x="41683" y="26103"/>
                  </a:lnTo>
                  <a:lnTo>
                    <a:pt x="41243" y="25187"/>
                  </a:lnTo>
                  <a:lnTo>
                    <a:pt x="40766" y="25663"/>
                  </a:lnTo>
                  <a:lnTo>
                    <a:pt x="40766" y="26103"/>
                  </a:lnTo>
                  <a:lnTo>
                    <a:pt x="40326" y="26103"/>
                  </a:lnTo>
                  <a:lnTo>
                    <a:pt x="39850" y="27020"/>
                  </a:lnTo>
                  <a:lnTo>
                    <a:pt x="38933" y="27496"/>
                  </a:lnTo>
                  <a:lnTo>
                    <a:pt x="38017" y="26580"/>
                  </a:lnTo>
                  <a:lnTo>
                    <a:pt x="38493" y="25663"/>
                  </a:lnTo>
                  <a:lnTo>
                    <a:pt x="39410" y="24747"/>
                  </a:lnTo>
                  <a:lnTo>
                    <a:pt x="39410" y="24270"/>
                  </a:lnTo>
                  <a:lnTo>
                    <a:pt x="39850" y="23354"/>
                  </a:lnTo>
                  <a:lnTo>
                    <a:pt x="40766" y="23354"/>
                  </a:lnTo>
                  <a:lnTo>
                    <a:pt x="41683" y="22914"/>
                  </a:lnTo>
                  <a:lnTo>
                    <a:pt x="42159" y="21997"/>
                  </a:lnTo>
                  <a:lnTo>
                    <a:pt x="42159" y="21521"/>
                  </a:lnTo>
                  <a:lnTo>
                    <a:pt x="42599" y="21081"/>
                  </a:lnTo>
                  <a:lnTo>
                    <a:pt x="43516" y="21521"/>
                  </a:lnTo>
                  <a:lnTo>
                    <a:pt x="43992" y="21521"/>
                  </a:lnTo>
                  <a:lnTo>
                    <a:pt x="44432" y="20604"/>
                  </a:lnTo>
                  <a:lnTo>
                    <a:pt x="44909" y="21081"/>
                  </a:lnTo>
                  <a:lnTo>
                    <a:pt x="44909" y="20604"/>
                  </a:lnTo>
                  <a:lnTo>
                    <a:pt x="44909" y="20164"/>
                  </a:lnTo>
                  <a:lnTo>
                    <a:pt x="44909" y="19687"/>
                  </a:lnTo>
                  <a:lnTo>
                    <a:pt x="45349" y="19248"/>
                  </a:lnTo>
                  <a:lnTo>
                    <a:pt x="44909" y="18771"/>
                  </a:lnTo>
                  <a:lnTo>
                    <a:pt x="44909" y="17854"/>
                  </a:lnTo>
                  <a:lnTo>
                    <a:pt x="44909" y="17415"/>
                  </a:lnTo>
                  <a:lnTo>
                    <a:pt x="45349" y="16498"/>
                  </a:lnTo>
                  <a:lnTo>
                    <a:pt x="45349" y="16021"/>
                  </a:lnTo>
                  <a:lnTo>
                    <a:pt x="45825" y="15105"/>
                  </a:lnTo>
                  <a:lnTo>
                    <a:pt x="46265" y="14665"/>
                  </a:lnTo>
                  <a:lnTo>
                    <a:pt x="47182" y="13749"/>
                  </a:lnTo>
                  <a:lnTo>
                    <a:pt x="46742" y="13272"/>
                  </a:lnTo>
                  <a:lnTo>
                    <a:pt x="45825" y="13272"/>
                  </a:lnTo>
                  <a:lnTo>
                    <a:pt x="45349" y="12832"/>
                  </a:lnTo>
                  <a:lnTo>
                    <a:pt x="44432" y="12832"/>
                  </a:lnTo>
                  <a:lnTo>
                    <a:pt x="43076" y="12355"/>
                  </a:lnTo>
                  <a:lnTo>
                    <a:pt x="42599" y="11916"/>
                  </a:lnTo>
                  <a:lnTo>
                    <a:pt x="42159" y="10999"/>
                  </a:lnTo>
                  <a:lnTo>
                    <a:pt x="41683" y="10522"/>
                  </a:lnTo>
                  <a:lnTo>
                    <a:pt x="41683" y="10083"/>
                  </a:lnTo>
                  <a:lnTo>
                    <a:pt x="40326" y="10083"/>
                  </a:lnTo>
                  <a:lnTo>
                    <a:pt x="39850" y="9606"/>
                  </a:lnTo>
                  <a:lnTo>
                    <a:pt x="39410" y="10083"/>
                  </a:lnTo>
                  <a:lnTo>
                    <a:pt x="38933" y="10083"/>
                  </a:lnTo>
                  <a:lnTo>
                    <a:pt x="38493" y="10522"/>
                  </a:lnTo>
                  <a:lnTo>
                    <a:pt x="38493" y="10083"/>
                  </a:lnTo>
                  <a:lnTo>
                    <a:pt x="38017" y="9606"/>
                  </a:lnTo>
                  <a:lnTo>
                    <a:pt x="37577" y="9166"/>
                  </a:lnTo>
                  <a:lnTo>
                    <a:pt x="37100" y="9166"/>
                  </a:lnTo>
                  <a:lnTo>
                    <a:pt x="37100" y="8689"/>
                  </a:lnTo>
                  <a:lnTo>
                    <a:pt x="36660" y="8249"/>
                  </a:lnTo>
                  <a:lnTo>
                    <a:pt x="36660" y="7773"/>
                  </a:lnTo>
                  <a:lnTo>
                    <a:pt x="35744" y="7333"/>
                  </a:lnTo>
                  <a:lnTo>
                    <a:pt x="35744" y="6856"/>
                  </a:lnTo>
                  <a:lnTo>
                    <a:pt x="35267" y="6856"/>
                  </a:lnTo>
                  <a:lnTo>
                    <a:pt x="35267" y="7333"/>
                  </a:lnTo>
                  <a:lnTo>
                    <a:pt x="34351" y="7333"/>
                  </a:lnTo>
                  <a:lnTo>
                    <a:pt x="33911" y="6856"/>
                  </a:lnTo>
                  <a:lnTo>
                    <a:pt x="34351" y="6416"/>
                  </a:lnTo>
                  <a:lnTo>
                    <a:pt x="34351" y="5500"/>
                  </a:lnTo>
                  <a:lnTo>
                    <a:pt x="34351" y="5023"/>
                  </a:lnTo>
                  <a:lnTo>
                    <a:pt x="32994" y="5023"/>
                  </a:lnTo>
                  <a:lnTo>
                    <a:pt x="32078" y="4107"/>
                  </a:lnTo>
                  <a:lnTo>
                    <a:pt x="32078" y="3667"/>
                  </a:lnTo>
                  <a:lnTo>
                    <a:pt x="31161" y="3667"/>
                  </a:lnTo>
                  <a:lnTo>
                    <a:pt x="31161" y="3190"/>
                  </a:lnTo>
                  <a:lnTo>
                    <a:pt x="31161" y="2750"/>
                  </a:lnTo>
                  <a:lnTo>
                    <a:pt x="30245" y="2750"/>
                  </a:lnTo>
                  <a:lnTo>
                    <a:pt x="30245" y="2274"/>
                  </a:lnTo>
                  <a:lnTo>
                    <a:pt x="29768" y="1834"/>
                  </a:lnTo>
                  <a:lnTo>
                    <a:pt x="29768" y="1357"/>
                  </a:lnTo>
                  <a:lnTo>
                    <a:pt x="29328" y="917"/>
                  </a:lnTo>
                  <a:lnTo>
                    <a:pt x="29328" y="441"/>
                  </a:lnTo>
                  <a:lnTo>
                    <a:pt x="29328"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1" name="Google Shape;4321;p66"/>
            <p:cNvSpPr/>
            <p:nvPr/>
          </p:nvSpPr>
          <p:spPr>
            <a:xfrm>
              <a:off x="4939960" y="1802257"/>
              <a:ext cx="16" cy="7089"/>
            </a:xfrm>
            <a:custGeom>
              <a:rect b="b" l="l" r="r" t="t"/>
              <a:pathLst>
                <a:path extrusionOk="0" h="441" w="1">
                  <a:moveTo>
                    <a:pt x="0" y="1"/>
                  </a:moveTo>
                  <a:lnTo>
                    <a:pt x="0" y="44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2" name="Google Shape;4322;p66"/>
            <p:cNvSpPr/>
            <p:nvPr/>
          </p:nvSpPr>
          <p:spPr>
            <a:xfrm>
              <a:off x="4593447" y="1699136"/>
              <a:ext cx="368326" cy="309396"/>
            </a:xfrm>
            <a:custGeom>
              <a:rect b="b" l="l" r="r" t="t"/>
              <a:pathLst>
                <a:path extrusionOk="0" h="19247" w="22913">
                  <a:moveTo>
                    <a:pt x="6892" y="0"/>
                  </a:moveTo>
                  <a:lnTo>
                    <a:pt x="7332" y="440"/>
                  </a:lnTo>
                  <a:lnTo>
                    <a:pt x="8249" y="1357"/>
                  </a:lnTo>
                  <a:lnTo>
                    <a:pt x="7809" y="1357"/>
                  </a:lnTo>
                  <a:lnTo>
                    <a:pt x="7809" y="1833"/>
                  </a:lnTo>
                  <a:lnTo>
                    <a:pt x="7809" y="2273"/>
                  </a:lnTo>
                  <a:lnTo>
                    <a:pt x="7809" y="2750"/>
                  </a:lnTo>
                  <a:lnTo>
                    <a:pt x="7332" y="3666"/>
                  </a:lnTo>
                  <a:lnTo>
                    <a:pt x="6892" y="3190"/>
                  </a:lnTo>
                  <a:lnTo>
                    <a:pt x="6892" y="2273"/>
                  </a:lnTo>
                  <a:lnTo>
                    <a:pt x="5976" y="2750"/>
                  </a:lnTo>
                  <a:lnTo>
                    <a:pt x="5976" y="1833"/>
                  </a:lnTo>
                  <a:lnTo>
                    <a:pt x="5976" y="917"/>
                  </a:lnTo>
                  <a:lnTo>
                    <a:pt x="5499" y="917"/>
                  </a:lnTo>
                  <a:lnTo>
                    <a:pt x="5059" y="440"/>
                  </a:lnTo>
                  <a:lnTo>
                    <a:pt x="5059" y="2273"/>
                  </a:lnTo>
                  <a:lnTo>
                    <a:pt x="4143" y="1833"/>
                  </a:lnTo>
                  <a:lnTo>
                    <a:pt x="4583" y="2273"/>
                  </a:lnTo>
                  <a:lnTo>
                    <a:pt x="5059" y="2750"/>
                  </a:lnTo>
                  <a:lnTo>
                    <a:pt x="4143" y="3190"/>
                  </a:lnTo>
                  <a:lnTo>
                    <a:pt x="3666" y="3190"/>
                  </a:lnTo>
                  <a:lnTo>
                    <a:pt x="3666" y="2750"/>
                  </a:lnTo>
                  <a:lnTo>
                    <a:pt x="3666" y="2273"/>
                  </a:lnTo>
                  <a:lnTo>
                    <a:pt x="3226" y="1833"/>
                  </a:lnTo>
                  <a:lnTo>
                    <a:pt x="3226" y="2273"/>
                  </a:lnTo>
                  <a:lnTo>
                    <a:pt x="3226" y="2750"/>
                  </a:lnTo>
                  <a:lnTo>
                    <a:pt x="2750" y="2750"/>
                  </a:lnTo>
                  <a:lnTo>
                    <a:pt x="2750" y="2273"/>
                  </a:lnTo>
                  <a:lnTo>
                    <a:pt x="2310" y="2750"/>
                  </a:lnTo>
                  <a:lnTo>
                    <a:pt x="2310" y="3190"/>
                  </a:lnTo>
                  <a:lnTo>
                    <a:pt x="3226" y="3190"/>
                  </a:lnTo>
                  <a:lnTo>
                    <a:pt x="3666" y="3666"/>
                  </a:lnTo>
                  <a:lnTo>
                    <a:pt x="4583" y="3666"/>
                  </a:lnTo>
                  <a:lnTo>
                    <a:pt x="5499" y="4106"/>
                  </a:lnTo>
                  <a:lnTo>
                    <a:pt x="5976" y="4583"/>
                  </a:lnTo>
                  <a:lnTo>
                    <a:pt x="5976" y="5023"/>
                  </a:lnTo>
                  <a:lnTo>
                    <a:pt x="6892" y="5023"/>
                  </a:lnTo>
                  <a:lnTo>
                    <a:pt x="6892" y="5939"/>
                  </a:lnTo>
                  <a:lnTo>
                    <a:pt x="6416" y="5939"/>
                  </a:lnTo>
                  <a:lnTo>
                    <a:pt x="5499" y="5499"/>
                  </a:lnTo>
                  <a:lnTo>
                    <a:pt x="4583" y="5499"/>
                  </a:lnTo>
                  <a:lnTo>
                    <a:pt x="5059" y="5939"/>
                  </a:lnTo>
                  <a:lnTo>
                    <a:pt x="5499" y="6416"/>
                  </a:lnTo>
                  <a:lnTo>
                    <a:pt x="5976" y="6856"/>
                  </a:lnTo>
                  <a:lnTo>
                    <a:pt x="5499" y="7332"/>
                  </a:lnTo>
                  <a:lnTo>
                    <a:pt x="5059" y="7772"/>
                  </a:lnTo>
                  <a:lnTo>
                    <a:pt x="4583" y="7332"/>
                  </a:lnTo>
                  <a:lnTo>
                    <a:pt x="4143" y="6856"/>
                  </a:lnTo>
                  <a:lnTo>
                    <a:pt x="3666" y="6856"/>
                  </a:lnTo>
                  <a:lnTo>
                    <a:pt x="2310" y="6416"/>
                  </a:lnTo>
                  <a:lnTo>
                    <a:pt x="1393" y="5939"/>
                  </a:lnTo>
                  <a:lnTo>
                    <a:pt x="477" y="6416"/>
                  </a:lnTo>
                  <a:lnTo>
                    <a:pt x="477" y="6856"/>
                  </a:lnTo>
                  <a:lnTo>
                    <a:pt x="2750" y="6856"/>
                  </a:lnTo>
                  <a:lnTo>
                    <a:pt x="3226" y="7332"/>
                  </a:lnTo>
                  <a:lnTo>
                    <a:pt x="3226" y="7772"/>
                  </a:lnTo>
                  <a:lnTo>
                    <a:pt x="3666" y="7772"/>
                  </a:lnTo>
                  <a:lnTo>
                    <a:pt x="3666" y="8249"/>
                  </a:lnTo>
                  <a:lnTo>
                    <a:pt x="3666" y="8689"/>
                  </a:lnTo>
                  <a:lnTo>
                    <a:pt x="3226" y="9165"/>
                  </a:lnTo>
                  <a:lnTo>
                    <a:pt x="3226" y="10082"/>
                  </a:lnTo>
                  <a:lnTo>
                    <a:pt x="3666" y="9605"/>
                  </a:lnTo>
                  <a:lnTo>
                    <a:pt x="3666" y="10082"/>
                  </a:lnTo>
                  <a:lnTo>
                    <a:pt x="3226" y="10522"/>
                  </a:lnTo>
                  <a:lnTo>
                    <a:pt x="2750" y="10998"/>
                  </a:lnTo>
                  <a:lnTo>
                    <a:pt x="2310" y="11438"/>
                  </a:lnTo>
                  <a:lnTo>
                    <a:pt x="1393" y="11438"/>
                  </a:lnTo>
                  <a:lnTo>
                    <a:pt x="917" y="11915"/>
                  </a:lnTo>
                  <a:lnTo>
                    <a:pt x="477" y="11438"/>
                  </a:lnTo>
                  <a:lnTo>
                    <a:pt x="0" y="12355"/>
                  </a:lnTo>
                  <a:lnTo>
                    <a:pt x="477" y="12831"/>
                  </a:lnTo>
                  <a:lnTo>
                    <a:pt x="917" y="12831"/>
                  </a:lnTo>
                  <a:lnTo>
                    <a:pt x="1393" y="13271"/>
                  </a:lnTo>
                  <a:lnTo>
                    <a:pt x="1833" y="13748"/>
                  </a:lnTo>
                  <a:lnTo>
                    <a:pt x="2750" y="14188"/>
                  </a:lnTo>
                  <a:lnTo>
                    <a:pt x="3666" y="14188"/>
                  </a:lnTo>
                  <a:lnTo>
                    <a:pt x="3666" y="14664"/>
                  </a:lnTo>
                  <a:lnTo>
                    <a:pt x="3666" y="15104"/>
                  </a:lnTo>
                  <a:lnTo>
                    <a:pt x="3666" y="15581"/>
                  </a:lnTo>
                  <a:lnTo>
                    <a:pt x="3666" y="16021"/>
                  </a:lnTo>
                  <a:lnTo>
                    <a:pt x="4143" y="16497"/>
                  </a:lnTo>
                  <a:lnTo>
                    <a:pt x="5059" y="17414"/>
                  </a:lnTo>
                  <a:lnTo>
                    <a:pt x="6416" y="17414"/>
                  </a:lnTo>
                  <a:lnTo>
                    <a:pt x="6416" y="17854"/>
                  </a:lnTo>
                  <a:lnTo>
                    <a:pt x="6416" y="18330"/>
                  </a:lnTo>
                  <a:lnTo>
                    <a:pt x="7332" y="18770"/>
                  </a:lnTo>
                  <a:lnTo>
                    <a:pt x="7809" y="19247"/>
                  </a:lnTo>
                  <a:lnTo>
                    <a:pt x="7809" y="18770"/>
                  </a:lnTo>
                  <a:lnTo>
                    <a:pt x="8249" y="18330"/>
                  </a:lnTo>
                  <a:lnTo>
                    <a:pt x="8249" y="18770"/>
                  </a:lnTo>
                  <a:lnTo>
                    <a:pt x="8725" y="18770"/>
                  </a:lnTo>
                  <a:lnTo>
                    <a:pt x="9642" y="17854"/>
                  </a:lnTo>
                  <a:lnTo>
                    <a:pt x="10082" y="17854"/>
                  </a:lnTo>
                  <a:lnTo>
                    <a:pt x="11475" y="18330"/>
                  </a:lnTo>
                  <a:lnTo>
                    <a:pt x="11915" y="17854"/>
                  </a:lnTo>
                  <a:lnTo>
                    <a:pt x="12391" y="18330"/>
                  </a:lnTo>
                  <a:lnTo>
                    <a:pt x="13308" y="18330"/>
                  </a:lnTo>
                  <a:lnTo>
                    <a:pt x="13308" y="18770"/>
                  </a:lnTo>
                  <a:lnTo>
                    <a:pt x="14224" y="18330"/>
                  </a:lnTo>
                  <a:lnTo>
                    <a:pt x="14664" y="17854"/>
                  </a:lnTo>
                  <a:lnTo>
                    <a:pt x="15581" y="18330"/>
                  </a:lnTo>
                  <a:lnTo>
                    <a:pt x="16057" y="18330"/>
                  </a:lnTo>
                  <a:lnTo>
                    <a:pt x="16497" y="17414"/>
                  </a:lnTo>
                  <a:lnTo>
                    <a:pt x="16974" y="17854"/>
                  </a:lnTo>
                  <a:lnTo>
                    <a:pt x="17414" y="18330"/>
                  </a:lnTo>
                  <a:lnTo>
                    <a:pt x="17890" y="17854"/>
                  </a:lnTo>
                  <a:lnTo>
                    <a:pt x="18330" y="17854"/>
                  </a:lnTo>
                  <a:lnTo>
                    <a:pt x="19247" y="17414"/>
                  </a:lnTo>
                  <a:lnTo>
                    <a:pt x="19723" y="16497"/>
                  </a:lnTo>
                  <a:lnTo>
                    <a:pt x="20163" y="16937"/>
                  </a:lnTo>
                  <a:lnTo>
                    <a:pt x="21556" y="16937"/>
                  </a:lnTo>
                  <a:lnTo>
                    <a:pt x="21556" y="15581"/>
                  </a:lnTo>
                  <a:lnTo>
                    <a:pt x="21996" y="15104"/>
                  </a:lnTo>
                  <a:lnTo>
                    <a:pt x="22473" y="15104"/>
                  </a:lnTo>
                  <a:lnTo>
                    <a:pt x="22473" y="14664"/>
                  </a:lnTo>
                  <a:lnTo>
                    <a:pt x="22473" y="14188"/>
                  </a:lnTo>
                  <a:lnTo>
                    <a:pt x="22913" y="13748"/>
                  </a:lnTo>
                  <a:lnTo>
                    <a:pt x="22913" y="13271"/>
                  </a:lnTo>
                  <a:lnTo>
                    <a:pt x="22473" y="12831"/>
                  </a:lnTo>
                  <a:lnTo>
                    <a:pt x="21996" y="12355"/>
                  </a:lnTo>
                  <a:lnTo>
                    <a:pt x="21996" y="11915"/>
                  </a:lnTo>
                  <a:lnTo>
                    <a:pt x="21080" y="11915"/>
                  </a:lnTo>
                  <a:lnTo>
                    <a:pt x="21080" y="11438"/>
                  </a:lnTo>
                  <a:lnTo>
                    <a:pt x="21556" y="10998"/>
                  </a:lnTo>
                  <a:lnTo>
                    <a:pt x="21996" y="11438"/>
                  </a:lnTo>
                  <a:lnTo>
                    <a:pt x="21996" y="10998"/>
                  </a:lnTo>
                  <a:lnTo>
                    <a:pt x="21556" y="10522"/>
                  </a:lnTo>
                  <a:lnTo>
                    <a:pt x="21556" y="10082"/>
                  </a:lnTo>
                  <a:lnTo>
                    <a:pt x="21556" y="9165"/>
                  </a:lnTo>
                  <a:lnTo>
                    <a:pt x="22473" y="8689"/>
                  </a:lnTo>
                  <a:lnTo>
                    <a:pt x="22473" y="8249"/>
                  </a:lnTo>
                  <a:lnTo>
                    <a:pt x="21996" y="8689"/>
                  </a:lnTo>
                  <a:lnTo>
                    <a:pt x="21080" y="8689"/>
                  </a:lnTo>
                  <a:lnTo>
                    <a:pt x="21080" y="8249"/>
                  </a:lnTo>
                  <a:lnTo>
                    <a:pt x="21080" y="7772"/>
                  </a:lnTo>
                  <a:lnTo>
                    <a:pt x="21556" y="7332"/>
                  </a:lnTo>
                  <a:lnTo>
                    <a:pt x="21556" y="6856"/>
                  </a:lnTo>
                  <a:lnTo>
                    <a:pt x="20163" y="6416"/>
                  </a:lnTo>
                  <a:lnTo>
                    <a:pt x="20163" y="6856"/>
                  </a:lnTo>
                  <a:lnTo>
                    <a:pt x="19723" y="7332"/>
                  </a:lnTo>
                  <a:lnTo>
                    <a:pt x="19247" y="8249"/>
                  </a:lnTo>
                  <a:lnTo>
                    <a:pt x="18807" y="8249"/>
                  </a:lnTo>
                  <a:lnTo>
                    <a:pt x="18330" y="7772"/>
                  </a:lnTo>
                  <a:lnTo>
                    <a:pt x="18330" y="7332"/>
                  </a:lnTo>
                  <a:lnTo>
                    <a:pt x="17414" y="7772"/>
                  </a:lnTo>
                  <a:lnTo>
                    <a:pt x="16497" y="8249"/>
                  </a:lnTo>
                  <a:lnTo>
                    <a:pt x="16057" y="8249"/>
                  </a:lnTo>
                  <a:lnTo>
                    <a:pt x="16497" y="6856"/>
                  </a:lnTo>
                  <a:lnTo>
                    <a:pt x="16057" y="6416"/>
                  </a:lnTo>
                  <a:lnTo>
                    <a:pt x="16057" y="6856"/>
                  </a:lnTo>
                  <a:lnTo>
                    <a:pt x="15581" y="7772"/>
                  </a:lnTo>
                  <a:lnTo>
                    <a:pt x="15581" y="8249"/>
                  </a:lnTo>
                  <a:lnTo>
                    <a:pt x="15141" y="8689"/>
                  </a:lnTo>
                  <a:lnTo>
                    <a:pt x="14664" y="8249"/>
                  </a:lnTo>
                  <a:lnTo>
                    <a:pt x="14224" y="7332"/>
                  </a:lnTo>
                  <a:lnTo>
                    <a:pt x="15141" y="6856"/>
                  </a:lnTo>
                  <a:lnTo>
                    <a:pt x="14664" y="5939"/>
                  </a:lnTo>
                  <a:lnTo>
                    <a:pt x="14224" y="5499"/>
                  </a:lnTo>
                  <a:lnTo>
                    <a:pt x="13748" y="5939"/>
                  </a:lnTo>
                  <a:lnTo>
                    <a:pt x="13308" y="5499"/>
                  </a:lnTo>
                  <a:lnTo>
                    <a:pt x="13308" y="5939"/>
                  </a:lnTo>
                  <a:lnTo>
                    <a:pt x="12831" y="6416"/>
                  </a:lnTo>
                  <a:lnTo>
                    <a:pt x="12391" y="6856"/>
                  </a:lnTo>
                  <a:lnTo>
                    <a:pt x="11915" y="6856"/>
                  </a:lnTo>
                  <a:lnTo>
                    <a:pt x="11915" y="6416"/>
                  </a:lnTo>
                  <a:lnTo>
                    <a:pt x="11915" y="5939"/>
                  </a:lnTo>
                  <a:lnTo>
                    <a:pt x="11915" y="5023"/>
                  </a:lnTo>
                  <a:lnTo>
                    <a:pt x="11475" y="4583"/>
                  </a:lnTo>
                  <a:lnTo>
                    <a:pt x="10998" y="5499"/>
                  </a:lnTo>
                  <a:lnTo>
                    <a:pt x="10558" y="6856"/>
                  </a:lnTo>
                  <a:lnTo>
                    <a:pt x="10082" y="6856"/>
                  </a:lnTo>
                  <a:lnTo>
                    <a:pt x="10082" y="6416"/>
                  </a:lnTo>
                  <a:lnTo>
                    <a:pt x="8725" y="6416"/>
                  </a:lnTo>
                  <a:lnTo>
                    <a:pt x="8249" y="7772"/>
                  </a:lnTo>
                  <a:lnTo>
                    <a:pt x="8249" y="7332"/>
                  </a:lnTo>
                  <a:lnTo>
                    <a:pt x="7332" y="7332"/>
                  </a:lnTo>
                  <a:lnTo>
                    <a:pt x="7332" y="6856"/>
                  </a:lnTo>
                  <a:lnTo>
                    <a:pt x="7809" y="6416"/>
                  </a:lnTo>
                  <a:lnTo>
                    <a:pt x="7809" y="5939"/>
                  </a:lnTo>
                  <a:lnTo>
                    <a:pt x="7809" y="5499"/>
                  </a:lnTo>
                  <a:lnTo>
                    <a:pt x="7809" y="4583"/>
                  </a:lnTo>
                  <a:lnTo>
                    <a:pt x="8249" y="4583"/>
                  </a:lnTo>
                  <a:lnTo>
                    <a:pt x="8725" y="4106"/>
                  </a:lnTo>
                  <a:lnTo>
                    <a:pt x="9165" y="3190"/>
                  </a:lnTo>
                  <a:lnTo>
                    <a:pt x="8725" y="3190"/>
                  </a:lnTo>
                  <a:lnTo>
                    <a:pt x="8725" y="2750"/>
                  </a:lnTo>
                  <a:lnTo>
                    <a:pt x="9165" y="2273"/>
                  </a:lnTo>
                  <a:lnTo>
                    <a:pt x="9165" y="1833"/>
                  </a:lnTo>
                  <a:lnTo>
                    <a:pt x="9165" y="917"/>
                  </a:lnTo>
                  <a:lnTo>
                    <a:pt x="780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3" name="Google Shape;4323;p66"/>
            <p:cNvSpPr/>
            <p:nvPr/>
          </p:nvSpPr>
          <p:spPr>
            <a:xfrm>
              <a:off x="4622912" y="2818824"/>
              <a:ext cx="279930" cy="294671"/>
            </a:xfrm>
            <a:custGeom>
              <a:rect b="b" l="l" r="r" t="t"/>
              <a:pathLst>
                <a:path extrusionOk="0" h="18331" w="17414">
                  <a:moveTo>
                    <a:pt x="4143" y="11439"/>
                  </a:moveTo>
                  <a:lnTo>
                    <a:pt x="4583" y="11915"/>
                  </a:lnTo>
                  <a:lnTo>
                    <a:pt x="5499" y="11915"/>
                  </a:lnTo>
                  <a:lnTo>
                    <a:pt x="5976" y="12355"/>
                  </a:lnTo>
                  <a:lnTo>
                    <a:pt x="4583" y="12355"/>
                  </a:lnTo>
                  <a:lnTo>
                    <a:pt x="4143" y="11915"/>
                  </a:lnTo>
                  <a:lnTo>
                    <a:pt x="3666" y="11915"/>
                  </a:lnTo>
                  <a:lnTo>
                    <a:pt x="4143" y="11439"/>
                  </a:lnTo>
                  <a:close/>
                  <a:moveTo>
                    <a:pt x="13748" y="1"/>
                  </a:moveTo>
                  <a:lnTo>
                    <a:pt x="13308" y="441"/>
                  </a:lnTo>
                  <a:lnTo>
                    <a:pt x="11915" y="917"/>
                  </a:lnTo>
                  <a:lnTo>
                    <a:pt x="11475" y="1357"/>
                  </a:lnTo>
                  <a:lnTo>
                    <a:pt x="10998" y="1834"/>
                  </a:lnTo>
                  <a:lnTo>
                    <a:pt x="9642" y="2274"/>
                  </a:lnTo>
                  <a:lnTo>
                    <a:pt x="10082" y="2750"/>
                  </a:lnTo>
                  <a:lnTo>
                    <a:pt x="11475" y="3190"/>
                  </a:lnTo>
                  <a:lnTo>
                    <a:pt x="11915" y="3190"/>
                  </a:lnTo>
                  <a:lnTo>
                    <a:pt x="11475" y="3667"/>
                  </a:lnTo>
                  <a:lnTo>
                    <a:pt x="10558" y="3667"/>
                  </a:lnTo>
                  <a:lnTo>
                    <a:pt x="10558" y="4107"/>
                  </a:lnTo>
                  <a:lnTo>
                    <a:pt x="10558" y="4583"/>
                  </a:lnTo>
                  <a:lnTo>
                    <a:pt x="9642" y="5500"/>
                  </a:lnTo>
                  <a:lnTo>
                    <a:pt x="9165" y="5023"/>
                  </a:lnTo>
                  <a:lnTo>
                    <a:pt x="7809" y="4583"/>
                  </a:lnTo>
                  <a:lnTo>
                    <a:pt x="7809" y="4107"/>
                  </a:lnTo>
                  <a:lnTo>
                    <a:pt x="7332" y="3667"/>
                  </a:lnTo>
                  <a:lnTo>
                    <a:pt x="6892" y="3190"/>
                  </a:lnTo>
                  <a:lnTo>
                    <a:pt x="5976" y="3190"/>
                  </a:lnTo>
                  <a:lnTo>
                    <a:pt x="5499" y="4107"/>
                  </a:lnTo>
                  <a:lnTo>
                    <a:pt x="5059" y="4107"/>
                  </a:lnTo>
                  <a:lnTo>
                    <a:pt x="5499" y="4583"/>
                  </a:lnTo>
                  <a:lnTo>
                    <a:pt x="5499" y="5023"/>
                  </a:lnTo>
                  <a:lnTo>
                    <a:pt x="5499" y="5500"/>
                  </a:lnTo>
                  <a:lnTo>
                    <a:pt x="5059" y="5940"/>
                  </a:lnTo>
                  <a:lnTo>
                    <a:pt x="4583" y="6856"/>
                  </a:lnTo>
                  <a:lnTo>
                    <a:pt x="4143" y="6856"/>
                  </a:lnTo>
                  <a:lnTo>
                    <a:pt x="3666" y="7333"/>
                  </a:lnTo>
                  <a:lnTo>
                    <a:pt x="4143" y="8249"/>
                  </a:lnTo>
                  <a:lnTo>
                    <a:pt x="4143" y="8689"/>
                  </a:lnTo>
                  <a:lnTo>
                    <a:pt x="4583" y="8689"/>
                  </a:lnTo>
                  <a:lnTo>
                    <a:pt x="5059" y="9606"/>
                  </a:lnTo>
                  <a:lnTo>
                    <a:pt x="5499" y="9166"/>
                  </a:lnTo>
                  <a:lnTo>
                    <a:pt x="6892" y="9166"/>
                  </a:lnTo>
                  <a:lnTo>
                    <a:pt x="6892" y="9606"/>
                  </a:lnTo>
                  <a:lnTo>
                    <a:pt x="6416" y="10082"/>
                  </a:lnTo>
                  <a:lnTo>
                    <a:pt x="5976" y="10082"/>
                  </a:lnTo>
                  <a:lnTo>
                    <a:pt x="4583" y="10522"/>
                  </a:lnTo>
                  <a:lnTo>
                    <a:pt x="3666" y="11439"/>
                  </a:lnTo>
                  <a:lnTo>
                    <a:pt x="2310" y="11915"/>
                  </a:lnTo>
                  <a:lnTo>
                    <a:pt x="3226" y="12355"/>
                  </a:lnTo>
                  <a:lnTo>
                    <a:pt x="2310" y="12355"/>
                  </a:lnTo>
                  <a:lnTo>
                    <a:pt x="2750" y="12832"/>
                  </a:lnTo>
                  <a:lnTo>
                    <a:pt x="477" y="12832"/>
                  </a:lnTo>
                  <a:lnTo>
                    <a:pt x="0" y="13272"/>
                  </a:lnTo>
                  <a:lnTo>
                    <a:pt x="0" y="13748"/>
                  </a:lnTo>
                  <a:lnTo>
                    <a:pt x="1833" y="13748"/>
                  </a:lnTo>
                  <a:lnTo>
                    <a:pt x="2310" y="14188"/>
                  </a:lnTo>
                  <a:lnTo>
                    <a:pt x="917" y="14188"/>
                  </a:lnTo>
                  <a:lnTo>
                    <a:pt x="477" y="14665"/>
                  </a:lnTo>
                  <a:lnTo>
                    <a:pt x="0" y="15581"/>
                  </a:lnTo>
                  <a:lnTo>
                    <a:pt x="477" y="16021"/>
                  </a:lnTo>
                  <a:lnTo>
                    <a:pt x="917" y="15105"/>
                  </a:lnTo>
                  <a:lnTo>
                    <a:pt x="1393" y="15581"/>
                  </a:lnTo>
                  <a:lnTo>
                    <a:pt x="917" y="16498"/>
                  </a:lnTo>
                  <a:lnTo>
                    <a:pt x="917" y="16938"/>
                  </a:lnTo>
                  <a:lnTo>
                    <a:pt x="1393" y="16938"/>
                  </a:lnTo>
                  <a:lnTo>
                    <a:pt x="917" y="17414"/>
                  </a:lnTo>
                  <a:lnTo>
                    <a:pt x="917" y="17414"/>
                  </a:lnTo>
                  <a:lnTo>
                    <a:pt x="2310" y="16938"/>
                  </a:lnTo>
                  <a:lnTo>
                    <a:pt x="2310" y="17414"/>
                  </a:lnTo>
                  <a:lnTo>
                    <a:pt x="2310" y="18331"/>
                  </a:lnTo>
                  <a:lnTo>
                    <a:pt x="3226" y="17414"/>
                  </a:lnTo>
                  <a:lnTo>
                    <a:pt x="3666" y="17414"/>
                  </a:lnTo>
                  <a:lnTo>
                    <a:pt x="4583" y="17854"/>
                  </a:lnTo>
                  <a:lnTo>
                    <a:pt x="5499" y="17854"/>
                  </a:lnTo>
                  <a:lnTo>
                    <a:pt x="5976" y="17414"/>
                  </a:lnTo>
                  <a:lnTo>
                    <a:pt x="6416" y="17854"/>
                  </a:lnTo>
                  <a:lnTo>
                    <a:pt x="7332" y="17854"/>
                  </a:lnTo>
                  <a:lnTo>
                    <a:pt x="7332" y="17414"/>
                  </a:lnTo>
                  <a:lnTo>
                    <a:pt x="7809" y="17414"/>
                  </a:lnTo>
                  <a:lnTo>
                    <a:pt x="8249" y="16938"/>
                  </a:lnTo>
                  <a:lnTo>
                    <a:pt x="8249" y="17414"/>
                  </a:lnTo>
                  <a:lnTo>
                    <a:pt x="8725" y="16938"/>
                  </a:lnTo>
                  <a:lnTo>
                    <a:pt x="9165" y="16498"/>
                  </a:lnTo>
                  <a:lnTo>
                    <a:pt x="12831" y="16498"/>
                  </a:lnTo>
                  <a:lnTo>
                    <a:pt x="13308" y="16938"/>
                  </a:lnTo>
                  <a:lnTo>
                    <a:pt x="14224" y="16498"/>
                  </a:lnTo>
                  <a:lnTo>
                    <a:pt x="14664" y="15581"/>
                  </a:lnTo>
                  <a:lnTo>
                    <a:pt x="14664" y="15105"/>
                  </a:lnTo>
                  <a:lnTo>
                    <a:pt x="15141" y="15105"/>
                  </a:lnTo>
                  <a:lnTo>
                    <a:pt x="15581" y="14665"/>
                  </a:lnTo>
                  <a:lnTo>
                    <a:pt x="15581" y="14188"/>
                  </a:lnTo>
                  <a:lnTo>
                    <a:pt x="16057" y="14188"/>
                  </a:lnTo>
                  <a:lnTo>
                    <a:pt x="16057" y="13748"/>
                  </a:lnTo>
                  <a:lnTo>
                    <a:pt x="16057" y="13272"/>
                  </a:lnTo>
                  <a:lnTo>
                    <a:pt x="16057" y="12832"/>
                  </a:lnTo>
                  <a:lnTo>
                    <a:pt x="16497" y="12355"/>
                  </a:lnTo>
                  <a:lnTo>
                    <a:pt x="16497" y="11915"/>
                  </a:lnTo>
                  <a:lnTo>
                    <a:pt x="16497" y="10999"/>
                  </a:lnTo>
                  <a:lnTo>
                    <a:pt x="16974" y="10522"/>
                  </a:lnTo>
                  <a:lnTo>
                    <a:pt x="16497" y="9606"/>
                  </a:lnTo>
                  <a:lnTo>
                    <a:pt x="16497" y="9166"/>
                  </a:lnTo>
                  <a:lnTo>
                    <a:pt x="16974" y="8689"/>
                  </a:lnTo>
                  <a:lnTo>
                    <a:pt x="16497" y="8249"/>
                  </a:lnTo>
                  <a:lnTo>
                    <a:pt x="16974" y="8249"/>
                  </a:lnTo>
                  <a:lnTo>
                    <a:pt x="16974" y="8689"/>
                  </a:lnTo>
                  <a:lnTo>
                    <a:pt x="17414" y="8249"/>
                  </a:lnTo>
                  <a:lnTo>
                    <a:pt x="16974" y="7333"/>
                  </a:lnTo>
                  <a:lnTo>
                    <a:pt x="16497" y="6856"/>
                  </a:lnTo>
                  <a:lnTo>
                    <a:pt x="16497" y="6416"/>
                  </a:lnTo>
                  <a:lnTo>
                    <a:pt x="15581" y="5940"/>
                  </a:lnTo>
                  <a:lnTo>
                    <a:pt x="14664" y="5940"/>
                  </a:lnTo>
                  <a:lnTo>
                    <a:pt x="14224" y="6416"/>
                  </a:lnTo>
                  <a:lnTo>
                    <a:pt x="13748" y="6416"/>
                  </a:lnTo>
                  <a:lnTo>
                    <a:pt x="13308" y="5940"/>
                  </a:lnTo>
                  <a:lnTo>
                    <a:pt x="12831" y="5500"/>
                  </a:lnTo>
                  <a:lnTo>
                    <a:pt x="12391" y="5023"/>
                  </a:lnTo>
                  <a:lnTo>
                    <a:pt x="11915" y="4583"/>
                  </a:lnTo>
                  <a:lnTo>
                    <a:pt x="12391" y="4107"/>
                  </a:lnTo>
                  <a:lnTo>
                    <a:pt x="12391" y="3667"/>
                  </a:lnTo>
                  <a:lnTo>
                    <a:pt x="12831" y="3667"/>
                  </a:lnTo>
                  <a:lnTo>
                    <a:pt x="13308" y="4107"/>
                  </a:lnTo>
                  <a:lnTo>
                    <a:pt x="13748" y="3667"/>
                  </a:lnTo>
                  <a:lnTo>
                    <a:pt x="13748" y="3190"/>
                  </a:lnTo>
                  <a:lnTo>
                    <a:pt x="14224" y="2750"/>
                  </a:lnTo>
                  <a:lnTo>
                    <a:pt x="14664" y="1834"/>
                  </a:lnTo>
                  <a:lnTo>
                    <a:pt x="16057" y="1834"/>
                  </a:lnTo>
                  <a:lnTo>
                    <a:pt x="15581" y="1357"/>
                  </a:lnTo>
                  <a:lnTo>
                    <a:pt x="16497" y="1357"/>
                  </a:lnTo>
                  <a:lnTo>
                    <a:pt x="16974" y="917"/>
                  </a:lnTo>
                  <a:lnTo>
                    <a:pt x="16497" y="441"/>
                  </a:lnTo>
                  <a:lnTo>
                    <a:pt x="16057" y="1"/>
                  </a:lnTo>
                  <a:lnTo>
                    <a:pt x="16057" y="441"/>
                  </a:lnTo>
                  <a:lnTo>
                    <a:pt x="14664" y="441"/>
                  </a:lnTo>
                  <a:lnTo>
                    <a:pt x="13748"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4" name="Google Shape;4324;p66"/>
            <p:cNvSpPr/>
            <p:nvPr/>
          </p:nvSpPr>
          <p:spPr>
            <a:xfrm>
              <a:off x="4637637" y="3091086"/>
              <a:ext cx="22409" cy="14757"/>
            </a:xfrm>
            <a:custGeom>
              <a:rect b="b" l="l" r="r" t="t"/>
              <a:pathLst>
                <a:path extrusionOk="0" h="918" w="1394">
                  <a:moveTo>
                    <a:pt x="1394" y="1"/>
                  </a:moveTo>
                  <a:lnTo>
                    <a:pt x="1" y="917"/>
                  </a:lnTo>
                  <a:lnTo>
                    <a:pt x="477" y="917"/>
                  </a:lnTo>
                  <a:lnTo>
                    <a:pt x="139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5" name="Google Shape;4325;p66"/>
            <p:cNvSpPr/>
            <p:nvPr/>
          </p:nvSpPr>
          <p:spPr>
            <a:xfrm>
              <a:off x="4814430" y="2840638"/>
              <a:ext cx="132619" cy="110805"/>
            </a:xfrm>
            <a:custGeom>
              <a:rect b="b" l="l" r="r" t="t"/>
              <a:pathLst>
                <a:path extrusionOk="0" h="6893" w="8250">
                  <a:moveTo>
                    <a:pt x="5060" y="0"/>
                  </a:moveTo>
                  <a:lnTo>
                    <a:pt x="4583" y="477"/>
                  </a:lnTo>
                  <a:lnTo>
                    <a:pt x="2750" y="477"/>
                  </a:lnTo>
                  <a:lnTo>
                    <a:pt x="2310" y="1393"/>
                  </a:lnTo>
                  <a:lnTo>
                    <a:pt x="1834" y="1833"/>
                  </a:lnTo>
                  <a:lnTo>
                    <a:pt x="1834" y="2310"/>
                  </a:lnTo>
                  <a:lnTo>
                    <a:pt x="1394" y="2750"/>
                  </a:lnTo>
                  <a:lnTo>
                    <a:pt x="917" y="2310"/>
                  </a:lnTo>
                  <a:lnTo>
                    <a:pt x="477" y="2310"/>
                  </a:lnTo>
                  <a:lnTo>
                    <a:pt x="477" y="2750"/>
                  </a:lnTo>
                  <a:lnTo>
                    <a:pt x="1" y="3226"/>
                  </a:lnTo>
                  <a:lnTo>
                    <a:pt x="477" y="3666"/>
                  </a:lnTo>
                  <a:lnTo>
                    <a:pt x="917" y="4143"/>
                  </a:lnTo>
                  <a:lnTo>
                    <a:pt x="1394" y="4583"/>
                  </a:lnTo>
                  <a:lnTo>
                    <a:pt x="1834" y="5059"/>
                  </a:lnTo>
                  <a:lnTo>
                    <a:pt x="2310" y="4583"/>
                  </a:lnTo>
                  <a:lnTo>
                    <a:pt x="3667" y="4583"/>
                  </a:lnTo>
                  <a:lnTo>
                    <a:pt x="4583" y="5059"/>
                  </a:lnTo>
                  <a:lnTo>
                    <a:pt x="4583" y="5499"/>
                  </a:lnTo>
                  <a:lnTo>
                    <a:pt x="5060" y="5976"/>
                  </a:lnTo>
                  <a:lnTo>
                    <a:pt x="5500" y="6892"/>
                  </a:lnTo>
                  <a:lnTo>
                    <a:pt x="5976" y="6416"/>
                  </a:lnTo>
                  <a:lnTo>
                    <a:pt x="6416" y="5976"/>
                  </a:lnTo>
                  <a:lnTo>
                    <a:pt x="7333" y="5976"/>
                  </a:lnTo>
                  <a:lnTo>
                    <a:pt x="7333" y="4583"/>
                  </a:lnTo>
                  <a:lnTo>
                    <a:pt x="7809" y="4143"/>
                  </a:lnTo>
                  <a:lnTo>
                    <a:pt x="7809" y="4583"/>
                  </a:lnTo>
                  <a:lnTo>
                    <a:pt x="7809" y="5059"/>
                  </a:lnTo>
                  <a:lnTo>
                    <a:pt x="8249" y="5059"/>
                  </a:lnTo>
                  <a:lnTo>
                    <a:pt x="8249" y="4583"/>
                  </a:lnTo>
                  <a:lnTo>
                    <a:pt x="8249" y="4143"/>
                  </a:lnTo>
                  <a:lnTo>
                    <a:pt x="7809" y="3666"/>
                  </a:lnTo>
                  <a:lnTo>
                    <a:pt x="7333" y="4143"/>
                  </a:lnTo>
                  <a:lnTo>
                    <a:pt x="6893" y="3666"/>
                  </a:lnTo>
                  <a:lnTo>
                    <a:pt x="7333" y="3226"/>
                  </a:lnTo>
                  <a:lnTo>
                    <a:pt x="7809" y="3226"/>
                  </a:lnTo>
                  <a:lnTo>
                    <a:pt x="7809" y="2750"/>
                  </a:lnTo>
                  <a:lnTo>
                    <a:pt x="7809" y="2310"/>
                  </a:lnTo>
                  <a:lnTo>
                    <a:pt x="7333" y="1393"/>
                  </a:lnTo>
                  <a:lnTo>
                    <a:pt x="6893" y="917"/>
                  </a:lnTo>
                  <a:lnTo>
                    <a:pt x="6893" y="477"/>
                  </a:lnTo>
                  <a:lnTo>
                    <a:pt x="5500" y="477"/>
                  </a:lnTo>
                  <a:lnTo>
                    <a:pt x="550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6" name="Google Shape;4326;p66"/>
            <p:cNvSpPr/>
            <p:nvPr/>
          </p:nvSpPr>
          <p:spPr>
            <a:xfrm>
              <a:off x="5565808" y="4041649"/>
              <a:ext cx="66599" cy="110226"/>
            </a:xfrm>
            <a:custGeom>
              <a:rect b="b" l="l" r="r" t="t"/>
              <a:pathLst>
                <a:path extrusionOk="0" h="6857" w="4143">
                  <a:moveTo>
                    <a:pt x="1833" y="1"/>
                  </a:moveTo>
                  <a:lnTo>
                    <a:pt x="1393" y="441"/>
                  </a:lnTo>
                  <a:lnTo>
                    <a:pt x="917" y="917"/>
                  </a:lnTo>
                  <a:lnTo>
                    <a:pt x="477" y="1357"/>
                  </a:lnTo>
                  <a:lnTo>
                    <a:pt x="0" y="1834"/>
                  </a:lnTo>
                  <a:lnTo>
                    <a:pt x="477" y="2274"/>
                  </a:lnTo>
                  <a:lnTo>
                    <a:pt x="477" y="2750"/>
                  </a:lnTo>
                  <a:lnTo>
                    <a:pt x="477" y="3190"/>
                  </a:lnTo>
                  <a:lnTo>
                    <a:pt x="477" y="3667"/>
                  </a:lnTo>
                  <a:lnTo>
                    <a:pt x="477" y="4107"/>
                  </a:lnTo>
                  <a:lnTo>
                    <a:pt x="917" y="4107"/>
                  </a:lnTo>
                  <a:lnTo>
                    <a:pt x="477" y="4583"/>
                  </a:lnTo>
                  <a:lnTo>
                    <a:pt x="917" y="5023"/>
                  </a:lnTo>
                  <a:lnTo>
                    <a:pt x="917" y="5500"/>
                  </a:lnTo>
                  <a:lnTo>
                    <a:pt x="917" y="5940"/>
                  </a:lnTo>
                  <a:lnTo>
                    <a:pt x="1393" y="6416"/>
                  </a:lnTo>
                  <a:lnTo>
                    <a:pt x="1833" y="6416"/>
                  </a:lnTo>
                  <a:lnTo>
                    <a:pt x="2310" y="6856"/>
                  </a:lnTo>
                  <a:lnTo>
                    <a:pt x="2310" y="6416"/>
                  </a:lnTo>
                  <a:lnTo>
                    <a:pt x="2750" y="5940"/>
                  </a:lnTo>
                  <a:lnTo>
                    <a:pt x="2750" y="5500"/>
                  </a:lnTo>
                  <a:lnTo>
                    <a:pt x="3226" y="4583"/>
                  </a:lnTo>
                  <a:lnTo>
                    <a:pt x="3226" y="4107"/>
                  </a:lnTo>
                  <a:lnTo>
                    <a:pt x="3226" y="3667"/>
                  </a:lnTo>
                  <a:lnTo>
                    <a:pt x="3666" y="3190"/>
                  </a:lnTo>
                  <a:lnTo>
                    <a:pt x="4143" y="2274"/>
                  </a:lnTo>
                  <a:lnTo>
                    <a:pt x="4143" y="1357"/>
                  </a:lnTo>
                  <a:lnTo>
                    <a:pt x="3666" y="917"/>
                  </a:lnTo>
                  <a:lnTo>
                    <a:pt x="3666" y="441"/>
                  </a:lnTo>
                  <a:lnTo>
                    <a:pt x="3666"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7" name="Google Shape;4327;p66"/>
            <p:cNvSpPr/>
            <p:nvPr/>
          </p:nvSpPr>
          <p:spPr>
            <a:xfrm>
              <a:off x="5521601" y="4159511"/>
              <a:ext cx="110805" cy="198623"/>
            </a:xfrm>
            <a:custGeom>
              <a:rect b="b" l="l" r="r" t="t"/>
              <a:pathLst>
                <a:path extrusionOk="0" h="12356" w="6893">
                  <a:moveTo>
                    <a:pt x="5060" y="1"/>
                  </a:moveTo>
                  <a:lnTo>
                    <a:pt x="4583" y="917"/>
                  </a:lnTo>
                  <a:lnTo>
                    <a:pt x="4143" y="917"/>
                  </a:lnTo>
                  <a:lnTo>
                    <a:pt x="4143" y="1357"/>
                  </a:lnTo>
                  <a:lnTo>
                    <a:pt x="3227" y="1357"/>
                  </a:lnTo>
                  <a:lnTo>
                    <a:pt x="2750" y="1834"/>
                  </a:lnTo>
                  <a:lnTo>
                    <a:pt x="1394" y="1834"/>
                  </a:lnTo>
                  <a:lnTo>
                    <a:pt x="917" y="2274"/>
                  </a:lnTo>
                  <a:lnTo>
                    <a:pt x="477" y="1834"/>
                  </a:lnTo>
                  <a:lnTo>
                    <a:pt x="477" y="2274"/>
                  </a:lnTo>
                  <a:lnTo>
                    <a:pt x="1" y="3190"/>
                  </a:lnTo>
                  <a:lnTo>
                    <a:pt x="1" y="3667"/>
                  </a:lnTo>
                  <a:lnTo>
                    <a:pt x="1" y="4107"/>
                  </a:lnTo>
                  <a:lnTo>
                    <a:pt x="477" y="5023"/>
                  </a:lnTo>
                  <a:lnTo>
                    <a:pt x="477" y="5500"/>
                  </a:lnTo>
                  <a:lnTo>
                    <a:pt x="477" y="6416"/>
                  </a:lnTo>
                  <a:lnTo>
                    <a:pt x="2310" y="6416"/>
                  </a:lnTo>
                  <a:lnTo>
                    <a:pt x="1394" y="6856"/>
                  </a:lnTo>
                  <a:lnTo>
                    <a:pt x="917" y="7333"/>
                  </a:lnTo>
                  <a:lnTo>
                    <a:pt x="1394" y="7773"/>
                  </a:lnTo>
                  <a:lnTo>
                    <a:pt x="1394" y="8249"/>
                  </a:lnTo>
                  <a:lnTo>
                    <a:pt x="917" y="8689"/>
                  </a:lnTo>
                  <a:lnTo>
                    <a:pt x="477" y="8689"/>
                  </a:lnTo>
                  <a:lnTo>
                    <a:pt x="917" y="9166"/>
                  </a:lnTo>
                  <a:lnTo>
                    <a:pt x="477" y="10522"/>
                  </a:lnTo>
                  <a:lnTo>
                    <a:pt x="917" y="10999"/>
                  </a:lnTo>
                  <a:lnTo>
                    <a:pt x="917" y="11439"/>
                  </a:lnTo>
                  <a:lnTo>
                    <a:pt x="917" y="11915"/>
                  </a:lnTo>
                  <a:lnTo>
                    <a:pt x="1834" y="12355"/>
                  </a:lnTo>
                  <a:lnTo>
                    <a:pt x="2750" y="12355"/>
                  </a:lnTo>
                  <a:lnTo>
                    <a:pt x="2750" y="11439"/>
                  </a:lnTo>
                  <a:lnTo>
                    <a:pt x="2750" y="10999"/>
                  </a:lnTo>
                  <a:lnTo>
                    <a:pt x="3227" y="10522"/>
                  </a:lnTo>
                  <a:lnTo>
                    <a:pt x="4583" y="10999"/>
                  </a:lnTo>
                  <a:lnTo>
                    <a:pt x="5060" y="10999"/>
                  </a:lnTo>
                  <a:lnTo>
                    <a:pt x="5500" y="11439"/>
                  </a:lnTo>
                  <a:lnTo>
                    <a:pt x="5976" y="10999"/>
                  </a:lnTo>
                  <a:lnTo>
                    <a:pt x="5976" y="10522"/>
                  </a:lnTo>
                  <a:lnTo>
                    <a:pt x="5976" y="9606"/>
                  </a:lnTo>
                  <a:lnTo>
                    <a:pt x="5500" y="8689"/>
                  </a:lnTo>
                  <a:lnTo>
                    <a:pt x="5976" y="7333"/>
                  </a:lnTo>
                  <a:lnTo>
                    <a:pt x="5976" y="6856"/>
                  </a:lnTo>
                  <a:lnTo>
                    <a:pt x="5976" y="6416"/>
                  </a:lnTo>
                  <a:lnTo>
                    <a:pt x="5976" y="5940"/>
                  </a:lnTo>
                  <a:lnTo>
                    <a:pt x="5976" y="5500"/>
                  </a:lnTo>
                  <a:lnTo>
                    <a:pt x="5976" y="5023"/>
                  </a:lnTo>
                  <a:lnTo>
                    <a:pt x="6416" y="5023"/>
                  </a:lnTo>
                  <a:lnTo>
                    <a:pt x="6893" y="4583"/>
                  </a:lnTo>
                  <a:lnTo>
                    <a:pt x="6893" y="4107"/>
                  </a:lnTo>
                  <a:lnTo>
                    <a:pt x="6416" y="4107"/>
                  </a:lnTo>
                  <a:lnTo>
                    <a:pt x="6893" y="3190"/>
                  </a:lnTo>
                  <a:lnTo>
                    <a:pt x="6893" y="2274"/>
                  </a:lnTo>
                  <a:lnTo>
                    <a:pt x="6416" y="2750"/>
                  </a:lnTo>
                  <a:lnTo>
                    <a:pt x="6416" y="2274"/>
                  </a:lnTo>
                  <a:lnTo>
                    <a:pt x="5976" y="1834"/>
                  </a:lnTo>
                  <a:lnTo>
                    <a:pt x="6416" y="1834"/>
                  </a:lnTo>
                  <a:lnTo>
                    <a:pt x="5500" y="917"/>
                  </a:lnTo>
                  <a:lnTo>
                    <a:pt x="5060" y="917"/>
                  </a:lnTo>
                  <a:lnTo>
                    <a:pt x="506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8" name="Google Shape;4328;p66"/>
            <p:cNvSpPr/>
            <p:nvPr/>
          </p:nvSpPr>
          <p:spPr>
            <a:xfrm>
              <a:off x="5809199" y="4417049"/>
              <a:ext cx="220999" cy="140270"/>
            </a:xfrm>
            <a:custGeom>
              <a:rect b="b" l="l" r="r" t="t"/>
              <a:pathLst>
                <a:path extrusionOk="0" h="8726" w="13748">
                  <a:moveTo>
                    <a:pt x="13748" y="0"/>
                  </a:moveTo>
                  <a:lnTo>
                    <a:pt x="12831" y="477"/>
                  </a:lnTo>
                  <a:lnTo>
                    <a:pt x="11438" y="477"/>
                  </a:lnTo>
                  <a:lnTo>
                    <a:pt x="10998" y="1393"/>
                  </a:lnTo>
                  <a:lnTo>
                    <a:pt x="10522" y="917"/>
                  </a:lnTo>
                  <a:lnTo>
                    <a:pt x="10082" y="917"/>
                  </a:lnTo>
                  <a:lnTo>
                    <a:pt x="9605" y="1393"/>
                  </a:lnTo>
                  <a:lnTo>
                    <a:pt x="8249" y="1393"/>
                  </a:lnTo>
                  <a:lnTo>
                    <a:pt x="7332" y="1833"/>
                  </a:lnTo>
                  <a:lnTo>
                    <a:pt x="6416" y="1833"/>
                  </a:lnTo>
                  <a:lnTo>
                    <a:pt x="5499" y="1393"/>
                  </a:lnTo>
                  <a:lnTo>
                    <a:pt x="4106" y="1393"/>
                  </a:lnTo>
                  <a:lnTo>
                    <a:pt x="3666" y="917"/>
                  </a:lnTo>
                  <a:lnTo>
                    <a:pt x="2750" y="917"/>
                  </a:lnTo>
                  <a:lnTo>
                    <a:pt x="1833" y="1393"/>
                  </a:lnTo>
                  <a:lnTo>
                    <a:pt x="1833" y="917"/>
                  </a:lnTo>
                  <a:lnTo>
                    <a:pt x="1356" y="477"/>
                  </a:lnTo>
                  <a:lnTo>
                    <a:pt x="917" y="917"/>
                  </a:lnTo>
                  <a:lnTo>
                    <a:pt x="440" y="917"/>
                  </a:lnTo>
                  <a:lnTo>
                    <a:pt x="440" y="1833"/>
                  </a:lnTo>
                  <a:lnTo>
                    <a:pt x="0" y="2310"/>
                  </a:lnTo>
                  <a:lnTo>
                    <a:pt x="0" y="2750"/>
                  </a:lnTo>
                  <a:lnTo>
                    <a:pt x="440" y="3226"/>
                  </a:lnTo>
                  <a:lnTo>
                    <a:pt x="1356" y="3666"/>
                  </a:lnTo>
                  <a:lnTo>
                    <a:pt x="1833" y="3666"/>
                  </a:lnTo>
                  <a:lnTo>
                    <a:pt x="2750" y="4143"/>
                  </a:lnTo>
                  <a:lnTo>
                    <a:pt x="4106" y="4583"/>
                  </a:lnTo>
                  <a:lnTo>
                    <a:pt x="4583" y="5059"/>
                  </a:lnTo>
                  <a:lnTo>
                    <a:pt x="5022" y="5976"/>
                  </a:lnTo>
                  <a:lnTo>
                    <a:pt x="5939" y="5976"/>
                  </a:lnTo>
                  <a:lnTo>
                    <a:pt x="6416" y="6416"/>
                  </a:lnTo>
                  <a:lnTo>
                    <a:pt x="7772" y="6416"/>
                  </a:lnTo>
                  <a:lnTo>
                    <a:pt x="8689" y="6892"/>
                  </a:lnTo>
                  <a:lnTo>
                    <a:pt x="8689" y="7332"/>
                  </a:lnTo>
                  <a:lnTo>
                    <a:pt x="9165" y="8249"/>
                  </a:lnTo>
                  <a:lnTo>
                    <a:pt x="10082" y="8725"/>
                  </a:lnTo>
                  <a:lnTo>
                    <a:pt x="10522" y="8249"/>
                  </a:lnTo>
                  <a:lnTo>
                    <a:pt x="11915" y="8725"/>
                  </a:lnTo>
                  <a:lnTo>
                    <a:pt x="11438" y="7332"/>
                  </a:lnTo>
                  <a:lnTo>
                    <a:pt x="12831" y="6892"/>
                  </a:lnTo>
                  <a:lnTo>
                    <a:pt x="12355" y="5976"/>
                  </a:lnTo>
                  <a:lnTo>
                    <a:pt x="11915" y="5976"/>
                  </a:lnTo>
                  <a:lnTo>
                    <a:pt x="12355" y="5499"/>
                  </a:lnTo>
                  <a:lnTo>
                    <a:pt x="11915" y="5499"/>
                  </a:lnTo>
                  <a:lnTo>
                    <a:pt x="11915" y="5059"/>
                  </a:lnTo>
                  <a:lnTo>
                    <a:pt x="11915" y="4583"/>
                  </a:lnTo>
                  <a:lnTo>
                    <a:pt x="12355" y="4143"/>
                  </a:lnTo>
                  <a:lnTo>
                    <a:pt x="12355" y="3666"/>
                  </a:lnTo>
                  <a:lnTo>
                    <a:pt x="12355" y="3226"/>
                  </a:lnTo>
                  <a:lnTo>
                    <a:pt x="12355" y="2750"/>
                  </a:lnTo>
                  <a:lnTo>
                    <a:pt x="12831" y="1833"/>
                  </a:lnTo>
                  <a:lnTo>
                    <a:pt x="13271" y="1833"/>
                  </a:lnTo>
                  <a:lnTo>
                    <a:pt x="13748" y="917"/>
                  </a:lnTo>
                  <a:lnTo>
                    <a:pt x="13748" y="477"/>
                  </a:lnTo>
                  <a:lnTo>
                    <a:pt x="13748"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29" name="Google Shape;4329;p66"/>
            <p:cNvSpPr/>
            <p:nvPr/>
          </p:nvSpPr>
          <p:spPr>
            <a:xfrm>
              <a:off x="4969425" y="3017430"/>
              <a:ext cx="21814" cy="14741"/>
            </a:xfrm>
            <a:custGeom>
              <a:rect b="b" l="l" r="r" t="t"/>
              <a:pathLst>
                <a:path extrusionOk="0" h="917" w="1357">
                  <a:moveTo>
                    <a:pt x="0" y="0"/>
                  </a:moveTo>
                  <a:lnTo>
                    <a:pt x="0" y="917"/>
                  </a:lnTo>
                  <a:lnTo>
                    <a:pt x="917" y="917"/>
                  </a:lnTo>
                  <a:lnTo>
                    <a:pt x="1357" y="47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0" name="Google Shape;4330;p66"/>
            <p:cNvSpPr/>
            <p:nvPr/>
          </p:nvSpPr>
          <p:spPr>
            <a:xfrm>
              <a:off x="5072546" y="3282620"/>
              <a:ext cx="21830" cy="7668"/>
            </a:xfrm>
            <a:custGeom>
              <a:rect b="b" l="l" r="r" t="t"/>
              <a:pathLst>
                <a:path extrusionOk="0" h="477" w="1358">
                  <a:moveTo>
                    <a:pt x="1" y="0"/>
                  </a:moveTo>
                  <a:lnTo>
                    <a:pt x="441" y="477"/>
                  </a:lnTo>
                  <a:lnTo>
                    <a:pt x="1357" y="477"/>
                  </a:lnTo>
                  <a:lnTo>
                    <a:pt x="135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1" name="Google Shape;4331;p66"/>
            <p:cNvSpPr/>
            <p:nvPr/>
          </p:nvSpPr>
          <p:spPr>
            <a:xfrm>
              <a:off x="5168016" y="2553635"/>
              <a:ext cx="14757" cy="21830"/>
            </a:xfrm>
            <a:custGeom>
              <a:rect b="b" l="l" r="r" t="t"/>
              <a:pathLst>
                <a:path extrusionOk="0" h="1358" w="918">
                  <a:moveTo>
                    <a:pt x="917" y="1"/>
                  </a:moveTo>
                  <a:lnTo>
                    <a:pt x="477" y="441"/>
                  </a:lnTo>
                  <a:lnTo>
                    <a:pt x="1" y="441"/>
                  </a:lnTo>
                  <a:lnTo>
                    <a:pt x="477" y="917"/>
                  </a:lnTo>
                  <a:lnTo>
                    <a:pt x="917" y="1357"/>
                  </a:lnTo>
                  <a:lnTo>
                    <a:pt x="917" y="917"/>
                  </a:lnTo>
                  <a:lnTo>
                    <a:pt x="917" y="44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2" name="Google Shape;4332;p66"/>
            <p:cNvSpPr/>
            <p:nvPr/>
          </p:nvSpPr>
          <p:spPr>
            <a:xfrm>
              <a:off x="5271153" y="2450513"/>
              <a:ext cx="22409" cy="66020"/>
            </a:xfrm>
            <a:custGeom>
              <a:rect b="b" l="l" r="r" t="t"/>
              <a:pathLst>
                <a:path extrusionOk="0" h="4107" w="1394">
                  <a:moveTo>
                    <a:pt x="1393" y="0"/>
                  </a:moveTo>
                  <a:lnTo>
                    <a:pt x="917" y="1357"/>
                  </a:lnTo>
                  <a:lnTo>
                    <a:pt x="917" y="1833"/>
                  </a:lnTo>
                  <a:lnTo>
                    <a:pt x="0" y="1833"/>
                  </a:lnTo>
                  <a:lnTo>
                    <a:pt x="0" y="2750"/>
                  </a:lnTo>
                  <a:lnTo>
                    <a:pt x="477" y="3190"/>
                  </a:lnTo>
                  <a:lnTo>
                    <a:pt x="477" y="3629"/>
                  </a:lnTo>
                  <a:lnTo>
                    <a:pt x="917" y="3190"/>
                  </a:lnTo>
                  <a:lnTo>
                    <a:pt x="917" y="2750"/>
                  </a:lnTo>
                  <a:lnTo>
                    <a:pt x="1393" y="2273"/>
                  </a:lnTo>
                  <a:lnTo>
                    <a:pt x="1393" y="1833"/>
                  </a:lnTo>
                  <a:lnTo>
                    <a:pt x="1393" y="1357"/>
                  </a:lnTo>
                  <a:lnTo>
                    <a:pt x="1393" y="917"/>
                  </a:lnTo>
                  <a:lnTo>
                    <a:pt x="1393" y="0"/>
                  </a:lnTo>
                  <a:close/>
                  <a:moveTo>
                    <a:pt x="477" y="3629"/>
                  </a:moveTo>
                  <a:lnTo>
                    <a:pt x="0" y="4106"/>
                  </a:lnTo>
                  <a:lnTo>
                    <a:pt x="0" y="4106"/>
                  </a:lnTo>
                  <a:lnTo>
                    <a:pt x="477" y="3666"/>
                  </a:lnTo>
                  <a:lnTo>
                    <a:pt x="477" y="3629"/>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3" name="Google Shape;4333;p66"/>
            <p:cNvSpPr/>
            <p:nvPr/>
          </p:nvSpPr>
          <p:spPr>
            <a:xfrm>
              <a:off x="4969425" y="2575448"/>
              <a:ext cx="51279" cy="51874"/>
            </a:xfrm>
            <a:custGeom>
              <a:rect b="b" l="l" r="r" t="t"/>
              <a:pathLst>
                <a:path extrusionOk="0" h="3227" w="3190">
                  <a:moveTo>
                    <a:pt x="3190" y="0"/>
                  </a:moveTo>
                  <a:lnTo>
                    <a:pt x="2750" y="477"/>
                  </a:lnTo>
                  <a:lnTo>
                    <a:pt x="1357" y="477"/>
                  </a:lnTo>
                  <a:lnTo>
                    <a:pt x="1357" y="1393"/>
                  </a:lnTo>
                  <a:lnTo>
                    <a:pt x="917" y="917"/>
                  </a:lnTo>
                  <a:lnTo>
                    <a:pt x="917" y="477"/>
                  </a:lnTo>
                  <a:lnTo>
                    <a:pt x="440" y="917"/>
                  </a:lnTo>
                  <a:lnTo>
                    <a:pt x="440" y="1393"/>
                  </a:lnTo>
                  <a:lnTo>
                    <a:pt x="0" y="2310"/>
                  </a:lnTo>
                  <a:lnTo>
                    <a:pt x="0" y="3226"/>
                  </a:lnTo>
                  <a:lnTo>
                    <a:pt x="440" y="2310"/>
                  </a:lnTo>
                  <a:lnTo>
                    <a:pt x="917" y="1833"/>
                  </a:lnTo>
                  <a:lnTo>
                    <a:pt x="1357" y="2310"/>
                  </a:lnTo>
                  <a:lnTo>
                    <a:pt x="1357" y="2750"/>
                  </a:lnTo>
                  <a:lnTo>
                    <a:pt x="1833" y="2310"/>
                  </a:lnTo>
                  <a:lnTo>
                    <a:pt x="1833" y="1833"/>
                  </a:lnTo>
                  <a:lnTo>
                    <a:pt x="2273" y="1393"/>
                  </a:lnTo>
                  <a:lnTo>
                    <a:pt x="2750" y="1393"/>
                  </a:lnTo>
                  <a:lnTo>
                    <a:pt x="2750" y="917"/>
                  </a:lnTo>
                  <a:lnTo>
                    <a:pt x="3190" y="477"/>
                  </a:lnTo>
                  <a:lnTo>
                    <a:pt x="319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4" name="Google Shape;4334;p66"/>
            <p:cNvSpPr/>
            <p:nvPr/>
          </p:nvSpPr>
          <p:spPr>
            <a:xfrm>
              <a:off x="4984150" y="2936686"/>
              <a:ext cx="21830" cy="21830"/>
            </a:xfrm>
            <a:custGeom>
              <a:rect b="b" l="l" r="r" t="t"/>
              <a:pathLst>
                <a:path extrusionOk="0" h="1358" w="1358">
                  <a:moveTo>
                    <a:pt x="917" y="1"/>
                  </a:moveTo>
                  <a:lnTo>
                    <a:pt x="441" y="441"/>
                  </a:lnTo>
                  <a:lnTo>
                    <a:pt x="1" y="1357"/>
                  </a:lnTo>
                  <a:lnTo>
                    <a:pt x="441" y="1357"/>
                  </a:lnTo>
                  <a:lnTo>
                    <a:pt x="1357" y="917"/>
                  </a:lnTo>
                  <a:lnTo>
                    <a:pt x="1357" y="441"/>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5" name="Google Shape;4335;p66"/>
            <p:cNvSpPr/>
            <p:nvPr/>
          </p:nvSpPr>
          <p:spPr>
            <a:xfrm>
              <a:off x="4976498" y="2649104"/>
              <a:ext cx="22409" cy="22409"/>
            </a:xfrm>
            <a:custGeom>
              <a:rect b="b" l="l" r="r" t="t"/>
              <a:pathLst>
                <a:path extrusionOk="0" h="1394" w="1394">
                  <a:moveTo>
                    <a:pt x="1393" y="1"/>
                  </a:moveTo>
                  <a:lnTo>
                    <a:pt x="0" y="477"/>
                  </a:lnTo>
                  <a:lnTo>
                    <a:pt x="477" y="917"/>
                  </a:lnTo>
                  <a:lnTo>
                    <a:pt x="477" y="1394"/>
                  </a:lnTo>
                  <a:lnTo>
                    <a:pt x="1393" y="917"/>
                  </a:lnTo>
                  <a:lnTo>
                    <a:pt x="1393" y="477"/>
                  </a:lnTo>
                  <a:lnTo>
                    <a:pt x="1393"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6" name="Google Shape;4336;p66"/>
            <p:cNvSpPr/>
            <p:nvPr/>
          </p:nvSpPr>
          <p:spPr>
            <a:xfrm>
              <a:off x="4991223" y="2642031"/>
              <a:ext cx="22409" cy="51295"/>
            </a:xfrm>
            <a:custGeom>
              <a:rect b="b" l="l" r="r" t="t"/>
              <a:pathLst>
                <a:path extrusionOk="0" h="3191" w="1394">
                  <a:moveTo>
                    <a:pt x="1394" y="1"/>
                  </a:moveTo>
                  <a:lnTo>
                    <a:pt x="917" y="917"/>
                  </a:lnTo>
                  <a:lnTo>
                    <a:pt x="477" y="1357"/>
                  </a:lnTo>
                  <a:lnTo>
                    <a:pt x="1" y="2274"/>
                  </a:lnTo>
                  <a:lnTo>
                    <a:pt x="477" y="2750"/>
                  </a:lnTo>
                  <a:lnTo>
                    <a:pt x="477" y="3190"/>
                  </a:lnTo>
                  <a:lnTo>
                    <a:pt x="917" y="2274"/>
                  </a:lnTo>
                  <a:lnTo>
                    <a:pt x="917" y="1834"/>
                  </a:lnTo>
                  <a:lnTo>
                    <a:pt x="917" y="1357"/>
                  </a:lnTo>
                  <a:lnTo>
                    <a:pt x="1394" y="917"/>
                  </a:lnTo>
                  <a:lnTo>
                    <a:pt x="139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7" name="Google Shape;4337;p66"/>
            <p:cNvSpPr/>
            <p:nvPr/>
          </p:nvSpPr>
          <p:spPr>
            <a:xfrm>
              <a:off x="4984150" y="2752241"/>
              <a:ext cx="16" cy="7668"/>
            </a:xfrm>
            <a:custGeom>
              <a:rect b="b" l="l" r="r" t="t"/>
              <a:pathLst>
                <a:path extrusionOk="0" h="477" w="1">
                  <a:moveTo>
                    <a:pt x="1" y="477"/>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8" name="Google Shape;4338;p66"/>
            <p:cNvSpPr/>
            <p:nvPr/>
          </p:nvSpPr>
          <p:spPr>
            <a:xfrm>
              <a:off x="4976498" y="2730427"/>
              <a:ext cx="7668" cy="7089"/>
            </a:xfrm>
            <a:custGeom>
              <a:rect b="b" l="l" r="r" t="t"/>
              <a:pathLst>
                <a:path extrusionOk="0" h="441" w="477">
                  <a:moveTo>
                    <a:pt x="477" y="1"/>
                  </a:moveTo>
                  <a:lnTo>
                    <a:pt x="0" y="441"/>
                  </a:lnTo>
                  <a:lnTo>
                    <a:pt x="477" y="44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39" name="Google Shape;4339;p66"/>
            <p:cNvSpPr/>
            <p:nvPr/>
          </p:nvSpPr>
          <p:spPr>
            <a:xfrm>
              <a:off x="4976498" y="2737500"/>
              <a:ext cx="22409" cy="14757"/>
            </a:xfrm>
            <a:custGeom>
              <a:rect b="b" l="l" r="r" t="t"/>
              <a:pathLst>
                <a:path extrusionOk="0" h="918" w="1394">
                  <a:moveTo>
                    <a:pt x="477" y="1"/>
                  </a:moveTo>
                  <a:lnTo>
                    <a:pt x="477" y="477"/>
                  </a:lnTo>
                  <a:lnTo>
                    <a:pt x="0" y="917"/>
                  </a:lnTo>
                  <a:lnTo>
                    <a:pt x="1393" y="917"/>
                  </a:lnTo>
                  <a:lnTo>
                    <a:pt x="917" y="477"/>
                  </a:lnTo>
                  <a:lnTo>
                    <a:pt x="91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0" name="Google Shape;4340;p66"/>
            <p:cNvSpPr/>
            <p:nvPr/>
          </p:nvSpPr>
          <p:spPr>
            <a:xfrm>
              <a:off x="4829171" y="3267879"/>
              <a:ext cx="14741" cy="16"/>
            </a:xfrm>
            <a:custGeom>
              <a:rect b="b" l="l" r="r" t="t"/>
              <a:pathLst>
                <a:path extrusionOk="0" h="1" w="917">
                  <a:moveTo>
                    <a:pt x="0" y="1"/>
                  </a:moveTo>
                  <a:lnTo>
                    <a:pt x="917" y="1"/>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1" name="Google Shape;4341;p66"/>
            <p:cNvSpPr/>
            <p:nvPr/>
          </p:nvSpPr>
          <p:spPr>
            <a:xfrm>
              <a:off x="5057822" y="2973224"/>
              <a:ext cx="7089" cy="14757"/>
            </a:xfrm>
            <a:custGeom>
              <a:rect b="b" l="l" r="r" t="t"/>
              <a:pathLst>
                <a:path extrusionOk="0" h="918" w="441">
                  <a:moveTo>
                    <a:pt x="0" y="917"/>
                  </a:moveTo>
                  <a:lnTo>
                    <a:pt x="440" y="1"/>
                  </a:lnTo>
                  <a:lnTo>
                    <a:pt x="44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2" name="Google Shape;4342;p66"/>
            <p:cNvSpPr/>
            <p:nvPr/>
          </p:nvSpPr>
          <p:spPr>
            <a:xfrm>
              <a:off x="4843896" y="2848289"/>
              <a:ext cx="441998" cy="441998"/>
            </a:xfrm>
            <a:custGeom>
              <a:rect b="b" l="l" r="r" t="t"/>
              <a:pathLst>
                <a:path extrusionOk="0" h="27496" w="27496">
                  <a:moveTo>
                    <a:pt x="19724" y="1"/>
                  </a:moveTo>
                  <a:lnTo>
                    <a:pt x="19724" y="441"/>
                  </a:lnTo>
                  <a:lnTo>
                    <a:pt x="19247" y="1357"/>
                  </a:lnTo>
                  <a:lnTo>
                    <a:pt x="18807" y="1357"/>
                  </a:lnTo>
                  <a:lnTo>
                    <a:pt x="19247" y="1834"/>
                  </a:lnTo>
                  <a:lnTo>
                    <a:pt x="18807" y="2274"/>
                  </a:lnTo>
                  <a:lnTo>
                    <a:pt x="18331" y="1834"/>
                  </a:lnTo>
                  <a:lnTo>
                    <a:pt x="17891" y="1834"/>
                  </a:lnTo>
                  <a:lnTo>
                    <a:pt x="17891" y="2274"/>
                  </a:lnTo>
                  <a:lnTo>
                    <a:pt x="17414" y="2274"/>
                  </a:lnTo>
                  <a:lnTo>
                    <a:pt x="17414" y="2750"/>
                  </a:lnTo>
                  <a:lnTo>
                    <a:pt x="17414" y="3190"/>
                  </a:lnTo>
                  <a:lnTo>
                    <a:pt x="16974" y="3190"/>
                  </a:lnTo>
                  <a:lnTo>
                    <a:pt x="16498" y="3667"/>
                  </a:lnTo>
                  <a:lnTo>
                    <a:pt x="16058" y="4107"/>
                  </a:lnTo>
                  <a:lnTo>
                    <a:pt x="15581" y="4107"/>
                  </a:lnTo>
                  <a:lnTo>
                    <a:pt x="15581" y="3667"/>
                  </a:lnTo>
                  <a:lnTo>
                    <a:pt x="15141" y="3667"/>
                  </a:lnTo>
                  <a:lnTo>
                    <a:pt x="15141" y="4107"/>
                  </a:lnTo>
                  <a:lnTo>
                    <a:pt x="14225" y="4107"/>
                  </a:lnTo>
                  <a:lnTo>
                    <a:pt x="14665" y="4583"/>
                  </a:lnTo>
                  <a:lnTo>
                    <a:pt x="13748" y="4107"/>
                  </a:lnTo>
                  <a:lnTo>
                    <a:pt x="13308" y="4583"/>
                  </a:lnTo>
                  <a:lnTo>
                    <a:pt x="12832" y="5023"/>
                  </a:lnTo>
                  <a:lnTo>
                    <a:pt x="12832" y="5500"/>
                  </a:lnTo>
                  <a:lnTo>
                    <a:pt x="13308" y="6416"/>
                  </a:lnTo>
                  <a:lnTo>
                    <a:pt x="13308" y="6856"/>
                  </a:lnTo>
                  <a:lnTo>
                    <a:pt x="13748" y="7333"/>
                  </a:lnTo>
                  <a:lnTo>
                    <a:pt x="14225" y="7333"/>
                  </a:lnTo>
                  <a:lnTo>
                    <a:pt x="13748" y="7773"/>
                  </a:lnTo>
                  <a:lnTo>
                    <a:pt x="14225" y="7773"/>
                  </a:lnTo>
                  <a:lnTo>
                    <a:pt x="15141" y="8249"/>
                  </a:lnTo>
                  <a:lnTo>
                    <a:pt x="15141" y="8689"/>
                  </a:lnTo>
                  <a:lnTo>
                    <a:pt x="14225" y="8689"/>
                  </a:lnTo>
                  <a:lnTo>
                    <a:pt x="14225" y="9606"/>
                  </a:lnTo>
                  <a:lnTo>
                    <a:pt x="13748" y="9606"/>
                  </a:lnTo>
                  <a:lnTo>
                    <a:pt x="13748" y="10082"/>
                  </a:lnTo>
                  <a:lnTo>
                    <a:pt x="13748" y="10522"/>
                  </a:lnTo>
                  <a:lnTo>
                    <a:pt x="13308" y="10522"/>
                  </a:lnTo>
                  <a:lnTo>
                    <a:pt x="12832" y="10999"/>
                  </a:lnTo>
                  <a:lnTo>
                    <a:pt x="12832" y="11439"/>
                  </a:lnTo>
                  <a:lnTo>
                    <a:pt x="13308" y="11439"/>
                  </a:lnTo>
                  <a:lnTo>
                    <a:pt x="13308" y="11915"/>
                  </a:lnTo>
                  <a:lnTo>
                    <a:pt x="13748" y="12355"/>
                  </a:lnTo>
                  <a:lnTo>
                    <a:pt x="14225" y="12355"/>
                  </a:lnTo>
                  <a:lnTo>
                    <a:pt x="13748" y="12832"/>
                  </a:lnTo>
                  <a:lnTo>
                    <a:pt x="13308" y="12832"/>
                  </a:lnTo>
                  <a:lnTo>
                    <a:pt x="12832" y="12355"/>
                  </a:lnTo>
                  <a:lnTo>
                    <a:pt x="12832" y="12832"/>
                  </a:lnTo>
                  <a:lnTo>
                    <a:pt x="12832" y="13272"/>
                  </a:lnTo>
                  <a:lnTo>
                    <a:pt x="12832" y="13748"/>
                  </a:lnTo>
                  <a:lnTo>
                    <a:pt x="13308" y="14188"/>
                  </a:lnTo>
                  <a:lnTo>
                    <a:pt x="13308" y="14665"/>
                  </a:lnTo>
                  <a:lnTo>
                    <a:pt x="12832" y="15105"/>
                  </a:lnTo>
                  <a:lnTo>
                    <a:pt x="12392" y="15581"/>
                  </a:lnTo>
                  <a:lnTo>
                    <a:pt x="12392" y="16021"/>
                  </a:lnTo>
                  <a:lnTo>
                    <a:pt x="12392" y="16498"/>
                  </a:lnTo>
                  <a:lnTo>
                    <a:pt x="11915" y="16938"/>
                  </a:lnTo>
                  <a:lnTo>
                    <a:pt x="11475" y="17854"/>
                  </a:lnTo>
                  <a:lnTo>
                    <a:pt x="10999" y="18771"/>
                  </a:lnTo>
                  <a:lnTo>
                    <a:pt x="10999" y="19247"/>
                  </a:lnTo>
                  <a:lnTo>
                    <a:pt x="11475" y="19687"/>
                  </a:lnTo>
                  <a:lnTo>
                    <a:pt x="11915" y="19687"/>
                  </a:lnTo>
                  <a:lnTo>
                    <a:pt x="11915" y="20604"/>
                  </a:lnTo>
                  <a:lnTo>
                    <a:pt x="11475" y="20604"/>
                  </a:lnTo>
                  <a:lnTo>
                    <a:pt x="11475" y="21080"/>
                  </a:lnTo>
                  <a:lnTo>
                    <a:pt x="12832" y="21080"/>
                  </a:lnTo>
                  <a:lnTo>
                    <a:pt x="12392" y="21520"/>
                  </a:lnTo>
                  <a:lnTo>
                    <a:pt x="11915" y="21997"/>
                  </a:lnTo>
                  <a:lnTo>
                    <a:pt x="10559" y="21997"/>
                  </a:lnTo>
                  <a:lnTo>
                    <a:pt x="10082" y="22437"/>
                  </a:lnTo>
                  <a:lnTo>
                    <a:pt x="10559" y="22913"/>
                  </a:lnTo>
                  <a:lnTo>
                    <a:pt x="8249" y="22913"/>
                  </a:lnTo>
                  <a:lnTo>
                    <a:pt x="7809" y="23353"/>
                  </a:lnTo>
                  <a:lnTo>
                    <a:pt x="7333" y="22913"/>
                  </a:lnTo>
                  <a:lnTo>
                    <a:pt x="6893" y="22913"/>
                  </a:lnTo>
                  <a:lnTo>
                    <a:pt x="6893" y="22437"/>
                  </a:lnTo>
                  <a:lnTo>
                    <a:pt x="5500" y="22437"/>
                  </a:lnTo>
                  <a:lnTo>
                    <a:pt x="5976" y="22913"/>
                  </a:lnTo>
                  <a:lnTo>
                    <a:pt x="5500" y="23353"/>
                  </a:lnTo>
                  <a:lnTo>
                    <a:pt x="5060" y="22913"/>
                  </a:lnTo>
                  <a:lnTo>
                    <a:pt x="4583" y="22913"/>
                  </a:lnTo>
                  <a:lnTo>
                    <a:pt x="4583" y="23353"/>
                  </a:lnTo>
                  <a:lnTo>
                    <a:pt x="4143" y="24270"/>
                  </a:lnTo>
                  <a:lnTo>
                    <a:pt x="3227" y="24270"/>
                  </a:lnTo>
                  <a:lnTo>
                    <a:pt x="1394" y="25186"/>
                  </a:lnTo>
                  <a:lnTo>
                    <a:pt x="1834" y="25663"/>
                  </a:lnTo>
                  <a:lnTo>
                    <a:pt x="917" y="25663"/>
                  </a:lnTo>
                  <a:lnTo>
                    <a:pt x="1" y="26103"/>
                  </a:lnTo>
                  <a:lnTo>
                    <a:pt x="477" y="27019"/>
                  </a:lnTo>
                  <a:lnTo>
                    <a:pt x="1394" y="27019"/>
                  </a:lnTo>
                  <a:lnTo>
                    <a:pt x="1394" y="26579"/>
                  </a:lnTo>
                  <a:lnTo>
                    <a:pt x="1834" y="26579"/>
                  </a:lnTo>
                  <a:lnTo>
                    <a:pt x="1834" y="27019"/>
                  </a:lnTo>
                  <a:lnTo>
                    <a:pt x="2310" y="26579"/>
                  </a:lnTo>
                  <a:lnTo>
                    <a:pt x="3227" y="26103"/>
                  </a:lnTo>
                  <a:lnTo>
                    <a:pt x="4143" y="26579"/>
                  </a:lnTo>
                  <a:lnTo>
                    <a:pt x="5060" y="26103"/>
                  </a:lnTo>
                  <a:lnTo>
                    <a:pt x="5060" y="27019"/>
                  </a:lnTo>
                  <a:lnTo>
                    <a:pt x="5500" y="27496"/>
                  </a:lnTo>
                  <a:lnTo>
                    <a:pt x="6893" y="27019"/>
                  </a:lnTo>
                  <a:lnTo>
                    <a:pt x="7333" y="26579"/>
                  </a:lnTo>
                  <a:lnTo>
                    <a:pt x="6893" y="26103"/>
                  </a:lnTo>
                  <a:lnTo>
                    <a:pt x="6893" y="25663"/>
                  </a:lnTo>
                  <a:lnTo>
                    <a:pt x="7333" y="25186"/>
                  </a:lnTo>
                  <a:lnTo>
                    <a:pt x="8249" y="25663"/>
                  </a:lnTo>
                  <a:lnTo>
                    <a:pt x="10082" y="25663"/>
                  </a:lnTo>
                  <a:lnTo>
                    <a:pt x="10559" y="26103"/>
                  </a:lnTo>
                  <a:lnTo>
                    <a:pt x="10999" y="26579"/>
                  </a:lnTo>
                  <a:lnTo>
                    <a:pt x="10999" y="27019"/>
                  </a:lnTo>
                  <a:lnTo>
                    <a:pt x="11475" y="27019"/>
                  </a:lnTo>
                  <a:lnTo>
                    <a:pt x="11915" y="26103"/>
                  </a:lnTo>
                  <a:lnTo>
                    <a:pt x="12832" y="26103"/>
                  </a:lnTo>
                  <a:lnTo>
                    <a:pt x="13748" y="26579"/>
                  </a:lnTo>
                  <a:lnTo>
                    <a:pt x="14665" y="26579"/>
                  </a:lnTo>
                  <a:lnTo>
                    <a:pt x="14665" y="26103"/>
                  </a:lnTo>
                  <a:lnTo>
                    <a:pt x="15141" y="25663"/>
                  </a:lnTo>
                  <a:lnTo>
                    <a:pt x="15581" y="26103"/>
                  </a:lnTo>
                  <a:lnTo>
                    <a:pt x="16058" y="26579"/>
                  </a:lnTo>
                  <a:lnTo>
                    <a:pt x="16974" y="26579"/>
                  </a:lnTo>
                  <a:lnTo>
                    <a:pt x="16974" y="27019"/>
                  </a:lnTo>
                  <a:lnTo>
                    <a:pt x="18331" y="27019"/>
                  </a:lnTo>
                  <a:lnTo>
                    <a:pt x="19247" y="26579"/>
                  </a:lnTo>
                  <a:lnTo>
                    <a:pt x="19724" y="26579"/>
                  </a:lnTo>
                  <a:lnTo>
                    <a:pt x="20164" y="27019"/>
                  </a:lnTo>
                  <a:lnTo>
                    <a:pt x="20640" y="27019"/>
                  </a:lnTo>
                  <a:lnTo>
                    <a:pt x="21080" y="27496"/>
                  </a:lnTo>
                  <a:lnTo>
                    <a:pt x="21997" y="27019"/>
                  </a:lnTo>
                  <a:lnTo>
                    <a:pt x="22473" y="27019"/>
                  </a:lnTo>
                  <a:lnTo>
                    <a:pt x="22913" y="27496"/>
                  </a:lnTo>
                  <a:lnTo>
                    <a:pt x="23390" y="27019"/>
                  </a:lnTo>
                  <a:lnTo>
                    <a:pt x="23830" y="26579"/>
                  </a:lnTo>
                  <a:lnTo>
                    <a:pt x="24306" y="26579"/>
                  </a:lnTo>
                  <a:lnTo>
                    <a:pt x="24746" y="26103"/>
                  </a:lnTo>
                  <a:lnTo>
                    <a:pt x="25223" y="25186"/>
                  </a:lnTo>
                  <a:lnTo>
                    <a:pt x="24746" y="24746"/>
                  </a:lnTo>
                  <a:lnTo>
                    <a:pt x="24306" y="24746"/>
                  </a:lnTo>
                  <a:lnTo>
                    <a:pt x="23830" y="25663"/>
                  </a:lnTo>
                  <a:lnTo>
                    <a:pt x="23390" y="25186"/>
                  </a:lnTo>
                  <a:lnTo>
                    <a:pt x="22913" y="25186"/>
                  </a:lnTo>
                  <a:lnTo>
                    <a:pt x="22473" y="24746"/>
                  </a:lnTo>
                  <a:lnTo>
                    <a:pt x="21997" y="24270"/>
                  </a:lnTo>
                  <a:lnTo>
                    <a:pt x="21997" y="23830"/>
                  </a:lnTo>
                  <a:lnTo>
                    <a:pt x="23390" y="23830"/>
                  </a:lnTo>
                  <a:lnTo>
                    <a:pt x="23830" y="23353"/>
                  </a:lnTo>
                  <a:lnTo>
                    <a:pt x="23830" y="22913"/>
                  </a:lnTo>
                  <a:lnTo>
                    <a:pt x="23390" y="22913"/>
                  </a:lnTo>
                  <a:lnTo>
                    <a:pt x="23830" y="22437"/>
                  </a:lnTo>
                  <a:lnTo>
                    <a:pt x="25223" y="22437"/>
                  </a:lnTo>
                  <a:lnTo>
                    <a:pt x="25223" y="21997"/>
                  </a:lnTo>
                  <a:lnTo>
                    <a:pt x="26139" y="21997"/>
                  </a:lnTo>
                  <a:lnTo>
                    <a:pt x="26579" y="21520"/>
                  </a:lnTo>
                  <a:lnTo>
                    <a:pt x="27056" y="21080"/>
                  </a:lnTo>
                  <a:lnTo>
                    <a:pt x="27056" y="20164"/>
                  </a:lnTo>
                  <a:lnTo>
                    <a:pt x="27496" y="19247"/>
                  </a:lnTo>
                  <a:lnTo>
                    <a:pt x="27496" y="18771"/>
                  </a:lnTo>
                  <a:lnTo>
                    <a:pt x="27496" y="17854"/>
                  </a:lnTo>
                  <a:lnTo>
                    <a:pt x="26579" y="17414"/>
                  </a:lnTo>
                  <a:lnTo>
                    <a:pt x="25663" y="16938"/>
                  </a:lnTo>
                  <a:lnTo>
                    <a:pt x="24746" y="16938"/>
                  </a:lnTo>
                  <a:lnTo>
                    <a:pt x="24306" y="16498"/>
                  </a:lnTo>
                  <a:lnTo>
                    <a:pt x="23830" y="16938"/>
                  </a:lnTo>
                  <a:lnTo>
                    <a:pt x="23390" y="16938"/>
                  </a:lnTo>
                  <a:lnTo>
                    <a:pt x="22913" y="17854"/>
                  </a:lnTo>
                  <a:lnTo>
                    <a:pt x="22473" y="17414"/>
                  </a:lnTo>
                  <a:lnTo>
                    <a:pt x="22473" y="16938"/>
                  </a:lnTo>
                  <a:lnTo>
                    <a:pt x="21997" y="16021"/>
                  </a:lnTo>
                  <a:lnTo>
                    <a:pt x="22913" y="16021"/>
                  </a:lnTo>
                  <a:lnTo>
                    <a:pt x="23390" y="15581"/>
                  </a:lnTo>
                  <a:lnTo>
                    <a:pt x="23830" y="15105"/>
                  </a:lnTo>
                  <a:lnTo>
                    <a:pt x="23830" y="14665"/>
                  </a:lnTo>
                  <a:lnTo>
                    <a:pt x="23390" y="14188"/>
                  </a:lnTo>
                  <a:lnTo>
                    <a:pt x="23390" y="13748"/>
                  </a:lnTo>
                  <a:lnTo>
                    <a:pt x="22913" y="13272"/>
                  </a:lnTo>
                  <a:lnTo>
                    <a:pt x="22913" y="12832"/>
                  </a:lnTo>
                  <a:lnTo>
                    <a:pt x="21997" y="12355"/>
                  </a:lnTo>
                  <a:lnTo>
                    <a:pt x="21557" y="12355"/>
                  </a:lnTo>
                  <a:lnTo>
                    <a:pt x="21557" y="11915"/>
                  </a:lnTo>
                  <a:lnTo>
                    <a:pt x="22473" y="11915"/>
                  </a:lnTo>
                  <a:lnTo>
                    <a:pt x="22913" y="12355"/>
                  </a:lnTo>
                  <a:lnTo>
                    <a:pt x="22913" y="9606"/>
                  </a:lnTo>
                  <a:lnTo>
                    <a:pt x="22913" y="9166"/>
                  </a:lnTo>
                  <a:lnTo>
                    <a:pt x="22473" y="8689"/>
                  </a:lnTo>
                  <a:lnTo>
                    <a:pt x="22473" y="8249"/>
                  </a:lnTo>
                  <a:lnTo>
                    <a:pt x="21997" y="7773"/>
                  </a:lnTo>
                  <a:lnTo>
                    <a:pt x="21997" y="7333"/>
                  </a:lnTo>
                  <a:lnTo>
                    <a:pt x="21557" y="7333"/>
                  </a:lnTo>
                  <a:lnTo>
                    <a:pt x="21080" y="6856"/>
                  </a:lnTo>
                  <a:lnTo>
                    <a:pt x="20640" y="6856"/>
                  </a:lnTo>
                  <a:lnTo>
                    <a:pt x="20640" y="6416"/>
                  </a:lnTo>
                  <a:lnTo>
                    <a:pt x="20640" y="5500"/>
                  </a:lnTo>
                  <a:lnTo>
                    <a:pt x="20640" y="5023"/>
                  </a:lnTo>
                  <a:lnTo>
                    <a:pt x="21080" y="4583"/>
                  </a:lnTo>
                  <a:lnTo>
                    <a:pt x="21080" y="4107"/>
                  </a:lnTo>
                  <a:lnTo>
                    <a:pt x="20164" y="3667"/>
                  </a:lnTo>
                  <a:lnTo>
                    <a:pt x="20164" y="3190"/>
                  </a:lnTo>
                  <a:lnTo>
                    <a:pt x="20164" y="2750"/>
                  </a:lnTo>
                  <a:lnTo>
                    <a:pt x="20640" y="1357"/>
                  </a:lnTo>
                  <a:lnTo>
                    <a:pt x="20164" y="1357"/>
                  </a:lnTo>
                  <a:lnTo>
                    <a:pt x="1972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3" name="Google Shape;4343;p66"/>
            <p:cNvSpPr/>
            <p:nvPr/>
          </p:nvSpPr>
          <p:spPr>
            <a:xfrm>
              <a:off x="4895753" y="3039823"/>
              <a:ext cx="162084" cy="154416"/>
            </a:xfrm>
            <a:custGeom>
              <a:rect b="b" l="l" r="r" t="t"/>
              <a:pathLst>
                <a:path extrusionOk="0" h="9606" w="10083">
                  <a:moveTo>
                    <a:pt x="7773" y="0"/>
                  </a:moveTo>
                  <a:lnTo>
                    <a:pt x="6416" y="440"/>
                  </a:lnTo>
                  <a:lnTo>
                    <a:pt x="5940" y="440"/>
                  </a:lnTo>
                  <a:lnTo>
                    <a:pt x="5500" y="917"/>
                  </a:lnTo>
                  <a:lnTo>
                    <a:pt x="4583" y="917"/>
                  </a:lnTo>
                  <a:lnTo>
                    <a:pt x="4107" y="1357"/>
                  </a:lnTo>
                  <a:lnTo>
                    <a:pt x="3667" y="1357"/>
                  </a:lnTo>
                  <a:lnTo>
                    <a:pt x="3667" y="2273"/>
                  </a:lnTo>
                  <a:lnTo>
                    <a:pt x="4107" y="1833"/>
                  </a:lnTo>
                  <a:lnTo>
                    <a:pt x="4583" y="1357"/>
                  </a:lnTo>
                  <a:lnTo>
                    <a:pt x="5023" y="1833"/>
                  </a:lnTo>
                  <a:lnTo>
                    <a:pt x="5500" y="1357"/>
                  </a:lnTo>
                  <a:lnTo>
                    <a:pt x="5940" y="1357"/>
                  </a:lnTo>
                  <a:lnTo>
                    <a:pt x="5940" y="1833"/>
                  </a:lnTo>
                  <a:lnTo>
                    <a:pt x="5500" y="2273"/>
                  </a:lnTo>
                  <a:lnTo>
                    <a:pt x="5500" y="2750"/>
                  </a:lnTo>
                  <a:lnTo>
                    <a:pt x="5940" y="3190"/>
                  </a:lnTo>
                  <a:lnTo>
                    <a:pt x="5500" y="3190"/>
                  </a:lnTo>
                  <a:lnTo>
                    <a:pt x="5940" y="3666"/>
                  </a:lnTo>
                  <a:lnTo>
                    <a:pt x="5500" y="4583"/>
                  </a:lnTo>
                  <a:lnTo>
                    <a:pt x="5023" y="4583"/>
                  </a:lnTo>
                  <a:lnTo>
                    <a:pt x="4583" y="5023"/>
                  </a:lnTo>
                  <a:lnTo>
                    <a:pt x="4107" y="5499"/>
                  </a:lnTo>
                  <a:lnTo>
                    <a:pt x="3190" y="5023"/>
                  </a:lnTo>
                  <a:lnTo>
                    <a:pt x="2750" y="5499"/>
                  </a:lnTo>
                  <a:lnTo>
                    <a:pt x="1357" y="5499"/>
                  </a:lnTo>
                  <a:lnTo>
                    <a:pt x="917" y="5023"/>
                  </a:lnTo>
                  <a:lnTo>
                    <a:pt x="441" y="5939"/>
                  </a:lnTo>
                  <a:lnTo>
                    <a:pt x="441" y="6416"/>
                  </a:lnTo>
                  <a:lnTo>
                    <a:pt x="1" y="6856"/>
                  </a:lnTo>
                  <a:lnTo>
                    <a:pt x="917" y="6856"/>
                  </a:lnTo>
                  <a:lnTo>
                    <a:pt x="1357" y="6416"/>
                  </a:lnTo>
                  <a:lnTo>
                    <a:pt x="1357" y="7332"/>
                  </a:lnTo>
                  <a:lnTo>
                    <a:pt x="917" y="7332"/>
                  </a:lnTo>
                  <a:lnTo>
                    <a:pt x="917" y="7772"/>
                  </a:lnTo>
                  <a:lnTo>
                    <a:pt x="2274" y="7772"/>
                  </a:lnTo>
                  <a:lnTo>
                    <a:pt x="2750" y="6856"/>
                  </a:lnTo>
                  <a:lnTo>
                    <a:pt x="3667" y="6856"/>
                  </a:lnTo>
                  <a:lnTo>
                    <a:pt x="3667" y="7332"/>
                  </a:lnTo>
                  <a:lnTo>
                    <a:pt x="3667" y="7772"/>
                  </a:lnTo>
                  <a:lnTo>
                    <a:pt x="3667" y="8249"/>
                  </a:lnTo>
                  <a:lnTo>
                    <a:pt x="5023" y="8249"/>
                  </a:lnTo>
                  <a:lnTo>
                    <a:pt x="4583" y="8689"/>
                  </a:lnTo>
                  <a:lnTo>
                    <a:pt x="5023" y="9165"/>
                  </a:lnTo>
                  <a:lnTo>
                    <a:pt x="5940" y="9605"/>
                  </a:lnTo>
                  <a:lnTo>
                    <a:pt x="7773" y="9605"/>
                  </a:lnTo>
                  <a:lnTo>
                    <a:pt x="8249" y="9165"/>
                  </a:lnTo>
                  <a:lnTo>
                    <a:pt x="8249" y="8689"/>
                  </a:lnTo>
                  <a:lnTo>
                    <a:pt x="8689" y="8689"/>
                  </a:lnTo>
                  <a:lnTo>
                    <a:pt x="8689" y="7772"/>
                  </a:lnTo>
                  <a:lnTo>
                    <a:pt x="8249" y="7772"/>
                  </a:lnTo>
                  <a:lnTo>
                    <a:pt x="7773" y="7332"/>
                  </a:lnTo>
                  <a:lnTo>
                    <a:pt x="7773" y="6856"/>
                  </a:lnTo>
                  <a:lnTo>
                    <a:pt x="8249" y="5939"/>
                  </a:lnTo>
                  <a:lnTo>
                    <a:pt x="8689" y="5023"/>
                  </a:lnTo>
                  <a:lnTo>
                    <a:pt x="9166" y="4583"/>
                  </a:lnTo>
                  <a:lnTo>
                    <a:pt x="9166" y="4106"/>
                  </a:lnTo>
                  <a:lnTo>
                    <a:pt x="9166" y="3666"/>
                  </a:lnTo>
                  <a:lnTo>
                    <a:pt x="9606" y="3190"/>
                  </a:lnTo>
                  <a:lnTo>
                    <a:pt x="10082" y="2750"/>
                  </a:lnTo>
                  <a:lnTo>
                    <a:pt x="10082" y="2273"/>
                  </a:lnTo>
                  <a:lnTo>
                    <a:pt x="9606" y="1833"/>
                  </a:lnTo>
                  <a:lnTo>
                    <a:pt x="9606" y="1357"/>
                  </a:lnTo>
                  <a:lnTo>
                    <a:pt x="9606" y="917"/>
                  </a:lnTo>
                  <a:lnTo>
                    <a:pt x="9166" y="917"/>
                  </a:lnTo>
                  <a:lnTo>
                    <a:pt x="9166" y="0"/>
                  </a:lnTo>
                  <a:lnTo>
                    <a:pt x="8689" y="0"/>
                  </a:lnTo>
                  <a:lnTo>
                    <a:pt x="8249" y="440"/>
                  </a:lnTo>
                  <a:lnTo>
                    <a:pt x="777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4" name="Google Shape;4344;p66"/>
            <p:cNvSpPr/>
            <p:nvPr/>
          </p:nvSpPr>
          <p:spPr>
            <a:xfrm>
              <a:off x="5094360" y="2686237"/>
              <a:ext cx="7668" cy="16"/>
            </a:xfrm>
            <a:custGeom>
              <a:rect b="b" l="l" r="r" t="t"/>
              <a:pathLst>
                <a:path extrusionOk="0" h="1" w="477">
                  <a:moveTo>
                    <a:pt x="0" y="0"/>
                  </a:move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5" name="Google Shape;4345;p66"/>
            <p:cNvSpPr/>
            <p:nvPr/>
          </p:nvSpPr>
          <p:spPr>
            <a:xfrm>
              <a:off x="5020688" y="2671496"/>
              <a:ext cx="7684" cy="16"/>
            </a:xfrm>
            <a:custGeom>
              <a:rect b="b" l="l" r="r" t="t"/>
              <a:pathLst>
                <a:path extrusionOk="0" h="1" w="478">
                  <a:moveTo>
                    <a:pt x="477"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6" name="Google Shape;4346;p66"/>
            <p:cNvSpPr/>
            <p:nvPr/>
          </p:nvSpPr>
          <p:spPr>
            <a:xfrm>
              <a:off x="4984150" y="2590173"/>
              <a:ext cx="221015" cy="331804"/>
            </a:xfrm>
            <a:custGeom>
              <a:rect b="b" l="l" r="r" t="t"/>
              <a:pathLst>
                <a:path extrusionOk="0" h="20641" w="13749">
                  <a:moveTo>
                    <a:pt x="6416" y="1"/>
                  </a:moveTo>
                  <a:lnTo>
                    <a:pt x="6416" y="477"/>
                  </a:lnTo>
                  <a:lnTo>
                    <a:pt x="5940" y="1394"/>
                  </a:lnTo>
                  <a:lnTo>
                    <a:pt x="6416" y="1394"/>
                  </a:lnTo>
                  <a:lnTo>
                    <a:pt x="5940" y="1834"/>
                  </a:lnTo>
                  <a:lnTo>
                    <a:pt x="5023" y="1394"/>
                  </a:lnTo>
                  <a:lnTo>
                    <a:pt x="5023" y="1394"/>
                  </a:lnTo>
                  <a:lnTo>
                    <a:pt x="5500" y="1834"/>
                  </a:lnTo>
                  <a:lnTo>
                    <a:pt x="5023" y="2310"/>
                  </a:lnTo>
                  <a:lnTo>
                    <a:pt x="4583" y="2750"/>
                  </a:lnTo>
                  <a:lnTo>
                    <a:pt x="5023" y="3227"/>
                  </a:lnTo>
                  <a:lnTo>
                    <a:pt x="5023" y="3667"/>
                  </a:lnTo>
                  <a:lnTo>
                    <a:pt x="5023" y="4143"/>
                  </a:lnTo>
                  <a:lnTo>
                    <a:pt x="4583" y="3667"/>
                  </a:lnTo>
                  <a:lnTo>
                    <a:pt x="4107" y="3667"/>
                  </a:lnTo>
                  <a:lnTo>
                    <a:pt x="4107" y="3227"/>
                  </a:lnTo>
                  <a:lnTo>
                    <a:pt x="3190" y="3227"/>
                  </a:lnTo>
                  <a:lnTo>
                    <a:pt x="2750" y="3667"/>
                  </a:lnTo>
                  <a:lnTo>
                    <a:pt x="2750" y="4143"/>
                  </a:lnTo>
                  <a:lnTo>
                    <a:pt x="2750" y="4583"/>
                  </a:lnTo>
                  <a:lnTo>
                    <a:pt x="2750" y="5060"/>
                  </a:lnTo>
                  <a:lnTo>
                    <a:pt x="3190" y="5500"/>
                  </a:lnTo>
                  <a:lnTo>
                    <a:pt x="3190" y="5976"/>
                  </a:lnTo>
                  <a:lnTo>
                    <a:pt x="2274" y="5976"/>
                  </a:lnTo>
                  <a:lnTo>
                    <a:pt x="2274" y="6893"/>
                  </a:lnTo>
                  <a:lnTo>
                    <a:pt x="2274" y="7333"/>
                  </a:lnTo>
                  <a:lnTo>
                    <a:pt x="1834" y="7333"/>
                  </a:lnTo>
                  <a:lnTo>
                    <a:pt x="1357" y="7809"/>
                  </a:lnTo>
                  <a:lnTo>
                    <a:pt x="1357" y="8249"/>
                  </a:lnTo>
                  <a:lnTo>
                    <a:pt x="1357" y="8726"/>
                  </a:lnTo>
                  <a:lnTo>
                    <a:pt x="441" y="9166"/>
                  </a:lnTo>
                  <a:lnTo>
                    <a:pt x="441" y="9642"/>
                  </a:lnTo>
                  <a:lnTo>
                    <a:pt x="917" y="9642"/>
                  </a:lnTo>
                  <a:lnTo>
                    <a:pt x="1357" y="10082"/>
                  </a:lnTo>
                  <a:lnTo>
                    <a:pt x="1834" y="9166"/>
                  </a:lnTo>
                  <a:lnTo>
                    <a:pt x="2274" y="9166"/>
                  </a:lnTo>
                  <a:lnTo>
                    <a:pt x="2750" y="8726"/>
                  </a:lnTo>
                  <a:lnTo>
                    <a:pt x="3190" y="8726"/>
                  </a:lnTo>
                  <a:lnTo>
                    <a:pt x="2750" y="9166"/>
                  </a:lnTo>
                  <a:lnTo>
                    <a:pt x="2274" y="9642"/>
                  </a:lnTo>
                  <a:lnTo>
                    <a:pt x="1834" y="10082"/>
                  </a:lnTo>
                  <a:lnTo>
                    <a:pt x="2750" y="10082"/>
                  </a:lnTo>
                  <a:lnTo>
                    <a:pt x="2750" y="10559"/>
                  </a:lnTo>
                  <a:lnTo>
                    <a:pt x="1357" y="10559"/>
                  </a:lnTo>
                  <a:lnTo>
                    <a:pt x="917" y="10999"/>
                  </a:lnTo>
                  <a:lnTo>
                    <a:pt x="917" y="12392"/>
                  </a:lnTo>
                  <a:lnTo>
                    <a:pt x="917" y="12832"/>
                  </a:lnTo>
                  <a:lnTo>
                    <a:pt x="917" y="13308"/>
                  </a:lnTo>
                  <a:lnTo>
                    <a:pt x="1357" y="12832"/>
                  </a:lnTo>
                  <a:lnTo>
                    <a:pt x="1834" y="11475"/>
                  </a:lnTo>
                  <a:lnTo>
                    <a:pt x="2274" y="11475"/>
                  </a:lnTo>
                  <a:lnTo>
                    <a:pt x="2750" y="11915"/>
                  </a:lnTo>
                  <a:lnTo>
                    <a:pt x="2750" y="12392"/>
                  </a:lnTo>
                  <a:lnTo>
                    <a:pt x="2274" y="12832"/>
                  </a:lnTo>
                  <a:lnTo>
                    <a:pt x="1834" y="13308"/>
                  </a:lnTo>
                  <a:lnTo>
                    <a:pt x="1834" y="13748"/>
                  </a:lnTo>
                  <a:lnTo>
                    <a:pt x="2274" y="13748"/>
                  </a:lnTo>
                  <a:lnTo>
                    <a:pt x="2750" y="13308"/>
                  </a:lnTo>
                  <a:lnTo>
                    <a:pt x="3190" y="14225"/>
                  </a:lnTo>
                  <a:lnTo>
                    <a:pt x="3667" y="13748"/>
                  </a:lnTo>
                  <a:lnTo>
                    <a:pt x="3667" y="14225"/>
                  </a:lnTo>
                  <a:lnTo>
                    <a:pt x="3190" y="14665"/>
                  </a:lnTo>
                  <a:lnTo>
                    <a:pt x="3190" y="15141"/>
                  </a:lnTo>
                  <a:lnTo>
                    <a:pt x="2750" y="15581"/>
                  </a:lnTo>
                  <a:lnTo>
                    <a:pt x="2274" y="16058"/>
                  </a:lnTo>
                  <a:lnTo>
                    <a:pt x="1834" y="16498"/>
                  </a:lnTo>
                  <a:lnTo>
                    <a:pt x="1357" y="16498"/>
                  </a:lnTo>
                  <a:lnTo>
                    <a:pt x="1357" y="16974"/>
                  </a:lnTo>
                  <a:lnTo>
                    <a:pt x="917" y="17414"/>
                  </a:lnTo>
                  <a:lnTo>
                    <a:pt x="441" y="17414"/>
                  </a:lnTo>
                  <a:lnTo>
                    <a:pt x="441" y="18331"/>
                  </a:lnTo>
                  <a:lnTo>
                    <a:pt x="1" y="18331"/>
                  </a:lnTo>
                  <a:lnTo>
                    <a:pt x="1" y="18807"/>
                  </a:lnTo>
                  <a:lnTo>
                    <a:pt x="1" y="19724"/>
                  </a:lnTo>
                  <a:lnTo>
                    <a:pt x="441" y="20164"/>
                  </a:lnTo>
                  <a:lnTo>
                    <a:pt x="917" y="20164"/>
                  </a:lnTo>
                  <a:lnTo>
                    <a:pt x="917" y="19724"/>
                  </a:lnTo>
                  <a:lnTo>
                    <a:pt x="441" y="19247"/>
                  </a:lnTo>
                  <a:lnTo>
                    <a:pt x="1357" y="19247"/>
                  </a:lnTo>
                  <a:lnTo>
                    <a:pt x="1834" y="19724"/>
                  </a:lnTo>
                  <a:lnTo>
                    <a:pt x="1834" y="20164"/>
                  </a:lnTo>
                  <a:lnTo>
                    <a:pt x="2274" y="20640"/>
                  </a:lnTo>
                  <a:lnTo>
                    <a:pt x="2274" y="20164"/>
                  </a:lnTo>
                  <a:lnTo>
                    <a:pt x="2274" y="19724"/>
                  </a:lnTo>
                  <a:lnTo>
                    <a:pt x="2750" y="18807"/>
                  </a:lnTo>
                  <a:lnTo>
                    <a:pt x="3190" y="19247"/>
                  </a:lnTo>
                  <a:lnTo>
                    <a:pt x="3190" y="19724"/>
                  </a:lnTo>
                  <a:lnTo>
                    <a:pt x="4107" y="19247"/>
                  </a:lnTo>
                  <a:lnTo>
                    <a:pt x="4107" y="19724"/>
                  </a:lnTo>
                  <a:lnTo>
                    <a:pt x="4583" y="19724"/>
                  </a:lnTo>
                  <a:lnTo>
                    <a:pt x="4583" y="19247"/>
                  </a:lnTo>
                  <a:lnTo>
                    <a:pt x="5023" y="19247"/>
                  </a:lnTo>
                  <a:lnTo>
                    <a:pt x="5500" y="19724"/>
                  </a:lnTo>
                  <a:lnTo>
                    <a:pt x="5940" y="19724"/>
                  </a:lnTo>
                  <a:lnTo>
                    <a:pt x="6416" y="19247"/>
                  </a:lnTo>
                  <a:lnTo>
                    <a:pt x="6416" y="19724"/>
                  </a:lnTo>
                  <a:lnTo>
                    <a:pt x="6856" y="19724"/>
                  </a:lnTo>
                  <a:lnTo>
                    <a:pt x="6856" y="20164"/>
                  </a:lnTo>
                  <a:lnTo>
                    <a:pt x="7333" y="20164"/>
                  </a:lnTo>
                  <a:lnTo>
                    <a:pt x="7773" y="19724"/>
                  </a:lnTo>
                  <a:lnTo>
                    <a:pt x="8249" y="19247"/>
                  </a:lnTo>
                  <a:lnTo>
                    <a:pt x="8689" y="19247"/>
                  </a:lnTo>
                  <a:lnTo>
                    <a:pt x="8689" y="18807"/>
                  </a:lnTo>
                  <a:lnTo>
                    <a:pt x="8689" y="18331"/>
                  </a:lnTo>
                  <a:lnTo>
                    <a:pt x="9166" y="18331"/>
                  </a:lnTo>
                  <a:lnTo>
                    <a:pt x="9166" y="17891"/>
                  </a:lnTo>
                  <a:lnTo>
                    <a:pt x="9606" y="17891"/>
                  </a:lnTo>
                  <a:lnTo>
                    <a:pt x="10082" y="18331"/>
                  </a:lnTo>
                  <a:lnTo>
                    <a:pt x="10522" y="17891"/>
                  </a:lnTo>
                  <a:lnTo>
                    <a:pt x="10082" y="17414"/>
                  </a:lnTo>
                  <a:lnTo>
                    <a:pt x="10522" y="17414"/>
                  </a:lnTo>
                  <a:lnTo>
                    <a:pt x="10999" y="16498"/>
                  </a:lnTo>
                  <a:lnTo>
                    <a:pt x="10522" y="15581"/>
                  </a:lnTo>
                  <a:lnTo>
                    <a:pt x="9606" y="15141"/>
                  </a:lnTo>
                  <a:lnTo>
                    <a:pt x="9166" y="14665"/>
                  </a:lnTo>
                  <a:lnTo>
                    <a:pt x="7333" y="14665"/>
                  </a:lnTo>
                  <a:lnTo>
                    <a:pt x="6856" y="14225"/>
                  </a:lnTo>
                  <a:lnTo>
                    <a:pt x="6416" y="14225"/>
                  </a:lnTo>
                  <a:lnTo>
                    <a:pt x="6416" y="13748"/>
                  </a:lnTo>
                  <a:lnTo>
                    <a:pt x="6856" y="13748"/>
                  </a:lnTo>
                  <a:lnTo>
                    <a:pt x="7333" y="14225"/>
                  </a:lnTo>
                  <a:lnTo>
                    <a:pt x="8249" y="14225"/>
                  </a:lnTo>
                  <a:lnTo>
                    <a:pt x="8249" y="13748"/>
                  </a:lnTo>
                  <a:lnTo>
                    <a:pt x="9166" y="13748"/>
                  </a:lnTo>
                  <a:lnTo>
                    <a:pt x="9606" y="12832"/>
                  </a:lnTo>
                  <a:lnTo>
                    <a:pt x="9166" y="12832"/>
                  </a:lnTo>
                  <a:lnTo>
                    <a:pt x="8689" y="12392"/>
                  </a:lnTo>
                  <a:lnTo>
                    <a:pt x="8249" y="12832"/>
                  </a:lnTo>
                  <a:lnTo>
                    <a:pt x="8249" y="12392"/>
                  </a:lnTo>
                  <a:lnTo>
                    <a:pt x="9166" y="11915"/>
                  </a:lnTo>
                  <a:lnTo>
                    <a:pt x="9606" y="11915"/>
                  </a:lnTo>
                  <a:lnTo>
                    <a:pt x="10082" y="12392"/>
                  </a:lnTo>
                  <a:lnTo>
                    <a:pt x="10522" y="11915"/>
                  </a:lnTo>
                  <a:lnTo>
                    <a:pt x="10999" y="11915"/>
                  </a:lnTo>
                  <a:lnTo>
                    <a:pt x="10999" y="11475"/>
                  </a:lnTo>
                  <a:lnTo>
                    <a:pt x="11915" y="10999"/>
                  </a:lnTo>
                  <a:lnTo>
                    <a:pt x="12355" y="10559"/>
                  </a:lnTo>
                  <a:lnTo>
                    <a:pt x="12355" y="10082"/>
                  </a:lnTo>
                  <a:lnTo>
                    <a:pt x="11915" y="9642"/>
                  </a:lnTo>
                  <a:lnTo>
                    <a:pt x="12355" y="8726"/>
                  </a:lnTo>
                  <a:lnTo>
                    <a:pt x="12832" y="8726"/>
                  </a:lnTo>
                  <a:lnTo>
                    <a:pt x="12832" y="8249"/>
                  </a:lnTo>
                  <a:lnTo>
                    <a:pt x="13272" y="8249"/>
                  </a:lnTo>
                  <a:lnTo>
                    <a:pt x="13748" y="7809"/>
                  </a:lnTo>
                  <a:lnTo>
                    <a:pt x="13748" y="7333"/>
                  </a:lnTo>
                  <a:lnTo>
                    <a:pt x="13748" y="6893"/>
                  </a:lnTo>
                  <a:lnTo>
                    <a:pt x="12355" y="6893"/>
                  </a:lnTo>
                  <a:lnTo>
                    <a:pt x="12355" y="6416"/>
                  </a:lnTo>
                  <a:lnTo>
                    <a:pt x="11439" y="5976"/>
                  </a:lnTo>
                  <a:lnTo>
                    <a:pt x="9606" y="5976"/>
                  </a:lnTo>
                  <a:lnTo>
                    <a:pt x="8689" y="6416"/>
                  </a:lnTo>
                  <a:lnTo>
                    <a:pt x="8249" y="6416"/>
                  </a:lnTo>
                  <a:lnTo>
                    <a:pt x="7333" y="6893"/>
                  </a:lnTo>
                  <a:lnTo>
                    <a:pt x="6856" y="6893"/>
                  </a:lnTo>
                  <a:lnTo>
                    <a:pt x="6856" y="6416"/>
                  </a:lnTo>
                  <a:lnTo>
                    <a:pt x="6856" y="5976"/>
                  </a:lnTo>
                  <a:lnTo>
                    <a:pt x="6856" y="5500"/>
                  </a:lnTo>
                  <a:lnTo>
                    <a:pt x="7773" y="4583"/>
                  </a:lnTo>
                  <a:lnTo>
                    <a:pt x="8249" y="4583"/>
                  </a:lnTo>
                  <a:lnTo>
                    <a:pt x="8249" y="4143"/>
                  </a:lnTo>
                  <a:lnTo>
                    <a:pt x="8689" y="3667"/>
                  </a:lnTo>
                  <a:lnTo>
                    <a:pt x="9606" y="3667"/>
                  </a:lnTo>
                  <a:lnTo>
                    <a:pt x="10082" y="3227"/>
                  </a:lnTo>
                  <a:lnTo>
                    <a:pt x="10522" y="2750"/>
                  </a:lnTo>
                  <a:lnTo>
                    <a:pt x="11439" y="2750"/>
                  </a:lnTo>
                  <a:lnTo>
                    <a:pt x="11439" y="1834"/>
                  </a:lnTo>
                  <a:lnTo>
                    <a:pt x="11915" y="1394"/>
                  </a:lnTo>
                  <a:lnTo>
                    <a:pt x="11439" y="917"/>
                  </a:lnTo>
                  <a:lnTo>
                    <a:pt x="10999" y="917"/>
                  </a:lnTo>
                  <a:lnTo>
                    <a:pt x="10082" y="1394"/>
                  </a:lnTo>
                  <a:lnTo>
                    <a:pt x="10082" y="917"/>
                  </a:lnTo>
                  <a:lnTo>
                    <a:pt x="9166" y="1394"/>
                  </a:lnTo>
                  <a:lnTo>
                    <a:pt x="8249" y="917"/>
                  </a:lnTo>
                  <a:lnTo>
                    <a:pt x="8249" y="477"/>
                  </a:lnTo>
                  <a:lnTo>
                    <a:pt x="7773" y="917"/>
                  </a:lnTo>
                  <a:lnTo>
                    <a:pt x="7333" y="477"/>
                  </a:lnTo>
                  <a:lnTo>
                    <a:pt x="7773" y="477"/>
                  </a:lnTo>
                  <a:lnTo>
                    <a:pt x="6856"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7" name="Google Shape;4347;p66"/>
            <p:cNvSpPr/>
            <p:nvPr/>
          </p:nvSpPr>
          <p:spPr>
            <a:xfrm>
              <a:off x="5447946" y="3688063"/>
              <a:ext cx="780859" cy="758467"/>
            </a:xfrm>
            <a:custGeom>
              <a:rect b="b" l="l" r="r" t="t"/>
              <a:pathLst>
                <a:path extrusionOk="0" h="47183" w="48576">
                  <a:moveTo>
                    <a:pt x="16497" y="1"/>
                  </a:moveTo>
                  <a:lnTo>
                    <a:pt x="16497" y="441"/>
                  </a:lnTo>
                  <a:lnTo>
                    <a:pt x="16497" y="1357"/>
                  </a:lnTo>
                  <a:lnTo>
                    <a:pt x="16497" y="1834"/>
                  </a:lnTo>
                  <a:lnTo>
                    <a:pt x="16058" y="1834"/>
                  </a:lnTo>
                  <a:lnTo>
                    <a:pt x="15581" y="1357"/>
                  </a:lnTo>
                  <a:lnTo>
                    <a:pt x="15141" y="1834"/>
                  </a:lnTo>
                  <a:lnTo>
                    <a:pt x="14664" y="2274"/>
                  </a:lnTo>
                  <a:lnTo>
                    <a:pt x="15141" y="2750"/>
                  </a:lnTo>
                  <a:lnTo>
                    <a:pt x="14664" y="3190"/>
                  </a:lnTo>
                  <a:lnTo>
                    <a:pt x="14225" y="2750"/>
                  </a:lnTo>
                  <a:lnTo>
                    <a:pt x="12831" y="2750"/>
                  </a:lnTo>
                  <a:lnTo>
                    <a:pt x="12391" y="2274"/>
                  </a:lnTo>
                  <a:lnTo>
                    <a:pt x="12391" y="1834"/>
                  </a:lnTo>
                  <a:lnTo>
                    <a:pt x="11475" y="1834"/>
                  </a:lnTo>
                  <a:lnTo>
                    <a:pt x="11915" y="2274"/>
                  </a:lnTo>
                  <a:lnTo>
                    <a:pt x="11915" y="3190"/>
                  </a:lnTo>
                  <a:lnTo>
                    <a:pt x="11475" y="3667"/>
                  </a:lnTo>
                  <a:lnTo>
                    <a:pt x="10998" y="4107"/>
                  </a:lnTo>
                  <a:lnTo>
                    <a:pt x="10082" y="4583"/>
                  </a:lnTo>
                  <a:lnTo>
                    <a:pt x="10558" y="5023"/>
                  </a:lnTo>
                  <a:lnTo>
                    <a:pt x="9642" y="4583"/>
                  </a:lnTo>
                  <a:lnTo>
                    <a:pt x="9165" y="4107"/>
                  </a:lnTo>
                  <a:lnTo>
                    <a:pt x="8725" y="3667"/>
                  </a:lnTo>
                  <a:lnTo>
                    <a:pt x="8725" y="3190"/>
                  </a:lnTo>
                  <a:lnTo>
                    <a:pt x="8725" y="2750"/>
                  </a:lnTo>
                  <a:lnTo>
                    <a:pt x="8249" y="2274"/>
                  </a:lnTo>
                  <a:lnTo>
                    <a:pt x="7809" y="2274"/>
                  </a:lnTo>
                  <a:lnTo>
                    <a:pt x="7332" y="2750"/>
                  </a:lnTo>
                  <a:lnTo>
                    <a:pt x="7332" y="3190"/>
                  </a:lnTo>
                  <a:lnTo>
                    <a:pt x="6892" y="4107"/>
                  </a:lnTo>
                  <a:lnTo>
                    <a:pt x="6416" y="4107"/>
                  </a:lnTo>
                  <a:lnTo>
                    <a:pt x="5499" y="4583"/>
                  </a:lnTo>
                  <a:lnTo>
                    <a:pt x="5059" y="4107"/>
                  </a:lnTo>
                  <a:lnTo>
                    <a:pt x="2750" y="4583"/>
                  </a:lnTo>
                  <a:lnTo>
                    <a:pt x="2310" y="4583"/>
                  </a:lnTo>
                  <a:lnTo>
                    <a:pt x="2310" y="5023"/>
                  </a:lnTo>
                  <a:lnTo>
                    <a:pt x="1833" y="5023"/>
                  </a:lnTo>
                  <a:lnTo>
                    <a:pt x="1833" y="5500"/>
                  </a:lnTo>
                  <a:lnTo>
                    <a:pt x="2310" y="5940"/>
                  </a:lnTo>
                  <a:lnTo>
                    <a:pt x="2310" y="6416"/>
                  </a:lnTo>
                  <a:lnTo>
                    <a:pt x="3226" y="6856"/>
                  </a:lnTo>
                  <a:lnTo>
                    <a:pt x="2750" y="7333"/>
                  </a:lnTo>
                  <a:lnTo>
                    <a:pt x="2310" y="7773"/>
                  </a:lnTo>
                  <a:lnTo>
                    <a:pt x="1833" y="8689"/>
                  </a:lnTo>
                  <a:lnTo>
                    <a:pt x="0" y="8689"/>
                  </a:lnTo>
                  <a:lnTo>
                    <a:pt x="0" y="9166"/>
                  </a:lnTo>
                  <a:lnTo>
                    <a:pt x="477" y="9166"/>
                  </a:lnTo>
                  <a:lnTo>
                    <a:pt x="917" y="9606"/>
                  </a:lnTo>
                  <a:lnTo>
                    <a:pt x="1393" y="9606"/>
                  </a:lnTo>
                  <a:lnTo>
                    <a:pt x="1833" y="10082"/>
                  </a:lnTo>
                  <a:lnTo>
                    <a:pt x="1833" y="10522"/>
                  </a:lnTo>
                  <a:lnTo>
                    <a:pt x="1833" y="10999"/>
                  </a:lnTo>
                  <a:lnTo>
                    <a:pt x="1393" y="11439"/>
                  </a:lnTo>
                  <a:lnTo>
                    <a:pt x="1393" y="11915"/>
                  </a:lnTo>
                  <a:lnTo>
                    <a:pt x="1393" y="12832"/>
                  </a:lnTo>
                  <a:lnTo>
                    <a:pt x="1393" y="13272"/>
                  </a:lnTo>
                  <a:lnTo>
                    <a:pt x="1833" y="14188"/>
                  </a:lnTo>
                  <a:lnTo>
                    <a:pt x="3666" y="14188"/>
                  </a:lnTo>
                  <a:lnTo>
                    <a:pt x="4143" y="14665"/>
                  </a:lnTo>
                  <a:lnTo>
                    <a:pt x="3666" y="15105"/>
                  </a:lnTo>
                  <a:lnTo>
                    <a:pt x="3666" y="15581"/>
                  </a:lnTo>
                  <a:lnTo>
                    <a:pt x="3226" y="16498"/>
                  </a:lnTo>
                  <a:lnTo>
                    <a:pt x="3226" y="16498"/>
                  </a:lnTo>
                  <a:lnTo>
                    <a:pt x="3666" y="16021"/>
                  </a:lnTo>
                  <a:lnTo>
                    <a:pt x="4143" y="15581"/>
                  </a:lnTo>
                  <a:lnTo>
                    <a:pt x="5059" y="15581"/>
                  </a:lnTo>
                  <a:lnTo>
                    <a:pt x="5976" y="15105"/>
                  </a:lnTo>
                  <a:lnTo>
                    <a:pt x="6416" y="14665"/>
                  </a:lnTo>
                  <a:lnTo>
                    <a:pt x="6416" y="14188"/>
                  </a:lnTo>
                  <a:lnTo>
                    <a:pt x="6892" y="13748"/>
                  </a:lnTo>
                  <a:lnTo>
                    <a:pt x="7332" y="12832"/>
                  </a:lnTo>
                  <a:lnTo>
                    <a:pt x="8725" y="12832"/>
                  </a:lnTo>
                  <a:lnTo>
                    <a:pt x="10082" y="13748"/>
                  </a:lnTo>
                  <a:lnTo>
                    <a:pt x="10558" y="13272"/>
                  </a:lnTo>
                  <a:lnTo>
                    <a:pt x="11915" y="14188"/>
                  </a:lnTo>
                  <a:lnTo>
                    <a:pt x="11915" y="13748"/>
                  </a:lnTo>
                  <a:lnTo>
                    <a:pt x="12391" y="13272"/>
                  </a:lnTo>
                  <a:lnTo>
                    <a:pt x="13308" y="13272"/>
                  </a:lnTo>
                  <a:lnTo>
                    <a:pt x="12831" y="13748"/>
                  </a:lnTo>
                  <a:lnTo>
                    <a:pt x="12831" y="14188"/>
                  </a:lnTo>
                  <a:lnTo>
                    <a:pt x="13308" y="14665"/>
                  </a:lnTo>
                  <a:lnTo>
                    <a:pt x="12831" y="15105"/>
                  </a:lnTo>
                  <a:lnTo>
                    <a:pt x="14225" y="16021"/>
                  </a:lnTo>
                  <a:lnTo>
                    <a:pt x="14664" y="17854"/>
                  </a:lnTo>
                  <a:lnTo>
                    <a:pt x="15141" y="19687"/>
                  </a:lnTo>
                  <a:lnTo>
                    <a:pt x="16058" y="20164"/>
                  </a:lnTo>
                  <a:lnTo>
                    <a:pt x="16974" y="22437"/>
                  </a:lnTo>
                  <a:lnTo>
                    <a:pt x="17414" y="22437"/>
                  </a:lnTo>
                  <a:lnTo>
                    <a:pt x="18330" y="23353"/>
                  </a:lnTo>
                  <a:lnTo>
                    <a:pt x="19247" y="24746"/>
                  </a:lnTo>
                  <a:lnTo>
                    <a:pt x="19724" y="24746"/>
                  </a:lnTo>
                  <a:lnTo>
                    <a:pt x="20163" y="25186"/>
                  </a:lnTo>
                  <a:lnTo>
                    <a:pt x="21557" y="26579"/>
                  </a:lnTo>
                  <a:lnTo>
                    <a:pt x="24746" y="29329"/>
                  </a:lnTo>
                  <a:lnTo>
                    <a:pt x="25223" y="29329"/>
                  </a:lnTo>
                  <a:lnTo>
                    <a:pt x="26139" y="30245"/>
                  </a:lnTo>
                  <a:lnTo>
                    <a:pt x="27056" y="30245"/>
                  </a:lnTo>
                  <a:lnTo>
                    <a:pt x="27495" y="31162"/>
                  </a:lnTo>
                  <a:lnTo>
                    <a:pt x="27972" y="30685"/>
                  </a:lnTo>
                  <a:lnTo>
                    <a:pt x="29328" y="32078"/>
                  </a:lnTo>
                  <a:lnTo>
                    <a:pt x="30245" y="32518"/>
                  </a:lnTo>
                  <a:lnTo>
                    <a:pt x="30722" y="32995"/>
                  </a:lnTo>
                  <a:lnTo>
                    <a:pt x="31162" y="32995"/>
                  </a:lnTo>
                  <a:lnTo>
                    <a:pt x="32078" y="33911"/>
                  </a:lnTo>
                  <a:lnTo>
                    <a:pt x="32555" y="33911"/>
                  </a:lnTo>
                  <a:lnTo>
                    <a:pt x="32995" y="34351"/>
                  </a:lnTo>
                  <a:lnTo>
                    <a:pt x="32995" y="35268"/>
                  </a:lnTo>
                  <a:lnTo>
                    <a:pt x="33471" y="35744"/>
                  </a:lnTo>
                  <a:lnTo>
                    <a:pt x="33471" y="36184"/>
                  </a:lnTo>
                  <a:lnTo>
                    <a:pt x="34388" y="36661"/>
                  </a:lnTo>
                  <a:lnTo>
                    <a:pt x="35304" y="36661"/>
                  </a:lnTo>
                  <a:lnTo>
                    <a:pt x="36221" y="37101"/>
                  </a:lnTo>
                  <a:lnTo>
                    <a:pt x="36661" y="37577"/>
                  </a:lnTo>
                  <a:lnTo>
                    <a:pt x="36661" y="38017"/>
                  </a:lnTo>
                  <a:lnTo>
                    <a:pt x="37577" y="38494"/>
                  </a:lnTo>
                  <a:lnTo>
                    <a:pt x="38054" y="39850"/>
                  </a:lnTo>
                  <a:lnTo>
                    <a:pt x="38494" y="41243"/>
                  </a:lnTo>
                  <a:lnTo>
                    <a:pt x="38494" y="42600"/>
                  </a:lnTo>
                  <a:lnTo>
                    <a:pt x="38054" y="43516"/>
                  </a:lnTo>
                  <a:lnTo>
                    <a:pt x="37137" y="43516"/>
                  </a:lnTo>
                  <a:lnTo>
                    <a:pt x="37137" y="43993"/>
                  </a:lnTo>
                  <a:lnTo>
                    <a:pt x="37137" y="44433"/>
                  </a:lnTo>
                  <a:lnTo>
                    <a:pt x="37137" y="44909"/>
                  </a:lnTo>
                  <a:lnTo>
                    <a:pt x="37577" y="45349"/>
                  </a:lnTo>
                  <a:lnTo>
                    <a:pt x="37137" y="45826"/>
                  </a:lnTo>
                  <a:lnTo>
                    <a:pt x="36661" y="46266"/>
                  </a:lnTo>
                  <a:lnTo>
                    <a:pt x="36661" y="46742"/>
                  </a:lnTo>
                  <a:lnTo>
                    <a:pt x="37137" y="47182"/>
                  </a:lnTo>
                  <a:lnTo>
                    <a:pt x="38494" y="47182"/>
                  </a:lnTo>
                  <a:lnTo>
                    <a:pt x="38970" y="46742"/>
                  </a:lnTo>
                  <a:lnTo>
                    <a:pt x="39410" y="46742"/>
                  </a:lnTo>
                  <a:lnTo>
                    <a:pt x="39410" y="46266"/>
                  </a:lnTo>
                  <a:lnTo>
                    <a:pt x="40327" y="45826"/>
                  </a:lnTo>
                  <a:lnTo>
                    <a:pt x="40327" y="44909"/>
                  </a:lnTo>
                  <a:lnTo>
                    <a:pt x="40327" y="43993"/>
                  </a:lnTo>
                  <a:lnTo>
                    <a:pt x="40803" y="43516"/>
                  </a:lnTo>
                  <a:lnTo>
                    <a:pt x="41243" y="43076"/>
                  </a:lnTo>
                  <a:lnTo>
                    <a:pt x="41720" y="42600"/>
                  </a:lnTo>
                  <a:lnTo>
                    <a:pt x="43076" y="42600"/>
                  </a:lnTo>
                  <a:lnTo>
                    <a:pt x="43076" y="42160"/>
                  </a:lnTo>
                  <a:lnTo>
                    <a:pt x="43076" y="41683"/>
                  </a:lnTo>
                  <a:lnTo>
                    <a:pt x="43076" y="41243"/>
                  </a:lnTo>
                  <a:lnTo>
                    <a:pt x="43076" y="39850"/>
                  </a:lnTo>
                  <a:lnTo>
                    <a:pt x="43076" y="39410"/>
                  </a:lnTo>
                  <a:lnTo>
                    <a:pt x="43076" y="38934"/>
                  </a:lnTo>
                  <a:lnTo>
                    <a:pt x="42160" y="38494"/>
                  </a:lnTo>
                  <a:lnTo>
                    <a:pt x="41243" y="38934"/>
                  </a:lnTo>
                  <a:lnTo>
                    <a:pt x="40803" y="38494"/>
                  </a:lnTo>
                  <a:lnTo>
                    <a:pt x="40803" y="37101"/>
                  </a:lnTo>
                  <a:lnTo>
                    <a:pt x="40803" y="36184"/>
                  </a:lnTo>
                  <a:lnTo>
                    <a:pt x="41243" y="36184"/>
                  </a:lnTo>
                  <a:lnTo>
                    <a:pt x="41243" y="35744"/>
                  </a:lnTo>
                  <a:lnTo>
                    <a:pt x="41720" y="35268"/>
                  </a:lnTo>
                  <a:lnTo>
                    <a:pt x="41243" y="35268"/>
                  </a:lnTo>
                  <a:lnTo>
                    <a:pt x="41720" y="34828"/>
                  </a:lnTo>
                  <a:lnTo>
                    <a:pt x="42160" y="34351"/>
                  </a:lnTo>
                  <a:lnTo>
                    <a:pt x="43076" y="34351"/>
                  </a:lnTo>
                  <a:lnTo>
                    <a:pt x="43076" y="34828"/>
                  </a:lnTo>
                  <a:lnTo>
                    <a:pt x="43993" y="35268"/>
                  </a:lnTo>
                  <a:lnTo>
                    <a:pt x="44469" y="34828"/>
                  </a:lnTo>
                  <a:lnTo>
                    <a:pt x="46302" y="34828"/>
                  </a:lnTo>
                  <a:lnTo>
                    <a:pt x="46302" y="35268"/>
                  </a:lnTo>
                  <a:lnTo>
                    <a:pt x="46302" y="35744"/>
                  </a:lnTo>
                  <a:lnTo>
                    <a:pt x="46742" y="36184"/>
                  </a:lnTo>
                  <a:lnTo>
                    <a:pt x="46742" y="36661"/>
                  </a:lnTo>
                  <a:lnTo>
                    <a:pt x="47219" y="37101"/>
                  </a:lnTo>
                  <a:lnTo>
                    <a:pt x="48135" y="37101"/>
                  </a:lnTo>
                  <a:lnTo>
                    <a:pt x="48575" y="36661"/>
                  </a:lnTo>
                  <a:lnTo>
                    <a:pt x="48575" y="35744"/>
                  </a:lnTo>
                  <a:lnTo>
                    <a:pt x="48575" y="34828"/>
                  </a:lnTo>
                  <a:lnTo>
                    <a:pt x="48575" y="34351"/>
                  </a:lnTo>
                  <a:lnTo>
                    <a:pt x="47219" y="33911"/>
                  </a:lnTo>
                  <a:lnTo>
                    <a:pt x="46742" y="32995"/>
                  </a:lnTo>
                  <a:lnTo>
                    <a:pt x="46302" y="32518"/>
                  </a:lnTo>
                  <a:lnTo>
                    <a:pt x="45386" y="32078"/>
                  </a:lnTo>
                  <a:lnTo>
                    <a:pt x="44469" y="32078"/>
                  </a:lnTo>
                  <a:lnTo>
                    <a:pt x="43993" y="31602"/>
                  </a:lnTo>
                  <a:lnTo>
                    <a:pt x="43553" y="31162"/>
                  </a:lnTo>
                  <a:lnTo>
                    <a:pt x="41720" y="30685"/>
                  </a:lnTo>
                  <a:lnTo>
                    <a:pt x="41243" y="30245"/>
                  </a:lnTo>
                  <a:lnTo>
                    <a:pt x="40803" y="29769"/>
                  </a:lnTo>
                  <a:lnTo>
                    <a:pt x="39410" y="29769"/>
                  </a:lnTo>
                  <a:lnTo>
                    <a:pt x="38970" y="29329"/>
                  </a:lnTo>
                  <a:lnTo>
                    <a:pt x="37137" y="29329"/>
                  </a:lnTo>
                  <a:lnTo>
                    <a:pt x="37577" y="28412"/>
                  </a:lnTo>
                  <a:lnTo>
                    <a:pt x="38054" y="28412"/>
                  </a:lnTo>
                  <a:lnTo>
                    <a:pt x="38494" y="27936"/>
                  </a:lnTo>
                  <a:lnTo>
                    <a:pt x="38494" y="27019"/>
                  </a:lnTo>
                  <a:lnTo>
                    <a:pt x="37137" y="26579"/>
                  </a:lnTo>
                  <a:lnTo>
                    <a:pt x="36661" y="26579"/>
                  </a:lnTo>
                  <a:lnTo>
                    <a:pt x="35304" y="27019"/>
                  </a:lnTo>
                  <a:lnTo>
                    <a:pt x="33911" y="27019"/>
                  </a:lnTo>
                  <a:lnTo>
                    <a:pt x="32995" y="26579"/>
                  </a:lnTo>
                  <a:lnTo>
                    <a:pt x="32555" y="25663"/>
                  </a:lnTo>
                  <a:lnTo>
                    <a:pt x="32078" y="25186"/>
                  </a:lnTo>
                  <a:lnTo>
                    <a:pt x="31162" y="24270"/>
                  </a:lnTo>
                  <a:lnTo>
                    <a:pt x="30245" y="23353"/>
                  </a:lnTo>
                  <a:lnTo>
                    <a:pt x="29328" y="22437"/>
                  </a:lnTo>
                  <a:lnTo>
                    <a:pt x="29328" y="21080"/>
                  </a:lnTo>
                  <a:lnTo>
                    <a:pt x="29805" y="20604"/>
                  </a:lnTo>
                  <a:lnTo>
                    <a:pt x="29328" y="19687"/>
                  </a:lnTo>
                  <a:lnTo>
                    <a:pt x="28412" y="18771"/>
                  </a:lnTo>
                  <a:lnTo>
                    <a:pt x="28412" y="18331"/>
                  </a:lnTo>
                  <a:lnTo>
                    <a:pt x="27972" y="17854"/>
                  </a:lnTo>
                  <a:lnTo>
                    <a:pt x="27972" y="16938"/>
                  </a:lnTo>
                  <a:lnTo>
                    <a:pt x="27495" y="16938"/>
                  </a:lnTo>
                  <a:lnTo>
                    <a:pt x="26579" y="16498"/>
                  </a:lnTo>
                  <a:lnTo>
                    <a:pt x="25223" y="16021"/>
                  </a:lnTo>
                  <a:lnTo>
                    <a:pt x="24746" y="16021"/>
                  </a:lnTo>
                  <a:lnTo>
                    <a:pt x="23829" y="15581"/>
                  </a:lnTo>
                  <a:lnTo>
                    <a:pt x="23829" y="15105"/>
                  </a:lnTo>
                  <a:lnTo>
                    <a:pt x="23390" y="14665"/>
                  </a:lnTo>
                  <a:lnTo>
                    <a:pt x="23390" y="14188"/>
                  </a:lnTo>
                  <a:lnTo>
                    <a:pt x="22913" y="13272"/>
                  </a:lnTo>
                  <a:lnTo>
                    <a:pt x="23390" y="12832"/>
                  </a:lnTo>
                  <a:lnTo>
                    <a:pt x="23390" y="12355"/>
                  </a:lnTo>
                  <a:lnTo>
                    <a:pt x="23390" y="11915"/>
                  </a:lnTo>
                  <a:lnTo>
                    <a:pt x="23390" y="11439"/>
                  </a:lnTo>
                  <a:lnTo>
                    <a:pt x="24306" y="10999"/>
                  </a:lnTo>
                  <a:lnTo>
                    <a:pt x="23829" y="10522"/>
                  </a:lnTo>
                  <a:lnTo>
                    <a:pt x="23390" y="10522"/>
                  </a:lnTo>
                  <a:lnTo>
                    <a:pt x="22913" y="10082"/>
                  </a:lnTo>
                  <a:lnTo>
                    <a:pt x="22913" y="9606"/>
                  </a:lnTo>
                  <a:lnTo>
                    <a:pt x="22473" y="9606"/>
                  </a:lnTo>
                  <a:lnTo>
                    <a:pt x="22913" y="8689"/>
                  </a:lnTo>
                  <a:lnTo>
                    <a:pt x="23390" y="8689"/>
                  </a:lnTo>
                  <a:lnTo>
                    <a:pt x="23390" y="7773"/>
                  </a:lnTo>
                  <a:lnTo>
                    <a:pt x="25662" y="7773"/>
                  </a:lnTo>
                  <a:lnTo>
                    <a:pt x="26139" y="7333"/>
                  </a:lnTo>
                  <a:lnTo>
                    <a:pt x="26579" y="7333"/>
                  </a:lnTo>
                  <a:lnTo>
                    <a:pt x="26579" y="6856"/>
                  </a:lnTo>
                  <a:lnTo>
                    <a:pt x="27495" y="6856"/>
                  </a:lnTo>
                  <a:lnTo>
                    <a:pt x="27972" y="7333"/>
                  </a:lnTo>
                  <a:lnTo>
                    <a:pt x="28412" y="7773"/>
                  </a:lnTo>
                  <a:lnTo>
                    <a:pt x="28412" y="6416"/>
                  </a:lnTo>
                  <a:lnTo>
                    <a:pt x="28889" y="6416"/>
                  </a:lnTo>
                  <a:lnTo>
                    <a:pt x="28889" y="5500"/>
                  </a:lnTo>
                  <a:lnTo>
                    <a:pt x="27972" y="5023"/>
                  </a:lnTo>
                  <a:lnTo>
                    <a:pt x="28412" y="4583"/>
                  </a:lnTo>
                  <a:lnTo>
                    <a:pt x="28889" y="4583"/>
                  </a:lnTo>
                  <a:lnTo>
                    <a:pt x="28889" y="4107"/>
                  </a:lnTo>
                  <a:lnTo>
                    <a:pt x="28412" y="3667"/>
                  </a:lnTo>
                  <a:lnTo>
                    <a:pt x="28412" y="3190"/>
                  </a:lnTo>
                  <a:lnTo>
                    <a:pt x="28412" y="2750"/>
                  </a:lnTo>
                  <a:lnTo>
                    <a:pt x="27972" y="2750"/>
                  </a:lnTo>
                  <a:lnTo>
                    <a:pt x="27495" y="2274"/>
                  </a:lnTo>
                  <a:lnTo>
                    <a:pt x="24746" y="2274"/>
                  </a:lnTo>
                  <a:lnTo>
                    <a:pt x="24306" y="1834"/>
                  </a:lnTo>
                  <a:lnTo>
                    <a:pt x="23829" y="1357"/>
                  </a:lnTo>
                  <a:lnTo>
                    <a:pt x="23829" y="917"/>
                  </a:lnTo>
                  <a:lnTo>
                    <a:pt x="23390" y="441"/>
                  </a:lnTo>
                  <a:lnTo>
                    <a:pt x="22913" y="1"/>
                  </a:lnTo>
                  <a:lnTo>
                    <a:pt x="21996" y="1"/>
                  </a:lnTo>
                  <a:lnTo>
                    <a:pt x="21557" y="441"/>
                  </a:lnTo>
                  <a:lnTo>
                    <a:pt x="20640" y="441"/>
                  </a:lnTo>
                  <a:lnTo>
                    <a:pt x="19724" y="1"/>
                  </a:lnTo>
                  <a:lnTo>
                    <a:pt x="19247" y="1"/>
                  </a:lnTo>
                  <a:lnTo>
                    <a:pt x="19247" y="441"/>
                  </a:lnTo>
                  <a:lnTo>
                    <a:pt x="18330" y="917"/>
                  </a:lnTo>
                  <a:lnTo>
                    <a:pt x="17414" y="917"/>
                  </a:lnTo>
                  <a:lnTo>
                    <a:pt x="17414" y="441"/>
                  </a:lnTo>
                  <a:lnTo>
                    <a:pt x="1741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8" name="Google Shape;4348;p66"/>
            <p:cNvSpPr/>
            <p:nvPr/>
          </p:nvSpPr>
          <p:spPr>
            <a:xfrm>
              <a:off x="5433205" y="3621481"/>
              <a:ext cx="279946" cy="147343"/>
            </a:xfrm>
            <a:custGeom>
              <a:rect b="b" l="l" r="r" t="t"/>
              <a:pathLst>
                <a:path extrusionOk="0" h="9166" w="17415">
                  <a:moveTo>
                    <a:pt x="6416" y="0"/>
                  </a:moveTo>
                  <a:lnTo>
                    <a:pt x="5976" y="917"/>
                  </a:lnTo>
                  <a:lnTo>
                    <a:pt x="5976" y="1393"/>
                  </a:lnTo>
                  <a:lnTo>
                    <a:pt x="5060" y="917"/>
                  </a:lnTo>
                  <a:lnTo>
                    <a:pt x="4583" y="477"/>
                  </a:lnTo>
                  <a:lnTo>
                    <a:pt x="4143" y="917"/>
                  </a:lnTo>
                  <a:lnTo>
                    <a:pt x="4143" y="1393"/>
                  </a:lnTo>
                  <a:lnTo>
                    <a:pt x="3667" y="2310"/>
                  </a:lnTo>
                  <a:lnTo>
                    <a:pt x="2750" y="2750"/>
                  </a:lnTo>
                  <a:lnTo>
                    <a:pt x="1834" y="2750"/>
                  </a:lnTo>
                  <a:lnTo>
                    <a:pt x="1394" y="3666"/>
                  </a:lnTo>
                  <a:lnTo>
                    <a:pt x="1394" y="4143"/>
                  </a:lnTo>
                  <a:lnTo>
                    <a:pt x="477" y="5059"/>
                  </a:lnTo>
                  <a:lnTo>
                    <a:pt x="1" y="5976"/>
                  </a:lnTo>
                  <a:lnTo>
                    <a:pt x="917" y="6892"/>
                  </a:lnTo>
                  <a:lnTo>
                    <a:pt x="1834" y="6416"/>
                  </a:lnTo>
                  <a:lnTo>
                    <a:pt x="2310" y="5499"/>
                  </a:lnTo>
                  <a:lnTo>
                    <a:pt x="2750" y="5499"/>
                  </a:lnTo>
                  <a:lnTo>
                    <a:pt x="2750" y="5059"/>
                  </a:lnTo>
                  <a:lnTo>
                    <a:pt x="3227" y="4583"/>
                  </a:lnTo>
                  <a:lnTo>
                    <a:pt x="3667" y="5499"/>
                  </a:lnTo>
                  <a:lnTo>
                    <a:pt x="3667" y="6416"/>
                  </a:lnTo>
                  <a:lnTo>
                    <a:pt x="2750" y="6416"/>
                  </a:lnTo>
                  <a:lnTo>
                    <a:pt x="2750" y="6892"/>
                  </a:lnTo>
                  <a:lnTo>
                    <a:pt x="3227" y="7332"/>
                  </a:lnTo>
                  <a:lnTo>
                    <a:pt x="2750" y="7332"/>
                  </a:lnTo>
                  <a:lnTo>
                    <a:pt x="2750" y="7809"/>
                  </a:lnTo>
                  <a:lnTo>
                    <a:pt x="3227" y="8249"/>
                  </a:lnTo>
                  <a:lnTo>
                    <a:pt x="3667" y="8725"/>
                  </a:lnTo>
                  <a:lnTo>
                    <a:pt x="5976" y="8249"/>
                  </a:lnTo>
                  <a:lnTo>
                    <a:pt x="6416" y="8725"/>
                  </a:lnTo>
                  <a:lnTo>
                    <a:pt x="7333" y="8249"/>
                  </a:lnTo>
                  <a:lnTo>
                    <a:pt x="7809" y="8249"/>
                  </a:lnTo>
                  <a:lnTo>
                    <a:pt x="8249" y="7332"/>
                  </a:lnTo>
                  <a:lnTo>
                    <a:pt x="8249" y="6892"/>
                  </a:lnTo>
                  <a:lnTo>
                    <a:pt x="8726" y="6416"/>
                  </a:lnTo>
                  <a:lnTo>
                    <a:pt x="9166" y="6416"/>
                  </a:lnTo>
                  <a:lnTo>
                    <a:pt x="9642" y="6892"/>
                  </a:lnTo>
                  <a:lnTo>
                    <a:pt x="9642" y="7332"/>
                  </a:lnTo>
                  <a:lnTo>
                    <a:pt x="9642" y="7809"/>
                  </a:lnTo>
                  <a:lnTo>
                    <a:pt x="10082" y="8249"/>
                  </a:lnTo>
                  <a:lnTo>
                    <a:pt x="10559" y="8725"/>
                  </a:lnTo>
                  <a:lnTo>
                    <a:pt x="11475" y="9165"/>
                  </a:lnTo>
                  <a:lnTo>
                    <a:pt x="10999" y="8725"/>
                  </a:lnTo>
                  <a:lnTo>
                    <a:pt x="11915" y="8249"/>
                  </a:lnTo>
                  <a:lnTo>
                    <a:pt x="12392" y="7809"/>
                  </a:lnTo>
                  <a:lnTo>
                    <a:pt x="12832" y="7332"/>
                  </a:lnTo>
                  <a:lnTo>
                    <a:pt x="12832" y="6416"/>
                  </a:lnTo>
                  <a:lnTo>
                    <a:pt x="12392" y="5976"/>
                  </a:lnTo>
                  <a:lnTo>
                    <a:pt x="13308" y="5976"/>
                  </a:lnTo>
                  <a:lnTo>
                    <a:pt x="13308" y="6416"/>
                  </a:lnTo>
                  <a:lnTo>
                    <a:pt x="13748" y="6416"/>
                  </a:lnTo>
                  <a:lnTo>
                    <a:pt x="13748" y="6892"/>
                  </a:lnTo>
                  <a:lnTo>
                    <a:pt x="15142" y="6892"/>
                  </a:lnTo>
                  <a:lnTo>
                    <a:pt x="15581" y="7332"/>
                  </a:lnTo>
                  <a:lnTo>
                    <a:pt x="16058" y="6892"/>
                  </a:lnTo>
                  <a:lnTo>
                    <a:pt x="15581" y="6416"/>
                  </a:lnTo>
                  <a:lnTo>
                    <a:pt x="16058" y="5976"/>
                  </a:lnTo>
                  <a:lnTo>
                    <a:pt x="16498" y="5499"/>
                  </a:lnTo>
                  <a:lnTo>
                    <a:pt x="16975" y="5976"/>
                  </a:lnTo>
                  <a:lnTo>
                    <a:pt x="17414" y="5976"/>
                  </a:lnTo>
                  <a:lnTo>
                    <a:pt x="17414" y="5499"/>
                  </a:lnTo>
                  <a:lnTo>
                    <a:pt x="17414" y="4583"/>
                  </a:lnTo>
                  <a:lnTo>
                    <a:pt x="17414" y="4143"/>
                  </a:lnTo>
                  <a:lnTo>
                    <a:pt x="16058" y="4583"/>
                  </a:lnTo>
                  <a:lnTo>
                    <a:pt x="15581" y="4143"/>
                  </a:lnTo>
                  <a:lnTo>
                    <a:pt x="15142" y="3666"/>
                  </a:lnTo>
                  <a:lnTo>
                    <a:pt x="14225" y="3666"/>
                  </a:lnTo>
                  <a:lnTo>
                    <a:pt x="13748" y="3226"/>
                  </a:lnTo>
                  <a:lnTo>
                    <a:pt x="13748" y="2310"/>
                  </a:lnTo>
                  <a:lnTo>
                    <a:pt x="14225" y="1833"/>
                  </a:lnTo>
                  <a:lnTo>
                    <a:pt x="14225" y="1393"/>
                  </a:lnTo>
                  <a:lnTo>
                    <a:pt x="13308" y="1393"/>
                  </a:lnTo>
                  <a:lnTo>
                    <a:pt x="13308" y="917"/>
                  </a:lnTo>
                  <a:lnTo>
                    <a:pt x="12392" y="917"/>
                  </a:lnTo>
                  <a:lnTo>
                    <a:pt x="12392" y="477"/>
                  </a:lnTo>
                  <a:lnTo>
                    <a:pt x="8249" y="477"/>
                  </a:lnTo>
                  <a:lnTo>
                    <a:pt x="7333" y="0"/>
                  </a:lnTo>
                  <a:lnTo>
                    <a:pt x="7333" y="477"/>
                  </a:lnTo>
                  <a:lnTo>
                    <a:pt x="6893" y="0"/>
                  </a:lnTo>
                  <a:lnTo>
                    <a:pt x="6893" y="477"/>
                  </a:lnTo>
                  <a:lnTo>
                    <a:pt x="6416"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49" name="Google Shape;4349;p66"/>
            <p:cNvSpPr/>
            <p:nvPr/>
          </p:nvSpPr>
          <p:spPr>
            <a:xfrm>
              <a:off x="5654204" y="3526011"/>
              <a:ext cx="456739" cy="213347"/>
            </a:xfrm>
            <a:custGeom>
              <a:rect b="b" l="l" r="r" t="t"/>
              <a:pathLst>
                <a:path extrusionOk="0" h="13272" w="28413">
                  <a:moveTo>
                    <a:pt x="477" y="7772"/>
                  </a:moveTo>
                  <a:lnTo>
                    <a:pt x="0" y="8249"/>
                  </a:lnTo>
                  <a:lnTo>
                    <a:pt x="477" y="8249"/>
                  </a:lnTo>
                  <a:lnTo>
                    <a:pt x="477" y="7772"/>
                  </a:lnTo>
                  <a:close/>
                  <a:moveTo>
                    <a:pt x="20640" y="0"/>
                  </a:moveTo>
                  <a:lnTo>
                    <a:pt x="20640" y="440"/>
                  </a:lnTo>
                  <a:lnTo>
                    <a:pt x="20640" y="917"/>
                  </a:lnTo>
                  <a:lnTo>
                    <a:pt x="20640" y="1356"/>
                  </a:lnTo>
                  <a:lnTo>
                    <a:pt x="20164" y="1833"/>
                  </a:lnTo>
                  <a:lnTo>
                    <a:pt x="17891" y="1833"/>
                  </a:lnTo>
                  <a:lnTo>
                    <a:pt x="17414" y="1356"/>
                  </a:lnTo>
                  <a:lnTo>
                    <a:pt x="16974" y="1356"/>
                  </a:lnTo>
                  <a:lnTo>
                    <a:pt x="16974" y="1833"/>
                  </a:lnTo>
                  <a:lnTo>
                    <a:pt x="16058" y="1833"/>
                  </a:lnTo>
                  <a:lnTo>
                    <a:pt x="15581" y="2273"/>
                  </a:lnTo>
                  <a:lnTo>
                    <a:pt x="15581" y="2750"/>
                  </a:lnTo>
                  <a:lnTo>
                    <a:pt x="15141" y="3189"/>
                  </a:lnTo>
                  <a:lnTo>
                    <a:pt x="14664" y="3666"/>
                  </a:lnTo>
                  <a:lnTo>
                    <a:pt x="13308" y="3666"/>
                  </a:lnTo>
                  <a:lnTo>
                    <a:pt x="13308" y="4583"/>
                  </a:lnTo>
                  <a:lnTo>
                    <a:pt x="13308" y="5022"/>
                  </a:lnTo>
                  <a:lnTo>
                    <a:pt x="13748" y="5499"/>
                  </a:lnTo>
                  <a:lnTo>
                    <a:pt x="13748" y="5939"/>
                  </a:lnTo>
                  <a:lnTo>
                    <a:pt x="13748" y="6416"/>
                  </a:lnTo>
                  <a:lnTo>
                    <a:pt x="14225" y="6856"/>
                  </a:lnTo>
                  <a:lnTo>
                    <a:pt x="14225" y="7332"/>
                  </a:lnTo>
                  <a:lnTo>
                    <a:pt x="14225" y="8249"/>
                  </a:lnTo>
                  <a:lnTo>
                    <a:pt x="13748" y="8249"/>
                  </a:lnTo>
                  <a:lnTo>
                    <a:pt x="14225" y="8689"/>
                  </a:lnTo>
                  <a:lnTo>
                    <a:pt x="13748" y="8689"/>
                  </a:lnTo>
                  <a:lnTo>
                    <a:pt x="13748" y="8249"/>
                  </a:lnTo>
                  <a:lnTo>
                    <a:pt x="13308" y="8249"/>
                  </a:lnTo>
                  <a:lnTo>
                    <a:pt x="13308" y="7332"/>
                  </a:lnTo>
                  <a:lnTo>
                    <a:pt x="12392" y="6856"/>
                  </a:lnTo>
                  <a:lnTo>
                    <a:pt x="11915" y="6856"/>
                  </a:lnTo>
                  <a:lnTo>
                    <a:pt x="11915" y="7332"/>
                  </a:lnTo>
                  <a:lnTo>
                    <a:pt x="11475" y="6856"/>
                  </a:lnTo>
                  <a:lnTo>
                    <a:pt x="9642" y="6856"/>
                  </a:lnTo>
                  <a:lnTo>
                    <a:pt x="9165" y="7332"/>
                  </a:lnTo>
                  <a:lnTo>
                    <a:pt x="7809" y="7332"/>
                  </a:lnTo>
                  <a:lnTo>
                    <a:pt x="7332" y="6856"/>
                  </a:lnTo>
                  <a:lnTo>
                    <a:pt x="6893" y="7772"/>
                  </a:lnTo>
                  <a:lnTo>
                    <a:pt x="5976" y="7772"/>
                  </a:lnTo>
                  <a:lnTo>
                    <a:pt x="5976" y="7332"/>
                  </a:lnTo>
                  <a:lnTo>
                    <a:pt x="5060" y="6856"/>
                  </a:lnTo>
                  <a:lnTo>
                    <a:pt x="4583" y="7772"/>
                  </a:lnTo>
                  <a:lnTo>
                    <a:pt x="4143" y="7772"/>
                  </a:lnTo>
                  <a:lnTo>
                    <a:pt x="3666" y="8249"/>
                  </a:lnTo>
                  <a:lnTo>
                    <a:pt x="3227" y="8249"/>
                  </a:lnTo>
                  <a:lnTo>
                    <a:pt x="3227" y="7772"/>
                  </a:lnTo>
                  <a:lnTo>
                    <a:pt x="2310" y="7772"/>
                  </a:lnTo>
                  <a:lnTo>
                    <a:pt x="1833" y="7332"/>
                  </a:lnTo>
                  <a:lnTo>
                    <a:pt x="1394" y="6856"/>
                  </a:lnTo>
                  <a:lnTo>
                    <a:pt x="917" y="6856"/>
                  </a:lnTo>
                  <a:lnTo>
                    <a:pt x="477" y="7772"/>
                  </a:lnTo>
                  <a:lnTo>
                    <a:pt x="1394" y="8249"/>
                  </a:lnTo>
                  <a:lnTo>
                    <a:pt x="1394" y="9165"/>
                  </a:lnTo>
                  <a:lnTo>
                    <a:pt x="1394" y="9605"/>
                  </a:lnTo>
                  <a:lnTo>
                    <a:pt x="2310" y="10082"/>
                  </a:lnTo>
                  <a:lnTo>
                    <a:pt x="4583" y="10082"/>
                  </a:lnTo>
                  <a:lnTo>
                    <a:pt x="4583" y="10522"/>
                  </a:lnTo>
                  <a:lnTo>
                    <a:pt x="4583" y="10998"/>
                  </a:lnTo>
                  <a:lnTo>
                    <a:pt x="5499" y="10998"/>
                  </a:lnTo>
                  <a:lnTo>
                    <a:pt x="6416" y="10522"/>
                  </a:lnTo>
                  <a:lnTo>
                    <a:pt x="6416" y="10082"/>
                  </a:lnTo>
                  <a:lnTo>
                    <a:pt x="6893" y="10082"/>
                  </a:lnTo>
                  <a:lnTo>
                    <a:pt x="7809" y="10522"/>
                  </a:lnTo>
                  <a:lnTo>
                    <a:pt x="8726" y="10522"/>
                  </a:lnTo>
                  <a:lnTo>
                    <a:pt x="9165" y="10082"/>
                  </a:lnTo>
                  <a:lnTo>
                    <a:pt x="10082" y="10082"/>
                  </a:lnTo>
                  <a:lnTo>
                    <a:pt x="10559" y="10522"/>
                  </a:lnTo>
                  <a:lnTo>
                    <a:pt x="10998" y="10998"/>
                  </a:lnTo>
                  <a:lnTo>
                    <a:pt x="10998" y="11438"/>
                  </a:lnTo>
                  <a:lnTo>
                    <a:pt x="11475" y="11915"/>
                  </a:lnTo>
                  <a:lnTo>
                    <a:pt x="11915" y="12355"/>
                  </a:lnTo>
                  <a:lnTo>
                    <a:pt x="14664" y="12355"/>
                  </a:lnTo>
                  <a:lnTo>
                    <a:pt x="15141" y="12831"/>
                  </a:lnTo>
                  <a:lnTo>
                    <a:pt x="15581" y="12831"/>
                  </a:lnTo>
                  <a:lnTo>
                    <a:pt x="16497" y="12355"/>
                  </a:lnTo>
                  <a:lnTo>
                    <a:pt x="16974" y="12355"/>
                  </a:lnTo>
                  <a:lnTo>
                    <a:pt x="17414" y="13271"/>
                  </a:lnTo>
                  <a:lnTo>
                    <a:pt x="18331" y="13271"/>
                  </a:lnTo>
                  <a:lnTo>
                    <a:pt x="18807" y="12831"/>
                  </a:lnTo>
                  <a:lnTo>
                    <a:pt x="19247" y="13271"/>
                  </a:lnTo>
                  <a:lnTo>
                    <a:pt x="19247" y="12831"/>
                  </a:lnTo>
                  <a:lnTo>
                    <a:pt x="20640" y="12831"/>
                  </a:lnTo>
                  <a:lnTo>
                    <a:pt x="21080" y="11915"/>
                  </a:lnTo>
                  <a:lnTo>
                    <a:pt x="23390" y="11915"/>
                  </a:lnTo>
                  <a:lnTo>
                    <a:pt x="23830" y="11438"/>
                  </a:lnTo>
                  <a:lnTo>
                    <a:pt x="24746" y="11438"/>
                  </a:lnTo>
                  <a:lnTo>
                    <a:pt x="25663" y="10998"/>
                  </a:lnTo>
                  <a:lnTo>
                    <a:pt x="25663" y="10082"/>
                  </a:lnTo>
                  <a:lnTo>
                    <a:pt x="26139" y="10082"/>
                  </a:lnTo>
                  <a:lnTo>
                    <a:pt x="26579" y="9165"/>
                  </a:lnTo>
                  <a:lnTo>
                    <a:pt x="26579" y="8249"/>
                  </a:lnTo>
                  <a:lnTo>
                    <a:pt x="27056" y="8249"/>
                  </a:lnTo>
                  <a:lnTo>
                    <a:pt x="27056" y="7772"/>
                  </a:lnTo>
                  <a:lnTo>
                    <a:pt x="27056" y="7332"/>
                  </a:lnTo>
                  <a:lnTo>
                    <a:pt x="26579" y="6856"/>
                  </a:lnTo>
                  <a:lnTo>
                    <a:pt x="26579" y="5939"/>
                  </a:lnTo>
                  <a:lnTo>
                    <a:pt x="27496" y="5939"/>
                  </a:lnTo>
                  <a:lnTo>
                    <a:pt x="27496" y="6416"/>
                  </a:lnTo>
                  <a:lnTo>
                    <a:pt x="27972" y="6416"/>
                  </a:lnTo>
                  <a:lnTo>
                    <a:pt x="27972" y="5939"/>
                  </a:lnTo>
                  <a:lnTo>
                    <a:pt x="28412" y="5499"/>
                  </a:lnTo>
                  <a:lnTo>
                    <a:pt x="27972" y="4583"/>
                  </a:lnTo>
                  <a:lnTo>
                    <a:pt x="27972" y="4106"/>
                  </a:lnTo>
                  <a:lnTo>
                    <a:pt x="27496" y="3666"/>
                  </a:lnTo>
                  <a:lnTo>
                    <a:pt x="27972" y="3666"/>
                  </a:lnTo>
                  <a:lnTo>
                    <a:pt x="28412" y="3189"/>
                  </a:lnTo>
                  <a:lnTo>
                    <a:pt x="27496" y="2750"/>
                  </a:lnTo>
                  <a:lnTo>
                    <a:pt x="27972" y="2273"/>
                  </a:lnTo>
                  <a:lnTo>
                    <a:pt x="27496" y="1833"/>
                  </a:lnTo>
                  <a:lnTo>
                    <a:pt x="26579" y="1833"/>
                  </a:lnTo>
                  <a:lnTo>
                    <a:pt x="25663" y="1356"/>
                  </a:lnTo>
                  <a:lnTo>
                    <a:pt x="25223" y="1356"/>
                  </a:lnTo>
                  <a:lnTo>
                    <a:pt x="25223" y="917"/>
                  </a:lnTo>
                  <a:lnTo>
                    <a:pt x="24746" y="440"/>
                  </a:lnTo>
                  <a:lnTo>
                    <a:pt x="23390" y="440"/>
                  </a:lnTo>
                  <a:lnTo>
                    <a:pt x="2291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0" name="Google Shape;4350;p66"/>
            <p:cNvSpPr/>
            <p:nvPr/>
          </p:nvSpPr>
          <p:spPr>
            <a:xfrm>
              <a:off x="5654204" y="3658598"/>
              <a:ext cx="16" cy="14757"/>
            </a:xfrm>
            <a:custGeom>
              <a:rect b="b" l="l" r="r" t="t"/>
              <a:pathLst>
                <a:path extrusionOk="0" h="918" w="1">
                  <a:moveTo>
                    <a:pt x="0" y="917"/>
                  </a:moveTo>
                  <a:lnTo>
                    <a:pt x="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1" name="Google Shape;4351;p66"/>
            <p:cNvSpPr/>
            <p:nvPr/>
          </p:nvSpPr>
          <p:spPr>
            <a:xfrm>
              <a:off x="5477411" y="3002690"/>
              <a:ext cx="508597" cy="662997"/>
            </a:xfrm>
            <a:custGeom>
              <a:rect b="b" l="l" r="r" t="t"/>
              <a:pathLst>
                <a:path extrusionOk="0" h="41244" w="31639">
                  <a:moveTo>
                    <a:pt x="12392" y="1"/>
                  </a:moveTo>
                  <a:lnTo>
                    <a:pt x="12392" y="917"/>
                  </a:lnTo>
                  <a:lnTo>
                    <a:pt x="12392" y="1834"/>
                  </a:lnTo>
                  <a:lnTo>
                    <a:pt x="12831" y="1834"/>
                  </a:lnTo>
                  <a:lnTo>
                    <a:pt x="12831" y="2750"/>
                  </a:lnTo>
                  <a:lnTo>
                    <a:pt x="11915" y="3227"/>
                  </a:lnTo>
                  <a:lnTo>
                    <a:pt x="11475" y="3227"/>
                  </a:lnTo>
                  <a:lnTo>
                    <a:pt x="11475" y="3667"/>
                  </a:lnTo>
                  <a:lnTo>
                    <a:pt x="11915" y="3667"/>
                  </a:lnTo>
                  <a:lnTo>
                    <a:pt x="11915" y="4143"/>
                  </a:lnTo>
                  <a:lnTo>
                    <a:pt x="11915" y="4583"/>
                  </a:lnTo>
                  <a:lnTo>
                    <a:pt x="12831" y="5060"/>
                  </a:lnTo>
                  <a:lnTo>
                    <a:pt x="12392" y="5500"/>
                  </a:lnTo>
                  <a:lnTo>
                    <a:pt x="13308" y="5976"/>
                  </a:lnTo>
                  <a:lnTo>
                    <a:pt x="14225" y="6416"/>
                  </a:lnTo>
                  <a:lnTo>
                    <a:pt x="14225" y="7333"/>
                  </a:lnTo>
                  <a:lnTo>
                    <a:pt x="13748" y="6416"/>
                  </a:lnTo>
                  <a:lnTo>
                    <a:pt x="13308" y="5976"/>
                  </a:lnTo>
                  <a:lnTo>
                    <a:pt x="10998" y="5976"/>
                  </a:lnTo>
                  <a:lnTo>
                    <a:pt x="10998" y="6416"/>
                  </a:lnTo>
                  <a:lnTo>
                    <a:pt x="11475" y="7809"/>
                  </a:lnTo>
                  <a:lnTo>
                    <a:pt x="11475" y="8249"/>
                  </a:lnTo>
                  <a:lnTo>
                    <a:pt x="10998" y="8726"/>
                  </a:lnTo>
                  <a:lnTo>
                    <a:pt x="10998" y="9166"/>
                  </a:lnTo>
                  <a:lnTo>
                    <a:pt x="10082" y="8249"/>
                  </a:lnTo>
                  <a:lnTo>
                    <a:pt x="10082" y="7809"/>
                  </a:lnTo>
                  <a:lnTo>
                    <a:pt x="10082" y="7333"/>
                  </a:lnTo>
                  <a:lnTo>
                    <a:pt x="9642" y="7333"/>
                  </a:lnTo>
                  <a:lnTo>
                    <a:pt x="9642" y="7809"/>
                  </a:lnTo>
                  <a:lnTo>
                    <a:pt x="9165" y="7809"/>
                  </a:lnTo>
                  <a:lnTo>
                    <a:pt x="9165" y="7333"/>
                  </a:lnTo>
                  <a:lnTo>
                    <a:pt x="9642" y="6893"/>
                  </a:lnTo>
                  <a:lnTo>
                    <a:pt x="8725" y="6416"/>
                  </a:lnTo>
                  <a:lnTo>
                    <a:pt x="6416" y="6416"/>
                  </a:lnTo>
                  <a:lnTo>
                    <a:pt x="6416" y="6893"/>
                  </a:lnTo>
                  <a:lnTo>
                    <a:pt x="5976" y="7333"/>
                  </a:lnTo>
                  <a:lnTo>
                    <a:pt x="5976" y="7809"/>
                  </a:lnTo>
                  <a:lnTo>
                    <a:pt x="6416" y="7809"/>
                  </a:lnTo>
                  <a:lnTo>
                    <a:pt x="6416" y="8249"/>
                  </a:lnTo>
                  <a:lnTo>
                    <a:pt x="6892" y="8726"/>
                  </a:lnTo>
                  <a:lnTo>
                    <a:pt x="6892" y="9166"/>
                  </a:lnTo>
                  <a:lnTo>
                    <a:pt x="6416" y="9642"/>
                  </a:lnTo>
                  <a:lnTo>
                    <a:pt x="6416" y="10082"/>
                  </a:lnTo>
                  <a:lnTo>
                    <a:pt x="6416" y="10559"/>
                  </a:lnTo>
                  <a:lnTo>
                    <a:pt x="6416" y="10999"/>
                  </a:lnTo>
                  <a:lnTo>
                    <a:pt x="5976" y="10999"/>
                  </a:lnTo>
                  <a:lnTo>
                    <a:pt x="5976" y="11475"/>
                  </a:lnTo>
                  <a:lnTo>
                    <a:pt x="5976" y="12392"/>
                  </a:lnTo>
                  <a:lnTo>
                    <a:pt x="5976" y="12832"/>
                  </a:lnTo>
                  <a:lnTo>
                    <a:pt x="5499" y="13308"/>
                  </a:lnTo>
                  <a:lnTo>
                    <a:pt x="6416" y="13748"/>
                  </a:lnTo>
                  <a:lnTo>
                    <a:pt x="6416" y="14225"/>
                  </a:lnTo>
                  <a:lnTo>
                    <a:pt x="5976" y="16058"/>
                  </a:lnTo>
                  <a:lnTo>
                    <a:pt x="3666" y="16058"/>
                  </a:lnTo>
                  <a:lnTo>
                    <a:pt x="3226" y="15581"/>
                  </a:lnTo>
                  <a:lnTo>
                    <a:pt x="1833" y="16058"/>
                  </a:lnTo>
                  <a:lnTo>
                    <a:pt x="917" y="16974"/>
                  </a:lnTo>
                  <a:lnTo>
                    <a:pt x="917" y="17414"/>
                  </a:lnTo>
                  <a:lnTo>
                    <a:pt x="917" y="17891"/>
                  </a:lnTo>
                  <a:lnTo>
                    <a:pt x="917" y="18807"/>
                  </a:lnTo>
                  <a:lnTo>
                    <a:pt x="1393" y="19247"/>
                  </a:lnTo>
                  <a:lnTo>
                    <a:pt x="917" y="19247"/>
                  </a:lnTo>
                  <a:lnTo>
                    <a:pt x="0" y="19724"/>
                  </a:lnTo>
                  <a:lnTo>
                    <a:pt x="477" y="20164"/>
                  </a:lnTo>
                  <a:lnTo>
                    <a:pt x="477" y="20640"/>
                  </a:lnTo>
                  <a:lnTo>
                    <a:pt x="477" y="21080"/>
                  </a:lnTo>
                  <a:lnTo>
                    <a:pt x="0" y="21997"/>
                  </a:lnTo>
                  <a:lnTo>
                    <a:pt x="477" y="21997"/>
                  </a:lnTo>
                  <a:lnTo>
                    <a:pt x="477" y="22473"/>
                  </a:lnTo>
                  <a:lnTo>
                    <a:pt x="477" y="23390"/>
                  </a:lnTo>
                  <a:lnTo>
                    <a:pt x="0" y="23390"/>
                  </a:lnTo>
                  <a:lnTo>
                    <a:pt x="0" y="23830"/>
                  </a:lnTo>
                  <a:lnTo>
                    <a:pt x="0" y="24306"/>
                  </a:lnTo>
                  <a:lnTo>
                    <a:pt x="0" y="24746"/>
                  </a:lnTo>
                  <a:lnTo>
                    <a:pt x="0" y="25223"/>
                  </a:lnTo>
                  <a:lnTo>
                    <a:pt x="477" y="25663"/>
                  </a:lnTo>
                  <a:lnTo>
                    <a:pt x="1393" y="26139"/>
                  </a:lnTo>
                  <a:lnTo>
                    <a:pt x="1393" y="26579"/>
                  </a:lnTo>
                  <a:lnTo>
                    <a:pt x="1393" y="27056"/>
                  </a:lnTo>
                  <a:lnTo>
                    <a:pt x="1393" y="27496"/>
                  </a:lnTo>
                  <a:lnTo>
                    <a:pt x="1393" y="27973"/>
                  </a:lnTo>
                  <a:lnTo>
                    <a:pt x="917" y="27973"/>
                  </a:lnTo>
                  <a:lnTo>
                    <a:pt x="917" y="28412"/>
                  </a:lnTo>
                  <a:lnTo>
                    <a:pt x="1393" y="28889"/>
                  </a:lnTo>
                  <a:lnTo>
                    <a:pt x="1833" y="29806"/>
                  </a:lnTo>
                  <a:lnTo>
                    <a:pt x="2310" y="30245"/>
                  </a:lnTo>
                  <a:lnTo>
                    <a:pt x="3666" y="30722"/>
                  </a:lnTo>
                  <a:lnTo>
                    <a:pt x="4583" y="30722"/>
                  </a:lnTo>
                  <a:lnTo>
                    <a:pt x="5059" y="31162"/>
                  </a:lnTo>
                  <a:lnTo>
                    <a:pt x="5976" y="31162"/>
                  </a:lnTo>
                  <a:lnTo>
                    <a:pt x="6416" y="31639"/>
                  </a:lnTo>
                  <a:lnTo>
                    <a:pt x="5499" y="32555"/>
                  </a:lnTo>
                  <a:lnTo>
                    <a:pt x="5059" y="32995"/>
                  </a:lnTo>
                  <a:lnTo>
                    <a:pt x="4583" y="34388"/>
                  </a:lnTo>
                  <a:lnTo>
                    <a:pt x="4583" y="34828"/>
                  </a:lnTo>
                  <a:lnTo>
                    <a:pt x="4143" y="35305"/>
                  </a:lnTo>
                  <a:lnTo>
                    <a:pt x="4143" y="35744"/>
                  </a:lnTo>
                  <a:lnTo>
                    <a:pt x="4583" y="36661"/>
                  </a:lnTo>
                  <a:lnTo>
                    <a:pt x="4583" y="37138"/>
                  </a:lnTo>
                  <a:lnTo>
                    <a:pt x="4143" y="37577"/>
                  </a:lnTo>
                  <a:lnTo>
                    <a:pt x="4143" y="38054"/>
                  </a:lnTo>
                  <a:lnTo>
                    <a:pt x="4143" y="38494"/>
                  </a:lnTo>
                  <a:lnTo>
                    <a:pt x="4583" y="38971"/>
                  </a:lnTo>
                  <a:lnTo>
                    <a:pt x="4583" y="38494"/>
                  </a:lnTo>
                  <a:lnTo>
                    <a:pt x="5499" y="38971"/>
                  </a:lnTo>
                  <a:lnTo>
                    <a:pt x="9642" y="38971"/>
                  </a:lnTo>
                  <a:lnTo>
                    <a:pt x="9642" y="39411"/>
                  </a:lnTo>
                  <a:lnTo>
                    <a:pt x="10558" y="39411"/>
                  </a:lnTo>
                  <a:lnTo>
                    <a:pt x="10558" y="39887"/>
                  </a:lnTo>
                  <a:lnTo>
                    <a:pt x="11475" y="39887"/>
                  </a:lnTo>
                  <a:lnTo>
                    <a:pt x="11475" y="40327"/>
                  </a:lnTo>
                  <a:lnTo>
                    <a:pt x="11915" y="39411"/>
                  </a:lnTo>
                  <a:lnTo>
                    <a:pt x="12392" y="39411"/>
                  </a:lnTo>
                  <a:lnTo>
                    <a:pt x="12831" y="39887"/>
                  </a:lnTo>
                  <a:lnTo>
                    <a:pt x="13308" y="40327"/>
                  </a:lnTo>
                  <a:lnTo>
                    <a:pt x="14225" y="40327"/>
                  </a:lnTo>
                  <a:lnTo>
                    <a:pt x="14225" y="40804"/>
                  </a:lnTo>
                  <a:lnTo>
                    <a:pt x="14664" y="40804"/>
                  </a:lnTo>
                  <a:lnTo>
                    <a:pt x="15141" y="40327"/>
                  </a:lnTo>
                  <a:lnTo>
                    <a:pt x="15581" y="40327"/>
                  </a:lnTo>
                  <a:lnTo>
                    <a:pt x="16058" y="39411"/>
                  </a:lnTo>
                  <a:lnTo>
                    <a:pt x="16974" y="39887"/>
                  </a:lnTo>
                  <a:lnTo>
                    <a:pt x="16974" y="40327"/>
                  </a:lnTo>
                  <a:lnTo>
                    <a:pt x="17891" y="40327"/>
                  </a:lnTo>
                  <a:lnTo>
                    <a:pt x="18330" y="39411"/>
                  </a:lnTo>
                  <a:lnTo>
                    <a:pt x="18807" y="39887"/>
                  </a:lnTo>
                  <a:lnTo>
                    <a:pt x="20163" y="39887"/>
                  </a:lnTo>
                  <a:lnTo>
                    <a:pt x="20640" y="39411"/>
                  </a:lnTo>
                  <a:lnTo>
                    <a:pt x="22473" y="39411"/>
                  </a:lnTo>
                  <a:lnTo>
                    <a:pt x="22913" y="39887"/>
                  </a:lnTo>
                  <a:lnTo>
                    <a:pt x="22913" y="39411"/>
                  </a:lnTo>
                  <a:lnTo>
                    <a:pt x="23390" y="39411"/>
                  </a:lnTo>
                  <a:lnTo>
                    <a:pt x="24306" y="39887"/>
                  </a:lnTo>
                  <a:lnTo>
                    <a:pt x="24306" y="40327"/>
                  </a:lnTo>
                  <a:lnTo>
                    <a:pt x="24306" y="40804"/>
                  </a:lnTo>
                  <a:lnTo>
                    <a:pt x="25223" y="40804"/>
                  </a:lnTo>
                  <a:lnTo>
                    <a:pt x="25223" y="39887"/>
                  </a:lnTo>
                  <a:lnTo>
                    <a:pt x="25223" y="39411"/>
                  </a:lnTo>
                  <a:lnTo>
                    <a:pt x="24746" y="38971"/>
                  </a:lnTo>
                  <a:lnTo>
                    <a:pt x="24746" y="38494"/>
                  </a:lnTo>
                  <a:lnTo>
                    <a:pt x="24746" y="38054"/>
                  </a:lnTo>
                  <a:lnTo>
                    <a:pt x="24306" y="37577"/>
                  </a:lnTo>
                  <a:lnTo>
                    <a:pt x="24306" y="37138"/>
                  </a:lnTo>
                  <a:lnTo>
                    <a:pt x="24306" y="36221"/>
                  </a:lnTo>
                  <a:lnTo>
                    <a:pt x="25662" y="36221"/>
                  </a:lnTo>
                  <a:lnTo>
                    <a:pt x="26139" y="35744"/>
                  </a:lnTo>
                  <a:lnTo>
                    <a:pt x="26579" y="35305"/>
                  </a:lnTo>
                  <a:lnTo>
                    <a:pt x="26579" y="34828"/>
                  </a:lnTo>
                  <a:lnTo>
                    <a:pt x="27056" y="34388"/>
                  </a:lnTo>
                  <a:lnTo>
                    <a:pt x="27972" y="34388"/>
                  </a:lnTo>
                  <a:lnTo>
                    <a:pt x="27972" y="33911"/>
                  </a:lnTo>
                  <a:lnTo>
                    <a:pt x="27495" y="33472"/>
                  </a:lnTo>
                  <a:lnTo>
                    <a:pt x="27056" y="32995"/>
                  </a:lnTo>
                  <a:lnTo>
                    <a:pt x="26579" y="32555"/>
                  </a:lnTo>
                  <a:lnTo>
                    <a:pt x="26579" y="32078"/>
                  </a:lnTo>
                  <a:lnTo>
                    <a:pt x="25662" y="32078"/>
                  </a:lnTo>
                  <a:lnTo>
                    <a:pt x="25223" y="31639"/>
                  </a:lnTo>
                  <a:lnTo>
                    <a:pt x="24746" y="30722"/>
                  </a:lnTo>
                  <a:lnTo>
                    <a:pt x="24306" y="29806"/>
                  </a:lnTo>
                  <a:lnTo>
                    <a:pt x="23829" y="29329"/>
                  </a:lnTo>
                  <a:lnTo>
                    <a:pt x="23829" y="28889"/>
                  </a:lnTo>
                  <a:lnTo>
                    <a:pt x="23390" y="27973"/>
                  </a:lnTo>
                  <a:lnTo>
                    <a:pt x="22913" y="27496"/>
                  </a:lnTo>
                  <a:lnTo>
                    <a:pt x="22473" y="27056"/>
                  </a:lnTo>
                  <a:lnTo>
                    <a:pt x="22473" y="26139"/>
                  </a:lnTo>
                  <a:lnTo>
                    <a:pt x="21996" y="26139"/>
                  </a:lnTo>
                  <a:lnTo>
                    <a:pt x="21557" y="25223"/>
                  </a:lnTo>
                  <a:lnTo>
                    <a:pt x="21080" y="24306"/>
                  </a:lnTo>
                  <a:lnTo>
                    <a:pt x="21557" y="24306"/>
                  </a:lnTo>
                  <a:lnTo>
                    <a:pt x="21996" y="24746"/>
                  </a:lnTo>
                  <a:lnTo>
                    <a:pt x="21996" y="25223"/>
                  </a:lnTo>
                  <a:lnTo>
                    <a:pt x="22913" y="24746"/>
                  </a:lnTo>
                  <a:lnTo>
                    <a:pt x="22913" y="24306"/>
                  </a:lnTo>
                  <a:lnTo>
                    <a:pt x="23390" y="25223"/>
                  </a:lnTo>
                  <a:lnTo>
                    <a:pt x="24306" y="24746"/>
                  </a:lnTo>
                  <a:lnTo>
                    <a:pt x="25223" y="24306"/>
                  </a:lnTo>
                  <a:lnTo>
                    <a:pt x="25662" y="24306"/>
                  </a:lnTo>
                  <a:lnTo>
                    <a:pt x="26139" y="23830"/>
                  </a:lnTo>
                  <a:lnTo>
                    <a:pt x="26579" y="23830"/>
                  </a:lnTo>
                  <a:lnTo>
                    <a:pt x="27972" y="22473"/>
                  </a:lnTo>
                  <a:lnTo>
                    <a:pt x="28412" y="21997"/>
                  </a:lnTo>
                  <a:lnTo>
                    <a:pt x="28889" y="21557"/>
                  </a:lnTo>
                  <a:lnTo>
                    <a:pt x="29805" y="21080"/>
                  </a:lnTo>
                  <a:lnTo>
                    <a:pt x="30245" y="21080"/>
                  </a:lnTo>
                  <a:lnTo>
                    <a:pt x="30722" y="21557"/>
                  </a:lnTo>
                  <a:lnTo>
                    <a:pt x="30722" y="21997"/>
                  </a:lnTo>
                  <a:lnTo>
                    <a:pt x="31162" y="21997"/>
                  </a:lnTo>
                  <a:lnTo>
                    <a:pt x="31638" y="21557"/>
                  </a:lnTo>
                  <a:lnTo>
                    <a:pt x="31638" y="21080"/>
                  </a:lnTo>
                  <a:lnTo>
                    <a:pt x="31162" y="19724"/>
                  </a:lnTo>
                  <a:lnTo>
                    <a:pt x="31638" y="18807"/>
                  </a:lnTo>
                  <a:lnTo>
                    <a:pt x="31162" y="18807"/>
                  </a:lnTo>
                  <a:lnTo>
                    <a:pt x="31162" y="18331"/>
                  </a:lnTo>
                  <a:lnTo>
                    <a:pt x="31162" y="17891"/>
                  </a:lnTo>
                  <a:lnTo>
                    <a:pt x="31162" y="16498"/>
                  </a:lnTo>
                  <a:lnTo>
                    <a:pt x="31162" y="16058"/>
                  </a:lnTo>
                  <a:lnTo>
                    <a:pt x="30722" y="15141"/>
                  </a:lnTo>
                  <a:lnTo>
                    <a:pt x="30722" y="14665"/>
                  </a:lnTo>
                  <a:lnTo>
                    <a:pt x="30245" y="14225"/>
                  </a:lnTo>
                  <a:lnTo>
                    <a:pt x="31162" y="13748"/>
                  </a:lnTo>
                  <a:lnTo>
                    <a:pt x="30245" y="13748"/>
                  </a:lnTo>
                  <a:lnTo>
                    <a:pt x="29805" y="13308"/>
                  </a:lnTo>
                  <a:lnTo>
                    <a:pt x="29805" y="12832"/>
                  </a:lnTo>
                  <a:lnTo>
                    <a:pt x="29329" y="12392"/>
                  </a:lnTo>
                  <a:lnTo>
                    <a:pt x="28889" y="11475"/>
                  </a:lnTo>
                  <a:lnTo>
                    <a:pt x="29329" y="10999"/>
                  </a:lnTo>
                  <a:lnTo>
                    <a:pt x="29805" y="10082"/>
                  </a:lnTo>
                  <a:lnTo>
                    <a:pt x="29805" y="9642"/>
                  </a:lnTo>
                  <a:lnTo>
                    <a:pt x="29805" y="9166"/>
                  </a:lnTo>
                  <a:lnTo>
                    <a:pt x="29805" y="8726"/>
                  </a:lnTo>
                  <a:lnTo>
                    <a:pt x="29805" y="8249"/>
                  </a:lnTo>
                  <a:lnTo>
                    <a:pt x="29805" y="7809"/>
                  </a:lnTo>
                  <a:lnTo>
                    <a:pt x="29329" y="6893"/>
                  </a:lnTo>
                  <a:lnTo>
                    <a:pt x="27972" y="6893"/>
                  </a:lnTo>
                  <a:lnTo>
                    <a:pt x="27972" y="5976"/>
                  </a:lnTo>
                  <a:lnTo>
                    <a:pt x="27972" y="5060"/>
                  </a:lnTo>
                  <a:lnTo>
                    <a:pt x="26579" y="5060"/>
                  </a:lnTo>
                  <a:lnTo>
                    <a:pt x="26139" y="4583"/>
                  </a:lnTo>
                  <a:lnTo>
                    <a:pt x="25662" y="4143"/>
                  </a:lnTo>
                  <a:lnTo>
                    <a:pt x="25662" y="3667"/>
                  </a:lnTo>
                  <a:lnTo>
                    <a:pt x="25223" y="3667"/>
                  </a:lnTo>
                  <a:lnTo>
                    <a:pt x="24746" y="4143"/>
                  </a:lnTo>
                  <a:lnTo>
                    <a:pt x="23829" y="4143"/>
                  </a:lnTo>
                  <a:lnTo>
                    <a:pt x="22913" y="4583"/>
                  </a:lnTo>
                  <a:lnTo>
                    <a:pt x="21996" y="5500"/>
                  </a:lnTo>
                  <a:lnTo>
                    <a:pt x="21557" y="5060"/>
                  </a:lnTo>
                  <a:lnTo>
                    <a:pt x="21557" y="5500"/>
                  </a:lnTo>
                  <a:lnTo>
                    <a:pt x="19724" y="5500"/>
                  </a:lnTo>
                  <a:lnTo>
                    <a:pt x="18330" y="5060"/>
                  </a:lnTo>
                  <a:lnTo>
                    <a:pt x="18807" y="5060"/>
                  </a:lnTo>
                  <a:lnTo>
                    <a:pt x="18807" y="4583"/>
                  </a:lnTo>
                  <a:lnTo>
                    <a:pt x="19247" y="4583"/>
                  </a:lnTo>
                  <a:lnTo>
                    <a:pt x="19247" y="4143"/>
                  </a:lnTo>
                  <a:lnTo>
                    <a:pt x="19247" y="3667"/>
                  </a:lnTo>
                  <a:lnTo>
                    <a:pt x="18330" y="3667"/>
                  </a:lnTo>
                  <a:lnTo>
                    <a:pt x="17891" y="4143"/>
                  </a:lnTo>
                  <a:lnTo>
                    <a:pt x="17414" y="3227"/>
                  </a:lnTo>
                  <a:lnTo>
                    <a:pt x="16497" y="3227"/>
                  </a:lnTo>
                  <a:lnTo>
                    <a:pt x="16497" y="2750"/>
                  </a:lnTo>
                  <a:lnTo>
                    <a:pt x="15141" y="2750"/>
                  </a:lnTo>
                  <a:lnTo>
                    <a:pt x="15141" y="2310"/>
                  </a:lnTo>
                  <a:lnTo>
                    <a:pt x="15581" y="1834"/>
                  </a:lnTo>
                  <a:lnTo>
                    <a:pt x="15141" y="1394"/>
                  </a:lnTo>
                  <a:lnTo>
                    <a:pt x="14664" y="917"/>
                  </a:lnTo>
                  <a:lnTo>
                    <a:pt x="14225" y="477"/>
                  </a:lnTo>
                  <a:lnTo>
                    <a:pt x="13308" y="477"/>
                  </a:lnTo>
                  <a:lnTo>
                    <a:pt x="12831" y="1"/>
                  </a:lnTo>
                  <a:close/>
                  <a:moveTo>
                    <a:pt x="24746" y="40804"/>
                  </a:moveTo>
                  <a:lnTo>
                    <a:pt x="24746" y="41244"/>
                  </a:lnTo>
                  <a:lnTo>
                    <a:pt x="25223" y="41244"/>
                  </a:lnTo>
                  <a:lnTo>
                    <a:pt x="24746" y="40804"/>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2" name="Google Shape;4352;p66"/>
            <p:cNvSpPr/>
            <p:nvPr/>
          </p:nvSpPr>
          <p:spPr>
            <a:xfrm>
              <a:off x="5647131" y="2833565"/>
              <a:ext cx="139676" cy="183882"/>
            </a:xfrm>
            <a:custGeom>
              <a:rect b="b" l="l" r="r" t="t"/>
              <a:pathLst>
                <a:path extrusionOk="0" h="11439" w="8689">
                  <a:moveTo>
                    <a:pt x="5939" y="0"/>
                  </a:moveTo>
                  <a:lnTo>
                    <a:pt x="5939" y="440"/>
                  </a:lnTo>
                  <a:lnTo>
                    <a:pt x="5023" y="440"/>
                  </a:lnTo>
                  <a:lnTo>
                    <a:pt x="4583" y="917"/>
                  </a:lnTo>
                  <a:lnTo>
                    <a:pt x="4106" y="1357"/>
                  </a:lnTo>
                  <a:lnTo>
                    <a:pt x="4583" y="1833"/>
                  </a:lnTo>
                  <a:lnTo>
                    <a:pt x="4583" y="2273"/>
                  </a:lnTo>
                  <a:lnTo>
                    <a:pt x="4106" y="1833"/>
                  </a:lnTo>
                  <a:lnTo>
                    <a:pt x="3667" y="2273"/>
                  </a:lnTo>
                  <a:lnTo>
                    <a:pt x="3667" y="1833"/>
                  </a:lnTo>
                  <a:lnTo>
                    <a:pt x="3667" y="1357"/>
                  </a:lnTo>
                  <a:lnTo>
                    <a:pt x="3190" y="1357"/>
                  </a:lnTo>
                  <a:lnTo>
                    <a:pt x="2750" y="1833"/>
                  </a:lnTo>
                  <a:lnTo>
                    <a:pt x="2750" y="2273"/>
                  </a:lnTo>
                  <a:lnTo>
                    <a:pt x="2273" y="2273"/>
                  </a:lnTo>
                  <a:lnTo>
                    <a:pt x="1834" y="1833"/>
                  </a:lnTo>
                  <a:lnTo>
                    <a:pt x="1357" y="1833"/>
                  </a:lnTo>
                  <a:lnTo>
                    <a:pt x="1357" y="1357"/>
                  </a:lnTo>
                  <a:lnTo>
                    <a:pt x="440" y="1357"/>
                  </a:lnTo>
                  <a:lnTo>
                    <a:pt x="917" y="1833"/>
                  </a:lnTo>
                  <a:lnTo>
                    <a:pt x="440" y="2273"/>
                  </a:lnTo>
                  <a:lnTo>
                    <a:pt x="440" y="2750"/>
                  </a:lnTo>
                  <a:lnTo>
                    <a:pt x="440" y="4106"/>
                  </a:lnTo>
                  <a:lnTo>
                    <a:pt x="440" y="4583"/>
                  </a:lnTo>
                  <a:lnTo>
                    <a:pt x="440" y="5023"/>
                  </a:lnTo>
                  <a:lnTo>
                    <a:pt x="440" y="5499"/>
                  </a:lnTo>
                  <a:lnTo>
                    <a:pt x="440" y="5939"/>
                  </a:lnTo>
                  <a:lnTo>
                    <a:pt x="440" y="6416"/>
                  </a:lnTo>
                  <a:lnTo>
                    <a:pt x="0" y="6856"/>
                  </a:lnTo>
                  <a:lnTo>
                    <a:pt x="440" y="7332"/>
                  </a:lnTo>
                  <a:lnTo>
                    <a:pt x="917" y="7332"/>
                  </a:lnTo>
                  <a:lnTo>
                    <a:pt x="917" y="7772"/>
                  </a:lnTo>
                  <a:lnTo>
                    <a:pt x="1834" y="8249"/>
                  </a:lnTo>
                  <a:lnTo>
                    <a:pt x="1834" y="8689"/>
                  </a:lnTo>
                  <a:lnTo>
                    <a:pt x="1834" y="9165"/>
                  </a:lnTo>
                  <a:lnTo>
                    <a:pt x="1834" y="10082"/>
                  </a:lnTo>
                  <a:lnTo>
                    <a:pt x="1834" y="10522"/>
                  </a:lnTo>
                  <a:lnTo>
                    <a:pt x="2273" y="10522"/>
                  </a:lnTo>
                  <a:lnTo>
                    <a:pt x="2750" y="10998"/>
                  </a:lnTo>
                  <a:lnTo>
                    <a:pt x="3667" y="10998"/>
                  </a:lnTo>
                  <a:lnTo>
                    <a:pt x="4106" y="11438"/>
                  </a:lnTo>
                  <a:lnTo>
                    <a:pt x="4106" y="10998"/>
                  </a:lnTo>
                  <a:lnTo>
                    <a:pt x="4583" y="10998"/>
                  </a:lnTo>
                  <a:lnTo>
                    <a:pt x="4106" y="10522"/>
                  </a:lnTo>
                  <a:lnTo>
                    <a:pt x="3667" y="10082"/>
                  </a:lnTo>
                  <a:lnTo>
                    <a:pt x="4106" y="9605"/>
                  </a:lnTo>
                  <a:lnTo>
                    <a:pt x="4583" y="9605"/>
                  </a:lnTo>
                  <a:lnTo>
                    <a:pt x="4106" y="9165"/>
                  </a:lnTo>
                  <a:lnTo>
                    <a:pt x="4106" y="8689"/>
                  </a:lnTo>
                  <a:lnTo>
                    <a:pt x="4583" y="8689"/>
                  </a:lnTo>
                  <a:lnTo>
                    <a:pt x="4583" y="8249"/>
                  </a:lnTo>
                  <a:lnTo>
                    <a:pt x="4583" y="7772"/>
                  </a:lnTo>
                  <a:lnTo>
                    <a:pt x="5023" y="7772"/>
                  </a:lnTo>
                  <a:lnTo>
                    <a:pt x="5500" y="6856"/>
                  </a:lnTo>
                  <a:lnTo>
                    <a:pt x="5939" y="6856"/>
                  </a:lnTo>
                  <a:lnTo>
                    <a:pt x="5939" y="6416"/>
                  </a:lnTo>
                  <a:lnTo>
                    <a:pt x="6856" y="5939"/>
                  </a:lnTo>
                  <a:lnTo>
                    <a:pt x="7333" y="5023"/>
                  </a:lnTo>
                  <a:lnTo>
                    <a:pt x="6856" y="4583"/>
                  </a:lnTo>
                  <a:lnTo>
                    <a:pt x="7333" y="4106"/>
                  </a:lnTo>
                  <a:lnTo>
                    <a:pt x="7772" y="4106"/>
                  </a:lnTo>
                  <a:lnTo>
                    <a:pt x="7772" y="4583"/>
                  </a:lnTo>
                  <a:lnTo>
                    <a:pt x="8249" y="4583"/>
                  </a:lnTo>
                  <a:lnTo>
                    <a:pt x="8689" y="3666"/>
                  </a:lnTo>
                  <a:lnTo>
                    <a:pt x="8689" y="3190"/>
                  </a:lnTo>
                  <a:lnTo>
                    <a:pt x="8689" y="2750"/>
                  </a:lnTo>
                  <a:lnTo>
                    <a:pt x="8249" y="2273"/>
                  </a:lnTo>
                  <a:lnTo>
                    <a:pt x="7333" y="2273"/>
                  </a:lnTo>
                  <a:lnTo>
                    <a:pt x="7333" y="1833"/>
                  </a:lnTo>
                  <a:lnTo>
                    <a:pt x="6416" y="1833"/>
                  </a:lnTo>
                  <a:lnTo>
                    <a:pt x="6416" y="1357"/>
                  </a:lnTo>
                  <a:lnTo>
                    <a:pt x="6856" y="917"/>
                  </a:lnTo>
                  <a:lnTo>
                    <a:pt x="7333" y="917"/>
                  </a:lnTo>
                  <a:lnTo>
                    <a:pt x="6856" y="440"/>
                  </a:lnTo>
                  <a:lnTo>
                    <a:pt x="6856"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3" name="Google Shape;4353;p66"/>
            <p:cNvSpPr/>
            <p:nvPr/>
          </p:nvSpPr>
          <p:spPr>
            <a:xfrm>
              <a:off x="5706062" y="3017430"/>
              <a:ext cx="7089" cy="16"/>
            </a:xfrm>
            <a:custGeom>
              <a:rect b="b" l="l" r="r" t="t"/>
              <a:pathLst>
                <a:path extrusionOk="0" h="1" w="441">
                  <a:moveTo>
                    <a:pt x="1" y="0"/>
                  </a:moveTo>
                  <a:lnTo>
                    <a:pt x="440" y="0"/>
                  </a:lnTo>
                  <a:lnTo>
                    <a:pt x="440" y="0"/>
                  </a:lnTo>
                  <a:lnTo>
                    <a:pt x="440" y="0"/>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4" name="Google Shape;4354;p66"/>
            <p:cNvSpPr/>
            <p:nvPr/>
          </p:nvSpPr>
          <p:spPr>
            <a:xfrm>
              <a:off x="5676597" y="3002690"/>
              <a:ext cx="16" cy="7684"/>
            </a:xfrm>
            <a:custGeom>
              <a:rect b="b" l="l" r="r" t="t"/>
              <a:pathLst>
                <a:path extrusionOk="0" h="478" w="1">
                  <a:moveTo>
                    <a:pt x="1" y="477"/>
                  </a:moveTo>
                  <a:lnTo>
                    <a:pt x="1" y="1"/>
                  </a:ln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5" name="Google Shape;4355;p66"/>
            <p:cNvSpPr/>
            <p:nvPr/>
          </p:nvSpPr>
          <p:spPr>
            <a:xfrm>
              <a:off x="5293545" y="3275547"/>
              <a:ext cx="191534" cy="183882"/>
            </a:xfrm>
            <a:custGeom>
              <a:rect b="b" l="l" r="r" t="t"/>
              <a:pathLst>
                <a:path extrusionOk="0" h="11439" w="11915">
                  <a:moveTo>
                    <a:pt x="917" y="0"/>
                  </a:moveTo>
                  <a:lnTo>
                    <a:pt x="917" y="440"/>
                  </a:lnTo>
                  <a:lnTo>
                    <a:pt x="0" y="1357"/>
                  </a:lnTo>
                  <a:lnTo>
                    <a:pt x="440" y="1833"/>
                  </a:lnTo>
                  <a:lnTo>
                    <a:pt x="440" y="2273"/>
                  </a:lnTo>
                  <a:lnTo>
                    <a:pt x="440" y="2750"/>
                  </a:lnTo>
                  <a:lnTo>
                    <a:pt x="917" y="3190"/>
                  </a:lnTo>
                  <a:lnTo>
                    <a:pt x="917" y="3666"/>
                  </a:lnTo>
                  <a:lnTo>
                    <a:pt x="1833" y="3666"/>
                  </a:lnTo>
                  <a:lnTo>
                    <a:pt x="1833" y="4106"/>
                  </a:lnTo>
                  <a:lnTo>
                    <a:pt x="1833" y="4583"/>
                  </a:lnTo>
                  <a:lnTo>
                    <a:pt x="2750" y="4583"/>
                  </a:lnTo>
                  <a:lnTo>
                    <a:pt x="2750" y="5023"/>
                  </a:lnTo>
                  <a:lnTo>
                    <a:pt x="3666" y="5939"/>
                  </a:lnTo>
                  <a:lnTo>
                    <a:pt x="5023" y="5939"/>
                  </a:lnTo>
                  <a:lnTo>
                    <a:pt x="5023" y="6856"/>
                  </a:lnTo>
                  <a:lnTo>
                    <a:pt x="5023" y="7332"/>
                  </a:lnTo>
                  <a:lnTo>
                    <a:pt x="4583" y="7772"/>
                  </a:lnTo>
                  <a:lnTo>
                    <a:pt x="5023" y="8249"/>
                  </a:lnTo>
                  <a:lnTo>
                    <a:pt x="5939" y="8249"/>
                  </a:lnTo>
                  <a:lnTo>
                    <a:pt x="5939" y="7772"/>
                  </a:lnTo>
                  <a:lnTo>
                    <a:pt x="6416" y="7772"/>
                  </a:lnTo>
                  <a:lnTo>
                    <a:pt x="6416" y="8249"/>
                  </a:lnTo>
                  <a:lnTo>
                    <a:pt x="7332" y="8689"/>
                  </a:lnTo>
                  <a:lnTo>
                    <a:pt x="7332" y="9165"/>
                  </a:lnTo>
                  <a:lnTo>
                    <a:pt x="7772" y="9605"/>
                  </a:lnTo>
                  <a:lnTo>
                    <a:pt x="7772" y="10082"/>
                  </a:lnTo>
                  <a:lnTo>
                    <a:pt x="8249" y="10082"/>
                  </a:lnTo>
                  <a:lnTo>
                    <a:pt x="8689" y="10522"/>
                  </a:lnTo>
                  <a:lnTo>
                    <a:pt x="9165" y="10999"/>
                  </a:lnTo>
                  <a:lnTo>
                    <a:pt x="9165" y="11438"/>
                  </a:lnTo>
                  <a:lnTo>
                    <a:pt x="9605" y="10999"/>
                  </a:lnTo>
                  <a:lnTo>
                    <a:pt x="10082" y="10999"/>
                  </a:lnTo>
                  <a:lnTo>
                    <a:pt x="10522" y="10522"/>
                  </a:lnTo>
                  <a:lnTo>
                    <a:pt x="10522" y="10082"/>
                  </a:lnTo>
                  <a:lnTo>
                    <a:pt x="10082" y="9165"/>
                  </a:lnTo>
                  <a:lnTo>
                    <a:pt x="10082" y="8689"/>
                  </a:lnTo>
                  <a:lnTo>
                    <a:pt x="10082" y="8249"/>
                  </a:lnTo>
                  <a:lnTo>
                    <a:pt x="10522" y="7772"/>
                  </a:lnTo>
                  <a:lnTo>
                    <a:pt x="10998" y="7332"/>
                  </a:lnTo>
                  <a:lnTo>
                    <a:pt x="11438" y="7332"/>
                  </a:lnTo>
                  <a:lnTo>
                    <a:pt x="11438" y="6856"/>
                  </a:lnTo>
                  <a:lnTo>
                    <a:pt x="11438" y="6416"/>
                  </a:lnTo>
                  <a:lnTo>
                    <a:pt x="11915" y="6416"/>
                  </a:lnTo>
                  <a:lnTo>
                    <a:pt x="11915" y="5939"/>
                  </a:lnTo>
                  <a:lnTo>
                    <a:pt x="11915" y="5023"/>
                  </a:lnTo>
                  <a:lnTo>
                    <a:pt x="11438" y="5499"/>
                  </a:lnTo>
                  <a:lnTo>
                    <a:pt x="11438" y="5023"/>
                  </a:lnTo>
                  <a:lnTo>
                    <a:pt x="11915" y="4106"/>
                  </a:lnTo>
                  <a:lnTo>
                    <a:pt x="11915" y="3666"/>
                  </a:lnTo>
                  <a:lnTo>
                    <a:pt x="11915" y="3190"/>
                  </a:lnTo>
                  <a:lnTo>
                    <a:pt x="11438" y="2750"/>
                  </a:lnTo>
                  <a:lnTo>
                    <a:pt x="11438" y="2273"/>
                  </a:lnTo>
                  <a:lnTo>
                    <a:pt x="10522" y="1357"/>
                  </a:lnTo>
                  <a:lnTo>
                    <a:pt x="10082" y="917"/>
                  </a:lnTo>
                  <a:lnTo>
                    <a:pt x="9605" y="440"/>
                  </a:lnTo>
                  <a:lnTo>
                    <a:pt x="9165" y="440"/>
                  </a:lnTo>
                  <a:lnTo>
                    <a:pt x="8689" y="917"/>
                  </a:lnTo>
                  <a:lnTo>
                    <a:pt x="8249" y="917"/>
                  </a:lnTo>
                  <a:lnTo>
                    <a:pt x="7772" y="440"/>
                  </a:lnTo>
                  <a:lnTo>
                    <a:pt x="5939" y="440"/>
                  </a:lnTo>
                  <a:lnTo>
                    <a:pt x="5499" y="917"/>
                  </a:lnTo>
                  <a:lnTo>
                    <a:pt x="5499" y="1357"/>
                  </a:lnTo>
                  <a:lnTo>
                    <a:pt x="3666" y="1357"/>
                  </a:lnTo>
                  <a:lnTo>
                    <a:pt x="3666" y="917"/>
                  </a:lnTo>
                  <a:lnTo>
                    <a:pt x="3190" y="440"/>
                  </a:lnTo>
                  <a:lnTo>
                    <a:pt x="2750" y="440"/>
                  </a:lnTo>
                  <a:lnTo>
                    <a:pt x="2750" y="0"/>
                  </a:lnTo>
                  <a:lnTo>
                    <a:pt x="2273" y="0"/>
                  </a:lnTo>
                  <a:lnTo>
                    <a:pt x="1833" y="44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6" name="Google Shape;4356;p66"/>
            <p:cNvSpPr/>
            <p:nvPr/>
          </p:nvSpPr>
          <p:spPr>
            <a:xfrm>
              <a:off x="5455597" y="3393409"/>
              <a:ext cx="44222" cy="58947"/>
            </a:xfrm>
            <a:custGeom>
              <a:rect b="b" l="l" r="r" t="t"/>
              <a:pathLst>
                <a:path extrusionOk="0" h="3667" w="2751">
                  <a:moveTo>
                    <a:pt x="917" y="0"/>
                  </a:moveTo>
                  <a:lnTo>
                    <a:pt x="441" y="440"/>
                  </a:lnTo>
                  <a:lnTo>
                    <a:pt x="1" y="917"/>
                  </a:lnTo>
                  <a:lnTo>
                    <a:pt x="1" y="1357"/>
                  </a:lnTo>
                  <a:lnTo>
                    <a:pt x="1" y="1833"/>
                  </a:lnTo>
                  <a:lnTo>
                    <a:pt x="441" y="2750"/>
                  </a:lnTo>
                  <a:lnTo>
                    <a:pt x="441" y="3190"/>
                  </a:lnTo>
                  <a:lnTo>
                    <a:pt x="917" y="3667"/>
                  </a:lnTo>
                  <a:lnTo>
                    <a:pt x="2750" y="3667"/>
                  </a:lnTo>
                  <a:lnTo>
                    <a:pt x="2750" y="3190"/>
                  </a:lnTo>
                  <a:lnTo>
                    <a:pt x="2750" y="2750"/>
                  </a:lnTo>
                  <a:lnTo>
                    <a:pt x="2750" y="2273"/>
                  </a:lnTo>
                  <a:lnTo>
                    <a:pt x="2750" y="1833"/>
                  </a:lnTo>
                  <a:lnTo>
                    <a:pt x="1834" y="1357"/>
                  </a:lnTo>
                  <a:lnTo>
                    <a:pt x="1357" y="917"/>
                  </a:lnTo>
                  <a:lnTo>
                    <a:pt x="1357" y="440"/>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7" name="Google Shape;4357;p66"/>
            <p:cNvSpPr/>
            <p:nvPr/>
          </p:nvSpPr>
          <p:spPr>
            <a:xfrm>
              <a:off x="5433205" y="3150017"/>
              <a:ext cx="7684" cy="7684"/>
            </a:xfrm>
            <a:custGeom>
              <a:rect b="b" l="l" r="r" t="t"/>
              <a:pathLst>
                <a:path extrusionOk="0" h="478" w="478">
                  <a:moveTo>
                    <a:pt x="477" y="477"/>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8" name="Google Shape;4358;p66"/>
            <p:cNvSpPr/>
            <p:nvPr/>
          </p:nvSpPr>
          <p:spPr>
            <a:xfrm>
              <a:off x="5381942" y="3120552"/>
              <a:ext cx="206274" cy="199201"/>
            </a:xfrm>
            <a:custGeom>
              <a:rect b="b" l="l" r="r" t="t"/>
              <a:pathLst>
                <a:path extrusionOk="0" h="12392" w="12832">
                  <a:moveTo>
                    <a:pt x="8689" y="1"/>
                  </a:moveTo>
                  <a:lnTo>
                    <a:pt x="8249" y="477"/>
                  </a:lnTo>
                  <a:lnTo>
                    <a:pt x="7332" y="477"/>
                  </a:lnTo>
                  <a:lnTo>
                    <a:pt x="6416" y="917"/>
                  </a:lnTo>
                  <a:lnTo>
                    <a:pt x="5939" y="1834"/>
                  </a:lnTo>
                  <a:lnTo>
                    <a:pt x="5939" y="2310"/>
                  </a:lnTo>
                  <a:lnTo>
                    <a:pt x="5939" y="2750"/>
                  </a:lnTo>
                  <a:lnTo>
                    <a:pt x="5939" y="3227"/>
                  </a:lnTo>
                  <a:lnTo>
                    <a:pt x="5939" y="3667"/>
                  </a:lnTo>
                  <a:lnTo>
                    <a:pt x="5939" y="4583"/>
                  </a:lnTo>
                  <a:lnTo>
                    <a:pt x="5023" y="5500"/>
                  </a:lnTo>
                  <a:lnTo>
                    <a:pt x="4106" y="5500"/>
                  </a:lnTo>
                  <a:lnTo>
                    <a:pt x="4106" y="4583"/>
                  </a:lnTo>
                  <a:lnTo>
                    <a:pt x="4583" y="4143"/>
                  </a:lnTo>
                  <a:lnTo>
                    <a:pt x="4106" y="4143"/>
                  </a:lnTo>
                  <a:lnTo>
                    <a:pt x="4583" y="3667"/>
                  </a:lnTo>
                  <a:lnTo>
                    <a:pt x="5023" y="3227"/>
                  </a:lnTo>
                  <a:lnTo>
                    <a:pt x="5023" y="2750"/>
                  </a:lnTo>
                  <a:lnTo>
                    <a:pt x="4583" y="2310"/>
                  </a:lnTo>
                  <a:lnTo>
                    <a:pt x="3666" y="2310"/>
                  </a:lnTo>
                  <a:lnTo>
                    <a:pt x="3190" y="3227"/>
                  </a:lnTo>
                  <a:lnTo>
                    <a:pt x="3190" y="4143"/>
                  </a:lnTo>
                  <a:lnTo>
                    <a:pt x="2750" y="5060"/>
                  </a:lnTo>
                  <a:lnTo>
                    <a:pt x="2750" y="5500"/>
                  </a:lnTo>
                  <a:lnTo>
                    <a:pt x="2273" y="5500"/>
                  </a:lnTo>
                  <a:lnTo>
                    <a:pt x="2273" y="5976"/>
                  </a:lnTo>
                  <a:lnTo>
                    <a:pt x="1833" y="6416"/>
                  </a:lnTo>
                  <a:lnTo>
                    <a:pt x="917" y="6416"/>
                  </a:lnTo>
                  <a:lnTo>
                    <a:pt x="917" y="7333"/>
                  </a:lnTo>
                  <a:lnTo>
                    <a:pt x="1357" y="7333"/>
                  </a:lnTo>
                  <a:lnTo>
                    <a:pt x="1357" y="7809"/>
                  </a:lnTo>
                  <a:lnTo>
                    <a:pt x="440" y="8249"/>
                  </a:lnTo>
                  <a:lnTo>
                    <a:pt x="440" y="7333"/>
                  </a:lnTo>
                  <a:lnTo>
                    <a:pt x="0" y="7333"/>
                  </a:lnTo>
                  <a:lnTo>
                    <a:pt x="0" y="7809"/>
                  </a:lnTo>
                  <a:lnTo>
                    <a:pt x="0" y="8249"/>
                  </a:lnTo>
                  <a:lnTo>
                    <a:pt x="0" y="9642"/>
                  </a:lnTo>
                  <a:lnTo>
                    <a:pt x="440" y="9642"/>
                  </a:lnTo>
                  <a:lnTo>
                    <a:pt x="917" y="10082"/>
                  </a:lnTo>
                  <a:lnTo>
                    <a:pt x="2273" y="10082"/>
                  </a:lnTo>
                  <a:lnTo>
                    <a:pt x="2750" y="10559"/>
                  </a:lnTo>
                  <a:lnTo>
                    <a:pt x="3190" y="10559"/>
                  </a:lnTo>
                  <a:lnTo>
                    <a:pt x="3666" y="10082"/>
                  </a:lnTo>
                  <a:lnTo>
                    <a:pt x="4106" y="10082"/>
                  </a:lnTo>
                  <a:lnTo>
                    <a:pt x="4583" y="10559"/>
                  </a:lnTo>
                  <a:lnTo>
                    <a:pt x="5023" y="10999"/>
                  </a:lnTo>
                  <a:lnTo>
                    <a:pt x="5939" y="11915"/>
                  </a:lnTo>
                  <a:lnTo>
                    <a:pt x="5939" y="12392"/>
                  </a:lnTo>
                  <a:lnTo>
                    <a:pt x="6856" y="11915"/>
                  </a:lnTo>
                  <a:lnTo>
                    <a:pt x="6856" y="11475"/>
                  </a:lnTo>
                  <a:lnTo>
                    <a:pt x="6856" y="10559"/>
                  </a:lnTo>
                  <a:lnTo>
                    <a:pt x="6856" y="10082"/>
                  </a:lnTo>
                  <a:lnTo>
                    <a:pt x="6856" y="9642"/>
                  </a:lnTo>
                  <a:lnTo>
                    <a:pt x="7772" y="8726"/>
                  </a:lnTo>
                  <a:lnTo>
                    <a:pt x="9165" y="8249"/>
                  </a:lnTo>
                  <a:lnTo>
                    <a:pt x="9605" y="8726"/>
                  </a:lnTo>
                  <a:lnTo>
                    <a:pt x="11915" y="8726"/>
                  </a:lnTo>
                  <a:lnTo>
                    <a:pt x="12355" y="7333"/>
                  </a:lnTo>
                  <a:lnTo>
                    <a:pt x="11915" y="6893"/>
                  </a:lnTo>
                  <a:lnTo>
                    <a:pt x="11438" y="5976"/>
                  </a:lnTo>
                  <a:lnTo>
                    <a:pt x="11915" y="5500"/>
                  </a:lnTo>
                  <a:lnTo>
                    <a:pt x="11915" y="5060"/>
                  </a:lnTo>
                  <a:lnTo>
                    <a:pt x="11915" y="4143"/>
                  </a:lnTo>
                  <a:lnTo>
                    <a:pt x="11915" y="3667"/>
                  </a:lnTo>
                  <a:lnTo>
                    <a:pt x="12355" y="3667"/>
                  </a:lnTo>
                  <a:lnTo>
                    <a:pt x="12355" y="3227"/>
                  </a:lnTo>
                  <a:lnTo>
                    <a:pt x="12355" y="2750"/>
                  </a:lnTo>
                  <a:lnTo>
                    <a:pt x="12355" y="2310"/>
                  </a:lnTo>
                  <a:lnTo>
                    <a:pt x="12831" y="1834"/>
                  </a:lnTo>
                  <a:lnTo>
                    <a:pt x="12355" y="1394"/>
                  </a:lnTo>
                  <a:lnTo>
                    <a:pt x="11915" y="1834"/>
                  </a:lnTo>
                  <a:lnTo>
                    <a:pt x="11438" y="1834"/>
                  </a:lnTo>
                  <a:lnTo>
                    <a:pt x="10998" y="1"/>
                  </a:lnTo>
                  <a:lnTo>
                    <a:pt x="10082" y="1"/>
                  </a:lnTo>
                  <a:lnTo>
                    <a:pt x="9605" y="477"/>
                  </a:lnTo>
                  <a:lnTo>
                    <a:pt x="8689" y="917"/>
                  </a:lnTo>
                  <a:lnTo>
                    <a:pt x="8689" y="477"/>
                  </a:lnTo>
                  <a:lnTo>
                    <a:pt x="8689"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59" name="Google Shape;4359;p66"/>
            <p:cNvSpPr/>
            <p:nvPr/>
          </p:nvSpPr>
          <p:spPr>
            <a:xfrm>
              <a:off x="5668929" y="2766966"/>
              <a:ext cx="125546" cy="81340"/>
            </a:xfrm>
            <a:custGeom>
              <a:rect b="b" l="l" r="r" t="t"/>
              <a:pathLst>
                <a:path extrusionOk="0" h="5060" w="7810">
                  <a:moveTo>
                    <a:pt x="7333" y="1"/>
                  </a:moveTo>
                  <a:lnTo>
                    <a:pt x="6893" y="477"/>
                  </a:lnTo>
                  <a:lnTo>
                    <a:pt x="5977" y="477"/>
                  </a:lnTo>
                  <a:lnTo>
                    <a:pt x="5500" y="917"/>
                  </a:lnTo>
                  <a:lnTo>
                    <a:pt x="5060" y="917"/>
                  </a:lnTo>
                  <a:lnTo>
                    <a:pt x="4583" y="1394"/>
                  </a:lnTo>
                  <a:lnTo>
                    <a:pt x="4144" y="2310"/>
                  </a:lnTo>
                  <a:lnTo>
                    <a:pt x="4144" y="2750"/>
                  </a:lnTo>
                  <a:lnTo>
                    <a:pt x="3667" y="3227"/>
                  </a:lnTo>
                  <a:lnTo>
                    <a:pt x="478" y="3227"/>
                  </a:lnTo>
                  <a:lnTo>
                    <a:pt x="1" y="3667"/>
                  </a:lnTo>
                  <a:lnTo>
                    <a:pt x="1" y="4143"/>
                  </a:lnTo>
                  <a:lnTo>
                    <a:pt x="917" y="5060"/>
                  </a:lnTo>
                  <a:lnTo>
                    <a:pt x="917" y="4583"/>
                  </a:lnTo>
                  <a:lnTo>
                    <a:pt x="917" y="4143"/>
                  </a:lnTo>
                  <a:lnTo>
                    <a:pt x="1394" y="3667"/>
                  </a:lnTo>
                  <a:lnTo>
                    <a:pt x="3667" y="3667"/>
                  </a:lnTo>
                  <a:lnTo>
                    <a:pt x="4144" y="3227"/>
                  </a:lnTo>
                  <a:lnTo>
                    <a:pt x="4583" y="3227"/>
                  </a:lnTo>
                  <a:lnTo>
                    <a:pt x="5500" y="2750"/>
                  </a:lnTo>
                  <a:lnTo>
                    <a:pt x="5977" y="3227"/>
                  </a:lnTo>
                  <a:lnTo>
                    <a:pt x="6416" y="3667"/>
                  </a:lnTo>
                  <a:lnTo>
                    <a:pt x="6416" y="3227"/>
                  </a:lnTo>
                  <a:lnTo>
                    <a:pt x="6893" y="2750"/>
                  </a:lnTo>
                  <a:lnTo>
                    <a:pt x="7333" y="2310"/>
                  </a:lnTo>
                  <a:lnTo>
                    <a:pt x="7333" y="1394"/>
                  </a:lnTo>
                  <a:lnTo>
                    <a:pt x="6893" y="1394"/>
                  </a:lnTo>
                  <a:lnTo>
                    <a:pt x="6893" y="917"/>
                  </a:lnTo>
                  <a:lnTo>
                    <a:pt x="7333" y="477"/>
                  </a:lnTo>
                  <a:lnTo>
                    <a:pt x="781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0" name="Google Shape;4360;p66"/>
            <p:cNvSpPr/>
            <p:nvPr/>
          </p:nvSpPr>
          <p:spPr>
            <a:xfrm>
              <a:off x="5735528" y="2958499"/>
              <a:ext cx="44222" cy="37133"/>
            </a:xfrm>
            <a:custGeom>
              <a:rect b="b" l="l" r="r" t="t"/>
              <a:pathLst>
                <a:path extrusionOk="0" h="2310" w="2751">
                  <a:moveTo>
                    <a:pt x="440" y="0"/>
                  </a:moveTo>
                  <a:lnTo>
                    <a:pt x="440" y="477"/>
                  </a:lnTo>
                  <a:lnTo>
                    <a:pt x="1" y="477"/>
                  </a:lnTo>
                  <a:lnTo>
                    <a:pt x="1" y="917"/>
                  </a:lnTo>
                  <a:lnTo>
                    <a:pt x="1" y="1833"/>
                  </a:lnTo>
                  <a:lnTo>
                    <a:pt x="1357" y="1833"/>
                  </a:lnTo>
                  <a:lnTo>
                    <a:pt x="1357" y="2310"/>
                  </a:lnTo>
                  <a:lnTo>
                    <a:pt x="2750" y="2310"/>
                  </a:lnTo>
                  <a:lnTo>
                    <a:pt x="2750" y="1833"/>
                  </a:lnTo>
                  <a:lnTo>
                    <a:pt x="2750" y="1393"/>
                  </a:lnTo>
                  <a:lnTo>
                    <a:pt x="2750" y="917"/>
                  </a:lnTo>
                  <a:lnTo>
                    <a:pt x="2750" y="477"/>
                  </a:lnTo>
                  <a:lnTo>
                    <a:pt x="2273" y="477"/>
                  </a:lnTo>
                  <a:lnTo>
                    <a:pt x="1357" y="0"/>
                  </a:lnTo>
                  <a:lnTo>
                    <a:pt x="917" y="477"/>
                  </a:lnTo>
                  <a:lnTo>
                    <a:pt x="440"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1" name="Google Shape;4361;p66"/>
            <p:cNvSpPr/>
            <p:nvPr/>
          </p:nvSpPr>
          <p:spPr>
            <a:xfrm>
              <a:off x="5786791" y="2907220"/>
              <a:ext cx="81356" cy="103153"/>
            </a:xfrm>
            <a:custGeom>
              <a:rect b="b" l="l" r="r" t="t"/>
              <a:pathLst>
                <a:path extrusionOk="0" h="6417" w="5061">
                  <a:moveTo>
                    <a:pt x="3667" y="1"/>
                  </a:moveTo>
                  <a:lnTo>
                    <a:pt x="3227" y="441"/>
                  </a:lnTo>
                  <a:lnTo>
                    <a:pt x="2750" y="917"/>
                  </a:lnTo>
                  <a:lnTo>
                    <a:pt x="3227" y="917"/>
                  </a:lnTo>
                  <a:lnTo>
                    <a:pt x="4144" y="1357"/>
                  </a:lnTo>
                  <a:lnTo>
                    <a:pt x="3667" y="1834"/>
                  </a:lnTo>
                  <a:lnTo>
                    <a:pt x="2311" y="1834"/>
                  </a:lnTo>
                  <a:lnTo>
                    <a:pt x="2750" y="2274"/>
                  </a:lnTo>
                  <a:lnTo>
                    <a:pt x="2750" y="2750"/>
                  </a:lnTo>
                  <a:lnTo>
                    <a:pt x="2311" y="2750"/>
                  </a:lnTo>
                  <a:lnTo>
                    <a:pt x="1394" y="2274"/>
                  </a:lnTo>
                  <a:lnTo>
                    <a:pt x="1834" y="1834"/>
                  </a:lnTo>
                  <a:lnTo>
                    <a:pt x="1834" y="1357"/>
                  </a:lnTo>
                  <a:lnTo>
                    <a:pt x="1394" y="1357"/>
                  </a:lnTo>
                  <a:lnTo>
                    <a:pt x="1394" y="1834"/>
                  </a:lnTo>
                  <a:lnTo>
                    <a:pt x="917" y="2274"/>
                  </a:lnTo>
                  <a:lnTo>
                    <a:pt x="478" y="2274"/>
                  </a:lnTo>
                  <a:lnTo>
                    <a:pt x="1" y="2750"/>
                  </a:lnTo>
                  <a:lnTo>
                    <a:pt x="1" y="3667"/>
                  </a:lnTo>
                  <a:lnTo>
                    <a:pt x="478" y="4107"/>
                  </a:lnTo>
                  <a:lnTo>
                    <a:pt x="1" y="4583"/>
                  </a:lnTo>
                  <a:lnTo>
                    <a:pt x="478" y="5023"/>
                  </a:lnTo>
                  <a:lnTo>
                    <a:pt x="917" y="5500"/>
                  </a:lnTo>
                  <a:lnTo>
                    <a:pt x="1834" y="5023"/>
                  </a:lnTo>
                  <a:lnTo>
                    <a:pt x="2311" y="5023"/>
                  </a:lnTo>
                  <a:lnTo>
                    <a:pt x="2311" y="5940"/>
                  </a:lnTo>
                  <a:lnTo>
                    <a:pt x="1834" y="5940"/>
                  </a:lnTo>
                  <a:lnTo>
                    <a:pt x="2750" y="6416"/>
                  </a:lnTo>
                  <a:lnTo>
                    <a:pt x="3227" y="5940"/>
                  </a:lnTo>
                  <a:lnTo>
                    <a:pt x="2750" y="5500"/>
                  </a:lnTo>
                  <a:lnTo>
                    <a:pt x="3227" y="5023"/>
                  </a:lnTo>
                  <a:lnTo>
                    <a:pt x="3667" y="5023"/>
                  </a:lnTo>
                  <a:lnTo>
                    <a:pt x="4144" y="4107"/>
                  </a:lnTo>
                  <a:lnTo>
                    <a:pt x="3667" y="3667"/>
                  </a:lnTo>
                  <a:lnTo>
                    <a:pt x="4583" y="2750"/>
                  </a:lnTo>
                  <a:lnTo>
                    <a:pt x="5060" y="2274"/>
                  </a:lnTo>
                  <a:lnTo>
                    <a:pt x="4583" y="1357"/>
                  </a:lnTo>
                  <a:lnTo>
                    <a:pt x="5060" y="441"/>
                  </a:lnTo>
                  <a:lnTo>
                    <a:pt x="4583" y="441"/>
                  </a:lnTo>
                  <a:lnTo>
                    <a:pt x="5060"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2" name="Google Shape;4362;p66"/>
            <p:cNvSpPr/>
            <p:nvPr/>
          </p:nvSpPr>
          <p:spPr>
            <a:xfrm>
              <a:off x="5786791" y="3017430"/>
              <a:ext cx="29482" cy="22409"/>
            </a:xfrm>
            <a:custGeom>
              <a:rect b="b" l="l" r="r" t="t"/>
              <a:pathLst>
                <a:path extrusionOk="0" h="1394" w="1834">
                  <a:moveTo>
                    <a:pt x="1" y="0"/>
                  </a:moveTo>
                  <a:lnTo>
                    <a:pt x="1" y="477"/>
                  </a:lnTo>
                  <a:lnTo>
                    <a:pt x="478" y="917"/>
                  </a:lnTo>
                  <a:lnTo>
                    <a:pt x="917" y="1393"/>
                  </a:lnTo>
                  <a:lnTo>
                    <a:pt x="1834" y="1393"/>
                  </a:lnTo>
                  <a:lnTo>
                    <a:pt x="1834" y="917"/>
                  </a:lnTo>
                  <a:lnTo>
                    <a:pt x="1394" y="477"/>
                  </a:lnTo>
                  <a:lnTo>
                    <a:pt x="917" y="47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3" name="Google Shape;4363;p66"/>
            <p:cNvSpPr/>
            <p:nvPr/>
          </p:nvSpPr>
          <p:spPr>
            <a:xfrm>
              <a:off x="5823924" y="3017430"/>
              <a:ext cx="14757" cy="22409"/>
            </a:xfrm>
            <a:custGeom>
              <a:rect b="b" l="l" r="r" t="t"/>
              <a:pathLst>
                <a:path extrusionOk="0" h="1394" w="918">
                  <a:moveTo>
                    <a:pt x="1" y="0"/>
                  </a:moveTo>
                  <a:lnTo>
                    <a:pt x="1" y="477"/>
                  </a:lnTo>
                  <a:lnTo>
                    <a:pt x="1" y="917"/>
                  </a:lnTo>
                  <a:lnTo>
                    <a:pt x="440" y="1393"/>
                  </a:lnTo>
                  <a:lnTo>
                    <a:pt x="440" y="917"/>
                  </a:lnTo>
                  <a:lnTo>
                    <a:pt x="917" y="917"/>
                  </a:lnTo>
                  <a:lnTo>
                    <a:pt x="917" y="477"/>
                  </a:lnTo>
                  <a:lnTo>
                    <a:pt x="440" y="477"/>
                  </a:ln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4" name="Google Shape;4364;p66"/>
            <p:cNvSpPr/>
            <p:nvPr/>
          </p:nvSpPr>
          <p:spPr>
            <a:xfrm>
              <a:off x="5823924" y="3341551"/>
              <a:ext cx="611139" cy="279930"/>
            </a:xfrm>
            <a:custGeom>
              <a:rect b="b" l="l" r="r" t="t"/>
              <a:pathLst>
                <a:path extrusionOk="0" h="17414" w="38018">
                  <a:moveTo>
                    <a:pt x="8689" y="0"/>
                  </a:moveTo>
                  <a:lnTo>
                    <a:pt x="7333" y="477"/>
                  </a:lnTo>
                  <a:lnTo>
                    <a:pt x="6856" y="917"/>
                  </a:lnTo>
                  <a:lnTo>
                    <a:pt x="6856" y="1393"/>
                  </a:lnTo>
                  <a:lnTo>
                    <a:pt x="5023" y="2750"/>
                  </a:lnTo>
                  <a:lnTo>
                    <a:pt x="4583" y="2750"/>
                  </a:lnTo>
                  <a:lnTo>
                    <a:pt x="4106" y="3226"/>
                  </a:lnTo>
                  <a:lnTo>
                    <a:pt x="3667" y="3226"/>
                  </a:lnTo>
                  <a:lnTo>
                    <a:pt x="2750" y="3666"/>
                  </a:lnTo>
                  <a:lnTo>
                    <a:pt x="1834" y="4143"/>
                  </a:lnTo>
                  <a:lnTo>
                    <a:pt x="1357" y="3226"/>
                  </a:lnTo>
                  <a:lnTo>
                    <a:pt x="1357" y="3666"/>
                  </a:lnTo>
                  <a:lnTo>
                    <a:pt x="440" y="4143"/>
                  </a:lnTo>
                  <a:lnTo>
                    <a:pt x="440" y="3666"/>
                  </a:lnTo>
                  <a:lnTo>
                    <a:pt x="1" y="3226"/>
                  </a:lnTo>
                  <a:lnTo>
                    <a:pt x="1" y="4143"/>
                  </a:lnTo>
                  <a:lnTo>
                    <a:pt x="440" y="5059"/>
                  </a:lnTo>
                  <a:lnTo>
                    <a:pt x="917" y="5059"/>
                  </a:lnTo>
                  <a:lnTo>
                    <a:pt x="917" y="5976"/>
                  </a:lnTo>
                  <a:lnTo>
                    <a:pt x="1357" y="6416"/>
                  </a:lnTo>
                  <a:lnTo>
                    <a:pt x="1834" y="6893"/>
                  </a:lnTo>
                  <a:lnTo>
                    <a:pt x="2273" y="7809"/>
                  </a:lnTo>
                  <a:lnTo>
                    <a:pt x="2273" y="8249"/>
                  </a:lnTo>
                  <a:lnTo>
                    <a:pt x="2750" y="8726"/>
                  </a:lnTo>
                  <a:lnTo>
                    <a:pt x="3190" y="9642"/>
                  </a:lnTo>
                  <a:lnTo>
                    <a:pt x="3667" y="10559"/>
                  </a:lnTo>
                  <a:lnTo>
                    <a:pt x="4106" y="10998"/>
                  </a:lnTo>
                  <a:lnTo>
                    <a:pt x="5023" y="10998"/>
                  </a:lnTo>
                  <a:lnTo>
                    <a:pt x="5023" y="11475"/>
                  </a:lnTo>
                  <a:lnTo>
                    <a:pt x="5500" y="11915"/>
                  </a:lnTo>
                  <a:lnTo>
                    <a:pt x="5939" y="12392"/>
                  </a:lnTo>
                  <a:lnTo>
                    <a:pt x="6416" y="12831"/>
                  </a:lnTo>
                  <a:lnTo>
                    <a:pt x="6856" y="12831"/>
                  </a:lnTo>
                  <a:lnTo>
                    <a:pt x="7333" y="13308"/>
                  </a:lnTo>
                  <a:lnTo>
                    <a:pt x="9606" y="13308"/>
                  </a:lnTo>
                  <a:lnTo>
                    <a:pt x="10082" y="12831"/>
                  </a:lnTo>
                  <a:lnTo>
                    <a:pt x="10082" y="12392"/>
                  </a:lnTo>
                  <a:lnTo>
                    <a:pt x="10082" y="11915"/>
                  </a:lnTo>
                  <a:lnTo>
                    <a:pt x="10082" y="11475"/>
                  </a:lnTo>
                  <a:lnTo>
                    <a:pt x="12355" y="11475"/>
                  </a:lnTo>
                  <a:lnTo>
                    <a:pt x="12832" y="11915"/>
                  </a:lnTo>
                  <a:lnTo>
                    <a:pt x="14188" y="11915"/>
                  </a:lnTo>
                  <a:lnTo>
                    <a:pt x="14665" y="12392"/>
                  </a:lnTo>
                  <a:lnTo>
                    <a:pt x="14665" y="12831"/>
                  </a:lnTo>
                  <a:lnTo>
                    <a:pt x="15105" y="12831"/>
                  </a:lnTo>
                  <a:lnTo>
                    <a:pt x="16021" y="13308"/>
                  </a:lnTo>
                  <a:lnTo>
                    <a:pt x="16938" y="13308"/>
                  </a:lnTo>
                  <a:lnTo>
                    <a:pt x="17414" y="13748"/>
                  </a:lnTo>
                  <a:lnTo>
                    <a:pt x="16938" y="14225"/>
                  </a:lnTo>
                  <a:lnTo>
                    <a:pt x="17854" y="14664"/>
                  </a:lnTo>
                  <a:lnTo>
                    <a:pt x="17414" y="15141"/>
                  </a:lnTo>
                  <a:lnTo>
                    <a:pt x="16938" y="15141"/>
                  </a:lnTo>
                  <a:lnTo>
                    <a:pt x="18331" y="16058"/>
                  </a:lnTo>
                  <a:lnTo>
                    <a:pt x="19247" y="16497"/>
                  </a:lnTo>
                  <a:lnTo>
                    <a:pt x="19687" y="16974"/>
                  </a:lnTo>
                  <a:lnTo>
                    <a:pt x="20164" y="17414"/>
                  </a:lnTo>
                  <a:lnTo>
                    <a:pt x="21997" y="17414"/>
                  </a:lnTo>
                  <a:lnTo>
                    <a:pt x="22437" y="16974"/>
                  </a:lnTo>
                  <a:lnTo>
                    <a:pt x="23830" y="16497"/>
                  </a:lnTo>
                  <a:lnTo>
                    <a:pt x="24270" y="16497"/>
                  </a:lnTo>
                  <a:lnTo>
                    <a:pt x="23830" y="16058"/>
                  </a:lnTo>
                  <a:lnTo>
                    <a:pt x="24270" y="16058"/>
                  </a:lnTo>
                  <a:lnTo>
                    <a:pt x="24270" y="15581"/>
                  </a:lnTo>
                  <a:lnTo>
                    <a:pt x="26579" y="15581"/>
                  </a:lnTo>
                  <a:lnTo>
                    <a:pt x="27496" y="14664"/>
                  </a:lnTo>
                  <a:lnTo>
                    <a:pt x="27936" y="14225"/>
                  </a:lnTo>
                  <a:lnTo>
                    <a:pt x="28852" y="13748"/>
                  </a:lnTo>
                  <a:lnTo>
                    <a:pt x="29329" y="13308"/>
                  </a:lnTo>
                  <a:lnTo>
                    <a:pt x="29769" y="12831"/>
                  </a:lnTo>
                  <a:lnTo>
                    <a:pt x="29769" y="12392"/>
                  </a:lnTo>
                  <a:lnTo>
                    <a:pt x="30245" y="11475"/>
                  </a:lnTo>
                  <a:lnTo>
                    <a:pt x="33911" y="11475"/>
                  </a:lnTo>
                  <a:lnTo>
                    <a:pt x="33911" y="11915"/>
                  </a:lnTo>
                  <a:lnTo>
                    <a:pt x="34351" y="11915"/>
                  </a:lnTo>
                  <a:lnTo>
                    <a:pt x="34828" y="12392"/>
                  </a:lnTo>
                  <a:lnTo>
                    <a:pt x="35744" y="11915"/>
                  </a:lnTo>
                  <a:lnTo>
                    <a:pt x="36184" y="11915"/>
                  </a:lnTo>
                  <a:lnTo>
                    <a:pt x="36661" y="12392"/>
                  </a:lnTo>
                  <a:lnTo>
                    <a:pt x="37101" y="12392"/>
                  </a:lnTo>
                  <a:lnTo>
                    <a:pt x="37101" y="11475"/>
                  </a:lnTo>
                  <a:lnTo>
                    <a:pt x="36661" y="11475"/>
                  </a:lnTo>
                  <a:lnTo>
                    <a:pt x="37101" y="10998"/>
                  </a:lnTo>
                  <a:lnTo>
                    <a:pt x="37101" y="10559"/>
                  </a:lnTo>
                  <a:lnTo>
                    <a:pt x="37577" y="10082"/>
                  </a:lnTo>
                  <a:lnTo>
                    <a:pt x="37577" y="9642"/>
                  </a:lnTo>
                  <a:lnTo>
                    <a:pt x="37577" y="9165"/>
                  </a:lnTo>
                  <a:lnTo>
                    <a:pt x="38017" y="9165"/>
                  </a:lnTo>
                  <a:lnTo>
                    <a:pt x="37577" y="8249"/>
                  </a:lnTo>
                  <a:lnTo>
                    <a:pt x="36184" y="8249"/>
                  </a:lnTo>
                  <a:lnTo>
                    <a:pt x="35744" y="7809"/>
                  </a:lnTo>
                  <a:lnTo>
                    <a:pt x="35268" y="7332"/>
                  </a:lnTo>
                  <a:lnTo>
                    <a:pt x="34828" y="6893"/>
                  </a:lnTo>
                  <a:lnTo>
                    <a:pt x="34351" y="6893"/>
                  </a:lnTo>
                  <a:lnTo>
                    <a:pt x="33435" y="5976"/>
                  </a:lnTo>
                  <a:lnTo>
                    <a:pt x="32995" y="6416"/>
                  </a:lnTo>
                  <a:lnTo>
                    <a:pt x="32995" y="6893"/>
                  </a:lnTo>
                  <a:lnTo>
                    <a:pt x="32518" y="7332"/>
                  </a:lnTo>
                  <a:lnTo>
                    <a:pt x="31162" y="7809"/>
                  </a:lnTo>
                  <a:lnTo>
                    <a:pt x="31162" y="7332"/>
                  </a:lnTo>
                  <a:lnTo>
                    <a:pt x="31162" y="6416"/>
                  </a:lnTo>
                  <a:lnTo>
                    <a:pt x="30685" y="6893"/>
                  </a:lnTo>
                  <a:lnTo>
                    <a:pt x="30245" y="6893"/>
                  </a:lnTo>
                  <a:lnTo>
                    <a:pt x="29769" y="6416"/>
                  </a:lnTo>
                  <a:lnTo>
                    <a:pt x="28852" y="6893"/>
                  </a:lnTo>
                  <a:lnTo>
                    <a:pt x="28852" y="7332"/>
                  </a:lnTo>
                  <a:lnTo>
                    <a:pt x="28412" y="7809"/>
                  </a:lnTo>
                  <a:lnTo>
                    <a:pt x="28412" y="6893"/>
                  </a:lnTo>
                  <a:lnTo>
                    <a:pt x="27936" y="6416"/>
                  </a:lnTo>
                  <a:lnTo>
                    <a:pt x="27496" y="6893"/>
                  </a:lnTo>
                  <a:lnTo>
                    <a:pt x="27019" y="6893"/>
                  </a:lnTo>
                  <a:lnTo>
                    <a:pt x="26579" y="7809"/>
                  </a:lnTo>
                  <a:lnTo>
                    <a:pt x="26103" y="7809"/>
                  </a:lnTo>
                  <a:lnTo>
                    <a:pt x="25663" y="7332"/>
                  </a:lnTo>
                  <a:lnTo>
                    <a:pt x="24746" y="7332"/>
                  </a:lnTo>
                  <a:lnTo>
                    <a:pt x="24270" y="6893"/>
                  </a:lnTo>
                  <a:lnTo>
                    <a:pt x="23830" y="6416"/>
                  </a:lnTo>
                  <a:lnTo>
                    <a:pt x="23353" y="5976"/>
                  </a:lnTo>
                  <a:lnTo>
                    <a:pt x="21997" y="5976"/>
                  </a:lnTo>
                  <a:lnTo>
                    <a:pt x="21080" y="5499"/>
                  </a:lnTo>
                  <a:lnTo>
                    <a:pt x="20604" y="5059"/>
                  </a:lnTo>
                  <a:lnTo>
                    <a:pt x="19687" y="3666"/>
                  </a:lnTo>
                  <a:lnTo>
                    <a:pt x="19247" y="4143"/>
                  </a:lnTo>
                  <a:lnTo>
                    <a:pt x="18771" y="3666"/>
                  </a:lnTo>
                  <a:lnTo>
                    <a:pt x="16938" y="3666"/>
                  </a:lnTo>
                  <a:lnTo>
                    <a:pt x="17854" y="4143"/>
                  </a:lnTo>
                  <a:lnTo>
                    <a:pt x="17414" y="4143"/>
                  </a:lnTo>
                  <a:lnTo>
                    <a:pt x="16938" y="5059"/>
                  </a:lnTo>
                  <a:lnTo>
                    <a:pt x="16938" y="5499"/>
                  </a:lnTo>
                  <a:lnTo>
                    <a:pt x="16021" y="4583"/>
                  </a:lnTo>
                  <a:lnTo>
                    <a:pt x="15581" y="4143"/>
                  </a:lnTo>
                  <a:lnTo>
                    <a:pt x="14665" y="4143"/>
                  </a:lnTo>
                  <a:lnTo>
                    <a:pt x="15105" y="3666"/>
                  </a:lnTo>
                  <a:lnTo>
                    <a:pt x="15581" y="2750"/>
                  </a:lnTo>
                  <a:lnTo>
                    <a:pt x="15105" y="2310"/>
                  </a:lnTo>
                  <a:lnTo>
                    <a:pt x="14188" y="2750"/>
                  </a:lnTo>
                  <a:lnTo>
                    <a:pt x="12832" y="2310"/>
                  </a:lnTo>
                  <a:lnTo>
                    <a:pt x="12355" y="2310"/>
                  </a:lnTo>
                  <a:lnTo>
                    <a:pt x="11915" y="1833"/>
                  </a:lnTo>
                  <a:lnTo>
                    <a:pt x="11439" y="1833"/>
                  </a:lnTo>
                  <a:lnTo>
                    <a:pt x="11439" y="1393"/>
                  </a:lnTo>
                  <a:lnTo>
                    <a:pt x="11439" y="917"/>
                  </a:lnTo>
                  <a:lnTo>
                    <a:pt x="11439" y="0"/>
                  </a:lnTo>
                  <a:lnTo>
                    <a:pt x="10082" y="0"/>
                  </a:lnTo>
                  <a:lnTo>
                    <a:pt x="10082" y="477"/>
                  </a:lnTo>
                  <a:lnTo>
                    <a:pt x="9606" y="917"/>
                  </a:lnTo>
                  <a:lnTo>
                    <a:pt x="9166" y="917"/>
                  </a:lnTo>
                  <a:lnTo>
                    <a:pt x="9166" y="477"/>
                  </a:lnTo>
                  <a:lnTo>
                    <a:pt x="86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5" name="Google Shape;4365;p66"/>
            <p:cNvSpPr/>
            <p:nvPr/>
          </p:nvSpPr>
          <p:spPr>
            <a:xfrm>
              <a:off x="6066721" y="3526011"/>
              <a:ext cx="383067" cy="257538"/>
            </a:xfrm>
            <a:custGeom>
              <a:rect b="b" l="l" r="r" t="t"/>
              <a:pathLst>
                <a:path extrusionOk="0" h="16021" w="23830">
                  <a:moveTo>
                    <a:pt x="15141" y="0"/>
                  </a:moveTo>
                  <a:lnTo>
                    <a:pt x="14665" y="917"/>
                  </a:lnTo>
                  <a:lnTo>
                    <a:pt x="14665" y="1356"/>
                  </a:lnTo>
                  <a:lnTo>
                    <a:pt x="14225" y="1833"/>
                  </a:lnTo>
                  <a:lnTo>
                    <a:pt x="13748" y="2273"/>
                  </a:lnTo>
                  <a:lnTo>
                    <a:pt x="12832" y="2750"/>
                  </a:lnTo>
                  <a:lnTo>
                    <a:pt x="12392" y="3189"/>
                  </a:lnTo>
                  <a:lnTo>
                    <a:pt x="11475" y="4106"/>
                  </a:lnTo>
                  <a:lnTo>
                    <a:pt x="9166" y="4106"/>
                  </a:lnTo>
                  <a:lnTo>
                    <a:pt x="9166" y="4583"/>
                  </a:lnTo>
                  <a:lnTo>
                    <a:pt x="8726" y="4583"/>
                  </a:lnTo>
                  <a:lnTo>
                    <a:pt x="9166" y="5022"/>
                  </a:lnTo>
                  <a:lnTo>
                    <a:pt x="8726" y="5022"/>
                  </a:lnTo>
                  <a:lnTo>
                    <a:pt x="7333" y="5499"/>
                  </a:lnTo>
                  <a:lnTo>
                    <a:pt x="6893" y="5939"/>
                  </a:lnTo>
                  <a:lnTo>
                    <a:pt x="5060" y="5939"/>
                  </a:lnTo>
                  <a:lnTo>
                    <a:pt x="4583" y="5499"/>
                  </a:lnTo>
                  <a:lnTo>
                    <a:pt x="4143" y="5022"/>
                  </a:lnTo>
                  <a:lnTo>
                    <a:pt x="3667" y="5022"/>
                  </a:lnTo>
                  <a:lnTo>
                    <a:pt x="3227" y="4583"/>
                  </a:lnTo>
                  <a:lnTo>
                    <a:pt x="1834" y="3666"/>
                  </a:lnTo>
                  <a:lnTo>
                    <a:pt x="2310" y="4106"/>
                  </a:lnTo>
                  <a:lnTo>
                    <a:pt x="2310" y="4583"/>
                  </a:lnTo>
                  <a:lnTo>
                    <a:pt x="2750" y="5499"/>
                  </a:lnTo>
                  <a:lnTo>
                    <a:pt x="2310" y="5939"/>
                  </a:lnTo>
                  <a:lnTo>
                    <a:pt x="2310" y="6416"/>
                  </a:lnTo>
                  <a:lnTo>
                    <a:pt x="1834" y="6416"/>
                  </a:lnTo>
                  <a:lnTo>
                    <a:pt x="1834" y="5939"/>
                  </a:lnTo>
                  <a:lnTo>
                    <a:pt x="917" y="5939"/>
                  </a:lnTo>
                  <a:lnTo>
                    <a:pt x="917" y="6856"/>
                  </a:lnTo>
                  <a:lnTo>
                    <a:pt x="1394" y="7332"/>
                  </a:lnTo>
                  <a:lnTo>
                    <a:pt x="1394" y="7772"/>
                  </a:lnTo>
                  <a:lnTo>
                    <a:pt x="1394" y="8249"/>
                  </a:lnTo>
                  <a:lnTo>
                    <a:pt x="917" y="8249"/>
                  </a:lnTo>
                  <a:lnTo>
                    <a:pt x="917" y="9165"/>
                  </a:lnTo>
                  <a:lnTo>
                    <a:pt x="477" y="10082"/>
                  </a:lnTo>
                  <a:lnTo>
                    <a:pt x="1" y="10082"/>
                  </a:lnTo>
                  <a:lnTo>
                    <a:pt x="1" y="10998"/>
                  </a:lnTo>
                  <a:lnTo>
                    <a:pt x="917" y="10998"/>
                  </a:lnTo>
                  <a:lnTo>
                    <a:pt x="1394" y="11438"/>
                  </a:lnTo>
                  <a:lnTo>
                    <a:pt x="1834" y="11915"/>
                  </a:lnTo>
                  <a:lnTo>
                    <a:pt x="2310" y="12355"/>
                  </a:lnTo>
                  <a:lnTo>
                    <a:pt x="2310" y="12831"/>
                  </a:lnTo>
                  <a:lnTo>
                    <a:pt x="2310" y="13271"/>
                  </a:lnTo>
                  <a:lnTo>
                    <a:pt x="2750" y="13748"/>
                  </a:lnTo>
                  <a:lnTo>
                    <a:pt x="3227" y="14188"/>
                  </a:lnTo>
                  <a:lnTo>
                    <a:pt x="4143" y="14664"/>
                  </a:lnTo>
                  <a:lnTo>
                    <a:pt x="4583" y="15104"/>
                  </a:lnTo>
                  <a:lnTo>
                    <a:pt x="5060" y="15104"/>
                  </a:lnTo>
                  <a:lnTo>
                    <a:pt x="5060" y="15581"/>
                  </a:lnTo>
                  <a:lnTo>
                    <a:pt x="5500" y="15581"/>
                  </a:lnTo>
                  <a:lnTo>
                    <a:pt x="5976" y="16021"/>
                  </a:lnTo>
                  <a:lnTo>
                    <a:pt x="8726" y="16021"/>
                  </a:lnTo>
                  <a:lnTo>
                    <a:pt x="9166" y="15581"/>
                  </a:lnTo>
                  <a:lnTo>
                    <a:pt x="9642" y="14664"/>
                  </a:lnTo>
                  <a:lnTo>
                    <a:pt x="10999" y="14664"/>
                  </a:lnTo>
                  <a:lnTo>
                    <a:pt x="11475" y="14188"/>
                  </a:lnTo>
                  <a:lnTo>
                    <a:pt x="11915" y="13748"/>
                  </a:lnTo>
                  <a:lnTo>
                    <a:pt x="13308" y="13271"/>
                  </a:lnTo>
                  <a:lnTo>
                    <a:pt x="13748" y="13748"/>
                  </a:lnTo>
                  <a:lnTo>
                    <a:pt x="14665" y="13271"/>
                  </a:lnTo>
                  <a:lnTo>
                    <a:pt x="15141" y="12831"/>
                  </a:lnTo>
                  <a:lnTo>
                    <a:pt x="15581" y="12831"/>
                  </a:lnTo>
                  <a:lnTo>
                    <a:pt x="16498" y="13271"/>
                  </a:lnTo>
                  <a:lnTo>
                    <a:pt x="16974" y="13271"/>
                  </a:lnTo>
                  <a:lnTo>
                    <a:pt x="17414" y="12355"/>
                  </a:lnTo>
                  <a:lnTo>
                    <a:pt x="17891" y="11915"/>
                  </a:lnTo>
                  <a:lnTo>
                    <a:pt x="18331" y="11438"/>
                  </a:lnTo>
                  <a:lnTo>
                    <a:pt x="18807" y="10998"/>
                  </a:lnTo>
                  <a:lnTo>
                    <a:pt x="19247" y="10082"/>
                  </a:lnTo>
                  <a:lnTo>
                    <a:pt x="19247" y="9605"/>
                  </a:lnTo>
                  <a:lnTo>
                    <a:pt x="19724" y="9605"/>
                  </a:lnTo>
                  <a:lnTo>
                    <a:pt x="20164" y="9165"/>
                  </a:lnTo>
                  <a:lnTo>
                    <a:pt x="20640" y="8689"/>
                  </a:lnTo>
                  <a:lnTo>
                    <a:pt x="20640" y="7332"/>
                  </a:lnTo>
                  <a:lnTo>
                    <a:pt x="21080" y="6856"/>
                  </a:lnTo>
                  <a:lnTo>
                    <a:pt x="21080" y="5499"/>
                  </a:lnTo>
                  <a:lnTo>
                    <a:pt x="21557" y="5022"/>
                  </a:lnTo>
                  <a:lnTo>
                    <a:pt x="21997" y="4583"/>
                  </a:lnTo>
                  <a:lnTo>
                    <a:pt x="22473" y="4583"/>
                  </a:lnTo>
                  <a:lnTo>
                    <a:pt x="22913" y="4106"/>
                  </a:lnTo>
                  <a:lnTo>
                    <a:pt x="23390" y="3666"/>
                  </a:lnTo>
                  <a:lnTo>
                    <a:pt x="23830" y="3189"/>
                  </a:lnTo>
                  <a:lnTo>
                    <a:pt x="23830" y="2750"/>
                  </a:lnTo>
                  <a:lnTo>
                    <a:pt x="22913" y="1356"/>
                  </a:lnTo>
                  <a:lnTo>
                    <a:pt x="22473" y="917"/>
                  </a:lnTo>
                  <a:lnTo>
                    <a:pt x="21997" y="1356"/>
                  </a:lnTo>
                  <a:lnTo>
                    <a:pt x="21997" y="917"/>
                  </a:lnTo>
                  <a:lnTo>
                    <a:pt x="21557" y="917"/>
                  </a:lnTo>
                  <a:lnTo>
                    <a:pt x="21080" y="440"/>
                  </a:lnTo>
                  <a:lnTo>
                    <a:pt x="20640" y="440"/>
                  </a:lnTo>
                  <a:lnTo>
                    <a:pt x="19724" y="917"/>
                  </a:lnTo>
                  <a:lnTo>
                    <a:pt x="19247" y="440"/>
                  </a:lnTo>
                  <a:lnTo>
                    <a:pt x="18807" y="440"/>
                  </a:lnTo>
                  <a:lnTo>
                    <a:pt x="1880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6" name="Google Shape;4366;p66"/>
            <p:cNvSpPr/>
            <p:nvPr/>
          </p:nvSpPr>
          <p:spPr>
            <a:xfrm>
              <a:off x="5941786" y="2958499"/>
              <a:ext cx="574601" cy="530395"/>
            </a:xfrm>
            <a:custGeom>
              <a:rect b="b" l="l" r="r" t="t"/>
              <a:pathLst>
                <a:path extrusionOk="0" h="32995" w="35745">
                  <a:moveTo>
                    <a:pt x="9166" y="28888"/>
                  </a:moveTo>
                  <a:lnTo>
                    <a:pt x="9606" y="29328"/>
                  </a:lnTo>
                  <a:lnTo>
                    <a:pt x="9606" y="28888"/>
                  </a:lnTo>
                  <a:close/>
                  <a:moveTo>
                    <a:pt x="27019" y="0"/>
                  </a:moveTo>
                  <a:lnTo>
                    <a:pt x="26103" y="477"/>
                  </a:lnTo>
                  <a:lnTo>
                    <a:pt x="25663" y="917"/>
                  </a:lnTo>
                  <a:lnTo>
                    <a:pt x="25663" y="1393"/>
                  </a:lnTo>
                  <a:lnTo>
                    <a:pt x="23830" y="1393"/>
                  </a:lnTo>
                  <a:lnTo>
                    <a:pt x="23830" y="917"/>
                  </a:lnTo>
                  <a:lnTo>
                    <a:pt x="23353" y="477"/>
                  </a:lnTo>
                  <a:lnTo>
                    <a:pt x="21997" y="477"/>
                  </a:lnTo>
                  <a:lnTo>
                    <a:pt x="22437" y="917"/>
                  </a:lnTo>
                  <a:lnTo>
                    <a:pt x="22913" y="917"/>
                  </a:lnTo>
                  <a:lnTo>
                    <a:pt x="22437" y="2310"/>
                  </a:lnTo>
                  <a:lnTo>
                    <a:pt x="21997" y="2750"/>
                  </a:lnTo>
                  <a:lnTo>
                    <a:pt x="21080" y="2750"/>
                  </a:lnTo>
                  <a:lnTo>
                    <a:pt x="21080" y="2310"/>
                  </a:lnTo>
                  <a:lnTo>
                    <a:pt x="20604" y="1833"/>
                  </a:lnTo>
                  <a:lnTo>
                    <a:pt x="20604" y="1393"/>
                  </a:lnTo>
                  <a:lnTo>
                    <a:pt x="19247" y="2310"/>
                  </a:lnTo>
                  <a:lnTo>
                    <a:pt x="19247" y="2750"/>
                  </a:lnTo>
                  <a:lnTo>
                    <a:pt x="18771" y="3666"/>
                  </a:lnTo>
                  <a:lnTo>
                    <a:pt x="19247" y="3666"/>
                  </a:lnTo>
                  <a:lnTo>
                    <a:pt x="19687" y="4143"/>
                  </a:lnTo>
                  <a:lnTo>
                    <a:pt x="19247" y="5059"/>
                  </a:lnTo>
                  <a:lnTo>
                    <a:pt x="18771" y="5059"/>
                  </a:lnTo>
                  <a:lnTo>
                    <a:pt x="18771" y="5499"/>
                  </a:lnTo>
                  <a:lnTo>
                    <a:pt x="18771" y="5976"/>
                  </a:lnTo>
                  <a:lnTo>
                    <a:pt x="18771" y="6416"/>
                  </a:lnTo>
                  <a:lnTo>
                    <a:pt x="17414" y="6416"/>
                  </a:lnTo>
                  <a:lnTo>
                    <a:pt x="16938" y="5976"/>
                  </a:lnTo>
                  <a:lnTo>
                    <a:pt x="16498" y="5976"/>
                  </a:lnTo>
                  <a:lnTo>
                    <a:pt x="15105" y="6416"/>
                  </a:lnTo>
                  <a:lnTo>
                    <a:pt x="14665" y="5976"/>
                  </a:lnTo>
                  <a:lnTo>
                    <a:pt x="14665" y="5499"/>
                  </a:lnTo>
                  <a:lnTo>
                    <a:pt x="14665" y="5059"/>
                  </a:lnTo>
                  <a:lnTo>
                    <a:pt x="14665" y="4583"/>
                  </a:lnTo>
                  <a:lnTo>
                    <a:pt x="14188" y="4143"/>
                  </a:lnTo>
                  <a:lnTo>
                    <a:pt x="14188" y="3666"/>
                  </a:lnTo>
                  <a:lnTo>
                    <a:pt x="12355" y="3666"/>
                  </a:lnTo>
                  <a:lnTo>
                    <a:pt x="11915" y="4143"/>
                  </a:lnTo>
                  <a:lnTo>
                    <a:pt x="10522" y="4143"/>
                  </a:lnTo>
                  <a:lnTo>
                    <a:pt x="10082" y="4583"/>
                  </a:lnTo>
                  <a:lnTo>
                    <a:pt x="9606" y="4583"/>
                  </a:lnTo>
                  <a:lnTo>
                    <a:pt x="9606" y="5059"/>
                  </a:lnTo>
                  <a:lnTo>
                    <a:pt x="9166" y="5059"/>
                  </a:lnTo>
                  <a:lnTo>
                    <a:pt x="8689" y="5499"/>
                  </a:lnTo>
                  <a:lnTo>
                    <a:pt x="8249" y="5059"/>
                  </a:lnTo>
                  <a:lnTo>
                    <a:pt x="7773" y="5499"/>
                  </a:lnTo>
                  <a:lnTo>
                    <a:pt x="7333" y="5976"/>
                  </a:lnTo>
                  <a:lnTo>
                    <a:pt x="6856" y="6892"/>
                  </a:lnTo>
                  <a:lnTo>
                    <a:pt x="6416" y="6892"/>
                  </a:lnTo>
                  <a:lnTo>
                    <a:pt x="5940" y="7332"/>
                  </a:lnTo>
                  <a:lnTo>
                    <a:pt x="5500" y="7332"/>
                  </a:lnTo>
                  <a:lnTo>
                    <a:pt x="5500" y="7809"/>
                  </a:lnTo>
                  <a:lnTo>
                    <a:pt x="3667" y="7809"/>
                  </a:lnTo>
                  <a:lnTo>
                    <a:pt x="2274" y="8249"/>
                  </a:lnTo>
                  <a:lnTo>
                    <a:pt x="1834" y="9642"/>
                  </a:lnTo>
                  <a:lnTo>
                    <a:pt x="1834" y="10082"/>
                  </a:lnTo>
                  <a:lnTo>
                    <a:pt x="2274" y="10558"/>
                  </a:lnTo>
                  <a:lnTo>
                    <a:pt x="2274" y="10998"/>
                  </a:lnTo>
                  <a:lnTo>
                    <a:pt x="1357" y="10998"/>
                  </a:lnTo>
                  <a:lnTo>
                    <a:pt x="917" y="10082"/>
                  </a:lnTo>
                  <a:lnTo>
                    <a:pt x="917" y="10558"/>
                  </a:lnTo>
                  <a:lnTo>
                    <a:pt x="917" y="10998"/>
                  </a:lnTo>
                  <a:lnTo>
                    <a:pt x="917" y="11475"/>
                  </a:lnTo>
                  <a:lnTo>
                    <a:pt x="917" y="11915"/>
                  </a:lnTo>
                  <a:lnTo>
                    <a:pt x="917" y="12391"/>
                  </a:lnTo>
                  <a:lnTo>
                    <a:pt x="917" y="12831"/>
                  </a:lnTo>
                  <a:lnTo>
                    <a:pt x="441" y="13748"/>
                  </a:lnTo>
                  <a:lnTo>
                    <a:pt x="1" y="14224"/>
                  </a:lnTo>
                  <a:lnTo>
                    <a:pt x="441" y="15141"/>
                  </a:lnTo>
                  <a:lnTo>
                    <a:pt x="917" y="15581"/>
                  </a:lnTo>
                  <a:lnTo>
                    <a:pt x="917" y="16057"/>
                  </a:lnTo>
                  <a:lnTo>
                    <a:pt x="1357" y="16497"/>
                  </a:lnTo>
                  <a:lnTo>
                    <a:pt x="2274" y="16497"/>
                  </a:lnTo>
                  <a:lnTo>
                    <a:pt x="1357" y="16974"/>
                  </a:lnTo>
                  <a:lnTo>
                    <a:pt x="1834" y="17414"/>
                  </a:lnTo>
                  <a:lnTo>
                    <a:pt x="1834" y="17890"/>
                  </a:lnTo>
                  <a:lnTo>
                    <a:pt x="2274" y="18807"/>
                  </a:lnTo>
                  <a:lnTo>
                    <a:pt x="2274" y="19247"/>
                  </a:lnTo>
                  <a:lnTo>
                    <a:pt x="2274" y="20640"/>
                  </a:lnTo>
                  <a:lnTo>
                    <a:pt x="2274" y="21080"/>
                  </a:lnTo>
                  <a:lnTo>
                    <a:pt x="2274" y="21556"/>
                  </a:lnTo>
                  <a:lnTo>
                    <a:pt x="2750" y="21556"/>
                  </a:lnTo>
                  <a:lnTo>
                    <a:pt x="2274" y="22473"/>
                  </a:lnTo>
                  <a:lnTo>
                    <a:pt x="2750" y="23829"/>
                  </a:lnTo>
                  <a:lnTo>
                    <a:pt x="4107" y="23829"/>
                  </a:lnTo>
                  <a:lnTo>
                    <a:pt x="4107" y="24746"/>
                  </a:lnTo>
                  <a:lnTo>
                    <a:pt x="4107" y="25222"/>
                  </a:lnTo>
                  <a:lnTo>
                    <a:pt x="4107" y="25662"/>
                  </a:lnTo>
                  <a:lnTo>
                    <a:pt x="4583" y="25662"/>
                  </a:lnTo>
                  <a:lnTo>
                    <a:pt x="5023" y="26139"/>
                  </a:lnTo>
                  <a:lnTo>
                    <a:pt x="5500" y="26139"/>
                  </a:lnTo>
                  <a:lnTo>
                    <a:pt x="6856" y="26579"/>
                  </a:lnTo>
                  <a:lnTo>
                    <a:pt x="7773" y="26139"/>
                  </a:lnTo>
                  <a:lnTo>
                    <a:pt x="8249" y="26579"/>
                  </a:lnTo>
                  <a:lnTo>
                    <a:pt x="7773" y="27495"/>
                  </a:lnTo>
                  <a:lnTo>
                    <a:pt x="7333" y="27972"/>
                  </a:lnTo>
                  <a:lnTo>
                    <a:pt x="8249" y="27972"/>
                  </a:lnTo>
                  <a:lnTo>
                    <a:pt x="8689" y="28412"/>
                  </a:lnTo>
                  <a:lnTo>
                    <a:pt x="9166" y="28888"/>
                  </a:lnTo>
                  <a:lnTo>
                    <a:pt x="9606" y="27972"/>
                  </a:lnTo>
                  <a:lnTo>
                    <a:pt x="10082" y="27972"/>
                  </a:lnTo>
                  <a:lnTo>
                    <a:pt x="9606" y="27495"/>
                  </a:lnTo>
                  <a:lnTo>
                    <a:pt x="11439" y="27495"/>
                  </a:lnTo>
                  <a:lnTo>
                    <a:pt x="11915" y="27972"/>
                  </a:lnTo>
                  <a:lnTo>
                    <a:pt x="12355" y="27495"/>
                  </a:lnTo>
                  <a:lnTo>
                    <a:pt x="13272" y="28888"/>
                  </a:lnTo>
                  <a:lnTo>
                    <a:pt x="13748" y="29328"/>
                  </a:lnTo>
                  <a:lnTo>
                    <a:pt x="14665" y="29805"/>
                  </a:lnTo>
                  <a:lnTo>
                    <a:pt x="16021" y="29805"/>
                  </a:lnTo>
                  <a:lnTo>
                    <a:pt x="16498" y="30245"/>
                  </a:lnTo>
                  <a:lnTo>
                    <a:pt x="16938" y="30722"/>
                  </a:lnTo>
                  <a:lnTo>
                    <a:pt x="17414" y="31161"/>
                  </a:lnTo>
                  <a:lnTo>
                    <a:pt x="18331" y="31161"/>
                  </a:lnTo>
                  <a:lnTo>
                    <a:pt x="18771" y="31638"/>
                  </a:lnTo>
                  <a:lnTo>
                    <a:pt x="19247" y="30722"/>
                  </a:lnTo>
                  <a:lnTo>
                    <a:pt x="19687" y="30722"/>
                  </a:lnTo>
                  <a:lnTo>
                    <a:pt x="20164" y="30245"/>
                  </a:lnTo>
                  <a:lnTo>
                    <a:pt x="20604" y="30245"/>
                  </a:lnTo>
                  <a:lnTo>
                    <a:pt x="21080" y="30722"/>
                  </a:lnTo>
                  <a:lnTo>
                    <a:pt x="21080" y="31638"/>
                  </a:lnTo>
                  <a:lnTo>
                    <a:pt x="21520" y="31161"/>
                  </a:lnTo>
                  <a:lnTo>
                    <a:pt x="21520" y="30722"/>
                  </a:lnTo>
                  <a:lnTo>
                    <a:pt x="22437" y="30245"/>
                  </a:lnTo>
                  <a:lnTo>
                    <a:pt x="22913" y="30722"/>
                  </a:lnTo>
                  <a:lnTo>
                    <a:pt x="23353" y="30722"/>
                  </a:lnTo>
                  <a:lnTo>
                    <a:pt x="23830" y="30245"/>
                  </a:lnTo>
                  <a:lnTo>
                    <a:pt x="23830" y="31161"/>
                  </a:lnTo>
                  <a:lnTo>
                    <a:pt x="23830" y="31638"/>
                  </a:lnTo>
                  <a:lnTo>
                    <a:pt x="25186" y="31161"/>
                  </a:lnTo>
                  <a:lnTo>
                    <a:pt x="25663" y="30722"/>
                  </a:lnTo>
                  <a:lnTo>
                    <a:pt x="25663" y="30245"/>
                  </a:lnTo>
                  <a:lnTo>
                    <a:pt x="26103" y="29805"/>
                  </a:lnTo>
                  <a:lnTo>
                    <a:pt x="27019" y="30722"/>
                  </a:lnTo>
                  <a:lnTo>
                    <a:pt x="27496" y="30722"/>
                  </a:lnTo>
                  <a:lnTo>
                    <a:pt x="27936" y="31161"/>
                  </a:lnTo>
                  <a:lnTo>
                    <a:pt x="28412" y="31638"/>
                  </a:lnTo>
                  <a:lnTo>
                    <a:pt x="28852" y="32078"/>
                  </a:lnTo>
                  <a:lnTo>
                    <a:pt x="30245" y="32078"/>
                  </a:lnTo>
                  <a:lnTo>
                    <a:pt x="30685" y="32994"/>
                  </a:lnTo>
                  <a:lnTo>
                    <a:pt x="30685" y="32555"/>
                  </a:lnTo>
                  <a:lnTo>
                    <a:pt x="31162" y="32078"/>
                  </a:lnTo>
                  <a:lnTo>
                    <a:pt x="31162" y="31638"/>
                  </a:lnTo>
                  <a:lnTo>
                    <a:pt x="31162" y="31161"/>
                  </a:lnTo>
                  <a:lnTo>
                    <a:pt x="31162" y="30722"/>
                  </a:lnTo>
                  <a:lnTo>
                    <a:pt x="31162" y="30245"/>
                  </a:lnTo>
                  <a:lnTo>
                    <a:pt x="31162" y="28888"/>
                  </a:lnTo>
                  <a:lnTo>
                    <a:pt x="31162" y="28412"/>
                  </a:lnTo>
                  <a:lnTo>
                    <a:pt x="31602" y="27972"/>
                  </a:lnTo>
                  <a:lnTo>
                    <a:pt x="32078" y="27495"/>
                  </a:lnTo>
                  <a:lnTo>
                    <a:pt x="32518" y="26579"/>
                  </a:lnTo>
                  <a:lnTo>
                    <a:pt x="32995" y="26139"/>
                  </a:lnTo>
                  <a:lnTo>
                    <a:pt x="33911" y="25222"/>
                  </a:lnTo>
                  <a:lnTo>
                    <a:pt x="34828" y="25222"/>
                  </a:lnTo>
                  <a:lnTo>
                    <a:pt x="35268" y="24746"/>
                  </a:lnTo>
                  <a:lnTo>
                    <a:pt x="35744" y="23829"/>
                  </a:lnTo>
                  <a:lnTo>
                    <a:pt x="35268" y="22913"/>
                  </a:lnTo>
                  <a:lnTo>
                    <a:pt x="34828" y="22913"/>
                  </a:lnTo>
                  <a:lnTo>
                    <a:pt x="34828" y="22473"/>
                  </a:lnTo>
                  <a:lnTo>
                    <a:pt x="35268" y="21996"/>
                  </a:lnTo>
                  <a:lnTo>
                    <a:pt x="34351" y="21080"/>
                  </a:lnTo>
                  <a:lnTo>
                    <a:pt x="33911" y="20640"/>
                  </a:lnTo>
                  <a:lnTo>
                    <a:pt x="32995" y="20163"/>
                  </a:lnTo>
                  <a:lnTo>
                    <a:pt x="33435" y="19723"/>
                  </a:lnTo>
                  <a:lnTo>
                    <a:pt x="32995" y="19247"/>
                  </a:lnTo>
                  <a:lnTo>
                    <a:pt x="32995" y="17890"/>
                  </a:lnTo>
                  <a:lnTo>
                    <a:pt x="32995" y="17414"/>
                  </a:lnTo>
                  <a:lnTo>
                    <a:pt x="33435" y="15581"/>
                  </a:lnTo>
                  <a:lnTo>
                    <a:pt x="32518" y="15581"/>
                  </a:lnTo>
                  <a:lnTo>
                    <a:pt x="32078" y="15141"/>
                  </a:lnTo>
                  <a:lnTo>
                    <a:pt x="33435" y="13748"/>
                  </a:lnTo>
                  <a:lnTo>
                    <a:pt x="33911" y="13308"/>
                  </a:lnTo>
                  <a:lnTo>
                    <a:pt x="33911" y="12831"/>
                  </a:lnTo>
                  <a:lnTo>
                    <a:pt x="33911" y="10998"/>
                  </a:lnTo>
                  <a:lnTo>
                    <a:pt x="33435" y="10558"/>
                  </a:lnTo>
                  <a:lnTo>
                    <a:pt x="33435" y="10082"/>
                  </a:lnTo>
                  <a:lnTo>
                    <a:pt x="32995" y="10082"/>
                  </a:lnTo>
                  <a:lnTo>
                    <a:pt x="32518" y="9165"/>
                  </a:lnTo>
                  <a:lnTo>
                    <a:pt x="32078" y="8725"/>
                  </a:lnTo>
                  <a:lnTo>
                    <a:pt x="32078" y="7332"/>
                  </a:lnTo>
                  <a:lnTo>
                    <a:pt x="31602" y="6892"/>
                  </a:lnTo>
                  <a:lnTo>
                    <a:pt x="31602" y="6416"/>
                  </a:lnTo>
                  <a:lnTo>
                    <a:pt x="31602" y="5499"/>
                  </a:lnTo>
                  <a:lnTo>
                    <a:pt x="31602" y="5059"/>
                  </a:lnTo>
                  <a:lnTo>
                    <a:pt x="30245" y="4583"/>
                  </a:lnTo>
                  <a:lnTo>
                    <a:pt x="29769" y="4583"/>
                  </a:lnTo>
                  <a:lnTo>
                    <a:pt x="28852" y="3666"/>
                  </a:lnTo>
                  <a:lnTo>
                    <a:pt x="28852" y="3226"/>
                  </a:lnTo>
                  <a:lnTo>
                    <a:pt x="28852" y="2310"/>
                  </a:lnTo>
                  <a:lnTo>
                    <a:pt x="28412" y="1833"/>
                  </a:lnTo>
                  <a:lnTo>
                    <a:pt x="28412" y="1393"/>
                  </a:lnTo>
                  <a:lnTo>
                    <a:pt x="27936" y="477"/>
                  </a:lnTo>
                  <a:lnTo>
                    <a:pt x="2701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7" name="Google Shape;4367;p66"/>
            <p:cNvSpPr/>
            <p:nvPr/>
          </p:nvSpPr>
          <p:spPr>
            <a:xfrm>
              <a:off x="6552909" y="4321579"/>
              <a:ext cx="117878" cy="73672"/>
            </a:xfrm>
            <a:custGeom>
              <a:rect b="b" l="l" r="r" t="t"/>
              <a:pathLst>
                <a:path extrusionOk="0" h="4583" w="7333">
                  <a:moveTo>
                    <a:pt x="917" y="0"/>
                  </a:moveTo>
                  <a:lnTo>
                    <a:pt x="0" y="440"/>
                  </a:lnTo>
                  <a:lnTo>
                    <a:pt x="477" y="917"/>
                  </a:lnTo>
                  <a:lnTo>
                    <a:pt x="1833" y="917"/>
                  </a:lnTo>
                  <a:lnTo>
                    <a:pt x="2310" y="1357"/>
                  </a:lnTo>
                  <a:lnTo>
                    <a:pt x="3666" y="1833"/>
                  </a:lnTo>
                  <a:lnTo>
                    <a:pt x="4143" y="2273"/>
                  </a:lnTo>
                  <a:lnTo>
                    <a:pt x="5059" y="2750"/>
                  </a:lnTo>
                  <a:lnTo>
                    <a:pt x="5499" y="3190"/>
                  </a:lnTo>
                  <a:lnTo>
                    <a:pt x="5976" y="3666"/>
                  </a:lnTo>
                  <a:lnTo>
                    <a:pt x="6892" y="4583"/>
                  </a:lnTo>
                  <a:lnTo>
                    <a:pt x="7332" y="4583"/>
                  </a:lnTo>
                  <a:lnTo>
                    <a:pt x="6892" y="3666"/>
                  </a:lnTo>
                  <a:lnTo>
                    <a:pt x="6416" y="3190"/>
                  </a:lnTo>
                  <a:lnTo>
                    <a:pt x="5976" y="2750"/>
                  </a:lnTo>
                  <a:lnTo>
                    <a:pt x="5976" y="2273"/>
                  </a:lnTo>
                  <a:lnTo>
                    <a:pt x="5499" y="1833"/>
                  </a:lnTo>
                  <a:lnTo>
                    <a:pt x="5059" y="1833"/>
                  </a:lnTo>
                  <a:lnTo>
                    <a:pt x="4583" y="1357"/>
                  </a:lnTo>
                  <a:lnTo>
                    <a:pt x="3226" y="917"/>
                  </a:lnTo>
                  <a:lnTo>
                    <a:pt x="2310" y="917"/>
                  </a:lnTo>
                  <a:lnTo>
                    <a:pt x="1833" y="440"/>
                  </a:lnTo>
                  <a:lnTo>
                    <a:pt x="139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8" name="Google Shape;4368;p66"/>
            <p:cNvSpPr/>
            <p:nvPr/>
          </p:nvSpPr>
          <p:spPr>
            <a:xfrm>
              <a:off x="6059648" y="1779864"/>
              <a:ext cx="36555" cy="44222"/>
            </a:xfrm>
            <a:custGeom>
              <a:rect b="b" l="l" r="r" t="t"/>
              <a:pathLst>
                <a:path extrusionOk="0" h="2751" w="2274">
                  <a:moveTo>
                    <a:pt x="1357" y="1"/>
                  </a:moveTo>
                  <a:lnTo>
                    <a:pt x="1357" y="477"/>
                  </a:lnTo>
                  <a:lnTo>
                    <a:pt x="441" y="477"/>
                  </a:lnTo>
                  <a:lnTo>
                    <a:pt x="441" y="917"/>
                  </a:lnTo>
                  <a:lnTo>
                    <a:pt x="441" y="1394"/>
                  </a:lnTo>
                  <a:lnTo>
                    <a:pt x="1" y="1834"/>
                  </a:lnTo>
                  <a:lnTo>
                    <a:pt x="441" y="2310"/>
                  </a:lnTo>
                  <a:lnTo>
                    <a:pt x="441" y="2750"/>
                  </a:lnTo>
                  <a:lnTo>
                    <a:pt x="917" y="2310"/>
                  </a:lnTo>
                  <a:lnTo>
                    <a:pt x="917" y="1834"/>
                  </a:lnTo>
                  <a:lnTo>
                    <a:pt x="1834" y="1834"/>
                  </a:lnTo>
                  <a:lnTo>
                    <a:pt x="2274" y="477"/>
                  </a:lnTo>
                  <a:lnTo>
                    <a:pt x="183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69" name="Google Shape;4369;p66"/>
            <p:cNvSpPr/>
            <p:nvPr/>
          </p:nvSpPr>
          <p:spPr>
            <a:xfrm>
              <a:off x="5543994" y="1595999"/>
              <a:ext cx="950000" cy="1141518"/>
            </a:xfrm>
            <a:custGeom>
              <a:rect b="b" l="l" r="r" t="t"/>
              <a:pathLst>
                <a:path extrusionOk="0" h="71012" w="59098">
                  <a:moveTo>
                    <a:pt x="52242" y="1"/>
                  </a:moveTo>
                  <a:lnTo>
                    <a:pt x="51325" y="1357"/>
                  </a:lnTo>
                  <a:lnTo>
                    <a:pt x="51325" y="1834"/>
                  </a:lnTo>
                  <a:lnTo>
                    <a:pt x="49932" y="2274"/>
                  </a:lnTo>
                  <a:lnTo>
                    <a:pt x="50409" y="3667"/>
                  </a:lnTo>
                  <a:lnTo>
                    <a:pt x="50409" y="4107"/>
                  </a:lnTo>
                  <a:lnTo>
                    <a:pt x="49932" y="3667"/>
                  </a:lnTo>
                  <a:lnTo>
                    <a:pt x="49932" y="3190"/>
                  </a:lnTo>
                  <a:lnTo>
                    <a:pt x="49016" y="2750"/>
                  </a:lnTo>
                  <a:lnTo>
                    <a:pt x="49016" y="2274"/>
                  </a:lnTo>
                  <a:lnTo>
                    <a:pt x="49016" y="1834"/>
                  </a:lnTo>
                  <a:lnTo>
                    <a:pt x="49016" y="1357"/>
                  </a:lnTo>
                  <a:lnTo>
                    <a:pt x="48576" y="1357"/>
                  </a:lnTo>
                  <a:lnTo>
                    <a:pt x="48576" y="1834"/>
                  </a:lnTo>
                  <a:lnTo>
                    <a:pt x="48576" y="2274"/>
                  </a:lnTo>
                  <a:lnTo>
                    <a:pt x="48099" y="3667"/>
                  </a:lnTo>
                  <a:lnTo>
                    <a:pt x="47659" y="4583"/>
                  </a:lnTo>
                  <a:lnTo>
                    <a:pt x="47659" y="5500"/>
                  </a:lnTo>
                  <a:lnTo>
                    <a:pt x="47183" y="5023"/>
                  </a:lnTo>
                  <a:lnTo>
                    <a:pt x="47183" y="4583"/>
                  </a:lnTo>
                  <a:lnTo>
                    <a:pt x="47183" y="3667"/>
                  </a:lnTo>
                  <a:lnTo>
                    <a:pt x="48099" y="2750"/>
                  </a:lnTo>
                  <a:lnTo>
                    <a:pt x="48099" y="2274"/>
                  </a:lnTo>
                  <a:lnTo>
                    <a:pt x="48576" y="1357"/>
                  </a:lnTo>
                  <a:lnTo>
                    <a:pt x="49016" y="917"/>
                  </a:lnTo>
                  <a:lnTo>
                    <a:pt x="48576" y="441"/>
                  </a:lnTo>
                  <a:lnTo>
                    <a:pt x="47183" y="1357"/>
                  </a:lnTo>
                  <a:lnTo>
                    <a:pt x="46743" y="917"/>
                  </a:lnTo>
                  <a:lnTo>
                    <a:pt x="46266" y="1834"/>
                  </a:lnTo>
                  <a:lnTo>
                    <a:pt x="46266" y="2274"/>
                  </a:lnTo>
                  <a:lnTo>
                    <a:pt x="47183" y="2750"/>
                  </a:lnTo>
                  <a:lnTo>
                    <a:pt x="45826" y="3190"/>
                  </a:lnTo>
                  <a:lnTo>
                    <a:pt x="45350" y="2750"/>
                  </a:lnTo>
                  <a:lnTo>
                    <a:pt x="44910" y="3190"/>
                  </a:lnTo>
                  <a:lnTo>
                    <a:pt x="44910" y="4107"/>
                  </a:lnTo>
                  <a:lnTo>
                    <a:pt x="44433" y="4107"/>
                  </a:lnTo>
                  <a:lnTo>
                    <a:pt x="44910" y="4583"/>
                  </a:lnTo>
                  <a:lnTo>
                    <a:pt x="43993" y="5940"/>
                  </a:lnTo>
                  <a:lnTo>
                    <a:pt x="43517" y="4583"/>
                  </a:lnTo>
                  <a:lnTo>
                    <a:pt x="43077" y="5500"/>
                  </a:lnTo>
                  <a:lnTo>
                    <a:pt x="43077" y="5940"/>
                  </a:lnTo>
                  <a:lnTo>
                    <a:pt x="43077" y="6416"/>
                  </a:lnTo>
                  <a:lnTo>
                    <a:pt x="42600" y="6856"/>
                  </a:lnTo>
                  <a:lnTo>
                    <a:pt x="42160" y="6416"/>
                  </a:lnTo>
                  <a:lnTo>
                    <a:pt x="41684" y="6416"/>
                  </a:lnTo>
                  <a:lnTo>
                    <a:pt x="41684" y="6856"/>
                  </a:lnTo>
                  <a:lnTo>
                    <a:pt x="41244" y="6416"/>
                  </a:lnTo>
                  <a:lnTo>
                    <a:pt x="40767" y="6416"/>
                  </a:lnTo>
                  <a:lnTo>
                    <a:pt x="40327" y="6856"/>
                  </a:lnTo>
                  <a:lnTo>
                    <a:pt x="40327" y="7333"/>
                  </a:lnTo>
                  <a:lnTo>
                    <a:pt x="39851" y="7333"/>
                  </a:lnTo>
                  <a:lnTo>
                    <a:pt x="39411" y="8249"/>
                  </a:lnTo>
                  <a:lnTo>
                    <a:pt x="39411" y="9166"/>
                  </a:lnTo>
                  <a:lnTo>
                    <a:pt x="39851" y="9606"/>
                  </a:lnTo>
                  <a:lnTo>
                    <a:pt x="39851" y="10522"/>
                  </a:lnTo>
                  <a:lnTo>
                    <a:pt x="39411" y="10082"/>
                  </a:lnTo>
                  <a:lnTo>
                    <a:pt x="38934" y="9606"/>
                  </a:lnTo>
                  <a:lnTo>
                    <a:pt x="38494" y="9606"/>
                  </a:lnTo>
                  <a:lnTo>
                    <a:pt x="38018" y="10522"/>
                  </a:lnTo>
                  <a:lnTo>
                    <a:pt x="37101" y="9606"/>
                  </a:lnTo>
                  <a:lnTo>
                    <a:pt x="37101" y="10082"/>
                  </a:lnTo>
                  <a:lnTo>
                    <a:pt x="37101" y="10999"/>
                  </a:lnTo>
                  <a:lnTo>
                    <a:pt x="37578" y="11915"/>
                  </a:lnTo>
                  <a:lnTo>
                    <a:pt x="37578" y="12355"/>
                  </a:lnTo>
                  <a:lnTo>
                    <a:pt x="37101" y="12355"/>
                  </a:lnTo>
                  <a:lnTo>
                    <a:pt x="36661" y="10999"/>
                  </a:lnTo>
                  <a:lnTo>
                    <a:pt x="36661" y="12355"/>
                  </a:lnTo>
                  <a:lnTo>
                    <a:pt x="36185" y="13272"/>
                  </a:lnTo>
                  <a:lnTo>
                    <a:pt x="35745" y="12832"/>
                  </a:lnTo>
                  <a:lnTo>
                    <a:pt x="35745" y="11915"/>
                  </a:lnTo>
                  <a:lnTo>
                    <a:pt x="35268" y="12355"/>
                  </a:lnTo>
                  <a:lnTo>
                    <a:pt x="35268" y="13748"/>
                  </a:lnTo>
                  <a:lnTo>
                    <a:pt x="34352" y="13748"/>
                  </a:lnTo>
                  <a:lnTo>
                    <a:pt x="33912" y="14188"/>
                  </a:lnTo>
                  <a:lnTo>
                    <a:pt x="34352" y="14665"/>
                  </a:lnTo>
                  <a:lnTo>
                    <a:pt x="33912" y="15105"/>
                  </a:lnTo>
                  <a:lnTo>
                    <a:pt x="33435" y="16021"/>
                  </a:lnTo>
                  <a:lnTo>
                    <a:pt x="33435" y="16498"/>
                  </a:lnTo>
                  <a:lnTo>
                    <a:pt x="33912" y="16938"/>
                  </a:lnTo>
                  <a:lnTo>
                    <a:pt x="33435" y="17414"/>
                  </a:lnTo>
                  <a:lnTo>
                    <a:pt x="32079" y="17414"/>
                  </a:lnTo>
                  <a:lnTo>
                    <a:pt x="32079" y="16938"/>
                  </a:lnTo>
                  <a:lnTo>
                    <a:pt x="31602" y="17414"/>
                  </a:lnTo>
                  <a:lnTo>
                    <a:pt x="31602" y="17854"/>
                  </a:lnTo>
                  <a:lnTo>
                    <a:pt x="31602" y="18771"/>
                  </a:lnTo>
                  <a:lnTo>
                    <a:pt x="31602" y="19247"/>
                  </a:lnTo>
                  <a:lnTo>
                    <a:pt x="31162" y="20604"/>
                  </a:lnTo>
                  <a:lnTo>
                    <a:pt x="31162" y="19247"/>
                  </a:lnTo>
                  <a:lnTo>
                    <a:pt x="31162" y="18331"/>
                  </a:lnTo>
                  <a:lnTo>
                    <a:pt x="31162" y="17854"/>
                  </a:lnTo>
                  <a:lnTo>
                    <a:pt x="30686" y="18331"/>
                  </a:lnTo>
                  <a:lnTo>
                    <a:pt x="30246" y="18771"/>
                  </a:lnTo>
                  <a:lnTo>
                    <a:pt x="29769" y="18771"/>
                  </a:lnTo>
                  <a:lnTo>
                    <a:pt x="29329" y="19247"/>
                  </a:lnTo>
                  <a:lnTo>
                    <a:pt x="29769" y="19247"/>
                  </a:lnTo>
                  <a:lnTo>
                    <a:pt x="30246" y="19687"/>
                  </a:lnTo>
                  <a:lnTo>
                    <a:pt x="30246" y="20164"/>
                  </a:lnTo>
                  <a:lnTo>
                    <a:pt x="29769" y="19687"/>
                  </a:lnTo>
                  <a:lnTo>
                    <a:pt x="29329" y="20164"/>
                  </a:lnTo>
                  <a:lnTo>
                    <a:pt x="28853" y="19687"/>
                  </a:lnTo>
                  <a:lnTo>
                    <a:pt x="27936" y="19687"/>
                  </a:lnTo>
                  <a:lnTo>
                    <a:pt x="28413" y="20604"/>
                  </a:lnTo>
                  <a:lnTo>
                    <a:pt x="27936" y="21080"/>
                  </a:lnTo>
                  <a:lnTo>
                    <a:pt x="29329" y="20604"/>
                  </a:lnTo>
                  <a:lnTo>
                    <a:pt x="29769" y="21080"/>
                  </a:lnTo>
                  <a:lnTo>
                    <a:pt x="29769" y="21520"/>
                  </a:lnTo>
                  <a:lnTo>
                    <a:pt x="28413" y="21520"/>
                  </a:lnTo>
                  <a:lnTo>
                    <a:pt x="27936" y="21997"/>
                  </a:lnTo>
                  <a:lnTo>
                    <a:pt x="27936" y="22437"/>
                  </a:lnTo>
                  <a:lnTo>
                    <a:pt x="28853" y="22437"/>
                  </a:lnTo>
                  <a:lnTo>
                    <a:pt x="28853" y="23353"/>
                  </a:lnTo>
                  <a:lnTo>
                    <a:pt x="28413" y="23353"/>
                  </a:lnTo>
                  <a:lnTo>
                    <a:pt x="27936" y="23830"/>
                  </a:lnTo>
                  <a:lnTo>
                    <a:pt x="27496" y="24270"/>
                  </a:lnTo>
                  <a:lnTo>
                    <a:pt x="27020" y="24746"/>
                  </a:lnTo>
                  <a:lnTo>
                    <a:pt x="26103" y="24270"/>
                  </a:lnTo>
                  <a:lnTo>
                    <a:pt x="25663" y="24746"/>
                  </a:lnTo>
                  <a:lnTo>
                    <a:pt x="25663" y="25186"/>
                  </a:lnTo>
                  <a:lnTo>
                    <a:pt x="25663" y="25663"/>
                  </a:lnTo>
                  <a:lnTo>
                    <a:pt x="25187" y="25663"/>
                  </a:lnTo>
                  <a:lnTo>
                    <a:pt x="24747" y="26103"/>
                  </a:lnTo>
                  <a:lnTo>
                    <a:pt x="25187" y="26579"/>
                  </a:lnTo>
                  <a:lnTo>
                    <a:pt x="24747" y="27496"/>
                  </a:lnTo>
                  <a:lnTo>
                    <a:pt x="23830" y="27496"/>
                  </a:lnTo>
                  <a:lnTo>
                    <a:pt x="24270" y="27936"/>
                  </a:lnTo>
                  <a:lnTo>
                    <a:pt x="24747" y="28412"/>
                  </a:lnTo>
                  <a:lnTo>
                    <a:pt x="25187" y="27936"/>
                  </a:lnTo>
                  <a:lnTo>
                    <a:pt x="25187" y="28852"/>
                  </a:lnTo>
                  <a:lnTo>
                    <a:pt x="23830" y="28852"/>
                  </a:lnTo>
                  <a:lnTo>
                    <a:pt x="23830" y="29329"/>
                  </a:lnTo>
                  <a:lnTo>
                    <a:pt x="24270" y="29769"/>
                  </a:lnTo>
                  <a:lnTo>
                    <a:pt x="23830" y="30245"/>
                  </a:lnTo>
                  <a:lnTo>
                    <a:pt x="23353" y="30245"/>
                  </a:lnTo>
                  <a:lnTo>
                    <a:pt x="22914" y="30685"/>
                  </a:lnTo>
                  <a:lnTo>
                    <a:pt x="22437" y="31162"/>
                  </a:lnTo>
                  <a:lnTo>
                    <a:pt x="22914" y="32078"/>
                  </a:lnTo>
                  <a:lnTo>
                    <a:pt x="22914" y="32518"/>
                  </a:lnTo>
                  <a:lnTo>
                    <a:pt x="22437" y="32995"/>
                  </a:lnTo>
                  <a:lnTo>
                    <a:pt x="21997" y="32518"/>
                  </a:lnTo>
                  <a:lnTo>
                    <a:pt x="21997" y="32078"/>
                  </a:lnTo>
                  <a:lnTo>
                    <a:pt x="21520" y="32995"/>
                  </a:lnTo>
                  <a:lnTo>
                    <a:pt x="21520" y="33435"/>
                  </a:lnTo>
                  <a:lnTo>
                    <a:pt x="22437" y="33435"/>
                  </a:lnTo>
                  <a:lnTo>
                    <a:pt x="22437" y="34351"/>
                  </a:lnTo>
                  <a:lnTo>
                    <a:pt x="21997" y="34828"/>
                  </a:lnTo>
                  <a:lnTo>
                    <a:pt x="21520" y="34828"/>
                  </a:lnTo>
                  <a:lnTo>
                    <a:pt x="21520" y="35744"/>
                  </a:lnTo>
                  <a:lnTo>
                    <a:pt x="21081" y="36184"/>
                  </a:lnTo>
                  <a:lnTo>
                    <a:pt x="20604" y="36661"/>
                  </a:lnTo>
                  <a:lnTo>
                    <a:pt x="20604" y="37101"/>
                  </a:lnTo>
                  <a:lnTo>
                    <a:pt x="21081" y="37101"/>
                  </a:lnTo>
                  <a:lnTo>
                    <a:pt x="21081" y="37577"/>
                  </a:lnTo>
                  <a:lnTo>
                    <a:pt x="21081" y="38017"/>
                  </a:lnTo>
                  <a:lnTo>
                    <a:pt x="20604" y="38494"/>
                  </a:lnTo>
                  <a:lnTo>
                    <a:pt x="19687" y="38017"/>
                  </a:lnTo>
                  <a:lnTo>
                    <a:pt x="19687" y="37577"/>
                  </a:lnTo>
                  <a:lnTo>
                    <a:pt x="19248" y="37101"/>
                  </a:lnTo>
                  <a:lnTo>
                    <a:pt x="18771" y="37577"/>
                  </a:lnTo>
                  <a:lnTo>
                    <a:pt x="18331" y="38017"/>
                  </a:lnTo>
                  <a:lnTo>
                    <a:pt x="16938" y="38017"/>
                  </a:lnTo>
                  <a:lnTo>
                    <a:pt x="16938" y="38934"/>
                  </a:lnTo>
                  <a:lnTo>
                    <a:pt x="16498" y="39850"/>
                  </a:lnTo>
                  <a:lnTo>
                    <a:pt x="16498" y="40767"/>
                  </a:lnTo>
                  <a:lnTo>
                    <a:pt x="15105" y="40767"/>
                  </a:lnTo>
                  <a:lnTo>
                    <a:pt x="15582" y="41243"/>
                  </a:lnTo>
                  <a:lnTo>
                    <a:pt x="15582" y="42160"/>
                  </a:lnTo>
                  <a:lnTo>
                    <a:pt x="15105" y="41683"/>
                  </a:lnTo>
                  <a:lnTo>
                    <a:pt x="14665" y="42160"/>
                  </a:lnTo>
                  <a:lnTo>
                    <a:pt x="13749" y="42600"/>
                  </a:lnTo>
                  <a:lnTo>
                    <a:pt x="13272" y="42160"/>
                  </a:lnTo>
                  <a:lnTo>
                    <a:pt x="12832" y="43077"/>
                  </a:lnTo>
                  <a:lnTo>
                    <a:pt x="12355" y="43516"/>
                  </a:lnTo>
                  <a:lnTo>
                    <a:pt x="11916" y="43516"/>
                  </a:lnTo>
                  <a:lnTo>
                    <a:pt x="11916" y="44433"/>
                  </a:lnTo>
                  <a:lnTo>
                    <a:pt x="11439" y="43993"/>
                  </a:lnTo>
                  <a:lnTo>
                    <a:pt x="10999" y="43993"/>
                  </a:lnTo>
                  <a:lnTo>
                    <a:pt x="11439" y="44433"/>
                  </a:lnTo>
                  <a:lnTo>
                    <a:pt x="11439" y="44910"/>
                  </a:lnTo>
                  <a:lnTo>
                    <a:pt x="10999" y="44910"/>
                  </a:lnTo>
                  <a:lnTo>
                    <a:pt x="10522" y="44433"/>
                  </a:lnTo>
                  <a:lnTo>
                    <a:pt x="10083" y="44910"/>
                  </a:lnTo>
                  <a:lnTo>
                    <a:pt x="9606" y="44910"/>
                  </a:lnTo>
                  <a:lnTo>
                    <a:pt x="9166" y="45349"/>
                  </a:lnTo>
                  <a:lnTo>
                    <a:pt x="8689" y="45349"/>
                  </a:lnTo>
                  <a:lnTo>
                    <a:pt x="8689" y="45826"/>
                  </a:lnTo>
                  <a:lnTo>
                    <a:pt x="9166" y="46743"/>
                  </a:lnTo>
                  <a:lnTo>
                    <a:pt x="8250" y="46743"/>
                  </a:lnTo>
                  <a:lnTo>
                    <a:pt x="7333" y="46266"/>
                  </a:lnTo>
                  <a:lnTo>
                    <a:pt x="6856" y="46266"/>
                  </a:lnTo>
                  <a:lnTo>
                    <a:pt x="6416" y="46743"/>
                  </a:lnTo>
                  <a:lnTo>
                    <a:pt x="6856" y="47182"/>
                  </a:lnTo>
                  <a:lnTo>
                    <a:pt x="6856" y="47659"/>
                  </a:lnTo>
                  <a:lnTo>
                    <a:pt x="5500" y="47659"/>
                  </a:lnTo>
                  <a:lnTo>
                    <a:pt x="5023" y="49015"/>
                  </a:lnTo>
                  <a:lnTo>
                    <a:pt x="5023" y="48099"/>
                  </a:lnTo>
                  <a:lnTo>
                    <a:pt x="4583" y="48099"/>
                  </a:lnTo>
                  <a:lnTo>
                    <a:pt x="4107" y="48576"/>
                  </a:lnTo>
                  <a:lnTo>
                    <a:pt x="3667" y="48099"/>
                  </a:lnTo>
                  <a:lnTo>
                    <a:pt x="2274" y="48099"/>
                  </a:lnTo>
                  <a:lnTo>
                    <a:pt x="2750" y="48576"/>
                  </a:lnTo>
                  <a:lnTo>
                    <a:pt x="2750" y="49015"/>
                  </a:lnTo>
                  <a:lnTo>
                    <a:pt x="3190" y="49492"/>
                  </a:lnTo>
                  <a:lnTo>
                    <a:pt x="3667" y="49492"/>
                  </a:lnTo>
                  <a:lnTo>
                    <a:pt x="3667" y="49932"/>
                  </a:lnTo>
                  <a:lnTo>
                    <a:pt x="3190" y="49932"/>
                  </a:lnTo>
                  <a:lnTo>
                    <a:pt x="2750" y="50409"/>
                  </a:lnTo>
                  <a:lnTo>
                    <a:pt x="1834" y="50409"/>
                  </a:lnTo>
                  <a:lnTo>
                    <a:pt x="1834" y="50848"/>
                  </a:lnTo>
                  <a:lnTo>
                    <a:pt x="2274" y="51765"/>
                  </a:lnTo>
                  <a:lnTo>
                    <a:pt x="2274" y="52242"/>
                  </a:lnTo>
                  <a:lnTo>
                    <a:pt x="1357" y="51765"/>
                  </a:lnTo>
                  <a:lnTo>
                    <a:pt x="1357" y="52242"/>
                  </a:lnTo>
                  <a:lnTo>
                    <a:pt x="1357" y="52681"/>
                  </a:lnTo>
                  <a:lnTo>
                    <a:pt x="1834" y="53598"/>
                  </a:lnTo>
                  <a:lnTo>
                    <a:pt x="2750" y="53598"/>
                  </a:lnTo>
                  <a:lnTo>
                    <a:pt x="2750" y="54075"/>
                  </a:lnTo>
                  <a:lnTo>
                    <a:pt x="2274" y="54075"/>
                  </a:lnTo>
                  <a:lnTo>
                    <a:pt x="1357" y="53598"/>
                  </a:lnTo>
                  <a:lnTo>
                    <a:pt x="1357" y="54075"/>
                  </a:lnTo>
                  <a:lnTo>
                    <a:pt x="1357" y="54515"/>
                  </a:lnTo>
                  <a:lnTo>
                    <a:pt x="1834" y="55431"/>
                  </a:lnTo>
                  <a:lnTo>
                    <a:pt x="2750" y="55908"/>
                  </a:lnTo>
                  <a:lnTo>
                    <a:pt x="1834" y="56348"/>
                  </a:lnTo>
                  <a:lnTo>
                    <a:pt x="1357" y="55908"/>
                  </a:lnTo>
                  <a:lnTo>
                    <a:pt x="917" y="56348"/>
                  </a:lnTo>
                  <a:lnTo>
                    <a:pt x="917" y="56824"/>
                  </a:lnTo>
                  <a:lnTo>
                    <a:pt x="2274" y="57264"/>
                  </a:lnTo>
                  <a:lnTo>
                    <a:pt x="1834" y="57264"/>
                  </a:lnTo>
                  <a:lnTo>
                    <a:pt x="1357" y="57741"/>
                  </a:lnTo>
                  <a:lnTo>
                    <a:pt x="1357" y="58181"/>
                  </a:lnTo>
                  <a:lnTo>
                    <a:pt x="1834" y="58657"/>
                  </a:lnTo>
                  <a:lnTo>
                    <a:pt x="2274" y="59097"/>
                  </a:lnTo>
                  <a:lnTo>
                    <a:pt x="3190" y="58657"/>
                  </a:lnTo>
                  <a:lnTo>
                    <a:pt x="4107" y="58181"/>
                  </a:lnTo>
                  <a:lnTo>
                    <a:pt x="3190" y="59574"/>
                  </a:lnTo>
                  <a:lnTo>
                    <a:pt x="2750" y="60014"/>
                  </a:lnTo>
                  <a:lnTo>
                    <a:pt x="2274" y="60490"/>
                  </a:lnTo>
                  <a:lnTo>
                    <a:pt x="3190" y="61407"/>
                  </a:lnTo>
                  <a:lnTo>
                    <a:pt x="2274" y="61407"/>
                  </a:lnTo>
                  <a:lnTo>
                    <a:pt x="1834" y="61847"/>
                  </a:lnTo>
                  <a:lnTo>
                    <a:pt x="1357" y="61407"/>
                  </a:lnTo>
                  <a:lnTo>
                    <a:pt x="917" y="61407"/>
                  </a:lnTo>
                  <a:lnTo>
                    <a:pt x="441" y="62323"/>
                  </a:lnTo>
                  <a:lnTo>
                    <a:pt x="441" y="62763"/>
                  </a:lnTo>
                  <a:lnTo>
                    <a:pt x="1" y="64156"/>
                  </a:lnTo>
                  <a:lnTo>
                    <a:pt x="441" y="64596"/>
                  </a:lnTo>
                  <a:lnTo>
                    <a:pt x="1357" y="62763"/>
                  </a:lnTo>
                  <a:lnTo>
                    <a:pt x="2274" y="62763"/>
                  </a:lnTo>
                  <a:lnTo>
                    <a:pt x="2750" y="63240"/>
                  </a:lnTo>
                  <a:lnTo>
                    <a:pt x="2750" y="64156"/>
                  </a:lnTo>
                  <a:lnTo>
                    <a:pt x="2274" y="64596"/>
                  </a:lnTo>
                  <a:lnTo>
                    <a:pt x="2274" y="65513"/>
                  </a:lnTo>
                  <a:lnTo>
                    <a:pt x="1834" y="65989"/>
                  </a:lnTo>
                  <a:lnTo>
                    <a:pt x="1834" y="65513"/>
                  </a:lnTo>
                  <a:lnTo>
                    <a:pt x="1357" y="65989"/>
                  </a:lnTo>
                  <a:lnTo>
                    <a:pt x="1357" y="66429"/>
                  </a:lnTo>
                  <a:lnTo>
                    <a:pt x="1357" y="67346"/>
                  </a:lnTo>
                  <a:lnTo>
                    <a:pt x="1357" y="67822"/>
                  </a:lnTo>
                  <a:lnTo>
                    <a:pt x="2274" y="68739"/>
                  </a:lnTo>
                  <a:lnTo>
                    <a:pt x="4107" y="69179"/>
                  </a:lnTo>
                  <a:lnTo>
                    <a:pt x="3190" y="70095"/>
                  </a:lnTo>
                  <a:lnTo>
                    <a:pt x="4107" y="70572"/>
                  </a:lnTo>
                  <a:lnTo>
                    <a:pt x="4583" y="70095"/>
                  </a:lnTo>
                  <a:lnTo>
                    <a:pt x="4583" y="71012"/>
                  </a:lnTo>
                  <a:lnTo>
                    <a:pt x="6856" y="71012"/>
                  </a:lnTo>
                  <a:lnTo>
                    <a:pt x="8250" y="70572"/>
                  </a:lnTo>
                  <a:lnTo>
                    <a:pt x="8250" y="71012"/>
                  </a:lnTo>
                  <a:lnTo>
                    <a:pt x="9166" y="70095"/>
                  </a:lnTo>
                  <a:lnTo>
                    <a:pt x="9606" y="69655"/>
                  </a:lnTo>
                  <a:lnTo>
                    <a:pt x="9606" y="68739"/>
                  </a:lnTo>
                  <a:lnTo>
                    <a:pt x="10522" y="68262"/>
                  </a:lnTo>
                  <a:lnTo>
                    <a:pt x="11916" y="67822"/>
                  </a:lnTo>
                  <a:lnTo>
                    <a:pt x="11916" y="67346"/>
                  </a:lnTo>
                  <a:lnTo>
                    <a:pt x="12355" y="66429"/>
                  </a:lnTo>
                  <a:lnTo>
                    <a:pt x="13272" y="66429"/>
                  </a:lnTo>
                  <a:lnTo>
                    <a:pt x="13272" y="66906"/>
                  </a:lnTo>
                  <a:lnTo>
                    <a:pt x="13749" y="67346"/>
                  </a:lnTo>
                  <a:lnTo>
                    <a:pt x="14665" y="66906"/>
                  </a:lnTo>
                  <a:lnTo>
                    <a:pt x="14665" y="65989"/>
                  </a:lnTo>
                  <a:lnTo>
                    <a:pt x="15582" y="65073"/>
                  </a:lnTo>
                  <a:lnTo>
                    <a:pt x="15582" y="63680"/>
                  </a:lnTo>
                  <a:lnTo>
                    <a:pt x="15105" y="63680"/>
                  </a:lnTo>
                  <a:lnTo>
                    <a:pt x="16021" y="62323"/>
                  </a:lnTo>
                  <a:lnTo>
                    <a:pt x="16498" y="61847"/>
                  </a:lnTo>
                  <a:lnTo>
                    <a:pt x="16938" y="61407"/>
                  </a:lnTo>
                  <a:lnTo>
                    <a:pt x="17415" y="61407"/>
                  </a:lnTo>
                  <a:lnTo>
                    <a:pt x="17415" y="62323"/>
                  </a:lnTo>
                  <a:lnTo>
                    <a:pt x="16938" y="62763"/>
                  </a:lnTo>
                  <a:lnTo>
                    <a:pt x="16498" y="62763"/>
                  </a:lnTo>
                  <a:lnTo>
                    <a:pt x="16498" y="63680"/>
                  </a:lnTo>
                  <a:lnTo>
                    <a:pt x="16938" y="63680"/>
                  </a:lnTo>
                  <a:lnTo>
                    <a:pt x="18331" y="64596"/>
                  </a:lnTo>
                  <a:lnTo>
                    <a:pt x="19248" y="63680"/>
                  </a:lnTo>
                  <a:lnTo>
                    <a:pt x="19248" y="63240"/>
                  </a:lnTo>
                  <a:lnTo>
                    <a:pt x="19687" y="62763"/>
                  </a:lnTo>
                  <a:lnTo>
                    <a:pt x="19687" y="62323"/>
                  </a:lnTo>
                  <a:lnTo>
                    <a:pt x="20164" y="61407"/>
                  </a:lnTo>
                  <a:lnTo>
                    <a:pt x="21081" y="61407"/>
                  </a:lnTo>
                  <a:lnTo>
                    <a:pt x="21520" y="60014"/>
                  </a:lnTo>
                  <a:lnTo>
                    <a:pt x="21520" y="58657"/>
                  </a:lnTo>
                  <a:lnTo>
                    <a:pt x="21520" y="58181"/>
                  </a:lnTo>
                  <a:lnTo>
                    <a:pt x="21520" y="57741"/>
                  </a:lnTo>
                  <a:lnTo>
                    <a:pt x="21081" y="56824"/>
                  </a:lnTo>
                  <a:lnTo>
                    <a:pt x="20604" y="56348"/>
                  </a:lnTo>
                  <a:lnTo>
                    <a:pt x="22437" y="54991"/>
                  </a:lnTo>
                  <a:lnTo>
                    <a:pt x="21997" y="54515"/>
                  </a:lnTo>
                  <a:lnTo>
                    <a:pt x="21997" y="53598"/>
                  </a:lnTo>
                  <a:lnTo>
                    <a:pt x="21997" y="53158"/>
                  </a:lnTo>
                  <a:lnTo>
                    <a:pt x="21520" y="52681"/>
                  </a:lnTo>
                  <a:lnTo>
                    <a:pt x="21081" y="52242"/>
                  </a:lnTo>
                  <a:lnTo>
                    <a:pt x="21081" y="51765"/>
                  </a:lnTo>
                  <a:lnTo>
                    <a:pt x="21081" y="51325"/>
                  </a:lnTo>
                  <a:lnTo>
                    <a:pt x="21520" y="50409"/>
                  </a:lnTo>
                  <a:lnTo>
                    <a:pt x="21520" y="49492"/>
                  </a:lnTo>
                  <a:lnTo>
                    <a:pt x="21081" y="48576"/>
                  </a:lnTo>
                  <a:lnTo>
                    <a:pt x="20604" y="48099"/>
                  </a:lnTo>
                  <a:lnTo>
                    <a:pt x="20604" y="47659"/>
                  </a:lnTo>
                  <a:lnTo>
                    <a:pt x="20604" y="46743"/>
                  </a:lnTo>
                  <a:lnTo>
                    <a:pt x="21081" y="46266"/>
                  </a:lnTo>
                  <a:lnTo>
                    <a:pt x="21081" y="45349"/>
                  </a:lnTo>
                  <a:lnTo>
                    <a:pt x="21081" y="44433"/>
                  </a:lnTo>
                  <a:lnTo>
                    <a:pt x="21081" y="43516"/>
                  </a:lnTo>
                  <a:lnTo>
                    <a:pt x="21520" y="42160"/>
                  </a:lnTo>
                  <a:lnTo>
                    <a:pt x="21997" y="41683"/>
                  </a:lnTo>
                  <a:lnTo>
                    <a:pt x="22914" y="41243"/>
                  </a:lnTo>
                  <a:lnTo>
                    <a:pt x="22914" y="41683"/>
                  </a:lnTo>
                  <a:lnTo>
                    <a:pt x="23353" y="41683"/>
                  </a:lnTo>
                  <a:lnTo>
                    <a:pt x="23830" y="41243"/>
                  </a:lnTo>
                  <a:lnTo>
                    <a:pt x="24270" y="40767"/>
                  </a:lnTo>
                  <a:lnTo>
                    <a:pt x="25663" y="40767"/>
                  </a:lnTo>
                  <a:lnTo>
                    <a:pt x="26103" y="39850"/>
                  </a:lnTo>
                  <a:lnTo>
                    <a:pt x="25663" y="38934"/>
                  </a:lnTo>
                  <a:lnTo>
                    <a:pt x="25663" y="38494"/>
                  </a:lnTo>
                  <a:lnTo>
                    <a:pt x="25663" y="38017"/>
                  </a:lnTo>
                  <a:lnTo>
                    <a:pt x="24747" y="37101"/>
                  </a:lnTo>
                  <a:lnTo>
                    <a:pt x="25187" y="36661"/>
                  </a:lnTo>
                  <a:lnTo>
                    <a:pt x="26103" y="36184"/>
                  </a:lnTo>
                  <a:lnTo>
                    <a:pt x="26103" y="35744"/>
                  </a:lnTo>
                  <a:lnTo>
                    <a:pt x="26580" y="33911"/>
                  </a:lnTo>
                  <a:lnTo>
                    <a:pt x="26580" y="33435"/>
                  </a:lnTo>
                  <a:lnTo>
                    <a:pt x="26580" y="32995"/>
                  </a:lnTo>
                  <a:lnTo>
                    <a:pt x="26580" y="32078"/>
                  </a:lnTo>
                  <a:lnTo>
                    <a:pt x="27020" y="31602"/>
                  </a:lnTo>
                  <a:lnTo>
                    <a:pt x="27496" y="30685"/>
                  </a:lnTo>
                  <a:lnTo>
                    <a:pt x="27496" y="29329"/>
                  </a:lnTo>
                  <a:lnTo>
                    <a:pt x="28413" y="28852"/>
                  </a:lnTo>
                  <a:lnTo>
                    <a:pt x="29329" y="28412"/>
                  </a:lnTo>
                  <a:lnTo>
                    <a:pt x="29769" y="27936"/>
                  </a:lnTo>
                  <a:lnTo>
                    <a:pt x="29769" y="27496"/>
                  </a:lnTo>
                  <a:lnTo>
                    <a:pt x="29769" y="26579"/>
                  </a:lnTo>
                  <a:lnTo>
                    <a:pt x="30686" y="25663"/>
                  </a:lnTo>
                  <a:lnTo>
                    <a:pt x="31602" y="24746"/>
                  </a:lnTo>
                  <a:lnTo>
                    <a:pt x="31602" y="24270"/>
                  </a:lnTo>
                  <a:lnTo>
                    <a:pt x="32079" y="23830"/>
                  </a:lnTo>
                  <a:lnTo>
                    <a:pt x="31162" y="22913"/>
                  </a:lnTo>
                  <a:lnTo>
                    <a:pt x="30686" y="22437"/>
                  </a:lnTo>
                  <a:lnTo>
                    <a:pt x="31162" y="21997"/>
                  </a:lnTo>
                  <a:lnTo>
                    <a:pt x="31602" y="21520"/>
                  </a:lnTo>
                  <a:lnTo>
                    <a:pt x="32995" y="20164"/>
                  </a:lnTo>
                  <a:lnTo>
                    <a:pt x="32995" y="19687"/>
                  </a:lnTo>
                  <a:lnTo>
                    <a:pt x="33435" y="18771"/>
                  </a:lnTo>
                  <a:lnTo>
                    <a:pt x="33912" y="18771"/>
                  </a:lnTo>
                  <a:lnTo>
                    <a:pt x="35268" y="19247"/>
                  </a:lnTo>
                  <a:lnTo>
                    <a:pt x="35745" y="19247"/>
                  </a:lnTo>
                  <a:lnTo>
                    <a:pt x="35268" y="18771"/>
                  </a:lnTo>
                  <a:lnTo>
                    <a:pt x="35268" y="17854"/>
                  </a:lnTo>
                  <a:lnTo>
                    <a:pt x="36185" y="16938"/>
                  </a:lnTo>
                  <a:lnTo>
                    <a:pt x="36661" y="16938"/>
                  </a:lnTo>
                  <a:lnTo>
                    <a:pt x="37101" y="17414"/>
                  </a:lnTo>
                  <a:lnTo>
                    <a:pt x="37578" y="17414"/>
                  </a:lnTo>
                  <a:lnTo>
                    <a:pt x="37578" y="16938"/>
                  </a:lnTo>
                  <a:lnTo>
                    <a:pt x="37578" y="15581"/>
                  </a:lnTo>
                  <a:lnTo>
                    <a:pt x="38934" y="16021"/>
                  </a:lnTo>
                  <a:lnTo>
                    <a:pt x="38494" y="15581"/>
                  </a:lnTo>
                  <a:lnTo>
                    <a:pt x="38494" y="14665"/>
                  </a:lnTo>
                  <a:lnTo>
                    <a:pt x="38494" y="13748"/>
                  </a:lnTo>
                  <a:lnTo>
                    <a:pt x="39851" y="13748"/>
                  </a:lnTo>
                  <a:lnTo>
                    <a:pt x="39411" y="12832"/>
                  </a:lnTo>
                  <a:lnTo>
                    <a:pt x="39851" y="11915"/>
                  </a:lnTo>
                  <a:lnTo>
                    <a:pt x="40327" y="11915"/>
                  </a:lnTo>
                  <a:lnTo>
                    <a:pt x="41244" y="12355"/>
                  </a:lnTo>
                  <a:lnTo>
                    <a:pt x="42160" y="12832"/>
                  </a:lnTo>
                  <a:lnTo>
                    <a:pt x="42160" y="13272"/>
                  </a:lnTo>
                  <a:lnTo>
                    <a:pt x="42600" y="14188"/>
                  </a:lnTo>
                  <a:lnTo>
                    <a:pt x="43517" y="14188"/>
                  </a:lnTo>
                  <a:lnTo>
                    <a:pt x="43993" y="14665"/>
                  </a:lnTo>
                  <a:lnTo>
                    <a:pt x="45826" y="14665"/>
                  </a:lnTo>
                  <a:lnTo>
                    <a:pt x="46266" y="13748"/>
                  </a:lnTo>
                  <a:lnTo>
                    <a:pt x="46743" y="13748"/>
                  </a:lnTo>
                  <a:lnTo>
                    <a:pt x="47183" y="14665"/>
                  </a:lnTo>
                  <a:lnTo>
                    <a:pt x="48099" y="14188"/>
                  </a:lnTo>
                  <a:lnTo>
                    <a:pt x="48576" y="14188"/>
                  </a:lnTo>
                  <a:lnTo>
                    <a:pt x="48576" y="13748"/>
                  </a:lnTo>
                  <a:lnTo>
                    <a:pt x="49016" y="12832"/>
                  </a:lnTo>
                  <a:lnTo>
                    <a:pt x="49492" y="12355"/>
                  </a:lnTo>
                  <a:lnTo>
                    <a:pt x="49492" y="11915"/>
                  </a:lnTo>
                  <a:lnTo>
                    <a:pt x="49492" y="11439"/>
                  </a:lnTo>
                  <a:lnTo>
                    <a:pt x="49492" y="10999"/>
                  </a:lnTo>
                  <a:lnTo>
                    <a:pt x="49932" y="9606"/>
                  </a:lnTo>
                  <a:lnTo>
                    <a:pt x="49492" y="7773"/>
                  </a:lnTo>
                  <a:lnTo>
                    <a:pt x="49932" y="7333"/>
                  </a:lnTo>
                  <a:lnTo>
                    <a:pt x="50849" y="7333"/>
                  </a:lnTo>
                  <a:lnTo>
                    <a:pt x="51765" y="6416"/>
                  </a:lnTo>
                  <a:lnTo>
                    <a:pt x="52242" y="5940"/>
                  </a:lnTo>
                  <a:lnTo>
                    <a:pt x="53158" y="5940"/>
                  </a:lnTo>
                  <a:lnTo>
                    <a:pt x="52682" y="7333"/>
                  </a:lnTo>
                  <a:lnTo>
                    <a:pt x="54515" y="7333"/>
                  </a:lnTo>
                  <a:lnTo>
                    <a:pt x="54991" y="7773"/>
                  </a:lnTo>
                  <a:lnTo>
                    <a:pt x="55431" y="8249"/>
                  </a:lnTo>
                  <a:lnTo>
                    <a:pt x="55431" y="8689"/>
                  </a:lnTo>
                  <a:lnTo>
                    <a:pt x="54991" y="9606"/>
                  </a:lnTo>
                  <a:lnTo>
                    <a:pt x="55431" y="10522"/>
                  </a:lnTo>
                  <a:lnTo>
                    <a:pt x="55431" y="10999"/>
                  </a:lnTo>
                  <a:lnTo>
                    <a:pt x="55431" y="11439"/>
                  </a:lnTo>
                  <a:lnTo>
                    <a:pt x="55431" y="11915"/>
                  </a:lnTo>
                  <a:lnTo>
                    <a:pt x="55908" y="11915"/>
                  </a:lnTo>
                  <a:lnTo>
                    <a:pt x="55908" y="10082"/>
                  </a:lnTo>
                  <a:lnTo>
                    <a:pt x="56348" y="8689"/>
                  </a:lnTo>
                  <a:lnTo>
                    <a:pt x="57741" y="8249"/>
                  </a:lnTo>
                  <a:lnTo>
                    <a:pt x="58657" y="7773"/>
                  </a:lnTo>
                  <a:lnTo>
                    <a:pt x="59097" y="5940"/>
                  </a:lnTo>
                  <a:lnTo>
                    <a:pt x="58657" y="5940"/>
                  </a:lnTo>
                  <a:lnTo>
                    <a:pt x="57741" y="6416"/>
                  </a:lnTo>
                  <a:lnTo>
                    <a:pt x="57264" y="6416"/>
                  </a:lnTo>
                  <a:lnTo>
                    <a:pt x="57741" y="5940"/>
                  </a:lnTo>
                  <a:lnTo>
                    <a:pt x="57741" y="4583"/>
                  </a:lnTo>
                  <a:lnTo>
                    <a:pt x="57264" y="4107"/>
                  </a:lnTo>
                  <a:lnTo>
                    <a:pt x="57741" y="4107"/>
                  </a:lnTo>
                  <a:lnTo>
                    <a:pt x="58181" y="3667"/>
                  </a:lnTo>
                  <a:lnTo>
                    <a:pt x="58181" y="3190"/>
                  </a:lnTo>
                  <a:lnTo>
                    <a:pt x="58181" y="2750"/>
                  </a:lnTo>
                  <a:lnTo>
                    <a:pt x="57741" y="2750"/>
                  </a:lnTo>
                  <a:lnTo>
                    <a:pt x="57741" y="2274"/>
                  </a:lnTo>
                  <a:lnTo>
                    <a:pt x="56824" y="2274"/>
                  </a:lnTo>
                  <a:lnTo>
                    <a:pt x="55908" y="2750"/>
                  </a:lnTo>
                  <a:lnTo>
                    <a:pt x="55431" y="1834"/>
                  </a:lnTo>
                  <a:lnTo>
                    <a:pt x="54515" y="1834"/>
                  </a:lnTo>
                  <a:lnTo>
                    <a:pt x="54075" y="1357"/>
                  </a:lnTo>
                  <a:lnTo>
                    <a:pt x="53158" y="2750"/>
                  </a:lnTo>
                  <a:lnTo>
                    <a:pt x="53158" y="3190"/>
                  </a:lnTo>
                  <a:lnTo>
                    <a:pt x="52682" y="3667"/>
                  </a:lnTo>
                  <a:lnTo>
                    <a:pt x="52242" y="2750"/>
                  </a:lnTo>
                  <a:lnTo>
                    <a:pt x="52242" y="2274"/>
                  </a:lnTo>
                  <a:lnTo>
                    <a:pt x="52682" y="1834"/>
                  </a:lnTo>
                  <a:lnTo>
                    <a:pt x="52682" y="1357"/>
                  </a:lnTo>
                  <a:lnTo>
                    <a:pt x="52682"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0" name="Google Shape;4370;p66"/>
            <p:cNvSpPr/>
            <p:nvPr/>
          </p:nvSpPr>
          <p:spPr>
            <a:xfrm>
              <a:off x="5823924" y="2634379"/>
              <a:ext cx="29482" cy="29482"/>
            </a:xfrm>
            <a:custGeom>
              <a:rect b="b" l="l" r="r" t="t"/>
              <a:pathLst>
                <a:path extrusionOk="0" h="1834" w="1834">
                  <a:moveTo>
                    <a:pt x="917" y="0"/>
                  </a:moveTo>
                  <a:lnTo>
                    <a:pt x="1" y="917"/>
                  </a:lnTo>
                  <a:lnTo>
                    <a:pt x="917" y="917"/>
                  </a:lnTo>
                  <a:lnTo>
                    <a:pt x="917" y="1393"/>
                  </a:lnTo>
                  <a:lnTo>
                    <a:pt x="1357" y="1833"/>
                  </a:lnTo>
                  <a:lnTo>
                    <a:pt x="1834" y="1393"/>
                  </a:lnTo>
                  <a:lnTo>
                    <a:pt x="1357" y="917"/>
                  </a:lnTo>
                  <a:lnTo>
                    <a:pt x="1357" y="47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1" name="Google Shape;4371;p66"/>
            <p:cNvSpPr/>
            <p:nvPr/>
          </p:nvSpPr>
          <p:spPr>
            <a:xfrm>
              <a:off x="5823924" y="2649104"/>
              <a:ext cx="16" cy="16"/>
            </a:xfrm>
            <a:custGeom>
              <a:rect b="b" l="l" r="r" t="t"/>
              <a:pathLst>
                <a:path extrusionOk="0" h="1" w="1">
                  <a:moveTo>
                    <a:pt x="1" y="1"/>
                  </a:moveTo>
                  <a:lnTo>
                    <a:pt x="1"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2" name="Google Shape;4372;p66"/>
            <p:cNvSpPr/>
            <p:nvPr/>
          </p:nvSpPr>
          <p:spPr>
            <a:xfrm>
              <a:off x="5823924" y="1816998"/>
              <a:ext cx="508002" cy="1163910"/>
            </a:xfrm>
            <a:custGeom>
              <a:rect b="b" l="l" r="r" t="t"/>
              <a:pathLst>
                <a:path extrusionOk="0" h="72405" w="31602">
                  <a:moveTo>
                    <a:pt x="21080" y="0"/>
                  </a:moveTo>
                  <a:lnTo>
                    <a:pt x="21080" y="917"/>
                  </a:lnTo>
                  <a:lnTo>
                    <a:pt x="21080" y="1833"/>
                  </a:lnTo>
                  <a:lnTo>
                    <a:pt x="21520" y="2273"/>
                  </a:lnTo>
                  <a:lnTo>
                    <a:pt x="20164" y="1833"/>
                  </a:lnTo>
                  <a:lnTo>
                    <a:pt x="20164" y="3190"/>
                  </a:lnTo>
                  <a:lnTo>
                    <a:pt x="20164" y="3666"/>
                  </a:lnTo>
                  <a:lnTo>
                    <a:pt x="19687" y="3666"/>
                  </a:lnTo>
                  <a:lnTo>
                    <a:pt x="18771" y="3190"/>
                  </a:lnTo>
                  <a:lnTo>
                    <a:pt x="17854" y="4106"/>
                  </a:lnTo>
                  <a:lnTo>
                    <a:pt x="17854" y="5023"/>
                  </a:lnTo>
                  <a:lnTo>
                    <a:pt x="18331" y="5499"/>
                  </a:lnTo>
                  <a:lnTo>
                    <a:pt x="17414" y="5499"/>
                  </a:lnTo>
                  <a:lnTo>
                    <a:pt x="16498" y="5023"/>
                  </a:lnTo>
                  <a:lnTo>
                    <a:pt x="16021" y="5023"/>
                  </a:lnTo>
                  <a:lnTo>
                    <a:pt x="15581" y="5939"/>
                  </a:lnTo>
                  <a:lnTo>
                    <a:pt x="15581" y="6416"/>
                  </a:lnTo>
                  <a:lnTo>
                    <a:pt x="14188" y="7772"/>
                  </a:lnTo>
                  <a:lnTo>
                    <a:pt x="13748" y="8249"/>
                  </a:lnTo>
                  <a:lnTo>
                    <a:pt x="13272" y="8689"/>
                  </a:lnTo>
                  <a:lnTo>
                    <a:pt x="13748" y="9165"/>
                  </a:lnTo>
                  <a:lnTo>
                    <a:pt x="14665" y="10082"/>
                  </a:lnTo>
                  <a:lnTo>
                    <a:pt x="14188" y="10522"/>
                  </a:lnTo>
                  <a:lnTo>
                    <a:pt x="14188" y="10998"/>
                  </a:lnTo>
                  <a:lnTo>
                    <a:pt x="13272" y="11915"/>
                  </a:lnTo>
                  <a:lnTo>
                    <a:pt x="12355" y="12831"/>
                  </a:lnTo>
                  <a:lnTo>
                    <a:pt x="12355" y="13748"/>
                  </a:lnTo>
                  <a:lnTo>
                    <a:pt x="12355" y="14188"/>
                  </a:lnTo>
                  <a:lnTo>
                    <a:pt x="11915" y="14664"/>
                  </a:lnTo>
                  <a:lnTo>
                    <a:pt x="10999" y="15104"/>
                  </a:lnTo>
                  <a:lnTo>
                    <a:pt x="10082" y="15581"/>
                  </a:lnTo>
                  <a:lnTo>
                    <a:pt x="10082" y="16937"/>
                  </a:lnTo>
                  <a:lnTo>
                    <a:pt x="9606" y="17854"/>
                  </a:lnTo>
                  <a:lnTo>
                    <a:pt x="9166" y="18330"/>
                  </a:lnTo>
                  <a:lnTo>
                    <a:pt x="9166" y="19247"/>
                  </a:lnTo>
                  <a:lnTo>
                    <a:pt x="9166" y="19687"/>
                  </a:lnTo>
                  <a:lnTo>
                    <a:pt x="9166" y="20163"/>
                  </a:lnTo>
                  <a:lnTo>
                    <a:pt x="8689" y="21996"/>
                  </a:lnTo>
                  <a:lnTo>
                    <a:pt x="8689" y="22436"/>
                  </a:lnTo>
                  <a:lnTo>
                    <a:pt x="7773" y="22913"/>
                  </a:lnTo>
                  <a:lnTo>
                    <a:pt x="7333" y="23353"/>
                  </a:lnTo>
                  <a:lnTo>
                    <a:pt x="8249" y="24269"/>
                  </a:lnTo>
                  <a:lnTo>
                    <a:pt x="8249" y="24746"/>
                  </a:lnTo>
                  <a:lnTo>
                    <a:pt x="8249" y="25186"/>
                  </a:lnTo>
                  <a:lnTo>
                    <a:pt x="8689" y="26102"/>
                  </a:lnTo>
                  <a:lnTo>
                    <a:pt x="8249" y="27019"/>
                  </a:lnTo>
                  <a:lnTo>
                    <a:pt x="6856" y="27019"/>
                  </a:lnTo>
                  <a:lnTo>
                    <a:pt x="6416" y="27495"/>
                  </a:lnTo>
                  <a:lnTo>
                    <a:pt x="5939" y="27935"/>
                  </a:lnTo>
                  <a:lnTo>
                    <a:pt x="5500" y="27935"/>
                  </a:lnTo>
                  <a:lnTo>
                    <a:pt x="5500" y="27495"/>
                  </a:lnTo>
                  <a:lnTo>
                    <a:pt x="4583" y="27935"/>
                  </a:lnTo>
                  <a:lnTo>
                    <a:pt x="4106" y="28412"/>
                  </a:lnTo>
                  <a:lnTo>
                    <a:pt x="3667" y="29768"/>
                  </a:lnTo>
                  <a:lnTo>
                    <a:pt x="3667" y="30685"/>
                  </a:lnTo>
                  <a:lnTo>
                    <a:pt x="3667" y="31601"/>
                  </a:lnTo>
                  <a:lnTo>
                    <a:pt x="3667" y="32518"/>
                  </a:lnTo>
                  <a:lnTo>
                    <a:pt x="3190" y="32995"/>
                  </a:lnTo>
                  <a:lnTo>
                    <a:pt x="3190" y="33911"/>
                  </a:lnTo>
                  <a:lnTo>
                    <a:pt x="3190" y="34351"/>
                  </a:lnTo>
                  <a:lnTo>
                    <a:pt x="3667" y="34828"/>
                  </a:lnTo>
                  <a:lnTo>
                    <a:pt x="4106" y="35744"/>
                  </a:lnTo>
                  <a:lnTo>
                    <a:pt x="4106" y="36661"/>
                  </a:lnTo>
                  <a:lnTo>
                    <a:pt x="3667" y="37577"/>
                  </a:lnTo>
                  <a:lnTo>
                    <a:pt x="3667" y="38017"/>
                  </a:lnTo>
                  <a:lnTo>
                    <a:pt x="3667" y="38494"/>
                  </a:lnTo>
                  <a:lnTo>
                    <a:pt x="4106" y="38933"/>
                  </a:lnTo>
                  <a:lnTo>
                    <a:pt x="4583" y="39410"/>
                  </a:lnTo>
                  <a:lnTo>
                    <a:pt x="4583" y="39850"/>
                  </a:lnTo>
                  <a:lnTo>
                    <a:pt x="4583" y="40767"/>
                  </a:lnTo>
                  <a:lnTo>
                    <a:pt x="5023" y="41243"/>
                  </a:lnTo>
                  <a:lnTo>
                    <a:pt x="3190" y="42600"/>
                  </a:lnTo>
                  <a:lnTo>
                    <a:pt x="3667" y="43076"/>
                  </a:lnTo>
                  <a:lnTo>
                    <a:pt x="4106" y="43993"/>
                  </a:lnTo>
                  <a:lnTo>
                    <a:pt x="4106" y="44433"/>
                  </a:lnTo>
                  <a:lnTo>
                    <a:pt x="4106" y="44909"/>
                  </a:lnTo>
                  <a:lnTo>
                    <a:pt x="4106" y="46266"/>
                  </a:lnTo>
                  <a:lnTo>
                    <a:pt x="3667" y="47659"/>
                  </a:lnTo>
                  <a:lnTo>
                    <a:pt x="2750" y="47659"/>
                  </a:lnTo>
                  <a:lnTo>
                    <a:pt x="2273" y="48575"/>
                  </a:lnTo>
                  <a:lnTo>
                    <a:pt x="2273" y="49015"/>
                  </a:lnTo>
                  <a:lnTo>
                    <a:pt x="1834" y="49492"/>
                  </a:lnTo>
                  <a:lnTo>
                    <a:pt x="1834" y="49932"/>
                  </a:lnTo>
                  <a:lnTo>
                    <a:pt x="917" y="50848"/>
                  </a:lnTo>
                  <a:lnTo>
                    <a:pt x="1357" y="51325"/>
                  </a:lnTo>
                  <a:lnTo>
                    <a:pt x="1357" y="51765"/>
                  </a:lnTo>
                  <a:lnTo>
                    <a:pt x="1834" y="52241"/>
                  </a:lnTo>
                  <a:lnTo>
                    <a:pt x="1357" y="52681"/>
                  </a:lnTo>
                  <a:lnTo>
                    <a:pt x="440" y="52241"/>
                  </a:lnTo>
                  <a:lnTo>
                    <a:pt x="440" y="51765"/>
                  </a:lnTo>
                  <a:lnTo>
                    <a:pt x="1" y="51765"/>
                  </a:lnTo>
                  <a:lnTo>
                    <a:pt x="440" y="53158"/>
                  </a:lnTo>
                  <a:lnTo>
                    <a:pt x="440" y="53598"/>
                  </a:lnTo>
                  <a:lnTo>
                    <a:pt x="440" y="54514"/>
                  </a:lnTo>
                  <a:lnTo>
                    <a:pt x="440" y="54991"/>
                  </a:lnTo>
                  <a:lnTo>
                    <a:pt x="440" y="55431"/>
                  </a:lnTo>
                  <a:lnTo>
                    <a:pt x="440" y="55907"/>
                  </a:lnTo>
                  <a:lnTo>
                    <a:pt x="440" y="56347"/>
                  </a:lnTo>
                  <a:lnTo>
                    <a:pt x="917" y="56347"/>
                  </a:lnTo>
                  <a:lnTo>
                    <a:pt x="917" y="57264"/>
                  </a:lnTo>
                  <a:lnTo>
                    <a:pt x="1357" y="56824"/>
                  </a:lnTo>
                  <a:lnTo>
                    <a:pt x="1834" y="57264"/>
                  </a:lnTo>
                  <a:lnTo>
                    <a:pt x="1357" y="58180"/>
                  </a:lnTo>
                  <a:lnTo>
                    <a:pt x="1357" y="58657"/>
                  </a:lnTo>
                  <a:lnTo>
                    <a:pt x="1834" y="59097"/>
                  </a:lnTo>
                  <a:lnTo>
                    <a:pt x="1834" y="59573"/>
                  </a:lnTo>
                  <a:lnTo>
                    <a:pt x="1834" y="60930"/>
                  </a:lnTo>
                  <a:lnTo>
                    <a:pt x="1834" y="61406"/>
                  </a:lnTo>
                  <a:lnTo>
                    <a:pt x="2273" y="61846"/>
                  </a:lnTo>
                  <a:lnTo>
                    <a:pt x="1834" y="62323"/>
                  </a:lnTo>
                  <a:lnTo>
                    <a:pt x="1834" y="63239"/>
                  </a:lnTo>
                  <a:lnTo>
                    <a:pt x="2273" y="63679"/>
                  </a:lnTo>
                  <a:lnTo>
                    <a:pt x="2750" y="63679"/>
                  </a:lnTo>
                  <a:lnTo>
                    <a:pt x="3190" y="65072"/>
                  </a:lnTo>
                  <a:lnTo>
                    <a:pt x="4106" y="65512"/>
                  </a:lnTo>
                  <a:lnTo>
                    <a:pt x="4106" y="65989"/>
                  </a:lnTo>
                  <a:lnTo>
                    <a:pt x="4106" y="66429"/>
                  </a:lnTo>
                  <a:lnTo>
                    <a:pt x="3667" y="66429"/>
                  </a:lnTo>
                  <a:lnTo>
                    <a:pt x="3667" y="66905"/>
                  </a:lnTo>
                  <a:lnTo>
                    <a:pt x="3190" y="67345"/>
                  </a:lnTo>
                  <a:lnTo>
                    <a:pt x="3190" y="67822"/>
                  </a:lnTo>
                  <a:lnTo>
                    <a:pt x="3190" y="68738"/>
                  </a:lnTo>
                  <a:lnTo>
                    <a:pt x="3667" y="68738"/>
                  </a:lnTo>
                  <a:lnTo>
                    <a:pt x="3667" y="69655"/>
                  </a:lnTo>
                  <a:lnTo>
                    <a:pt x="4583" y="70095"/>
                  </a:lnTo>
                  <a:lnTo>
                    <a:pt x="4583" y="70571"/>
                  </a:lnTo>
                  <a:lnTo>
                    <a:pt x="4583" y="71488"/>
                  </a:lnTo>
                  <a:lnTo>
                    <a:pt x="4106" y="71928"/>
                  </a:lnTo>
                  <a:lnTo>
                    <a:pt x="4583" y="72404"/>
                  </a:lnTo>
                  <a:lnTo>
                    <a:pt x="5023" y="71928"/>
                  </a:lnTo>
                  <a:lnTo>
                    <a:pt x="5500" y="72404"/>
                  </a:lnTo>
                  <a:lnTo>
                    <a:pt x="6856" y="71928"/>
                  </a:lnTo>
                  <a:lnTo>
                    <a:pt x="8689" y="71928"/>
                  </a:lnTo>
                  <a:lnTo>
                    <a:pt x="8689" y="71488"/>
                  </a:lnTo>
                  <a:lnTo>
                    <a:pt x="8249" y="70571"/>
                  </a:lnTo>
                  <a:lnTo>
                    <a:pt x="8249" y="69655"/>
                  </a:lnTo>
                  <a:lnTo>
                    <a:pt x="8689" y="69178"/>
                  </a:lnTo>
                  <a:lnTo>
                    <a:pt x="9606" y="69178"/>
                  </a:lnTo>
                  <a:lnTo>
                    <a:pt x="10082" y="68262"/>
                  </a:lnTo>
                  <a:lnTo>
                    <a:pt x="9606" y="68738"/>
                  </a:lnTo>
                  <a:lnTo>
                    <a:pt x="10082" y="67822"/>
                  </a:lnTo>
                  <a:lnTo>
                    <a:pt x="10999" y="67345"/>
                  </a:lnTo>
                  <a:lnTo>
                    <a:pt x="12355" y="67822"/>
                  </a:lnTo>
                  <a:lnTo>
                    <a:pt x="12355" y="68262"/>
                  </a:lnTo>
                  <a:lnTo>
                    <a:pt x="14188" y="68262"/>
                  </a:lnTo>
                  <a:lnTo>
                    <a:pt x="14188" y="67345"/>
                  </a:lnTo>
                  <a:lnTo>
                    <a:pt x="14188" y="66905"/>
                  </a:lnTo>
                  <a:lnTo>
                    <a:pt x="15105" y="65072"/>
                  </a:lnTo>
                  <a:lnTo>
                    <a:pt x="14665" y="64156"/>
                  </a:lnTo>
                  <a:lnTo>
                    <a:pt x="15105" y="63679"/>
                  </a:lnTo>
                  <a:lnTo>
                    <a:pt x="15581" y="63239"/>
                  </a:lnTo>
                  <a:lnTo>
                    <a:pt x="15581" y="62763"/>
                  </a:lnTo>
                  <a:lnTo>
                    <a:pt x="15105" y="62763"/>
                  </a:lnTo>
                  <a:lnTo>
                    <a:pt x="15581" y="61846"/>
                  </a:lnTo>
                  <a:lnTo>
                    <a:pt x="16021" y="61406"/>
                  </a:lnTo>
                  <a:lnTo>
                    <a:pt x="15581" y="60930"/>
                  </a:lnTo>
                  <a:lnTo>
                    <a:pt x="15581" y="60013"/>
                  </a:lnTo>
                  <a:lnTo>
                    <a:pt x="15581" y="59573"/>
                  </a:lnTo>
                  <a:lnTo>
                    <a:pt x="16021" y="59097"/>
                  </a:lnTo>
                  <a:lnTo>
                    <a:pt x="16021" y="58657"/>
                  </a:lnTo>
                  <a:lnTo>
                    <a:pt x="16498" y="57740"/>
                  </a:lnTo>
                  <a:lnTo>
                    <a:pt x="16498" y="57264"/>
                  </a:lnTo>
                  <a:lnTo>
                    <a:pt x="16498" y="56824"/>
                  </a:lnTo>
                  <a:lnTo>
                    <a:pt x="15581" y="55907"/>
                  </a:lnTo>
                  <a:lnTo>
                    <a:pt x="16938" y="55431"/>
                  </a:lnTo>
                  <a:lnTo>
                    <a:pt x="15105" y="54991"/>
                  </a:lnTo>
                  <a:lnTo>
                    <a:pt x="15581" y="54514"/>
                  </a:lnTo>
                  <a:lnTo>
                    <a:pt x="16498" y="54991"/>
                  </a:lnTo>
                  <a:lnTo>
                    <a:pt x="17414" y="54514"/>
                  </a:lnTo>
                  <a:lnTo>
                    <a:pt x="17854" y="53598"/>
                  </a:lnTo>
                  <a:lnTo>
                    <a:pt x="17854" y="53158"/>
                  </a:lnTo>
                  <a:lnTo>
                    <a:pt x="17854" y="52681"/>
                  </a:lnTo>
                  <a:lnTo>
                    <a:pt x="18771" y="52681"/>
                  </a:lnTo>
                  <a:lnTo>
                    <a:pt x="19687" y="53158"/>
                  </a:lnTo>
                  <a:lnTo>
                    <a:pt x="20164" y="52241"/>
                  </a:lnTo>
                  <a:lnTo>
                    <a:pt x="20604" y="51765"/>
                  </a:lnTo>
                  <a:lnTo>
                    <a:pt x="21520" y="50848"/>
                  </a:lnTo>
                  <a:lnTo>
                    <a:pt x="20164" y="50408"/>
                  </a:lnTo>
                  <a:lnTo>
                    <a:pt x="20164" y="49932"/>
                  </a:lnTo>
                  <a:lnTo>
                    <a:pt x="20604" y="49492"/>
                  </a:lnTo>
                  <a:lnTo>
                    <a:pt x="21080" y="49492"/>
                  </a:lnTo>
                  <a:lnTo>
                    <a:pt x="21997" y="48099"/>
                  </a:lnTo>
                  <a:lnTo>
                    <a:pt x="21520" y="47659"/>
                  </a:lnTo>
                  <a:lnTo>
                    <a:pt x="21520" y="46742"/>
                  </a:lnTo>
                  <a:lnTo>
                    <a:pt x="20604" y="47182"/>
                  </a:lnTo>
                  <a:lnTo>
                    <a:pt x="20604" y="46742"/>
                  </a:lnTo>
                  <a:lnTo>
                    <a:pt x="20604" y="46266"/>
                  </a:lnTo>
                  <a:lnTo>
                    <a:pt x="20164" y="45826"/>
                  </a:lnTo>
                  <a:lnTo>
                    <a:pt x="19687" y="45349"/>
                  </a:lnTo>
                  <a:lnTo>
                    <a:pt x="19247" y="44909"/>
                  </a:lnTo>
                  <a:lnTo>
                    <a:pt x="19247" y="44433"/>
                  </a:lnTo>
                  <a:lnTo>
                    <a:pt x="18331" y="44909"/>
                  </a:lnTo>
                  <a:lnTo>
                    <a:pt x="17854" y="44433"/>
                  </a:lnTo>
                  <a:lnTo>
                    <a:pt x="17414" y="43993"/>
                  </a:lnTo>
                  <a:lnTo>
                    <a:pt x="17414" y="43076"/>
                  </a:lnTo>
                  <a:lnTo>
                    <a:pt x="16938" y="42600"/>
                  </a:lnTo>
                  <a:lnTo>
                    <a:pt x="16938" y="42160"/>
                  </a:lnTo>
                  <a:lnTo>
                    <a:pt x="16021" y="41683"/>
                  </a:lnTo>
                  <a:lnTo>
                    <a:pt x="16498" y="41243"/>
                  </a:lnTo>
                  <a:lnTo>
                    <a:pt x="16938" y="40767"/>
                  </a:lnTo>
                  <a:lnTo>
                    <a:pt x="16938" y="39850"/>
                  </a:lnTo>
                  <a:lnTo>
                    <a:pt x="16938" y="39410"/>
                  </a:lnTo>
                  <a:lnTo>
                    <a:pt x="16938" y="38494"/>
                  </a:lnTo>
                  <a:lnTo>
                    <a:pt x="17414" y="38494"/>
                  </a:lnTo>
                  <a:lnTo>
                    <a:pt x="16938" y="38017"/>
                  </a:lnTo>
                  <a:lnTo>
                    <a:pt x="17414" y="37577"/>
                  </a:lnTo>
                  <a:lnTo>
                    <a:pt x="17414" y="36661"/>
                  </a:lnTo>
                  <a:lnTo>
                    <a:pt x="17854" y="35744"/>
                  </a:lnTo>
                  <a:lnTo>
                    <a:pt x="17854" y="34828"/>
                  </a:lnTo>
                  <a:lnTo>
                    <a:pt x="16021" y="35267"/>
                  </a:lnTo>
                  <a:lnTo>
                    <a:pt x="16021" y="33911"/>
                  </a:lnTo>
                  <a:lnTo>
                    <a:pt x="16498" y="33434"/>
                  </a:lnTo>
                  <a:lnTo>
                    <a:pt x="17854" y="33911"/>
                  </a:lnTo>
                  <a:lnTo>
                    <a:pt x="18331" y="33434"/>
                  </a:lnTo>
                  <a:lnTo>
                    <a:pt x="18771" y="33434"/>
                  </a:lnTo>
                  <a:lnTo>
                    <a:pt x="19247" y="32995"/>
                  </a:lnTo>
                  <a:lnTo>
                    <a:pt x="19687" y="32995"/>
                  </a:lnTo>
                  <a:lnTo>
                    <a:pt x="20604" y="32518"/>
                  </a:lnTo>
                  <a:lnTo>
                    <a:pt x="20164" y="32078"/>
                  </a:lnTo>
                  <a:lnTo>
                    <a:pt x="21080" y="30685"/>
                  </a:lnTo>
                  <a:lnTo>
                    <a:pt x="20604" y="30245"/>
                  </a:lnTo>
                  <a:lnTo>
                    <a:pt x="21520" y="30245"/>
                  </a:lnTo>
                  <a:lnTo>
                    <a:pt x="21997" y="29329"/>
                  </a:lnTo>
                  <a:lnTo>
                    <a:pt x="22437" y="29768"/>
                  </a:lnTo>
                  <a:lnTo>
                    <a:pt x="23353" y="29329"/>
                  </a:lnTo>
                  <a:lnTo>
                    <a:pt x="22913" y="28852"/>
                  </a:lnTo>
                  <a:lnTo>
                    <a:pt x="23353" y="28412"/>
                  </a:lnTo>
                  <a:lnTo>
                    <a:pt x="23830" y="27935"/>
                  </a:lnTo>
                  <a:lnTo>
                    <a:pt x="24746" y="27495"/>
                  </a:lnTo>
                  <a:lnTo>
                    <a:pt x="24746" y="26579"/>
                  </a:lnTo>
                  <a:lnTo>
                    <a:pt x="24746" y="26102"/>
                  </a:lnTo>
                  <a:lnTo>
                    <a:pt x="24746" y="25662"/>
                  </a:lnTo>
                  <a:lnTo>
                    <a:pt x="24746" y="24746"/>
                  </a:lnTo>
                  <a:lnTo>
                    <a:pt x="25186" y="24746"/>
                  </a:lnTo>
                  <a:lnTo>
                    <a:pt x="25663" y="23353"/>
                  </a:lnTo>
                  <a:lnTo>
                    <a:pt x="26103" y="22913"/>
                  </a:lnTo>
                  <a:lnTo>
                    <a:pt x="25663" y="22436"/>
                  </a:lnTo>
                  <a:lnTo>
                    <a:pt x="25663" y="21996"/>
                  </a:lnTo>
                  <a:lnTo>
                    <a:pt x="25663" y="21080"/>
                  </a:lnTo>
                  <a:lnTo>
                    <a:pt x="25663" y="20163"/>
                  </a:lnTo>
                  <a:lnTo>
                    <a:pt x="26103" y="19687"/>
                  </a:lnTo>
                  <a:lnTo>
                    <a:pt x="26103" y="19247"/>
                  </a:lnTo>
                  <a:lnTo>
                    <a:pt x="26103" y="18770"/>
                  </a:lnTo>
                  <a:lnTo>
                    <a:pt x="26579" y="17854"/>
                  </a:lnTo>
                  <a:lnTo>
                    <a:pt x="27496" y="17854"/>
                  </a:lnTo>
                  <a:lnTo>
                    <a:pt x="27496" y="16937"/>
                  </a:lnTo>
                  <a:lnTo>
                    <a:pt x="27496" y="16021"/>
                  </a:lnTo>
                  <a:lnTo>
                    <a:pt x="27496" y="15581"/>
                  </a:lnTo>
                  <a:lnTo>
                    <a:pt x="27936" y="15581"/>
                  </a:lnTo>
                  <a:lnTo>
                    <a:pt x="28412" y="16021"/>
                  </a:lnTo>
                  <a:lnTo>
                    <a:pt x="29329" y="15104"/>
                  </a:lnTo>
                  <a:lnTo>
                    <a:pt x="29769" y="15581"/>
                  </a:lnTo>
                  <a:lnTo>
                    <a:pt x="31162" y="15581"/>
                  </a:lnTo>
                  <a:lnTo>
                    <a:pt x="31602" y="15104"/>
                  </a:lnTo>
                  <a:lnTo>
                    <a:pt x="31602" y="14188"/>
                  </a:lnTo>
                  <a:lnTo>
                    <a:pt x="31162" y="13748"/>
                  </a:lnTo>
                  <a:lnTo>
                    <a:pt x="30685" y="12831"/>
                  </a:lnTo>
                  <a:lnTo>
                    <a:pt x="30685" y="12355"/>
                  </a:lnTo>
                  <a:lnTo>
                    <a:pt x="30245" y="11438"/>
                  </a:lnTo>
                  <a:lnTo>
                    <a:pt x="30245" y="10522"/>
                  </a:lnTo>
                  <a:lnTo>
                    <a:pt x="30685" y="10082"/>
                  </a:lnTo>
                  <a:lnTo>
                    <a:pt x="30245" y="9605"/>
                  </a:lnTo>
                  <a:lnTo>
                    <a:pt x="30245" y="9165"/>
                  </a:lnTo>
                  <a:lnTo>
                    <a:pt x="29769" y="8689"/>
                  </a:lnTo>
                  <a:lnTo>
                    <a:pt x="29769" y="7772"/>
                  </a:lnTo>
                  <a:lnTo>
                    <a:pt x="29769" y="7332"/>
                  </a:lnTo>
                  <a:lnTo>
                    <a:pt x="29769" y="6856"/>
                  </a:lnTo>
                  <a:lnTo>
                    <a:pt x="28852" y="7332"/>
                  </a:lnTo>
                  <a:lnTo>
                    <a:pt x="28412" y="7332"/>
                  </a:lnTo>
                  <a:lnTo>
                    <a:pt x="28852" y="6416"/>
                  </a:lnTo>
                  <a:lnTo>
                    <a:pt x="28852" y="5939"/>
                  </a:lnTo>
                  <a:lnTo>
                    <a:pt x="28852" y="5499"/>
                  </a:lnTo>
                  <a:lnTo>
                    <a:pt x="28852" y="5023"/>
                  </a:lnTo>
                  <a:lnTo>
                    <a:pt x="28852" y="4583"/>
                  </a:lnTo>
                  <a:lnTo>
                    <a:pt x="28412" y="4106"/>
                  </a:lnTo>
                  <a:lnTo>
                    <a:pt x="28412" y="3190"/>
                  </a:lnTo>
                  <a:lnTo>
                    <a:pt x="27936" y="3190"/>
                  </a:lnTo>
                  <a:lnTo>
                    <a:pt x="26579" y="2750"/>
                  </a:lnTo>
                  <a:lnTo>
                    <a:pt x="25663" y="2273"/>
                  </a:lnTo>
                  <a:lnTo>
                    <a:pt x="25186" y="2273"/>
                  </a:lnTo>
                  <a:lnTo>
                    <a:pt x="24746" y="1833"/>
                  </a:lnTo>
                  <a:lnTo>
                    <a:pt x="24270" y="1833"/>
                  </a:lnTo>
                  <a:lnTo>
                    <a:pt x="24270" y="917"/>
                  </a:lnTo>
                  <a:lnTo>
                    <a:pt x="23353" y="440"/>
                  </a:lnTo>
                  <a:lnTo>
                    <a:pt x="2199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3" name="Google Shape;4373;p66"/>
            <p:cNvSpPr/>
            <p:nvPr/>
          </p:nvSpPr>
          <p:spPr>
            <a:xfrm>
              <a:off x="6177510" y="1691468"/>
              <a:ext cx="500929" cy="869256"/>
            </a:xfrm>
            <a:custGeom>
              <a:rect b="b" l="l" r="r" t="t"/>
              <a:pathLst>
                <a:path extrusionOk="0" h="54075" w="31162">
                  <a:moveTo>
                    <a:pt x="12832" y="1"/>
                  </a:moveTo>
                  <a:lnTo>
                    <a:pt x="12355" y="477"/>
                  </a:lnTo>
                  <a:lnTo>
                    <a:pt x="11439" y="1394"/>
                  </a:lnTo>
                  <a:lnTo>
                    <a:pt x="10522" y="1394"/>
                  </a:lnTo>
                  <a:lnTo>
                    <a:pt x="10082" y="1834"/>
                  </a:lnTo>
                  <a:lnTo>
                    <a:pt x="10522" y="3667"/>
                  </a:lnTo>
                  <a:lnTo>
                    <a:pt x="10082" y="5060"/>
                  </a:lnTo>
                  <a:lnTo>
                    <a:pt x="10082" y="5500"/>
                  </a:lnTo>
                  <a:lnTo>
                    <a:pt x="10082" y="5976"/>
                  </a:lnTo>
                  <a:lnTo>
                    <a:pt x="10082" y="6416"/>
                  </a:lnTo>
                  <a:lnTo>
                    <a:pt x="9606" y="6893"/>
                  </a:lnTo>
                  <a:lnTo>
                    <a:pt x="9166" y="7809"/>
                  </a:lnTo>
                  <a:lnTo>
                    <a:pt x="9166" y="8249"/>
                  </a:lnTo>
                  <a:lnTo>
                    <a:pt x="8689" y="8249"/>
                  </a:lnTo>
                  <a:lnTo>
                    <a:pt x="7773" y="8726"/>
                  </a:lnTo>
                  <a:lnTo>
                    <a:pt x="7333" y="7809"/>
                  </a:lnTo>
                  <a:lnTo>
                    <a:pt x="6856" y="7809"/>
                  </a:lnTo>
                  <a:lnTo>
                    <a:pt x="6416" y="8726"/>
                  </a:lnTo>
                  <a:lnTo>
                    <a:pt x="4583" y="8726"/>
                  </a:lnTo>
                  <a:lnTo>
                    <a:pt x="4107" y="8249"/>
                  </a:lnTo>
                  <a:lnTo>
                    <a:pt x="3190" y="8249"/>
                  </a:lnTo>
                  <a:lnTo>
                    <a:pt x="2750" y="7333"/>
                  </a:lnTo>
                  <a:lnTo>
                    <a:pt x="2750" y="6893"/>
                  </a:lnTo>
                  <a:lnTo>
                    <a:pt x="1357" y="6416"/>
                  </a:lnTo>
                  <a:lnTo>
                    <a:pt x="917" y="5976"/>
                  </a:lnTo>
                  <a:lnTo>
                    <a:pt x="441" y="5976"/>
                  </a:lnTo>
                  <a:lnTo>
                    <a:pt x="1" y="6893"/>
                  </a:lnTo>
                  <a:lnTo>
                    <a:pt x="441" y="7809"/>
                  </a:lnTo>
                  <a:lnTo>
                    <a:pt x="1357" y="8249"/>
                  </a:lnTo>
                  <a:lnTo>
                    <a:pt x="2274" y="8726"/>
                  </a:lnTo>
                  <a:lnTo>
                    <a:pt x="2274" y="9642"/>
                  </a:lnTo>
                  <a:lnTo>
                    <a:pt x="2750" y="9642"/>
                  </a:lnTo>
                  <a:lnTo>
                    <a:pt x="3190" y="10082"/>
                  </a:lnTo>
                  <a:lnTo>
                    <a:pt x="3667" y="10082"/>
                  </a:lnTo>
                  <a:lnTo>
                    <a:pt x="5023" y="10559"/>
                  </a:lnTo>
                  <a:lnTo>
                    <a:pt x="5940" y="10999"/>
                  </a:lnTo>
                  <a:lnTo>
                    <a:pt x="6416" y="10999"/>
                  </a:lnTo>
                  <a:lnTo>
                    <a:pt x="6416" y="11915"/>
                  </a:lnTo>
                  <a:lnTo>
                    <a:pt x="6856" y="12392"/>
                  </a:lnTo>
                  <a:lnTo>
                    <a:pt x="6856" y="12832"/>
                  </a:lnTo>
                  <a:lnTo>
                    <a:pt x="6856" y="13308"/>
                  </a:lnTo>
                  <a:lnTo>
                    <a:pt x="6856" y="13748"/>
                  </a:lnTo>
                  <a:lnTo>
                    <a:pt x="7333" y="14225"/>
                  </a:lnTo>
                  <a:lnTo>
                    <a:pt x="6856" y="15141"/>
                  </a:lnTo>
                  <a:lnTo>
                    <a:pt x="7773" y="14665"/>
                  </a:lnTo>
                  <a:lnTo>
                    <a:pt x="7773" y="15141"/>
                  </a:lnTo>
                  <a:lnTo>
                    <a:pt x="7773" y="15581"/>
                  </a:lnTo>
                  <a:lnTo>
                    <a:pt x="7773" y="16498"/>
                  </a:lnTo>
                  <a:lnTo>
                    <a:pt x="8249" y="16974"/>
                  </a:lnTo>
                  <a:lnTo>
                    <a:pt x="8249" y="17414"/>
                  </a:lnTo>
                  <a:lnTo>
                    <a:pt x="8689" y="17891"/>
                  </a:lnTo>
                  <a:lnTo>
                    <a:pt x="8249" y="18331"/>
                  </a:lnTo>
                  <a:lnTo>
                    <a:pt x="8249" y="19247"/>
                  </a:lnTo>
                  <a:lnTo>
                    <a:pt x="8689" y="20164"/>
                  </a:lnTo>
                  <a:lnTo>
                    <a:pt x="8689" y="20640"/>
                  </a:lnTo>
                  <a:lnTo>
                    <a:pt x="9166" y="21557"/>
                  </a:lnTo>
                  <a:lnTo>
                    <a:pt x="9606" y="21997"/>
                  </a:lnTo>
                  <a:lnTo>
                    <a:pt x="9606" y="22913"/>
                  </a:lnTo>
                  <a:lnTo>
                    <a:pt x="10082" y="22913"/>
                  </a:lnTo>
                  <a:lnTo>
                    <a:pt x="10522" y="23390"/>
                  </a:lnTo>
                  <a:lnTo>
                    <a:pt x="11915" y="23390"/>
                  </a:lnTo>
                  <a:lnTo>
                    <a:pt x="11915" y="23830"/>
                  </a:lnTo>
                  <a:lnTo>
                    <a:pt x="12355" y="24306"/>
                  </a:lnTo>
                  <a:lnTo>
                    <a:pt x="12355" y="24746"/>
                  </a:lnTo>
                  <a:lnTo>
                    <a:pt x="12355" y="25223"/>
                  </a:lnTo>
                  <a:lnTo>
                    <a:pt x="12355" y="26139"/>
                  </a:lnTo>
                  <a:lnTo>
                    <a:pt x="12355" y="27056"/>
                  </a:lnTo>
                  <a:lnTo>
                    <a:pt x="12832" y="27056"/>
                  </a:lnTo>
                  <a:lnTo>
                    <a:pt x="12832" y="27972"/>
                  </a:lnTo>
                  <a:lnTo>
                    <a:pt x="11439" y="27972"/>
                  </a:lnTo>
                  <a:lnTo>
                    <a:pt x="11439" y="28412"/>
                  </a:lnTo>
                  <a:lnTo>
                    <a:pt x="10522" y="29805"/>
                  </a:lnTo>
                  <a:lnTo>
                    <a:pt x="10522" y="30245"/>
                  </a:lnTo>
                  <a:lnTo>
                    <a:pt x="10082" y="31162"/>
                  </a:lnTo>
                  <a:lnTo>
                    <a:pt x="9606" y="32078"/>
                  </a:lnTo>
                  <a:lnTo>
                    <a:pt x="8689" y="32995"/>
                  </a:lnTo>
                  <a:lnTo>
                    <a:pt x="9166" y="33471"/>
                  </a:lnTo>
                  <a:lnTo>
                    <a:pt x="9166" y="33911"/>
                  </a:lnTo>
                  <a:lnTo>
                    <a:pt x="8249" y="34388"/>
                  </a:lnTo>
                  <a:lnTo>
                    <a:pt x="7773" y="34828"/>
                  </a:lnTo>
                  <a:lnTo>
                    <a:pt x="7333" y="35744"/>
                  </a:lnTo>
                  <a:lnTo>
                    <a:pt x="7333" y="36221"/>
                  </a:lnTo>
                  <a:lnTo>
                    <a:pt x="7333" y="37138"/>
                  </a:lnTo>
                  <a:lnTo>
                    <a:pt x="6416" y="37577"/>
                  </a:lnTo>
                  <a:lnTo>
                    <a:pt x="5940" y="37138"/>
                  </a:lnTo>
                  <a:lnTo>
                    <a:pt x="5023" y="37138"/>
                  </a:lnTo>
                  <a:lnTo>
                    <a:pt x="5500" y="38054"/>
                  </a:lnTo>
                  <a:lnTo>
                    <a:pt x="4583" y="39410"/>
                  </a:lnTo>
                  <a:lnTo>
                    <a:pt x="4583" y="40327"/>
                  </a:lnTo>
                  <a:lnTo>
                    <a:pt x="4583" y="40804"/>
                  </a:lnTo>
                  <a:lnTo>
                    <a:pt x="5023" y="41243"/>
                  </a:lnTo>
                  <a:lnTo>
                    <a:pt x="5023" y="42160"/>
                  </a:lnTo>
                  <a:lnTo>
                    <a:pt x="4583" y="42637"/>
                  </a:lnTo>
                  <a:lnTo>
                    <a:pt x="4583" y="43076"/>
                  </a:lnTo>
                  <a:lnTo>
                    <a:pt x="5500" y="43553"/>
                  </a:lnTo>
                  <a:lnTo>
                    <a:pt x="5940" y="43993"/>
                  </a:lnTo>
                  <a:lnTo>
                    <a:pt x="5940" y="44909"/>
                  </a:lnTo>
                  <a:lnTo>
                    <a:pt x="5940" y="46303"/>
                  </a:lnTo>
                  <a:lnTo>
                    <a:pt x="5940" y="47659"/>
                  </a:lnTo>
                  <a:lnTo>
                    <a:pt x="5023" y="48136"/>
                  </a:lnTo>
                  <a:lnTo>
                    <a:pt x="5023" y="49052"/>
                  </a:lnTo>
                  <a:lnTo>
                    <a:pt x="5023" y="49492"/>
                  </a:lnTo>
                  <a:lnTo>
                    <a:pt x="6416" y="50885"/>
                  </a:lnTo>
                  <a:lnTo>
                    <a:pt x="7773" y="50885"/>
                  </a:lnTo>
                  <a:lnTo>
                    <a:pt x="8249" y="51325"/>
                  </a:lnTo>
                  <a:lnTo>
                    <a:pt x="9606" y="51325"/>
                  </a:lnTo>
                  <a:lnTo>
                    <a:pt x="10082" y="52242"/>
                  </a:lnTo>
                  <a:lnTo>
                    <a:pt x="10522" y="53158"/>
                  </a:lnTo>
                  <a:lnTo>
                    <a:pt x="10999" y="53635"/>
                  </a:lnTo>
                  <a:lnTo>
                    <a:pt x="11439" y="54075"/>
                  </a:lnTo>
                  <a:lnTo>
                    <a:pt x="12832" y="54075"/>
                  </a:lnTo>
                  <a:lnTo>
                    <a:pt x="13272" y="53635"/>
                  </a:lnTo>
                  <a:lnTo>
                    <a:pt x="13748" y="52718"/>
                  </a:lnTo>
                  <a:lnTo>
                    <a:pt x="14188" y="52242"/>
                  </a:lnTo>
                  <a:lnTo>
                    <a:pt x="14665" y="53158"/>
                  </a:lnTo>
                  <a:lnTo>
                    <a:pt x="15105" y="52718"/>
                  </a:lnTo>
                  <a:lnTo>
                    <a:pt x="15581" y="52242"/>
                  </a:lnTo>
                  <a:lnTo>
                    <a:pt x="16498" y="51802"/>
                  </a:lnTo>
                  <a:lnTo>
                    <a:pt x="17854" y="50885"/>
                  </a:lnTo>
                  <a:lnTo>
                    <a:pt x="19247" y="50885"/>
                  </a:lnTo>
                  <a:lnTo>
                    <a:pt x="19247" y="50409"/>
                  </a:lnTo>
                  <a:lnTo>
                    <a:pt x="18771" y="49969"/>
                  </a:lnTo>
                  <a:lnTo>
                    <a:pt x="19687" y="49492"/>
                  </a:lnTo>
                  <a:lnTo>
                    <a:pt x="20164" y="50409"/>
                  </a:lnTo>
                  <a:lnTo>
                    <a:pt x="20604" y="49969"/>
                  </a:lnTo>
                  <a:lnTo>
                    <a:pt x="21520" y="49492"/>
                  </a:lnTo>
                  <a:lnTo>
                    <a:pt x="21997" y="48136"/>
                  </a:lnTo>
                  <a:lnTo>
                    <a:pt x="22437" y="48576"/>
                  </a:lnTo>
                  <a:lnTo>
                    <a:pt x="23830" y="48576"/>
                  </a:lnTo>
                  <a:lnTo>
                    <a:pt x="24270" y="48136"/>
                  </a:lnTo>
                  <a:lnTo>
                    <a:pt x="24746" y="47219"/>
                  </a:lnTo>
                  <a:lnTo>
                    <a:pt x="25186" y="46303"/>
                  </a:lnTo>
                  <a:lnTo>
                    <a:pt x="25663" y="45386"/>
                  </a:lnTo>
                  <a:lnTo>
                    <a:pt x="26103" y="44470"/>
                  </a:lnTo>
                  <a:lnTo>
                    <a:pt x="26579" y="43993"/>
                  </a:lnTo>
                  <a:lnTo>
                    <a:pt x="27019" y="43553"/>
                  </a:lnTo>
                  <a:lnTo>
                    <a:pt x="27496" y="42637"/>
                  </a:lnTo>
                  <a:lnTo>
                    <a:pt x="27496" y="41720"/>
                  </a:lnTo>
                  <a:lnTo>
                    <a:pt x="27936" y="41243"/>
                  </a:lnTo>
                  <a:lnTo>
                    <a:pt x="27936" y="41720"/>
                  </a:lnTo>
                  <a:lnTo>
                    <a:pt x="28412" y="41243"/>
                  </a:lnTo>
                  <a:lnTo>
                    <a:pt x="28852" y="40804"/>
                  </a:lnTo>
                  <a:lnTo>
                    <a:pt x="28412" y="40327"/>
                  </a:lnTo>
                  <a:lnTo>
                    <a:pt x="28852" y="39887"/>
                  </a:lnTo>
                  <a:lnTo>
                    <a:pt x="28412" y="38971"/>
                  </a:lnTo>
                  <a:lnTo>
                    <a:pt x="28852" y="38494"/>
                  </a:lnTo>
                  <a:lnTo>
                    <a:pt x="29329" y="38054"/>
                  </a:lnTo>
                  <a:lnTo>
                    <a:pt x="29329" y="37577"/>
                  </a:lnTo>
                  <a:lnTo>
                    <a:pt x="29769" y="36221"/>
                  </a:lnTo>
                  <a:lnTo>
                    <a:pt x="30685" y="35744"/>
                  </a:lnTo>
                  <a:lnTo>
                    <a:pt x="31162" y="34828"/>
                  </a:lnTo>
                  <a:lnTo>
                    <a:pt x="30685" y="33911"/>
                  </a:lnTo>
                  <a:lnTo>
                    <a:pt x="30245" y="33471"/>
                  </a:lnTo>
                  <a:lnTo>
                    <a:pt x="28852" y="32995"/>
                  </a:lnTo>
                  <a:lnTo>
                    <a:pt x="27019" y="32555"/>
                  </a:lnTo>
                  <a:lnTo>
                    <a:pt x="26579" y="32078"/>
                  </a:lnTo>
                  <a:lnTo>
                    <a:pt x="26103" y="31638"/>
                  </a:lnTo>
                  <a:lnTo>
                    <a:pt x="25663" y="31638"/>
                  </a:lnTo>
                  <a:lnTo>
                    <a:pt x="25186" y="30722"/>
                  </a:lnTo>
                  <a:lnTo>
                    <a:pt x="26103" y="30722"/>
                  </a:lnTo>
                  <a:lnTo>
                    <a:pt x="26579" y="30245"/>
                  </a:lnTo>
                  <a:lnTo>
                    <a:pt x="26579" y="29805"/>
                  </a:lnTo>
                  <a:lnTo>
                    <a:pt x="26579" y="29329"/>
                  </a:lnTo>
                  <a:lnTo>
                    <a:pt x="26103" y="28889"/>
                  </a:lnTo>
                  <a:lnTo>
                    <a:pt x="25663" y="28412"/>
                  </a:lnTo>
                  <a:lnTo>
                    <a:pt x="24746" y="28412"/>
                  </a:lnTo>
                  <a:lnTo>
                    <a:pt x="24746" y="27972"/>
                  </a:lnTo>
                  <a:lnTo>
                    <a:pt x="24746" y="27496"/>
                  </a:lnTo>
                  <a:lnTo>
                    <a:pt x="24270" y="27056"/>
                  </a:lnTo>
                  <a:lnTo>
                    <a:pt x="23830" y="27056"/>
                  </a:lnTo>
                  <a:lnTo>
                    <a:pt x="24746" y="26579"/>
                  </a:lnTo>
                  <a:lnTo>
                    <a:pt x="24270" y="26139"/>
                  </a:lnTo>
                  <a:lnTo>
                    <a:pt x="24270" y="25663"/>
                  </a:lnTo>
                  <a:lnTo>
                    <a:pt x="23830" y="26139"/>
                  </a:lnTo>
                  <a:lnTo>
                    <a:pt x="23353" y="25663"/>
                  </a:lnTo>
                  <a:lnTo>
                    <a:pt x="23353" y="25223"/>
                  </a:lnTo>
                  <a:lnTo>
                    <a:pt x="23353" y="24746"/>
                  </a:lnTo>
                  <a:lnTo>
                    <a:pt x="22913" y="24306"/>
                  </a:lnTo>
                  <a:lnTo>
                    <a:pt x="22913" y="23830"/>
                  </a:lnTo>
                  <a:lnTo>
                    <a:pt x="22437" y="23830"/>
                  </a:lnTo>
                  <a:lnTo>
                    <a:pt x="22437" y="23390"/>
                  </a:lnTo>
                  <a:lnTo>
                    <a:pt x="22437" y="22913"/>
                  </a:lnTo>
                  <a:lnTo>
                    <a:pt x="22913" y="22473"/>
                  </a:lnTo>
                  <a:lnTo>
                    <a:pt x="22437" y="21557"/>
                  </a:lnTo>
                  <a:lnTo>
                    <a:pt x="22913" y="21080"/>
                  </a:lnTo>
                  <a:lnTo>
                    <a:pt x="22913" y="20640"/>
                  </a:lnTo>
                  <a:lnTo>
                    <a:pt x="22913" y="20164"/>
                  </a:lnTo>
                  <a:lnTo>
                    <a:pt x="22437" y="19247"/>
                  </a:lnTo>
                  <a:lnTo>
                    <a:pt x="21520" y="18331"/>
                  </a:lnTo>
                  <a:lnTo>
                    <a:pt x="21080" y="17891"/>
                  </a:lnTo>
                  <a:lnTo>
                    <a:pt x="20164" y="17414"/>
                  </a:lnTo>
                  <a:lnTo>
                    <a:pt x="20164" y="16974"/>
                  </a:lnTo>
                  <a:lnTo>
                    <a:pt x="19687" y="16498"/>
                  </a:lnTo>
                  <a:lnTo>
                    <a:pt x="19247" y="15581"/>
                  </a:lnTo>
                  <a:lnTo>
                    <a:pt x="18771" y="14665"/>
                  </a:lnTo>
                  <a:lnTo>
                    <a:pt x="18771" y="14225"/>
                  </a:lnTo>
                  <a:lnTo>
                    <a:pt x="18771" y="13308"/>
                  </a:lnTo>
                  <a:lnTo>
                    <a:pt x="19247" y="12392"/>
                  </a:lnTo>
                  <a:lnTo>
                    <a:pt x="19247" y="11915"/>
                  </a:lnTo>
                  <a:lnTo>
                    <a:pt x="19247" y="10999"/>
                  </a:lnTo>
                  <a:lnTo>
                    <a:pt x="18331" y="10082"/>
                  </a:lnTo>
                  <a:lnTo>
                    <a:pt x="17414" y="9642"/>
                  </a:lnTo>
                  <a:lnTo>
                    <a:pt x="16938" y="9642"/>
                  </a:lnTo>
                  <a:lnTo>
                    <a:pt x="16938" y="9166"/>
                  </a:lnTo>
                  <a:lnTo>
                    <a:pt x="16498" y="8726"/>
                  </a:lnTo>
                  <a:lnTo>
                    <a:pt x="16021" y="8249"/>
                  </a:lnTo>
                  <a:lnTo>
                    <a:pt x="15581" y="7809"/>
                  </a:lnTo>
                  <a:lnTo>
                    <a:pt x="15581" y="7333"/>
                  </a:lnTo>
                  <a:lnTo>
                    <a:pt x="16021" y="6893"/>
                  </a:lnTo>
                  <a:lnTo>
                    <a:pt x="16021" y="6416"/>
                  </a:lnTo>
                  <a:lnTo>
                    <a:pt x="16498" y="5976"/>
                  </a:lnTo>
                  <a:lnTo>
                    <a:pt x="16021" y="5976"/>
                  </a:lnTo>
                  <a:lnTo>
                    <a:pt x="16021" y="5500"/>
                  </a:lnTo>
                  <a:lnTo>
                    <a:pt x="16021" y="5060"/>
                  </a:lnTo>
                  <a:lnTo>
                    <a:pt x="15581" y="4583"/>
                  </a:lnTo>
                  <a:lnTo>
                    <a:pt x="15581" y="3667"/>
                  </a:lnTo>
                  <a:lnTo>
                    <a:pt x="16021" y="2750"/>
                  </a:lnTo>
                  <a:lnTo>
                    <a:pt x="16021" y="2310"/>
                  </a:lnTo>
                  <a:lnTo>
                    <a:pt x="15581" y="1834"/>
                  </a:lnTo>
                  <a:lnTo>
                    <a:pt x="15105" y="1394"/>
                  </a:lnTo>
                  <a:lnTo>
                    <a:pt x="13272" y="1394"/>
                  </a:lnTo>
                  <a:lnTo>
                    <a:pt x="13748"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4" name="Google Shape;4374;p66"/>
            <p:cNvSpPr/>
            <p:nvPr/>
          </p:nvSpPr>
          <p:spPr>
            <a:xfrm>
              <a:off x="6457440" y="3857204"/>
              <a:ext cx="412533" cy="265205"/>
            </a:xfrm>
            <a:custGeom>
              <a:rect b="b" l="l" r="r" t="t"/>
              <a:pathLst>
                <a:path extrusionOk="0" h="16498" w="25663">
                  <a:moveTo>
                    <a:pt x="17854" y="0"/>
                  </a:moveTo>
                  <a:lnTo>
                    <a:pt x="16021" y="917"/>
                  </a:lnTo>
                  <a:lnTo>
                    <a:pt x="15581" y="917"/>
                  </a:lnTo>
                  <a:lnTo>
                    <a:pt x="15104" y="2310"/>
                  </a:lnTo>
                  <a:lnTo>
                    <a:pt x="13748" y="3226"/>
                  </a:lnTo>
                  <a:lnTo>
                    <a:pt x="12831" y="3666"/>
                  </a:lnTo>
                  <a:lnTo>
                    <a:pt x="12355" y="4143"/>
                  </a:lnTo>
                  <a:lnTo>
                    <a:pt x="11438" y="4583"/>
                  </a:lnTo>
                  <a:lnTo>
                    <a:pt x="10522" y="4143"/>
                  </a:lnTo>
                  <a:lnTo>
                    <a:pt x="7332" y="4143"/>
                  </a:lnTo>
                  <a:lnTo>
                    <a:pt x="6416" y="4583"/>
                  </a:lnTo>
                  <a:lnTo>
                    <a:pt x="5499" y="4143"/>
                  </a:lnTo>
                  <a:lnTo>
                    <a:pt x="2273" y="4143"/>
                  </a:lnTo>
                  <a:lnTo>
                    <a:pt x="2273" y="3666"/>
                  </a:lnTo>
                  <a:lnTo>
                    <a:pt x="2273" y="3226"/>
                  </a:lnTo>
                  <a:lnTo>
                    <a:pt x="2273" y="2750"/>
                  </a:lnTo>
                  <a:lnTo>
                    <a:pt x="1833" y="2310"/>
                  </a:lnTo>
                  <a:lnTo>
                    <a:pt x="917" y="2750"/>
                  </a:lnTo>
                  <a:lnTo>
                    <a:pt x="440" y="3666"/>
                  </a:lnTo>
                  <a:lnTo>
                    <a:pt x="0" y="3666"/>
                  </a:lnTo>
                  <a:lnTo>
                    <a:pt x="440" y="4583"/>
                  </a:lnTo>
                  <a:lnTo>
                    <a:pt x="917" y="5499"/>
                  </a:lnTo>
                  <a:lnTo>
                    <a:pt x="1357" y="5976"/>
                  </a:lnTo>
                  <a:lnTo>
                    <a:pt x="1357" y="6416"/>
                  </a:lnTo>
                  <a:lnTo>
                    <a:pt x="2273" y="6416"/>
                  </a:lnTo>
                  <a:lnTo>
                    <a:pt x="2750" y="6892"/>
                  </a:lnTo>
                  <a:lnTo>
                    <a:pt x="2273" y="7332"/>
                  </a:lnTo>
                  <a:lnTo>
                    <a:pt x="2273" y="7809"/>
                  </a:lnTo>
                  <a:lnTo>
                    <a:pt x="1357" y="8249"/>
                  </a:lnTo>
                  <a:lnTo>
                    <a:pt x="1357" y="8725"/>
                  </a:lnTo>
                  <a:lnTo>
                    <a:pt x="1357" y="9642"/>
                  </a:lnTo>
                  <a:lnTo>
                    <a:pt x="1357" y="10082"/>
                  </a:lnTo>
                  <a:lnTo>
                    <a:pt x="917" y="10082"/>
                  </a:lnTo>
                  <a:lnTo>
                    <a:pt x="917" y="10998"/>
                  </a:lnTo>
                  <a:lnTo>
                    <a:pt x="917" y="11475"/>
                  </a:lnTo>
                  <a:lnTo>
                    <a:pt x="1357" y="12391"/>
                  </a:lnTo>
                  <a:lnTo>
                    <a:pt x="2273" y="12831"/>
                  </a:lnTo>
                  <a:lnTo>
                    <a:pt x="2750" y="13308"/>
                  </a:lnTo>
                  <a:lnTo>
                    <a:pt x="3190" y="13748"/>
                  </a:lnTo>
                  <a:lnTo>
                    <a:pt x="3666" y="14224"/>
                  </a:lnTo>
                  <a:lnTo>
                    <a:pt x="4106" y="14664"/>
                  </a:lnTo>
                  <a:lnTo>
                    <a:pt x="4583" y="15141"/>
                  </a:lnTo>
                  <a:lnTo>
                    <a:pt x="4583" y="15581"/>
                  </a:lnTo>
                  <a:lnTo>
                    <a:pt x="4106" y="16057"/>
                  </a:lnTo>
                  <a:lnTo>
                    <a:pt x="5023" y="16497"/>
                  </a:lnTo>
                  <a:lnTo>
                    <a:pt x="6856" y="16497"/>
                  </a:lnTo>
                  <a:lnTo>
                    <a:pt x="7772" y="16057"/>
                  </a:lnTo>
                  <a:lnTo>
                    <a:pt x="8249" y="16497"/>
                  </a:lnTo>
                  <a:lnTo>
                    <a:pt x="9165" y="16057"/>
                  </a:lnTo>
                  <a:lnTo>
                    <a:pt x="8689" y="15581"/>
                  </a:lnTo>
                  <a:lnTo>
                    <a:pt x="9165" y="15581"/>
                  </a:lnTo>
                  <a:lnTo>
                    <a:pt x="10082" y="15141"/>
                  </a:lnTo>
                  <a:lnTo>
                    <a:pt x="10998" y="15141"/>
                  </a:lnTo>
                  <a:lnTo>
                    <a:pt x="11438" y="14664"/>
                  </a:lnTo>
                  <a:lnTo>
                    <a:pt x="11915" y="15581"/>
                  </a:lnTo>
                  <a:lnTo>
                    <a:pt x="13271" y="15581"/>
                  </a:lnTo>
                  <a:lnTo>
                    <a:pt x="13748" y="15141"/>
                  </a:lnTo>
                  <a:lnTo>
                    <a:pt x="15104" y="15141"/>
                  </a:lnTo>
                  <a:lnTo>
                    <a:pt x="15581" y="14664"/>
                  </a:lnTo>
                  <a:lnTo>
                    <a:pt x="17414" y="14664"/>
                  </a:lnTo>
                  <a:lnTo>
                    <a:pt x="17414" y="14224"/>
                  </a:lnTo>
                  <a:lnTo>
                    <a:pt x="16937" y="13748"/>
                  </a:lnTo>
                  <a:lnTo>
                    <a:pt x="16937" y="13308"/>
                  </a:lnTo>
                  <a:lnTo>
                    <a:pt x="17854" y="12831"/>
                  </a:lnTo>
                  <a:lnTo>
                    <a:pt x="18330" y="12831"/>
                  </a:lnTo>
                  <a:lnTo>
                    <a:pt x="18330" y="12391"/>
                  </a:lnTo>
                  <a:lnTo>
                    <a:pt x="18770" y="11915"/>
                  </a:lnTo>
                  <a:lnTo>
                    <a:pt x="18770" y="11475"/>
                  </a:lnTo>
                  <a:lnTo>
                    <a:pt x="19687" y="11475"/>
                  </a:lnTo>
                  <a:lnTo>
                    <a:pt x="20163" y="10998"/>
                  </a:lnTo>
                  <a:lnTo>
                    <a:pt x="21996" y="10998"/>
                  </a:lnTo>
                  <a:lnTo>
                    <a:pt x="21996" y="11475"/>
                  </a:lnTo>
                  <a:lnTo>
                    <a:pt x="23353" y="11475"/>
                  </a:lnTo>
                  <a:lnTo>
                    <a:pt x="24746" y="10998"/>
                  </a:lnTo>
                  <a:lnTo>
                    <a:pt x="24746" y="10558"/>
                  </a:lnTo>
                  <a:lnTo>
                    <a:pt x="24269" y="9642"/>
                  </a:lnTo>
                  <a:lnTo>
                    <a:pt x="23829" y="9642"/>
                  </a:lnTo>
                  <a:lnTo>
                    <a:pt x="23353" y="9165"/>
                  </a:lnTo>
                  <a:lnTo>
                    <a:pt x="23353" y="8725"/>
                  </a:lnTo>
                  <a:lnTo>
                    <a:pt x="22436" y="8725"/>
                  </a:lnTo>
                  <a:lnTo>
                    <a:pt x="21996" y="9642"/>
                  </a:lnTo>
                  <a:lnTo>
                    <a:pt x="21996" y="8249"/>
                  </a:lnTo>
                  <a:lnTo>
                    <a:pt x="21996" y="7809"/>
                  </a:lnTo>
                  <a:lnTo>
                    <a:pt x="22436" y="7332"/>
                  </a:lnTo>
                  <a:lnTo>
                    <a:pt x="22913" y="7332"/>
                  </a:lnTo>
                  <a:lnTo>
                    <a:pt x="22913" y="6892"/>
                  </a:lnTo>
                  <a:lnTo>
                    <a:pt x="23353" y="6416"/>
                  </a:lnTo>
                  <a:lnTo>
                    <a:pt x="22913" y="5976"/>
                  </a:lnTo>
                  <a:lnTo>
                    <a:pt x="22436" y="5059"/>
                  </a:lnTo>
                  <a:lnTo>
                    <a:pt x="23353" y="5059"/>
                  </a:lnTo>
                  <a:lnTo>
                    <a:pt x="22913" y="4143"/>
                  </a:lnTo>
                  <a:lnTo>
                    <a:pt x="22913" y="2750"/>
                  </a:lnTo>
                  <a:lnTo>
                    <a:pt x="25186" y="2750"/>
                  </a:lnTo>
                  <a:lnTo>
                    <a:pt x="25662" y="2310"/>
                  </a:lnTo>
                  <a:lnTo>
                    <a:pt x="25186" y="1393"/>
                  </a:lnTo>
                  <a:lnTo>
                    <a:pt x="22913" y="477"/>
                  </a:lnTo>
                  <a:lnTo>
                    <a:pt x="21520" y="477"/>
                  </a:lnTo>
                  <a:lnTo>
                    <a:pt x="20603" y="917"/>
                  </a:lnTo>
                  <a:lnTo>
                    <a:pt x="20163" y="477"/>
                  </a:lnTo>
                  <a:lnTo>
                    <a:pt x="18770" y="477"/>
                  </a:lnTo>
                  <a:lnTo>
                    <a:pt x="17854"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5" name="Google Shape;4375;p66"/>
            <p:cNvSpPr/>
            <p:nvPr/>
          </p:nvSpPr>
          <p:spPr>
            <a:xfrm>
              <a:off x="6538168" y="4122394"/>
              <a:ext cx="16" cy="16"/>
            </a:xfrm>
            <a:custGeom>
              <a:rect b="b" l="l" r="r" t="t"/>
              <a:pathLst>
                <a:path extrusionOk="0" h="1" w="1">
                  <a:moveTo>
                    <a:pt x="1" y="0"/>
                  </a:moveTo>
                  <a:lnTo>
                    <a:pt x="1"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6" name="Google Shape;4376;p66"/>
            <p:cNvSpPr/>
            <p:nvPr/>
          </p:nvSpPr>
          <p:spPr>
            <a:xfrm>
              <a:off x="6339578" y="3503603"/>
              <a:ext cx="566933" cy="427274"/>
            </a:xfrm>
            <a:custGeom>
              <a:rect b="b" l="l" r="r" t="t"/>
              <a:pathLst>
                <a:path extrusionOk="0" h="26580" w="35268">
                  <a:moveTo>
                    <a:pt x="19687" y="1"/>
                  </a:moveTo>
                  <a:lnTo>
                    <a:pt x="18330" y="478"/>
                  </a:lnTo>
                  <a:lnTo>
                    <a:pt x="18330" y="917"/>
                  </a:lnTo>
                  <a:lnTo>
                    <a:pt x="18330" y="1394"/>
                  </a:lnTo>
                  <a:lnTo>
                    <a:pt x="16021" y="1394"/>
                  </a:lnTo>
                  <a:lnTo>
                    <a:pt x="15104" y="2311"/>
                  </a:lnTo>
                  <a:lnTo>
                    <a:pt x="14664" y="2750"/>
                  </a:lnTo>
                  <a:lnTo>
                    <a:pt x="13271" y="2311"/>
                  </a:lnTo>
                  <a:lnTo>
                    <a:pt x="12831" y="2311"/>
                  </a:lnTo>
                  <a:lnTo>
                    <a:pt x="11915" y="2750"/>
                  </a:lnTo>
                  <a:lnTo>
                    <a:pt x="11438" y="3227"/>
                  </a:lnTo>
                  <a:lnTo>
                    <a:pt x="10522" y="3227"/>
                  </a:lnTo>
                  <a:lnTo>
                    <a:pt x="9605" y="2750"/>
                  </a:lnTo>
                  <a:lnTo>
                    <a:pt x="9165" y="2750"/>
                  </a:lnTo>
                  <a:lnTo>
                    <a:pt x="8249" y="2311"/>
                  </a:lnTo>
                  <a:lnTo>
                    <a:pt x="6856" y="2750"/>
                  </a:lnTo>
                  <a:lnTo>
                    <a:pt x="5939" y="2750"/>
                  </a:lnTo>
                  <a:lnTo>
                    <a:pt x="6856" y="4144"/>
                  </a:lnTo>
                  <a:lnTo>
                    <a:pt x="6856" y="4583"/>
                  </a:lnTo>
                  <a:lnTo>
                    <a:pt x="6416" y="5060"/>
                  </a:lnTo>
                  <a:lnTo>
                    <a:pt x="5939" y="5500"/>
                  </a:lnTo>
                  <a:lnTo>
                    <a:pt x="5499" y="5977"/>
                  </a:lnTo>
                  <a:lnTo>
                    <a:pt x="5023" y="5977"/>
                  </a:lnTo>
                  <a:lnTo>
                    <a:pt x="4583" y="6416"/>
                  </a:lnTo>
                  <a:lnTo>
                    <a:pt x="4106" y="6893"/>
                  </a:lnTo>
                  <a:lnTo>
                    <a:pt x="4106" y="8250"/>
                  </a:lnTo>
                  <a:lnTo>
                    <a:pt x="3666" y="8726"/>
                  </a:lnTo>
                  <a:lnTo>
                    <a:pt x="3666" y="10083"/>
                  </a:lnTo>
                  <a:lnTo>
                    <a:pt x="3190" y="10559"/>
                  </a:lnTo>
                  <a:lnTo>
                    <a:pt x="2750" y="10999"/>
                  </a:lnTo>
                  <a:lnTo>
                    <a:pt x="2273" y="10999"/>
                  </a:lnTo>
                  <a:lnTo>
                    <a:pt x="2273" y="11476"/>
                  </a:lnTo>
                  <a:lnTo>
                    <a:pt x="1833" y="12392"/>
                  </a:lnTo>
                  <a:lnTo>
                    <a:pt x="1357" y="12832"/>
                  </a:lnTo>
                  <a:lnTo>
                    <a:pt x="917" y="13309"/>
                  </a:lnTo>
                  <a:lnTo>
                    <a:pt x="440" y="13749"/>
                  </a:lnTo>
                  <a:lnTo>
                    <a:pt x="0" y="14665"/>
                  </a:lnTo>
                  <a:lnTo>
                    <a:pt x="0" y="15582"/>
                  </a:lnTo>
                  <a:lnTo>
                    <a:pt x="917" y="15582"/>
                  </a:lnTo>
                  <a:lnTo>
                    <a:pt x="917" y="16058"/>
                  </a:lnTo>
                  <a:lnTo>
                    <a:pt x="917" y="16975"/>
                  </a:lnTo>
                  <a:lnTo>
                    <a:pt x="917" y="17415"/>
                  </a:lnTo>
                  <a:lnTo>
                    <a:pt x="1357" y="17891"/>
                  </a:lnTo>
                  <a:lnTo>
                    <a:pt x="1357" y="19248"/>
                  </a:lnTo>
                  <a:lnTo>
                    <a:pt x="1833" y="19248"/>
                  </a:lnTo>
                  <a:lnTo>
                    <a:pt x="2273" y="18808"/>
                  </a:lnTo>
                  <a:lnTo>
                    <a:pt x="2750" y="18808"/>
                  </a:lnTo>
                  <a:lnTo>
                    <a:pt x="3190" y="19248"/>
                  </a:lnTo>
                  <a:lnTo>
                    <a:pt x="3666" y="19724"/>
                  </a:lnTo>
                  <a:lnTo>
                    <a:pt x="3666" y="20164"/>
                  </a:lnTo>
                  <a:lnTo>
                    <a:pt x="3190" y="21081"/>
                  </a:lnTo>
                  <a:lnTo>
                    <a:pt x="3190" y="21557"/>
                  </a:lnTo>
                  <a:lnTo>
                    <a:pt x="3190" y="21997"/>
                  </a:lnTo>
                  <a:lnTo>
                    <a:pt x="4583" y="21997"/>
                  </a:lnTo>
                  <a:lnTo>
                    <a:pt x="4583" y="21557"/>
                  </a:lnTo>
                  <a:lnTo>
                    <a:pt x="5023" y="21557"/>
                  </a:lnTo>
                  <a:lnTo>
                    <a:pt x="5499" y="21997"/>
                  </a:lnTo>
                  <a:lnTo>
                    <a:pt x="6856" y="22474"/>
                  </a:lnTo>
                  <a:lnTo>
                    <a:pt x="6856" y="21997"/>
                  </a:lnTo>
                  <a:lnTo>
                    <a:pt x="8249" y="21557"/>
                  </a:lnTo>
                  <a:lnTo>
                    <a:pt x="8689" y="21997"/>
                  </a:lnTo>
                  <a:lnTo>
                    <a:pt x="8249" y="22474"/>
                  </a:lnTo>
                  <a:lnTo>
                    <a:pt x="8249" y="22914"/>
                  </a:lnTo>
                  <a:lnTo>
                    <a:pt x="8689" y="22914"/>
                  </a:lnTo>
                  <a:lnTo>
                    <a:pt x="9165" y="23830"/>
                  </a:lnTo>
                  <a:lnTo>
                    <a:pt x="9165" y="24307"/>
                  </a:lnTo>
                  <a:lnTo>
                    <a:pt x="9605" y="24747"/>
                  </a:lnTo>
                  <a:lnTo>
                    <a:pt x="9605" y="25223"/>
                  </a:lnTo>
                  <a:lnTo>
                    <a:pt x="9605" y="25663"/>
                  </a:lnTo>
                  <a:lnTo>
                    <a:pt x="9605" y="26140"/>
                  </a:lnTo>
                  <a:lnTo>
                    <a:pt x="12831" y="26140"/>
                  </a:lnTo>
                  <a:lnTo>
                    <a:pt x="13748" y="26580"/>
                  </a:lnTo>
                  <a:lnTo>
                    <a:pt x="14664" y="26140"/>
                  </a:lnTo>
                  <a:lnTo>
                    <a:pt x="17854" y="26140"/>
                  </a:lnTo>
                  <a:lnTo>
                    <a:pt x="18770" y="26580"/>
                  </a:lnTo>
                  <a:lnTo>
                    <a:pt x="19687" y="26140"/>
                  </a:lnTo>
                  <a:lnTo>
                    <a:pt x="20163" y="25663"/>
                  </a:lnTo>
                  <a:lnTo>
                    <a:pt x="21080" y="25223"/>
                  </a:lnTo>
                  <a:lnTo>
                    <a:pt x="22436" y="24307"/>
                  </a:lnTo>
                  <a:lnTo>
                    <a:pt x="22913" y="22914"/>
                  </a:lnTo>
                  <a:lnTo>
                    <a:pt x="23353" y="22914"/>
                  </a:lnTo>
                  <a:lnTo>
                    <a:pt x="25186" y="21997"/>
                  </a:lnTo>
                  <a:lnTo>
                    <a:pt x="26102" y="22474"/>
                  </a:lnTo>
                  <a:lnTo>
                    <a:pt x="27495" y="22474"/>
                  </a:lnTo>
                  <a:lnTo>
                    <a:pt x="27935" y="22914"/>
                  </a:lnTo>
                  <a:lnTo>
                    <a:pt x="28852" y="22474"/>
                  </a:lnTo>
                  <a:lnTo>
                    <a:pt x="30245" y="22474"/>
                  </a:lnTo>
                  <a:lnTo>
                    <a:pt x="32518" y="23390"/>
                  </a:lnTo>
                  <a:lnTo>
                    <a:pt x="32518" y="22914"/>
                  </a:lnTo>
                  <a:lnTo>
                    <a:pt x="32518" y="21997"/>
                  </a:lnTo>
                  <a:lnTo>
                    <a:pt x="32078" y="21081"/>
                  </a:lnTo>
                  <a:lnTo>
                    <a:pt x="32078" y="20164"/>
                  </a:lnTo>
                  <a:lnTo>
                    <a:pt x="32078" y="19724"/>
                  </a:lnTo>
                  <a:lnTo>
                    <a:pt x="32518" y="19248"/>
                  </a:lnTo>
                  <a:lnTo>
                    <a:pt x="32994" y="18808"/>
                  </a:lnTo>
                  <a:lnTo>
                    <a:pt x="32078" y="18808"/>
                  </a:lnTo>
                  <a:lnTo>
                    <a:pt x="32078" y="18331"/>
                  </a:lnTo>
                  <a:lnTo>
                    <a:pt x="32518" y="17415"/>
                  </a:lnTo>
                  <a:lnTo>
                    <a:pt x="32518" y="16975"/>
                  </a:lnTo>
                  <a:lnTo>
                    <a:pt x="32994" y="16498"/>
                  </a:lnTo>
                  <a:lnTo>
                    <a:pt x="33434" y="16975"/>
                  </a:lnTo>
                  <a:lnTo>
                    <a:pt x="33434" y="17891"/>
                  </a:lnTo>
                  <a:lnTo>
                    <a:pt x="33911" y="17891"/>
                  </a:lnTo>
                  <a:lnTo>
                    <a:pt x="34351" y="17415"/>
                  </a:lnTo>
                  <a:lnTo>
                    <a:pt x="34351" y="16498"/>
                  </a:lnTo>
                  <a:lnTo>
                    <a:pt x="34827" y="16498"/>
                  </a:lnTo>
                  <a:lnTo>
                    <a:pt x="35267" y="15582"/>
                  </a:lnTo>
                  <a:lnTo>
                    <a:pt x="35267" y="13749"/>
                  </a:lnTo>
                  <a:lnTo>
                    <a:pt x="34827" y="14665"/>
                  </a:lnTo>
                  <a:lnTo>
                    <a:pt x="34351" y="13749"/>
                  </a:lnTo>
                  <a:lnTo>
                    <a:pt x="33911" y="13749"/>
                  </a:lnTo>
                  <a:lnTo>
                    <a:pt x="33911" y="13309"/>
                  </a:lnTo>
                  <a:lnTo>
                    <a:pt x="32518" y="13309"/>
                  </a:lnTo>
                  <a:lnTo>
                    <a:pt x="32078" y="13749"/>
                  </a:lnTo>
                  <a:lnTo>
                    <a:pt x="31601" y="14225"/>
                  </a:lnTo>
                  <a:lnTo>
                    <a:pt x="31161" y="13749"/>
                  </a:lnTo>
                  <a:lnTo>
                    <a:pt x="29768" y="13749"/>
                  </a:lnTo>
                  <a:lnTo>
                    <a:pt x="29328" y="13309"/>
                  </a:lnTo>
                  <a:lnTo>
                    <a:pt x="29328" y="12392"/>
                  </a:lnTo>
                  <a:lnTo>
                    <a:pt x="28852" y="10999"/>
                  </a:lnTo>
                  <a:lnTo>
                    <a:pt x="28852" y="10559"/>
                  </a:lnTo>
                  <a:lnTo>
                    <a:pt x="28412" y="10083"/>
                  </a:lnTo>
                  <a:lnTo>
                    <a:pt x="28412" y="9643"/>
                  </a:lnTo>
                  <a:lnTo>
                    <a:pt x="28412" y="9166"/>
                  </a:lnTo>
                  <a:lnTo>
                    <a:pt x="28852" y="9166"/>
                  </a:lnTo>
                  <a:lnTo>
                    <a:pt x="28852" y="8250"/>
                  </a:lnTo>
                  <a:lnTo>
                    <a:pt x="28852" y="7810"/>
                  </a:lnTo>
                  <a:lnTo>
                    <a:pt x="28412" y="6893"/>
                  </a:lnTo>
                  <a:lnTo>
                    <a:pt x="28412" y="6416"/>
                  </a:lnTo>
                  <a:lnTo>
                    <a:pt x="27019" y="5977"/>
                  </a:lnTo>
                  <a:lnTo>
                    <a:pt x="26579" y="5500"/>
                  </a:lnTo>
                  <a:lnTo>
                    <a:pt x="26102" y="5060"/>
                  </a:lnTo>
                  <a:lnTo>
                    <a:pt x="26102" y="4144"/>
                  </a:lnTo>
                  <a:lnTo>
                    <a:pt x="25186" y="3667"/>
                  </a:lnTo>
                  <a:lnTo>
                    <a:pt x="23829" y="3227"/>
                  </a:lnTo>
                  <a:lnTo>
                    <a:pt x="23829" y="1834"/>
                  </a:lnTo>
                  <a:lnTo>
                    <a:pt x="22436" y="917"/>
                  </a:lnTo>
                  <a:lnTo>
                    <a:pt x="21996" y="478"/>
                  </a:lnTo>
                  <a:lnTo>
                    <a:pt x="21520" y="478"/>
                  </a:lnTo>
                  <a:lnTo>
                    <a:pt x="20603"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7" name="Google Shape;4377;p66"/>
            <p:cNvSpPr/>
            <p:nvPr/>
          </p:nvSpPr>
          <p:spPr>
            <a:xfrm>
              <a:off x="6744427" y="4033997"/>
              <a:ext cx="184477" cy="162068"/>
            </a:xfrm>
            <a:custGeom>
              <a:rect b="b" l="l" r="r" t="t"/>
              <a:pathLst>
                <a:path extrusionOk="0" h="10082" w="11476">
                  <a:moveTo>
                    <a:pt x="2310" y="0"/>
                  </a:moveTo>
                  <a:lnTo>
                    <a:pt x="1834" y="477"/>
                  </a:lnTo>
                  <a:lnTo>
                    <a:pt x="917" y="477"/>
                  </a:lnTo>
                  <a:lnTo>
                    <a:pt x="917" y="917"/>
                  </a:lnTo>
                  <a:lnTo>
                    <a:pt x="477" y="1393"/>
                  </a:lnTo>
                  <a:lnTo>
                    <a:pt x="477" y="1833"/>
                  </a:lnTo>
                  <a:lnTo>
                    <a:pt x="917" y="1833"/>
                  </a:lnTo>
                  <a:lnTo>
                    <a:pt x="1394" y="2310"/>
                  </a:lnTo>
                  <a:lnTo>
                    <a:pt x="1834" y="2310"/>
                  </a:lnTo>
                  <a:lnTo>
                    <a:pt x="1834" y="2750"/>
                  </a:lnTo>
                  <a:lnTo>
                    <a:pt x="1834" y="3226"/>
                  </a:lnTo>
                  <a:lnTo>
                    <a:pt x="1834" y="3666"/>
                  </a:lnTo>
                  <a:lnTo>
                    <a:pt x="1394" y="4143"/>
                  </a:lnTo>
                  <a:lnTo>
                    <a:pt x="1394" y="4583"/>
                  </a:lnTo>
                  <a:lnTo>
                    <a:pt x="917" y="4583"/>
                  </a:lnTo>
                  <a:lnTo>
                    <a:pt x="917" y="5059"/>
                  </a:lnTo>
                  <a:lnTo>
                    <a:pt x="917" y="5976"/>
                  </a:lnTo>
                  <a:lnTo>
                    <a:pt x="917" y="6416"/>
                  </a:lnTo>
                  <a:lnTo>
                    <a:pt x="477" y="6416"/>
                  </a:lnTo>
                  <a:lnTo>
                    <a:pt x="477" y="6892"/>
                  </a:lnTo>
                  <a:lnTo>
                    <a:pt x="1" y="7332"/>
                  </a:lnTo>
                  <a:lnTo>
                    <a:pt x="477" y="7809"/>
                  </a:lnTo>
                  <a:lnTo>
                    <a:pt x="1834" y="7809"/>
                  </a:lnTo>
                  <a:lnTo>
                    <a:pt x="2310" y="7332"/>
                  </a:lnTo>
                  <a:lnTo>
                    <a:pt x="2310" y="7809"/>
                  </a:lnTo>
                  <a:lnTo>
                    <a:pt x="2310" y="8249"/>
                  </a:lnTo>
                  <a:lnTo>
                    <a:pt x="1834" y="8249"/>
                  </a:lnTo>
                  <a:lnTo>
                    <a:pt x="917" y="9642"/>
                  </a:lnTo>
                  <a:lnTo>
                    <a:pt x="1834" y="10082"/>
                  </a:lnTo>
                  <a:lnTo>
                    <a:pt x="2310" y="9165"/>
                  </a:lnTo>
                  <a:lnTo>
                    <a:pt x="3667" y="8725"/>
                  </a:lnTo>
                  <a:lnTo>
                    <a:pt x="4143" y="8249"/>
                  </a:lnTo>
                  <a:lnTo>
                    <a:pt x="5060" y="7809"/>
                  </a:lnTo>
                  <a:lnTo>
                    <a:pt x="5060" y="7332"/>
                  </a:lnTo>
                  <a:lnTo>
                    <a:pt x="5500" y="6892"/>
                  </a:lnTo>
                  <a:lnTo>
                    <a:pt x="6416" y="5976"/>
                  </a:lnTo>
                  <a:lnTo>
                    <a:pt x="6893" y="5499"/>
                  </a:lnTo>
                  <a:lnTo>
                    <a:pt x="7333" y="5059"/>
                  </a:lnTo>
                  <a:lnTo>
                    <a:pt x="8249" y="4583"/>
                  </a:lnTo>
                  <a:lnTo>
                    <a:pt x="9642" y="4583"/>
                  </a:lnTo>
                  <a:lnTo>
                    <a:pt x="10559" y="4143"/>
                  </a:lnTo>
                  <a:lnTo>
                    <a:pt x="10999" y="4143"/>
                  </a:lnTo>
                  <a:lnTo>
                    <a:pt x="11475" y="3666"/>
                  </a:lnTo>
                  <a:lnTo>
                    <a:pt x="11475" y="2750"/>
                  </a:lnTo>
                  <a:lnTo>
                    <a:pt x="10999" y="2750"/>
                  </a:lnTo>
                  <a:lnTo>
                    <a:pt x="10082" y="2310"/>
                  </a:lnTo>
                  <a:lnTo>
                    <a:pt x="9642" y="2310"/>
                  </a:lnTo>
                  <a:lnTo>
                    <a:pt x="8249" y="1393"/>
                  </a:lnTo>
                  <a:lnTo>
                    <a:pt x="7333" y="1393"/>
                  </a:lnTo>
                  <a:lnTo>
                    <a:pt x="7333" y="917"/>
                  </a:lnTo>
                  <a:lnTo>
                    <a:pt x="7333" y="477"/>
                  </a:lnTo>
                  <a:lnTo>
                    <a:pt x="6893" y="0"/>
                  </a:lnTo>
                  <a:lnTo>
                    <a:pt x="5500" y="477"/>
                  </a:lnTo>
                  <a:lnTo>
                    <a:pt x="4143" y="477"/>
                  </a:lnTo>
                  <a:lnTo>
                    <a:pt x="414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8" name="Google Shape;4378;p66"/>
            <p:cNvSpPr/>
            <p:nvPr/>
          </p:nvSpPr>
          <p:spPr>
            <a:xfrm>
              <a:off x="6538168" y="4122394"/>
              <a:ext cx="16" cy="16"/>
            </a:xfrm>
            <a:custGeom>
              <a:rect b="b" l="l" r="r" t="t"/>
              <a:pathLst>
                <a:path extrusionOk="0" h="1" w="1">
                  <a:moveTo>
                    <a:pt x="1" y="0"/>
                  </a:move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79" name="Google Shape;4379;p66"/>
            <p:cNvSpPr/>
            <p:nvPr/>
          </p:nvSpPr>
          <p:spPr>
            <a:xfrm>
              <a:off x="6346651" y="4063463"/>
              <a:ext cx="427257" cy="479115"/>
            </a:xfrm>
            <a:custGeom>
              <a:rect b="b" l="l" r="r" t="t"/>
              <a:pathLst>
                <a:path extrusionOk="0" h="29805" w="26579">
                  <a:moveTo>
                    <a:pt x="24746" y="0"/>
                  </a:moveTo>
                  <a:lnTo>
                    <a:pt x="23829" y="477"/>
                  </a:lnTo>
                  <a:lnTo>
                    <a:pt x="23829" y="917"/>
                  </a:lnTo>
                  <a:lnTo>
                    <a:pt x="24306" y="1393"/>
                  </a:lnTo>
                  <a:lnTo>
                    <a:pt x="24306" y="1833"/>
                  </a:lnTo>
                  <a:lnTo>
                    <a:pt x="22473" y="1833"/>
                  </a:lnTo>
                  <a:lnTo>
                    <a:pt x="21996" y="2310"/>
                  </a:lnTo>
                  <a:lnTo>
                    <a:pt x="20640" y="2310"/>
                  </a:lnTo>
                  <a:lnTo>
                    <a:pt x="20163" y="2750"/>
                  </a:lnTo>
                  <a:lnTo>
                    <a:pt x="18807" y="2750"/>
                  </a:lnTo>
                  <a:lnTo>
                    <a:pt x="18330" y="1833"/>
                  </a:lnTo>
                  <a:lnTo>
                    <a:pt x="17890" y="2310"/>
                  </a:lnTo>
                  <a:lnTo>
                    <a:pt x="16974" y="2310"/>
                  </a:lnTo>
                  <a:lnTo>
                    <a:pt x="16057" y="2750"/>
                  </a:lnTo>
                  <a:lnTo>
                    <a:pt x="15581" y="2750"/>
                  </a:lnTo>
                  <a:lnTo>
                    <a:pt x="16057" y="3226"/>
                  </a:lnTo>
                  <a:lnTo>
                    <a:pt x="15141" y="3666"/>
                  </a:lnTo>
                  <a:lnTo>
                    <a:pt x="14664" y="3226"/>
                  </a:lnTo>
                  <a:lnTo>
                    <a:pt x="13748" y="3666"/>
                  </a:lnTo>
                  <a:lnTo>
                    <a:pt x="11915" y="3666"/>
                  </a:lnTo>
                  <a:lnTo>
                    <a:pt x="10998" y="4143"/>
                  </a:lnTo>
                  <a:lnTo>
                    <a:pt x="10558" y="4583"/>
                  </a:lnTo>
                  <a:lnTo>
                    <a:pt x="10082" y="5499"/>
                  </a:lnTo>
                  <a:lnTo>
                    <a:pt x="8725" y="5499"/>
                  </a:lnTo>
                  <a:lnTo>
                    <a:pt x="8249" y="5059"/>
                  </a:lnTo>
                  <a:lnTo>
                    <a:pt x="7809" y="5499"/>
                  </a:lnTo>
                  <a:lnTo>
                    <a:pt x="7809" y="5976"/>
                  </a:lnTo>
                  <a:lnTo>
                    <a:pt x="6416" y="5976"/>
                  </a:lnTo>
                  <a:lnTo>
                    <a:pt x="5499" y="6416"/>
                  </a:lnTo>
                  <a:lnTo>
                    <a:pt x="5059" y="6416"/>
                  </a:lnTo>
                  <a:lnTo>
                    <a:pt x="4143" y="6892"/>
                  </a:lnTo>
                  <a:lnTo>
                    <a:pt x="4143" y="6416"/>
                  </a:lnTo>
                  <a:lnTo>
                    <a:pt x="3666" y="6416"/>
                  </a:lnTo>
                  <a:lnTo>
                    <a:pt x="3666" y="6892"/>
                  </a:lnTo>
                  <a:lnTo>
                    <a:pt x="3226" y="6892"/>
                  </a:lnTo>
                  <a:lnTo>
                    <a:pt x="2750" y="7332"/>
                  </a:lnTo>
                  <a:lnTo>
                    <a:pt x="3226" y="7809"/>
                  </a:lnTo>
                  <a:lnTo>
                    <a:pt x="3666" y="8249"/>
                  </a:lnTo>
                  <a:lnTo>
                    <a:pt x="3666" y="8725"/>
                  </a:lnTo>
                  <a:lnTo>
                    <a:pt x="3666" y="9165"/>
                  </a:lnTo>
                  <a:lnTo>
                    <a:pt x="3226" y="9642"/>
                  </a:lnTo>
                  <a:lnTo>
                    <a:pt x="2750" y="10558"/>
                  </a:lnTo>
                  <a:lnTo>
                    <a:pt x="2310" y="10998"/>
                  </a:lnTo>
                  <a:lnTo>
                    <a:pt x="1833" y="10998"/>
                  </a:lnTo>
                  <a:lnTo>
                    <a:pt x="2750" y="11475"/>
                  </a:lnTo>
                  <a:lnTo>
                    <a:pt x="1833" y="12391"/>
                  </a:lnTo>
                  <a:lnTo>
                    <a:pt x="917" y="12391"/>
                  </a:lnTo>
                  <a:lnTo>
                    <a:pt x="477" y="12831"/>
                  </a:lnTo>
                  <a:lnTo>
                    <a:pt x="917" y="13308"/>
                  </a:lnTo>
                  <a:lnTo>
                    <a:pt x="917" y="13748"/>
                  </a:lnTo>
                  <a:lnTo>
                    <a:pt x="0" y="13748"/>
                  </a:lnTo>
                  <a:lnTo>
                    <a:pt x="917" y="14664"/>
                  </a:lnTo>
                  <a:lnTo>
                    <a:pt x="1393" y="15141"/>
                  </a:lnTo>
                  <a:lnTo>
                    <a:pt x="2310" y="15141"/>
                  </a:lnTo>
                  <a:lnTo>
                    <a:pt x="2310" y="15581"/>
                  </a:lnTo>
                  <a:lnTo>
                    <a:pt x="2310" y="16497"/>
                  </a:lnTo>
                  <a:lnTo>
                    <a:pt x="2750" y="16974"/>
                  </a:lnTo>
                  <a:lnTo>
                    <a:pt x="3226" y="16497"/>
                  </a:lnTo>
                  <a:lnTo>
                    <a:pt x="5059" y="16497"/>
                  </a:lnTo>
                  <a:lnTo>
                    <a:pt x="5059" y="16974"/>
                  </a:lnTo>
                  <a:lnTo>
                    <a:pt x="5059" y="17414"/>
                  </a:lnTo>
                  <a:lnTo>
                    <a:pt x="3226" y="17414"/>
                  </a:lnTo>
                  <a:lnTo>
                    <a:pt x="2750" y="17890"/>
                  </a:lnTo>
                  <a:lnTo>
                    <a:pt x="3226" y="18330"/>
                  </a:lnTo>
                  <a:lnTo>
                    <a:pt x="3666" y="18807"/>
                  </a:lnTo>
                  <a:lnTo>
                    <a:pt x="3666" y="19723"/>
                  </a:lnTo>
                  <a:lnTo>
                    <a:pt x="4143" y="19247"/>
                  </a:lnTo>
                  <a:lnTo>
                    <a:pt x="5059" y="19723"/>
                  </a:lnTo>
                  <a:lnTo>
                    <a:pt x="5499" y="19247"/>
                  </a:lnTo>
                  <a:lnTo>
                    <a:pt x="6416" y="19247"/>
                  </a:lnTo>
                  <a:lnTo>
                    <a:pt x="6416" y="19723"/>
                  </a:lnTo>
                  <a:lnTo>
                    <a:pt x="7332" y="19247"/>
                  </a:lnTo>
                  <a:lnTo>
                    <a:pt x="9642" y="19247"/>
                  </a:lnTo>
                  <a:lnTo>
                    <a:pt x="10082" y="19723"/>
                  </a:lnTo>
                  <a:lnTo>
                    <a:pt x="10558" y="19723"/>
                  </a:lnTo>
                  <a:lnTo>
                    <a:pt x="10558" y="19247"/>
                  </a:lnTo>
                  <a:lnTo>
                    <a:pt x="11475" y="19247"/>
                  </a:lnTo>
                  <a:lnTo>
                    <a:pt x="11915" y="19723"/>
                  </a:lnTo>
                  <a:lnTo>
                    <a:pt x="12391" y="20163"/>
                  </a:lnTo>
                  <a:lnTo>
                    <a:pt x="13308" y="20640"/>
                  </a:lnTo>
                  <a:lnTo>
                    <a:pt x="12831" y="21080"/>
                  </a:lnTo>
                  <a:lnTo>
                    <a:pt x="12391" y="21080"/>
                  </a:lnTo>
                  <a:lnTo>
                    <a:pt x="11915" y="21996"/>
                  </a:lnTo>
                  <a:lnTo>
                    <a:pt x="11475" y="21556"/>
                  </a:lnTo>
                  <a:lnTo>
                    <a:pt x="11475" y="20640"/>
                  </a:lnTo>
                  <a:lnTo>
                    <a:pt x="10998" y="20640"/>
                  </a:lnTo>
                  <a:lnTo>
                    <a:pt x="10082" y="21080"/>
                  </a:lnTo>
                  <a:lnTo>
                    <a:pt x="10082" y="20640"/>
                  </a:lnTo>
                  <a:lnTo>
                    <a:pt x="8249" y="20640"/>
                  </a:lnTo>
                  <a:lnTo>
                    <a:pt x="7809" y="21080"/>
                  </a:lnTo>
                  <a:lnTo>
                    <a:pt x="5499" y="21080"/>
                  </a:lnTo>
                  <a:lnTo>
                    <a:pt x="5059" y="21996"/>
                  </a:lnTo>
                  <a:lnTo>
                    <a:pt x="5059" y="22473"/>
                  </a:lnTo>
                  <a:lnTo>
                    <a:pt x="5976" y="23389"/>
                  </a:lnTo>
                  <a:lnTo>
                    <a:pt x="6416" y="23389"/>
                  </a:lnTo>
                  <a:lnTo>
                    <a:pt x="6892" y="23829"/>
                  </a:lnTo>
                  <a:lnTo>
                    <a:pt x="7332" y="24306"/>
                  </a:lnTo>
                  <a:lnTo>
                    <a:pt x="7332" y="24746"/>
                  </a:lnTo>
                  <a:lnTo>
                    <a:pt x="7332" y="25662"/>
                  </a:lnTo>
                  <a:lnTo>
                    <a:pt x="6892" y="26139"/>
                  </a:lnTo>
                  <a:lnTo>
                    <a:pt x="7332" y="26579"/>
                  </a:lnTo>
                  <a:lnTo>
                    <a:pt x="7332" y="27055"/>
                  </a:lnTo>
                  <a:lnTo>
                    <a:pt x="7332" y="27495"/>
                  </a:lnTo>
                  <a:lnTo>
                    <a:pt x="8249" y="28412"/>
                  </a:lnTo>
                  <a:lnTo>
                    <a:pt x="9165" y="28412"/>
                  </a:lnTo>
                  <a:lnTo>
                    <a:pt x="9642" y="27972"/>
                  </a:lnTo>
                  <a:lnTo>
                    <a:pt x="9165" y="27495"/>
                  </a:lnTo>
                  <a:lnTo>
                    <a:pt x="9165" y="27055"/>
                  </a:lnTo>
                  <a:lnTo>
                    <a:pt x="9642" y="26579"/>
                  </a:lnTo>
                  <a:lnTo>
                    <a:pt x="10082" y="27055"/>
                  </a:lnTo>
                  <a:lnTo>
                    <a:pt x="10082" y="27495"/>
                  </a:lnTo>
                  <a:lnTo>
                    <a:pt x="10082" y="27972"/>
                  </a:lnTo>
                  <a:lnTo>
                    <a:pt x="10082" y="28412"/>
                  </a:lnTo>
                  <a:lnTo>
                    <a:pt x="10558" y="28888"/>
                  </a:lnTo>
                  <a:lnTo>
                    <a:pt x="10998" y="28888"/>
                  </a:lnTo>
                  <a:lnTo>
                    <a:pt x="11475" y="29805"/>
                  </a:lnTo>
                  <a:lnTo>
                    <a:pt x="12391" y="29805"/>
                  </a:lnTo>
                  <a:lnTo>
                    <a:pt x="11915" y="28888"/>
                  </a:lnTo>
                  <a:lnTo>
                    <a:pt x="11915" y="28412"/>
                  </a:lnTo>
                  <a:lnTo>
                    <a:pt x="11915" y="27972"/>
                  </a:lnTo>
                  <a:lnTo>
                    <a:pt x="12391" y="27055"/>
                  </a:lnTo>
                  <a:lnTo>
                    <a:pt x="12391" y="28412"/>
                  </a:lnTo>
                  <a:lnTo>
                    <a:pt x="12831" y="27972"/>
                  </a:lnTo>
                  <a:lnTo>
                    <a:pt x="13308" y="29328"/>
                  </a:lnTo>
                  <a:lnTo>
                    <a:pt x="13748" y="28888"/>
                  </a:lnTo>
                  <a:lnTo>
                    <a:pt x="15581" y="28888"/>
                  </a:lnTo>
                  <a:lnTo>
                    <a:pt x="15581" y="28412"/>
                  </a:lnTo>
                  <a:lnTo>
                    <a:pt x="14664" y="27972"/>
                  </a:lnTo>
                  <a:lnTo>
                    <a:pt x="14664" y="27495"/>
                  </a:lnTo>
                  <a:lnTo>
                    <a:pt x="13748" y="27055"/>
                  </a:lnTo>
                  <a:lnTo>
                    <a:pt x="13748" y="26139"/>
                  </a:lnTo>
                  <a:lnTo>
                    <a:pt x="13308" y="26139"/>
                  </a:lnTo>
                  <a:lnTo>
                    <a:pt x="12831" y="25222"/>
                  </a:lnTo>
                  <a:lnTo>
                    <a:pt x="12391" y="24746"/>
                  </a:lnTo>
                  <a:lnTo>
                    <a:pt x="12391" y="23829"/>
                  </a:lnTo>
                  <a:lnTo>
                    <a:pt x="12831" y="23829"/>
                  </a:lnTo>
                  <a:lnTo>
                    <a:pt x="13308" y="24306"/>
                  </a:lnTo>
                  <a:lnTo>
                    <a:pt x="13308" y="24746"/>
                  </a:lnTo>
                  <a:lnTo>
                    <a:pt x="13748" y="25222"/>
                  </a:lnTo>
                  <a:lnTo>
                    <a:pt x="14224" y="25222"/>
                  </a:lnTo>
                  <a:lnTo>
                    <a:pt x="15141" y="24746"/>
                  </a:lnTo>
                  <a:lnTo>
                    <a:pt x="16057" y="23829"/>
                  </a:lnTo>
                  <a:lnTo>
                    <a:pt x="16057" y="22913"/>
                  </a:lnTo>
                  <a:lnTo>
                    <a:pt x="15141" y="23389"/>
                  </a:lnTo>
                  <a:lnTo>
                    <a:pt x="14664" y="23829"/>
                  </a:lnTo>
                  <a:lnTo>
                    <a:pt x="14224" y="22913"/>
                  </a:lnTo>
                  <a:lnTo>
                    <a:pt x="14224" y="22473"/>
                  </a:lnTo>
                  <a:lnTo>
                    <a:pt x="14664" y="21996"/>
                  </a:lnTo>
                  <a:lnTo>
                    <a:pt x="15581" y="21080"/>
                  </a:lnTo>
                  <a:lnTo>
                    <a:pt x="16057" y="21080"/>
                  </a:lnTo>
                  <a:lnTo>
                    <a:pt x="16497" y="21996"/>
                  </a:lnTo>
                  <a:lnTo>
                    <a:pt x="17414" y="22473"/>
                  </a:lnTo>
                  <a:lnTo>
                    <a:pt x="17414" y="21996"/>
                  </a:lnTo>
                  <a:lnTo>
                    <a:pt x="17414" y="21556"/>
                  </a:lnTo>
                  <a:lnTo>
                    <a:pt x="17414" y="20640"/>
                  </a:lnTo>
                  <a:lnTo>
                    <a:pt x="17414" y="19247"/>
                  </a:lnTo>
                  <a:lnTo>
                    <a:pt x="16057" y="19247"/>
                  </a:lnTo>
                  <a:lnTo>
                    <a:pt x="15141" y="18330"/>
                  </a:lnTo>
                  <a:lnTo>
                    <a:pt x="14664" y="18330"/>
                  </a:lnTo>
                  <a:lnTo>
                    <a:pt x="13748" y="17890"/>
                  </a:lnTo>
                  <a:lnTo>
                    <a:pt x="12831" y="17414"/>
                  </a:lnTo>
                  <a:lnTo>
                    <a:pt x="11915" y="17414"/>
                  </a:lnTo>
                  <a:lnTo>
                    <a:pt x="11475" y="16974"/>
                  </a:lnTo>
                  <a:lnTo>
                    <a:pt x="11475" y="16497"/>
                  </a:lnTo>
                  <a:lnTo>
                    <a:pt x="11915" y="16057"/>
                  </a:lnTo>
                  <a:lnTo>
                    <a:pt x="11915" y="15581"/>
                  </a:lnTo>
                  <a:lnTo>
                    <a:pt x="11475" y="15581"/>
                  </a:lnTo>
                  <a:lnTo>
                    <a:pt x="10998" y="14664"/>
                  </a:lnTo>
                  <a:lnTo>
                    <a:pt x="11475" y="13748"/>
                  </a:lnTo>
                  <a:lnTo>
                    <a:pt x="12831" y="13748"/>
                  </a:lnTo>
                  <a:lnTo>
                    <a:pt x="13748" y="14224"/>
                  </a:lnTo>
                  <a:lnTo>
                    <a:pt x="13748" y="14664"/>
                  </a:lnTo>
                  <a:lnTo>
                    <a:pt x="13748" y="15141"/>
                  </a:lnTo>
                  <a:lnTo>
                    <a:pt x="14224" y="15141"/>
                  </a:lnTo>
                  <a:lnTo>
                    <a:pt x="14664" y="14224"/>
                  </a:lnTo>
                  <a:lnTo>
                    <a:pt x="14224" y="14224"/>
                  </a:lnTo>
                  <a:lnTo>
                    <a:pt x="12391" y="12831"/>
                  </a:lnTo>
                  <a:lnTo>
                    <a:pt x="11915" y="11915"/>
                  </a:lnTo>
                  <a:lnTo>
                    <a:pt x="10998" y="11475"/>
                  </a:lnTo>
                  <a:lnTo>
                    <a:pt x="10558" y="10998"/>
                  </a:lnTo>
                  <a:lnTo>
                    <a:pt x="10082" y="10082"/>
                  </a:lnTo>
                  <a:lnTo>
                    <a:pt x="10082" y="9642"/>
                  </a:lnTo>
                  <a:lnTo>
                    <a:pt x="10082" y="9165"/>
                  </a:lnTo>
                  <a:lnTo>
                    <a:pt x="9642" y="8725"/>
                  </a:lnTo>
                  <a:lnTo>
                    <a:pt x="10082" y="8249"/>
                  </a:lnTo>
                  <a:lnTo>
                    <a:pt x="10998" y="7809"/>
                  </a:lnTo>
                  <a:lnTo>
                    <a:pt x="11475" y="7332"/>
                  </a:lnTo>
                  <a:lnTo>
                    <a:pt x="11475" y="8725"/>
                  </a:lnTo>
                  <a:lnTo>
                    <a:pt x="12391" y="9165"/>
                  </a:lnTo>
                  <a:lnTo>
                    <a:pt x="12831" y="10082"/>
                  </a:lnTo>
                  <a:lnTo>
                    <a:pt x="13308" y="10998"/>
                  </a:lnTo>
                  <a:lnTo>
                    <a:pt x="14224" y="11475"/>
                  </a:lnTo>
                  <a:lnTo>
                    <a:pt x="15141" y="11915"/>
                  </a:lnTo>
                  <a:lnTo>
                    <a:pt x="15141" y="11475"/>
                  </a:lnTo>
                  <a:lnTo>
                    <a:pt x="14224" y="10998"/>
                  </a:lnTo>
                  <a:lnTo>
                    <a:pt x="13748" y="10558"/>
                  </a:lnTo>
                  <a:lnTo>
                    <a:pt x="13748" y="10082"/>
                  </a:lnTo>
                  <a:lnTo>
                    <a:pt x="13748" y="9165"/>
                  </a:lnTo>
                  <a:lnTo>
                    <a:pt x="14224" y="10082"/>
                  </a:lnTo>
                  <a:lnTo>
                    <a:pt x="14664" y="10082"/>
                  </a:lnTo>
                  <a:lnTo>
                    <a:pt x="15141" y="10558"/>
                  </a:lnTo>
                  <a:lnTo>
                    <a:pt x="16974" y="10998"/>
                  </a:lnTo>
                  <a:lnTo>
                    <a:pt x="16974" y="10558"/>
                  </a:lnTo>
                  <a:lnTo>
                    <a:pt x="16057" y="10558"/>
                  </a:lnTo>
                  <a:lnTo>
                    <a:pt x="15581" y="9642"/>
                  </a:lnTo>
                  <a:lnTo>
                    <a:pt x="15141" y="9165"/>
                  </a:lnTo>
                  <a:lnTo>
                    <a:pt x="16057" y="9165"/>
                  </a:lnTo>
                  <a:lnTo>
                    <a:pt x="16057" y="10082"/>
                  </a:lnTo>
                  <a:lnTo>
                    <a:pt x="17414" y="10082"/>
                  </a:lnTo>
                  <a:lnTo>
                    <a:pt x="18330" y="9642"/>
                  </a:lnTo>
                  <a:lnTo>
                    <a:pt x="18807" y="9165"/>
                  </a:lnTo>
                  <a:lnTo>
                    <a:pt x="18330" y="9165"/>
                  </a:lnTo>
                  <a:lnTo>
                    <a:pt x="16974" y="8725"/>
                  </a:lnTo>
                  <a:lnTo>
                    <a:pt x="16057" y="8249"/>
                  </a:lnTo>
                  <a:lnTo>
                    <a:pt x="15581" y="7809"/>
                  </a:lnTo>
                  <a:lnTo>
                    <a:pt x="15141" y="7332"/>
                  </a:lnTo>
                  <a:lnTo>
                    <a:pt x="15141" y="6892"/>
                  </a:lnTo>
                  <a:lnTo>
                    <a:pt x="16974" y="6892"/>
                  </a:lnTo>
                  <a:lnTo>
                    <a:pt x="17414" y="6416"/>
                  </a:lnTo>
                  <a:lnTo>
                    <a:pt x="17414" y="5976"/>
                  </a:lnTo>
                  <a:lnTo>
                    <a:pt x="17414" y="5499"/>
                  </a:lnTo>
                  <a:lnTo>
                    <a:pt x="17890" y="5059"/>
                  </a:lnTo>
                  <a:lnTo>
                    <a:pt x="18330" y="5499"/>
                  </a:lnTo>
                  <a:lnTo>
                    <a:pt x="18807" y="5976"/>
                  </a:lnTo>
                  <a:lnTo>
                    <a:pt x="19723" y="5976"/>
                  </a:lnTo>
                  <a:lnTo>
                    <a:pt x="20163" y="5499"/>
                  </a:lnTo>
                  <a:lnTo>
                    <a:pt x="19723" y="5059"/>
                  </a:lnTo>
                  <a:lnTo>
                    <a:pt x="21080" y="5059"/>
                  </a:lnTo>
                  <a:lnTo>
                    <a:pt x="22473" y="5499"/>
                  </a:lnTo>
                  <a:lnTo>
                    <a:pt x="23829" y="5059"/>
                  </a:lnTo>
                  <a:lnTo>
                    <a:pt x="24306" y="5499"/>
                  </a:lnTo>
                  <a:lnTo>
                    <a:pt x="24746" y="5499"/>
                  </a:lnTo>
                  <a:lnTo>
                    <a:pt x="25222" y="5059"/>
                  </a:lnTo>
                  <a:lnTo>
                    <a:pt x="25222" y="4583"/>
                  </a:lnTo>
                  <a:lnTo>
                    <a:pt x="25662" y="4583"/>
                  </a:lnTo>
                  <a:lnTo>
                    <a:pt x="25662" y="4143"/>
                  </a:lnTo>
                  <a:lnTo>
                    <a:pt x="25662" y="3226"/>
                  </a:lnTo>
                  <a:lnTo>
                    <a:pt x="25662" y="2750"/>
                  </a:lnTo>
                  <a:lnTo>
                    <a:pt x="26139" y="2750"/>
                  </a:lnTo>
                  <a:lnTo>
                    <a:pt x="26139" y="2310"/>
                  </a:lnTo>
                  <a:lnTo>
                    <a:pt x="26579" y="1833"/>
                  </a:lnTo>
                  <a:lnTo>
                    <a:pt x="26579" y="1393"/>
                  </a:lnTo>
                  <a:lnTo>
                    <a:pt x="26579" y="917"/>
                  </a:lnTo>
                  <a:lnTo>
                    <a:pt x="26579" y="477"/>
                  </a:lnTo>
                  <a:lnTo>
                    <a:pt x="26139" y="477"/>
                  </a:lnTo>
                  <a:lnTo>
                    <a:pt x="25662"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0" name="Google Shape;4380;p66"/>
            <p:cNvSpPr/>
            <p:nvPr/>
          </p:nvSpPr>
          <p:spPr>
            <a:xfrm>
              <a:off x="6295372" y="4048722"/>
              <a:ext cx="110226" cy="235740"/>
            </a:xfrm>
            <a:custGeom>
              <a:rect b="b" l="l" r="r" t="t"/>
              <a:pathLst>
                <a:path extrusionOk="0" h="14665" w="6857">
                  <a:moveTo>
                    <a:pt x="1834" y="1"/>
                  </a:moveTo>
                  <a:lnTo>
                    <a:pt x="917" y="477"/>
                  </a:lnTo>
                  <a:lnTo>
                    <a:pt x="441" y="917"/>
                  </a:lnTo>
                  <a:lnTo>
                    <a:pt x="1" y="1394"/>
                  </a:lnTo>
                  <a:lnTo>
                    <a:pt x="1" y="1834"/>
                  </a:lnTo>
                  <a:lnTo>
                    <a:pt x="1" y="2310"/>
                  </a:lnTo>
                  <a:lnTo>
                    <a:pt x="1" y="2750"/>
                  </a:lnTo>
                  <a:lnTo>
                    <a:pt x="1" y="3667"/>
                  </a:lnTo>
                  <a:lnTo>
                    <a:pt x="917" y="4143"/>
                  </a:lnTo>
                  <a:lnTo>
                    <a:pt x="917" y="4583"/>
                  </a:lnTo>
                  <a:lnTo>
                    <a:pt x="917" y="5060"/>
                  </a:lnTo>
                  <a:lnTo>
                    <a:pt x="441" y="5060"/>
                  </a:lnTo>
                  <a:lnTo>
                    <a:pt x="441" y="5500"/>
                  </a:lnTo>
                  <a:lnTo>
                    <a:pt x="441" y="5976"/>
                  </a:lnTo>
                  <a:lnTo>
                    <a:pt x="441" y="6416"/>
                  </a:lnTo>
                  <a:lnTo>
                    <a:pt x="441" y="6893"/>
                  </a:lnTo>
                  <a:lnTo>
                    <a:pt x="441" y="7333"/>
                  </a:lnTo>
                  <a:lnTo>
                    <a:pt x="441" y="8726"/>
                  </a:lnTo>
                  <a:lnTo>
                    <a:pt x="1" y="9166"/>
                  </a:lnTo>
                  <a:lnTo>
                    <a:pt x="1" y="9642"/>
                  </a:lnTo>
                  <a:lnTo>
                    <a:pt x="1" y="10082"/>
                  </a:lnTo>
                  <a:lnTo>
                    <a:pt x="441" y="10559"/>
                  </a:lnTo>
                  <a:lnTo>
                    <a:pt x="1" y="10999"/>
                  </a:lnTo>
                  <a:lnTo>
                    <a:pt x="441" y="11475"/>
                  </a:lnTo>
                  <a:lnTo>
                    <a:pt x="917" y="11475"/>
                  </a:lnTo>
                  <a:lnTo>
                    <a:pt x="917" y="11915"/>
                  </a:lnTo>
                  <a:lnTo>
                    <a:pt x="441" y="11915"/>
                  </a:lnTo>
                  <a:lnTo>
                    <a:pt x="441" y="12832"/>
                  </a:lnTo>
                  <a:lnTo>
                    <a:pt x="1357" y="12832"/>
                  </a:lnTo>
                  <a:lnTo>
                    <a:pt x="1834" y="13308"/>
                  </a:lnTo>
                  <a:lnTo>
                    <a:pt x="2750" y="13308"/>
                  </a:lnTo>
                  <a:lnTo>
                    <a:pt x="2750" y="13748"/>
                  </a:lnTo>
                  <a:lnTo>
                    <a:pt x="3667" y="14665"/>
                  </a:lnTo>
                  <a:lnTo>
                    <a:pt x="4107" y="14665"/>
                  </a:lnTo>
                  <a:lnTo>
                    <a:pt x="4107" y="14225"/>
                  </a:lnTo>
                  <a:lnTo>
                    <a:pt x="3667" y="13748"/>
                  </a:lnTo>
                  <a:lnTo>
                    <a:pt x="4107" y="13308"/>
                  </a:lnTo>
                  <a:lnTo>
                    <a:pt x="5023" y="13308"/>
                  </a:lnTo>
                  <a:lnTo>
                    <a:pt x="5940" y="12392"/>
                  </a:lnTo>
                  <a:lnTo>
                    <a:pt x="5023" y="11915"/>
                  </a:lnTo>
                  <a:lnTo>
                    <a:pt x="5500" y="11915"/>
                  </a:lnTo>
                  <a:lnTo>
                    <a:pt x="5940" y="11475"/>
                  </a:lnTo>
                  <a:lnTo>
                    <a:pt x="6416" y="10559"/>
                  </a:lnTo>
                  <a:lnTo>
                    <a:pt x="6856" y="10082"/>
                  </a:lnTo>
                  <a:lnTo>
                    <a:pt x="6856" y="9642"/>
                  </a:lnTo>
                  <a:lnTo>
                    <a:pt x="6856" y="9166"/>
                  </a:lnTo>
                  <a:lnTo>
                    <a:pt x="6416" y="8726"/>
                  </a:lnTo>
                  <a:lnTo>
                    <a:pt x="5940" y="8249"/>
                  </a:lnTo>
                  <a:lnTo>
                    <a:pt x="5500" y="7809"/>
                  </a:lnTo>
                  <a:lnTo>
                    <a:pt x="5500" y="6893"/>
                  </a:lnTo>
                  <a:lnTo>
                    <a:pt x="5023" y="6893"/>
                  </a:lnTo>
                  <a:lnTo>
                    <a:pt x="4583" y="5976"/>
                  </a:lnTo>
                  <a:lnTo>
                    <a:pt x="4583" y="5500"/>
                  </a:lnTo>
                  <a:lnTo>
                    <a:pt x="4107" y="5060"/>
                  </a:lnTo>
                  <a:lnTo>
                    <a:pt x="4107" y="3667"/>
                  </a:lnTo>
                  <a:lnTo>
                    <a:pt x="4107" y="3227"/>
                  </a:lnTo>
                  <a:lnTo>
                    <a:pt x="4583" y="2750"/>
                  </a:lnTo>
                  <a:lnTo>
                    <a:pt x="4583" y="2310"/>
                  </a:lnTo>
                  <a:lnTo>
                    <a:pt x="4107" y="1394"/>
                  </a:lnTo>
                  <a:lnTo>
                    <a:pt x="4107" y="917"/>
                  </a:lnTo>
                  <a:lnTo>
                    <a:pt x="2750" y="917"/>
                  </a:lnTo>
                  <a:lnTo>
                    <a:pt x="2274" y="477"/>
                  </a:lnTo>
                  <a:lnTo>
                    <a:pt x="1834"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1" name="Google Shape;4381;p66"/>
            <p:cNvSpPr/>
            <p:nvPr/>
          </p:nvSpPr>
          <p:spPr>
            <a:xfrm>
              <a:off x="5897596" y="3702804"/>
              <a:ext cx="640589" cy="478537"/>
            </a:xfrm>
            <a:custGeom>
              <a:rect b="b" l="l" r="r" t="t"/>
              <a:pathLst>
                <a:path extrusionOk="0" h="29769" w="39850">
                  <a:moveTo>
                    <a:pt x="10522" y="0"/>
                  </a:moveTo>
                  <a:lnTo>
                    <a:pt x="9605" y="440"/>
                  </a:lnTo>
                  <a:lnTo>
                    <a:pt x="8689" y="440"/>
                  </a:lnTo>
                  <a:lnTo>
                    <a:pt x="8249" y="917"/>
                  </a:lnTo>
                  <a:lnTo>
                    <a:pt x="5939" y="917"/>
                  </a:lnTo>
                  <a:lnTo>
                    <a:pt x="5499" y="1833"/>
                  </a:lnTo>
                  <a:lnTo>
                    <a:pt x="4106" y="1833"/>
                  </a:lnTo>
                  <a:lnTo>
                    <a:pt x="4106" y="2273"/>
                  </a:lnTo>
                  <a:lnTo>
                    <a:pt x="3666" y="1833"/>
                  </a:lnTo>
                  <a:lnTo>
                    <a:pt x="3190" y="2273"/>
                  </a:lnTo>
                  <a:lnTo>
                    <a:pt x="2273" y="2273"/>
                  </a:lnTo>
                  <a:lnTo>
                    <a:pt x="1833" y="1357"/>
                  </a:lnTo>
                  <a:lnTo>
                    <a:pt x="1356" y="1357"/>
                  </a:lnTo>
                  <a:lnTo>
                    <a:pt x="440" y="1833"/>
                  </a:lnTo>
                  <a:lnTo>
                    <a:pt x="440" y="2273"/>
                  </a:lnTo>
                  <a:lnTo>
                    <a:pt x="440" y="2750"/>
                  </a:lnTo>
                  <a:lnTo>
                    <a:pt x="917" y="3190"/>
                  </a:lnTo>
                  <a:lnTo>
                    <a:pt x="917" y="3666"/>
                  </a:lnTo>
                  <a:lnTo>
                    <a:pt x="440" y="3666"/>
                  </a:lnTo>
                  <a:lnTo>
                    <a:pt x="0" y="4106"/>
                  </a:lnTo>
                  <a:lnTo>
                    <a:pt x="917" y="4583"/>
                  </a:lnTo>
                  <a:lnTo>
                    <a:pt x="917" y="5499"/>
                  </a:lnTo>
                  <a:lnTo>
                    <a:pt x="1356" y="5499"/>
                  </a:lnTo>
                  <a:lnTo>
                    <a:pt x="1833" y="5023"/>
                  </a:lnTo>
                  <a:lnTo>
                    <a:pt x="1833" y="5499"/>
                  </a:lnTo>
                  <a:lnTo>
                    <a:pt x="1833" y="5939"/>
                  </a:lnTo>
                  <a:lnTo>
                    <a:pt x="1833" y="6416"/>
                  </a:lnTo>
                  <a:lnTo>
                    <a:pt x="1356" y="7332"/>
                  </a:lnTo>
                  <a:lnTo>
                    <a:pt x="917" y="7332"/>
                  </a:lnTo>
                  <a:lnTo>
                    <a:pt x="440" y="7772"/>
                  </a:lnTo>
                  <a:lnTo>
                    <a:pt x="917" y="8249"/>
                  </a:lnTo>
                  <a:lnTo>
                    <a:pt x="917" y="8689"/>
                  </a:lnTo>
                  <a:lnTo>
                    <a:pt x="917" y="9605"/>
                  </a:lnTo>
                  <a:lnTo>
                    <a:pt x="1356" y="10082"/>
                  </a:lnTo>
                  <a:lnTo>
                    <a:pt x="1833" y="10522"/>
                  </a:lnTo>
                  <a:lnTo>
                    <a:pt x="2273" y="10998"/>
                  </a:lnTo>
                  <a:lnTo>
                    <a:pt x="2750" y="10082"/>
                  </a:lnTo>
                  <a:lnTo>
                    <a:pt x="3190" y="9605"/>
                  </a:lnTo>
                  <a:lnTo>
                    <a:pt x="3666" y="8689"/>
                  </a:lnTo>
                  <a:lnTo>
                    <a:pt x="3190" y="7772"/>
                  </a:lnTo>
                  <a:lnTo>
                    <a:pt x="4106" y="7772"/>
                  </a:lnTo>
                  <a:lnTo>
                    <a:pt x="4583" y="8249"/>
                  </a:lnTo>
                  <a:lnTo>
                    <a:pt x="5023" y="8689"/>
                  </a:lnTo>
                  <a:lnTo>
                    <a:pt x="5499" y="9165"/>
                  </a:lnTo>
                  <a:lnTo>
                    <a:pt x="5939" y="10082"/>
                  </a:lnTo>
                  <a:lnTo>
                    <a:pt x="5499" y="11438"/>
                  </a:lnTo>
                  <a:lnTo>
                    <a:pt x="5499" y="11915"/>
                  </a:lnTo>
                  <a:lnTo>
                    <a:pt x="5499" y="12831"/>
                  </a:lnTo>
                  <a:lnTo>
                    <a:pt x="6856" y="12831"/>
                  </a:lnTo>
                  <a:lnTo>
                    <a:pt x="6856" y="13271"/>
                  </a:lnTo>
                  <a:lnTo>
                    <a:pt x="7332" y="13271"/>
                  </a:lnTo>
                  <a:lnTo>
                    <a:pt x="7772" y="13748"/>
                  </a:lnTo>
                  <a:lnTo>
                    <a:pt x="8249" y="14188"/>
                  </a:lnTo>
                  <a:lnTo>
                    <a:pt x="6856" y="14188"/>
                  </a:lnTo>
                  <a:lnTo>
                    <a:pt x="7332" y="14664"/>
                  </a:lnTo>
                  <a:lnTo>
                    <a:pt x="7772" y="15104"/>
                  </a:lnTo>
                  <a:lnTo>
                    <a:pt x="8249" y="16021"/>
                  </a:lnTo>
                  <a:lnTo>
                    <a:pt x="8689" y="16021"/>
                  </a:lnTo>
                  <a:lnTo>
                    <a:pt x="10082" y="16937"/>
                  </a:lnTo>
                  <a:lnTo>
                    <a:pt x="10082" y="17414"/>
                  </a:lnTo>
                  <a:lnTo>
                    <a:pt x="10998" y="17854"/>
                  </a:lnTo>
                  <a:lnTo>
                    <a:pt x="11915" y="17414"/>
                  </a:lnTo>
                  <a:lnTo>
                    <a:pt x="12355" y="17414"/>
                  </a:lnTo>
                  <a:lnTo>
                    <a:pt x="13748" y="18330"/>
                  </a:lnTo>
                  <a:lnTo>
                    <a:pt x="14664" y="19247"/>
                  </a:lnTo>
                  <a:lnTo>
                    <a:pt x="15104" y="20163"/>
                  </a:lnTo>
                  <a:lnTo>
                    <a:pt x="16021" y="19687"/>
                  </a:lnTo>
                  <a:lnTo>
                    <a:pt x="16497" y="20603"/>
                  </a:lnTo>
                  <a:lnTo>
                    <a:pt x="17854" y="21080"/>
                  </a:lnTo>
                  <a:lnTo>
                    <a:pt x="18330" y="21080"/>
                  </a:lnTo>
                  <a:lnTo>
                    <a:pt x="18770" y="21996"/>
                  </a:lnTo>
                  <a:lnTo>
                    <a:pt x="19247" y="21996"/>
                  </a:lnTo>
                  <a:lnTo>
                    <a:pt x="19687" y="22436"/>
                  </a:lnTo>
                  <a:lnTo>
                    <a:pt x="21080" y="22436"/>
                  </a:lnTo>
                  <a:lnTo>
                    <a:pt x="21996" y="22913"/>
                  </a:lnTo>
                  <a:lnTo>
                    <a:pt x="21996" y="23353"/>
                  </a:lnTo>
                  <a:lnTo>
                    <a:pt x="22436" y="23829"/>
                  </a:lnTo>
                  <a:lnTo>
                    <a:pt x="22913" y="23829"/>
                  </a:lnTo>
                  <a:lnTo>
                    <a:pt x="22913" y="24746"/>
                  </a:lnTo>
                  <a:lnTo>
                    <a:pt x="23829" y="24746"/>
                  </a:lnTo>
                  <a:lnTo>
                    <a:pt x="23829" y="25186"/>
                  </a:lnTo>
                  <a:lnTo>
                    <a:pt x="24746" y="25186"/>
                  </a:lnTo>
                  <a:lnTo>
                    <a:pt x="24746" y="24269"/>
                  </a:lnTo>
                  <a:lnTo>
                    <a:pt x="24746" y="23829"/>
                  </a:lnTo>
                  <a:lnTo>
                    <a:pt x="24746" y="23353"/>
                  </a:lnTo>
                  <a:lnTo>
                    <a:pt x="24746" y="22913"/>
                  </a:lnTo>
                  <a:lnTo>
                    <a:pt x="25186" y="22436"/>
                  </a:lnTo>
                  <a:lnTo>
                    <a:pt x="25662" y="21996"/>
                  </a:lnTo>
                  <a:lnTo>
                    <a:pt x="26579" y="21520"/>
                  </a:lnTo>
                  <a:lnTo>
                    <a:pt x="27019" y="21996"/>
                  </a:lnTo>
                  <a:lnTo>
                    <a:pt x="27495" y="22436"/>
                  </a:lnTo>
                  <a:lnTo>
                    <a:pt x="28852" y="22436"/>
                  </a:lnTo>
                  <a:lnTo>
                    <a:pt x="28852" y="22913"/>
                  </a:lnTo>
                  <a:lnTo>
                    <a:pt x="29328" y="23829"/>
                  </a:lnTo>
                  <a:lnTo>
                    <a:pt x="29328" y="24269"/>
                  </a:lnTo>
                  <a:lnTo>
                    <a:pt x="28852" y="24746"/>
                  </a:lnTo>
                  <a:lnTo>
                    <a:pt x="28852" y="25186"/>
                  </a:lnTo>
                  <a:lnTo>
                    <a:pt x="28852" y="26579"/>
                  </a:lnTo>
                  <a:lnTo>
                    <a:pt x="29328" y="27019"/>
                  </a:lnTo>
                  <a:lnTo>
                    <a:pt x="29328" y="27495"/>
                  </a:lnTo>
                  <a:lnTo>
                    <a:pt x="29768" y="28412"/>
                  </a:lnTo>
                  <a:lnTo>
                    <a:pt x="30245" y="28412"/>
                  </a:lnTo>
                  <a:lnTo>
                    <a:pt x="30245" y="29328"/>
                  </a:lnTo>
                  <a:lnTo>
                    <a:pt x="30685" y="29768"/>
                  </a:lnTo>
                  <a:lnTo>
                    <a:pt x="31161" y="29328"/>
                  </a:lnTo>
                  <a:lnTo>
                    <a:pt x="31601" y="29328"/>
                  </a:lnTo>
                  <a:lnTo>
                    <a:pt x="31601" y="28852"/>
                  </a:lnTo>
                  <a:lnTo>
                    <a:pt x="31601" y="28412"/>
                  </a:lnTo>
                  <a:lnTo>
                    <a:pt x="32078" y="28852"/>
                  </a:lnTo>
                  <a:lnTo>
                    <a:pt x="32078" y="29328"/>
                  </a:lnTo>
                  <a:lnTo>
                    <a:pt x="32994" y="28852"/>
                  </a:lnTo>
                  <a:lnTo>
                    <a:pt x="33434" y="28852"/>
                  </a:lnTo>
                  <a:lnTo>
                    <a:pt x="34351" y="28412"/>
                  </a:lnTo>
                  <a:lnTo>
                    <a:pt x="35744" y="28412"/>
                  </a:lnTo>
                  <a:lnTo>
                    <a:pt x="35744" y="27935"/>
                  </a:lnTo>
                  <a:lnTo>
                    <a:pt x="36184" y="27495"/>
                  </a:lnTo>
                  <a:lnTo>
                    <a:pt x="36660" y="27935"/>
                  </a:lnTo>
                  <a:lnTo>
                    <a:pt x="38017" y="27935"/>
                  </a:lnTo>
                  <a:lnTo>
                    <a:pt x="38493" y="27019"/>
                  </a:lnTo>
                  <a:lnTo>
                    <a:pt x="38933" y="26579"/>
                  </a:lnTo>
                  <a:lnTo>
                    <a:pt x="39850" y="26102"/>
                  </a:lnTo>
                  <a:lnTo>
                    <a:pt x="38933" y="25662"/>
                  </a:lnTo>
                  <a:lnTo>
                    <a:pt x="39410" y="25186"/>
                  </a:lnTo>
                  <a:lnTo>
                    <a:pt x="39410" y="24746"/>
                  </a:lnTo>
                  <a:lnTo>
                    <a:pt x="38933" y="24269"/>
                  </a:lnTo>
                  <a:lnTo>
                    <a:pt x="38493" y="23829"/>
                  </a:lnTo>
                  <a:lnTo>
                    <a:pt x="38017" y="23353"/>
                  </a:lnTo>
                  <a:lnTo>
                    <a:pt x="37577" y="22913"/>
                  </a:lnTo>
                  <a:lnTo>
                    <a:pt x="37100" y="22436"/>
                  </a:lnTo>
                  <a:lnTo>
                    <a:pt x="36184" y="21996"/>
                  </a:lnTo>
                  <a:lnTo>
                    <a:pt x="35744" y="21080"/>
                  </a:lnTo>
                  <a:lnTo>
                    <a:pt x="35744" y="20603"/>
                  </a:lnTo>
                  <a:lnTo>
                    <a:pt x="35744" y="19687"/>
                  </a:lnTo>
                  <a:lnTo>
                    <a:pt x="36184" y="19247"/>
                  </a:lnTo>
                  <a:lnTo>
                    <a:pt x="36184" y="18330"/>
                  </a:lnTo>
                  <a:lnTo>
                    <a:pt x="36184" y="17854"/>
                  </a:lnTo>
                  <a:lnTo>
                    <a:pt x="37100" y="17414"/>
                  </a:lnTo>
                  <a:lnTo>
                    <a:pt x="37100" y="16937"/>
                  </a:lnTo>
                  <a:lnTo>
                    <a:pt x="37577" y="16497"/>
                  </a:lnTo>
                  <a:lnTo>
                    <a:pt x="37100" y="16021"/>
                  </a:lnTo>
                  <a:lnTo>
                    <a:pt x="36184" y="16021"/>
                  </a:lnTo>
                  <a:lnTo>
                    <a:pt x="36184" y="15581"/>
                  </a:lnTo>
                  <a:lnTo>
                    <a:pt x="35744" y="15104"/>
                  </a:lnTo>
                  <a:lnTo>
                    <a:pt x="35267" y="14188"/>
                  </a:lnTo>
                  <a:lnTo>
                    <a:pt x="34827" y="13271"/>
                  </a:lnTo>
                  <a:lnTo>
                    <a:pt x="35267" y="13271"/>
                  </a:lnTo>
                  <a:lnTo>
                    <a:pt x="35744" y="12355"/>
                  </a:lnTo>
                  <a:lnTo>
                    <a:pt x="36660" y="11915"/>
                  </a:lnTo>
                  <a:lnTo>
                    <a:pt x="36660" y="11438"/>
                  </a:lnTo>
                  <a:lnTo>
                    <a:pt x="36184" y="10522"/>
                  </a:lnTo>
                  <a:lnTo>
                    <a:pt x="35744" y="10522"/>
                  </a:lnTo>
                  <a:lnTo>
                    <a:pt x="35744" y="10082"/>
                  </a:lnTo>
                  <a:lnTo>
                    <a:pt x="36184" y="9605"/>
                  </a:lnTo>
                  <a:lnTo>
                    <a:pt x="35744" y="9165"/>
                  </a:lnTo>
                  <a:lnTo>
                    <a:pt x="34827" y="9605"/>
                  </a:lnTo>
                  <a:lnTo>
                    <a:pt x="34351" y="10082"/>
                  </a:lnTo>
                  <a:lnTo>
                    <a:pt x="32994" y="9605"/>
                  </a:lnTo>
                  <a:lnTo>
                    <a:pt x="32518" y="9165"/>
                  </a:lnTo>
                  <a:lnTo>
                    <a:pt x="32078" y="9165"/>
                  </a:lnTo>
                  <a:lnTo>
                    <a:pt x="32078" y="9605"/>
                  </a:lnTo>
                  <a:lnTo>
                    <a:pt x="30685" y="9605"/>
                  </a:lnTo>
                  <a:lnTo>
                    <a:pt x="30685" y="9165"/>
                  </a:lnTo>
                  <a:lnTo>
                    <a:pt x="30685" y="8689"/>
                  </a:lnTo>
                  <a:lnTo>
                    <a:pt x="31161" y="7772"/>
                  </a:lnTo>
                  <a:lnTo>
                    <a:pt x="31161" y="7332"/>
                  </a:lnTo>
                  <a:lnTo>
                    <a:pt x="30685" y="6856"/>
                  </a:lnTo>
                  <a:lnTo>
                    <a:pt x="30245" y="6416"/>
                  </a:lnTo>
                  <a:lnTo>
                    <a:pt x="29768" y="6416"/>
                  </a:lnTo>
                  <a:lnTo>
                    <a:pt x="28852" y="6856"/>
                  </a:lnTo>
                  <a:lnTo>
                    <a:pt x="28852" y="5499"/>
                  </a:lnTo>
                  <a:lnTo>
                    <a:pt x="28412" y="5023"/>
                  </a:lnTo>
                  <a:lnTo>
                    <a:pt x="28412" y="4583"/>
                  </a:lnTo>
                  <a:lnTo>
                    <a:pt x="28412" y="3666"/>
                  </a:lnTo>
                  <a:lnTo>
                    <a:pt x="28412" y="3190"/>
                  </a:lnTo>
                  <a:lnTo>
                    <a:pt x="27495" y="3190"/>
                  </a:lnTo>
                  <a:lnTo>
                    <a:pt x="27495" y="2273"/>
                  </a:lnTo>
                  <a:lnTo>
                    <a:pt x="27019" y="2273"/>
                  </a:lnTo>
                  <a:lnTo>
                    <a:pt x="26102" y="1833"/>
                  </a:lnTo>
                  <a:lnTo>
                    <a:pt x="25662" y="1833"/>
                  </a:lnTo>
                  <a:lnTo>
                    <a:pt x="25186" y="2273"/>
                  </a:lnTo>
                  <a:lnTo>
                    <a:pt x="24269" y="2750"/>
                  </a:lnTo>
                  <a:lnTo>
                    <a:pt x="23829" y="2273"/>
                  </a:lnTo>
                  <a:lnTo>
                    <a:pt x="22436" y="2750"/>
                  </a:lnTo>
                  <a:lnTo>
                    <a:pt x="21996" y="3190"/>
                  </a:lnTo>
                  <a:lnTo>
                    <a:pt x="21520" y="3666"/>
                  </a:lnTo>
                  <a:lnTo>
                    <a:pt x="20163" y="3666"/>
                  </a:lnTo>
                  <a:lnTo>
                    <a:pt x="19687" y="4583"/>
                  </a:lnTo>
                  <a:lnTo>
                    <a:pt x="19247" y="5023"/>
                  </a:lnTo>
                  <a:lnTo>
                    <a:pt x="16497" y="5023"/>
                  </a:lnTo>
                  <a:lnTo>
                    <a:pt x="16021" y="4583"/>
                  </a:lnTo>
                  <a:lnTo>
                    <a:pt x="15581" y="4583"/>
                  </a:lnTo>
                  <a:lnTo>
                    <a:pt x="15581" y="4106"/>
                  </a:lnTo>
                  <a:lnTo>
                    <a:pt x="15104" y="4106"/>
                  </a:lnTo>
                  <a:lnTo>
                    <a:pt x="14664" y="3666"/>
                  </a:lnTo>
                  <a:lnTo>
                    <a:pt x="13748" y="3190"/>
                  </a:lnTo>
                  <a:lnTo>
                    <a:pt x="13271" y="2750"/>
                  </a:lnTo>
                  <a:lnTo>
                    <a:pt x="12831" y="2273"/>
                  </a:lnTo>
                  <a:lnTo>
                    <a:pt x="12831" y="1833"/>
                  </a:lnTo>
                  <a:lnTo>
                    <a:pt x="12831" y="1357"/>
                  </a:lnTo>
                  <a:lnTo>
                    <a:pt x="12355" y="917"/>
                  </a:lnTo>
                  <a:lnTo>
                    <a:pt x="11915" y="440"/>
                  </a:lnTo>
                  <a:lnTo>
                    <a:pt x="11438"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2" name="Google Shape;4382;p66"/>
            <p:cNvSpPr/>
            <p:nvPr/>
          </p:nvSpPr>
          <p:spPr>
            <a:xfrm>
              <a:off x="5116753" y="3997459"/>
              <a:ext cx="29482" cy="29482"/>
            </a:xfrm>
            <a:custGeom>
              <a:rect b="b" l="l" r="r" t="t"/>
              <a:pathLst>
                <a:path extrusionOk="0" h="1834" w="1834">
                  <a:moveTo>
                    <a:pt x="917" y="0"/>
                  </a:moveTo>
                  <a:lnTo>
                    <a:pt x="440" y="440"/>
                  </a:lnTo>
                  <a:lnTo>
                    <a:pt x="0" y="440"/>
                  </a:lnTo>
                  <a:lnTo>
                    <a:pt x="0" y="917"/>
                  </a:lnTo>
                  <a:lnTo>
                    <a:pt x="0" y="1833"/>
                  </a:lnTo>
                  <a:lnTo>
                    <a:pt x="1833" y="1833"/>
                  </a:lnTo>
                  <a:lnTo>
                    <a:pt x="1833" y="1357"/>
                  </a:lnTo>
                  <a:lnTo>
                    <a:pt x="1833" y="440"/>
                  </a:lnTo>
                  <a:lnTo>
                    <a:pt x="135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3" name="Google Shape;4383;p66"/>
            <p:cNvSpPr/>
            <p:nvPr/>
          </p:nvSpPr>
          <p:spPr>
            <a:xfrm>
              <a:off x="5654204" y="3650946"/>
              <a:ext cx="22409" cy="29482"/>
            </a:xfrm>
            <a:custGeom>
              <a:rect b="b" l="l" r="r" t="t"/>
              <a:pathLst>
                <a:path extrusionOk="0" h="1834" w="1394">
                  <a:moveTo>
                    <a:pt x="477" y="0"/>
                  </a:moveTo>
                  <a:lnTo>
                    <a:pt x="477" y="477"/>
                  </a:lnTo>
                  <a:lnTo>
                    <a:pt x="0" y="477"/>
                  </a:lnTo>
                  <a:lnTo>
                    <a:pt x="0" y="1393"/>
                  </a:lnTo>
                  <a:lnTo>
                    <a:pt x="477" y="1833"/>
                  </a:lnTo>
                  <a:lnTo>
                    <a:pt x="1394" y="1833"/>
                  </a:lnTo>
                  <a:lnTo>
                    <a:pt x="1394" y="1393"/>
                  </a:lnTo>
                  <a:lnTo>
                    <a:pt x="1394" y="477"/>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4" name="Google Shape;4384;p66"/>
            <p:cNvSpPr/>
            <p:nvPr/>
          </p:nvSpPr>
          <p:spPr>
            <a:xfrm>
              <a:off x="6611840" y="4557303"/>
              <a:ext cx="220999" cy="80745"/>
            </a:xfrm>
            <a:custGeom>
              <a:rect b="b" l="l" r="r" t="t"/>
              <a:pathLst>
                <a:path extrusionOk="0" h="5023" w="13748">
                  <a:moveTo>
                    <a:pt x="917" y="0"/>
                  </a:moveTo>
                  <a:lnTo>
                    <a:pt x="0" y="440"/>
                  </a:lnTo>
                  <a:lnTo>
                    <a:pt x="0" y="1357"/>
                  </a:lnTo>
                  <a:lnTo>
                    <a:pt x="0" y="3190"/>
                  </a:lnTo>
                  <a:lnTo>
                    <a:pt x="1833" y="3190"/>
                  </a:lnTo>
                  <a:lnTo>
                    <a:pt x="4583" y="2750"/>
                  </a:lnTo>
                  <a:lnTo>
                    <a:pt x="6892" y="3190"/>
                  </a:lnTo>
                  <a:lnTo>
                    <a:pt x="6892" y="5023"/>
                  </a:lnTo>
                  <a:lnTo>
                    <a:pt x="10558" y="3190"/>
                  </a:lnTo>
                  <a:lnTo>
                    <a:pt x="13748" y="3190"/>
                  </a:lnTo>
                  <a:lnTo>
                    <a:pt x="13748" y="1833"/>
                  </a:lnTo>
                  <a:lnTo>
                    <a:pt x="12391" y="2273"/>
                  </a:lnTo>
                  <a:lnTo>
                    <a:pt x="10998" y="1357"/>
                  </a:lnTo>
                  <a:lnTo>
                    <a:pt x="10082" y="1833"/>
                  </a:lnTo>
                  <a:lnTo>
                    <a:pt x="7332" y="1833"/>
                  </a:lnTo>
                  <a:lnTo>
                    <a:pt x="7332" y="917"/>
                  </a:lnTo>
                  <a:lnTo>
                    <a:pt x="6416" y="917"/>
                  </a:lnTo>
                  <a:lnTo>
                    <a:pt x="4583" y="1357"/>
                  </a:lnTo>
                  <a:lnTo>
                    <a:pt x="3226" y="1357"/>
                  </a:lnTo>
                  <a:lnTo>
                    <a:pt x="3226" y="440"/>
                  </a:lnTo>
                  <a:lnTo>
                    <a:pt x="2750" y="440"/>
                  </a:lnTo>
                  <a:lnTo>
                    <a:pt x="2750" y="917"/>
                  </a:lnTo>
                  <a:lnTo>
                    <a:pt x="1393" y="917"/>
                  </a:lnTo>
                  <a:lnTo>
                    <a:pt x="91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5" name="Google Shape;4385;p66"/>
            <p:cNvSpPr/>
            <p:nvPr/>
          </p:nvSpPr>
          <p:spPr>
            <a:xfrm>
              <a:off x="5963600" y="4608566"/>
              <a:ext cx="29482" cy="22409"/>
            </a:xfrm>
            <a:custGeom>
              <a:rect b="b" l="l" r="r" t="t"/>
              <a:pathLst>
                <a:path extrusionOk="0" h="1394" w="1834">
                  <a:moveTo>
                    <a:pt x="0" y="1"/>
                  </a:moveTo>
                  <a:lnTo>
                    <a:pt x="0" y="478"/>
                  </a:lnTo>
                  <a:lnTo>
                    <a:pt x="477" y="1394"/>
                  </a:lnTo>
                  <a:lnTo>
                    <a:pt x="1833" y="1394"/>
                  </a:lnTo>
                  <a:lnTo>
                    <a:pt x="1833" y="917"/>
                  </a:lnTo>
                  <a:lnTo>
                    <a:pt x="477" y="1"/>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6" name="Google Shape;4386;p66"/>
            <p:cNvSpPr/>
            <p:nvPr/>
          </p:nvSpPr>
          <p:spPr>
            <a:xfrm>
              <a:off x="5948859" y="4601509"/>
              <a:ext cx="7684" cy="7073"/>
            </a:xfrm>
            <a:custGeom>
              <a:rect b="b" l="l" r="r" t="t"/>
              <a:pathLst>
                <a:path extrusionOk="0" h="440" w="478">
                  <a:moveTo>
                    <a:pt x="1" y="0"/>
                  </a:moveTo>
                  <a:lnTo>
                    <a:pt x="1" y="440"/>
                  </a:lnTo>
                  <a:lnTo>
                    <a:pt x="477" y="440"/>
                  </a:lnTo>
                  <a:lnTo>
                    <a:pt x="477"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sp>
          <p:nvSpPr>
            <p:cNvPr id="4387" name="Google Shape;4387;p66"/>
            <p:cNvSpPr/>
            <p:nvPr/>
          </p:nvSpPr>
          <p:spPr>
            <a:xfrm>
              <a:off x="7201150" y="4505445"/>
              <a:ext cx="184477" cy="132603"/>
            </a:xfrm>
            <a:custGeom>
              <a:rect b="b" l="l" r="r" t="t"/>
              <a:pathLst>
                <a:path extrusionOk="0" h="8249" w="11476">
                  <a:moveTo>
                    <a:pt x="11475" y="0"/>
                  </a:moveTo>
                  <a:lnTo>
                    <a:pt x="11475" y="0"/>
                  </a:lnTo>
                  <a:cubicBezTo>
                    <a:pt x="11475" y="0"/>
                    <a:pt x="9642" y="477"/>
                    <a:pt x="8726" y="1393"/>
                  </a:cubicBezTo>
                  <a:cubicBezTo>
                    <a:pt x="7809" y="2310"/>
                    <a:pt x="5059" y="3226"/>
                    <a:pt x="5059" y="3226"/>
                  </a:cubicBezTo>
                  <a:lnTo>
                    <a:pt x="2750" y="3226"/>
                  </a:lnTo>
                  <a:lnTo>
                    <a:pt x="2750" y="5059"/>
                  </a:lnTo>
                  <a:lnTo>
                    <a:pt x="1393" y="5059"/>
                  </a:lnTo>
                  <a:cubicBezTo>
                    <a:pt x="1393" y="5059"/>
                    <a:pt x="2310" y="5499"/>
                    <a:pt x="1393" y="5976"/>
                  </a:cubicBezTo>
                  <a:cubicBezTo>
                    <a:pt x="1235" y="6123"/>
                    <a:pt x="1027" y="6172"/>
                    <a:pt x="820" y="6172"/>
                  </a:cubicBezTo>
                  <a:cubicBezTo>
                    <a:pt x="408" y="6172"/>
                    <a:pt x="1" y="5976"/>
                    <a:pt x="0" y="5976"/>
                  </a:cubicBezTo>
                  <a:lnTo>
                    <a:pt x="0" y="5976"/>
                  </a:lnTo>
                  <a:cubicBezTo>
                    <a:pt x="496" y="7699"/>
                    <a:pt x="1398" y="8096"/>
                    <a:pt x="2122" y="8096"/>
                  </a:cubicBezTo>
                  <a:cubicBezTo>
                    <a:pt x="2739" y="8096"/>
                    <a:pt x="3226" y="7809"/>
                    <a:pt x="3226" y="7809"/>
                  </a:cubicBezTo>
                  <a:lnTo>
                    <a:pt x="4583" y="8249"/>
                  </a:lnTo>
                  <a:lnTo>
                    <a:pt x="6893" y="5976"/>
                  </a:lnTo>
                  <a:lnTo>
                    <a:pt x="6893" y="5059"/>
                  </a:lnTo>
                  <a:lnTo>
                    <a:pt x="9642" y="4583"/>
                  </a:lnTo>
                  <a:cubicBezTo>
                    <a:pt x="9642" y="4583"/>
                    <a:pt x="8726" y="4583"/>
                    <a:pt x="8249" y="3666"/>
                  </a:cubicBezTo>
                  <a:cubicBezTo>
                    <a:pt x="7809" y="2310"/>
                    <a:pt x="9165" y="1393"/>
                    <a:pt x="9165" y="1393"/>
                  </a:cubicBezTo>
                  <a:lnTo>
                    <a:pt x="11475"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D9D9D9"/>
                </a:solidFill>
              </a:endParaRPr>
            </a:p>
          </p:txBody>
        </p:sp>
      </p:grpSp>
      <p:sp>
        <p:nvSpPr>
          <p:cNvPr id="4388" name="Google Shape;4388;p66"/>
          <p:cNvSpPr/>
          <p:nvPr/>
        </p:nvSpPr>
        <p:spPr>
          <a:xfrm>
            <a:off x="9171497" y="2793313"/>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6"/>
          <p:cNvSpPr/>
          <p:nvPr/>
        </p:nvSpPr>
        <p:spPr>
          <a:xfrm>
            <a:off x="8701457" y="3269458"/>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6"/>
          <p:cNvSpPr/>
          <p:nvPr/>
        </p:nvSpPr>
        <p:spPr>
          <a:xfrm rot="10800000">
            <a:off x="1344056" y="1008700"/>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6"/>
          <p:cNvSpPr/>
          <p:nvPr/>
        </p:nvSpPr>
        <p:spPr>
          <a:xfrm>
            <a:off x="9058552" y="8622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6"/>
          <p:cNvSpPr/>
          <p:nvPr/>
        </p:nvSpPr>
        <p:spPr>
          <a:xfrm>
            <a:off x="8816219" y="8525668"/>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6"/>
          <p:cNvSpPr/>
          <p:nvPr/>
        </p:nvSpPr>
        <p:spPr>
          <a:xfrm>
            <a:off x="592835" y="113101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6"/>
          <p:cNvSpPr/>
          <p:nvPr/>
        </p:nvSpPr>
        <p:spPr>
          <a:xfrm flipH="1">
            <a:off x="567143" y="6815761"/>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6"/>
          <p:cNvSpPr/>
          <p:nvPr/>
        </p:nvSpPr>
        <p:spPr>
          <a:xfrm flipH="1">
            <a:off x="766109" y="5208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6"/>
          <p:cNvSpPr/>
          <p:nvPr/>
        </p:nvSpPr>
        <p:spPr>
          <a:xfrm>
            <a:off x="2961900" y="6349250"/>
            <a:ext cx="271800" cy="271800"/>
          </a:xfrm>
          <a:prstGeom prst="ellipse">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6"/>
          <p:cNvSpPr/>
          <p:nvPr/>
        </p:nvSpPr>
        <p:spPr>
          <a:xfrm>
            <a:off x="2542650" y="9008088"/>
            <a:ext cx="271800" cy="271800"/>
          </a:xfrm>
          <a:prstGeom prst="ellipse">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6"/>
          <p:cNvSpPr/>
          <p:nvPr/>
        </p:nvSpPr>
        <p:spPr>
          <a:xfrm>
            <a:off x="4621800" y="6449550"/>
            <a:ext cx="271800" cy="271800"/>
          </a:xfrm>
          <a:prstGeom prst="ellipse">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6"/>
          <p:cNvSpPr/>
          <p:nvPr/>
        </p:nvSpPr>
        <p:spPr>
          <a:xfrm>
            <a:off x="3947675" y="7115663"/>
            <a:ext cx="271800" cy="2718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6"/>
          <p:cNvSpPr/>
          <p:nvPr/>
        </p:nvSpPr>
        <p:spPr>
          <a:xfrm flipH="1">
            <a:off x="668584" y="33266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6"/>
          <p:cNvSpPr/>
          <p:nvPr/>
        </p:nvSpPr>
        <p:spPr>
          <a:xfrm flipH="1">
            <a:off x="3789734" y="309342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05" name="Shape 4405"/>
        <p:cNvGrpSpPr/>
        <p:nvPr/>
      </p:nvGrpSpPr>
      <p:grpSpPr>
        <a:xfrm>
          <a:off x="0" y="0"/>
          <a:ext cx="0" cy="0"/>
          <a:chOff x="0" y="0"/>
          <a:chExt cx="0" cy="0"/>
        </a:xfrm>
      </p:grpSpPr>
      <p:sp>
        <p:nvSpPr>
          <p:cNvPr id="4406" name="Google Shape;4406;p67"/>
          <p:cNvSpPr/>
          <p:nvPr/>
        </p:nvSpPr>
        <p:spPr>
          <a:xfrm>
            <a:off x="3580824" y="15211413"/>
            <a:ext cx="4794000" cy="1077600"/>
          </a:xfrm>
          <a:prstGeom prst="wedgeRoundRectCallout">
            <a:avLst>
              <a:gd fmla="val -61401" name="adj1"/>
              <a:gd fmla="val -33078"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7"/>
          <p:cNvSpPr/>
          <p:nvPr/>
        </p:nvSpPr>
        <p:spPr>
          <a:xfrm rot="637664">
            <a:off x="512818" y="1814590"/>
            <a:ext cx="9018196" cy="8571020"/>
          </a:xfrm>
          <a:prstGeom prst="star5">
            <a:avLst>
              <a:gd fmla="val 22160" name="adj"/>
              <a:gd fmla="val 105146" name="hf"/>
              <a:gd fmla="val 110557" name="vf"/>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8" name="Google Shape;4408;p67"/>
          <p:cNvGrpSpPr/>
          <p:nvPr/>
        </p:nvGrpSpPr>
        <p:grpSpPr>
          <a:xfrm>
            <a:off x="1875225" y="7470098"/>
            <a:ext cx="6499600" cy="3679449"/>
            <a:chOff x="1875225" y="7470098"/>
            <a:chExt cx="6499600" cy="3679449"/>
          </a:xfrm>
        </p:grpSpPr>
        <p:sp>
          <p:nvSpPr>
            <p:cNvPr id="4409" name="Google Shape;4409;p67"/>
            <p:cNvSpPr/>
            <p:nvPr/>
          </p:nvSpPr>
          <p:spPr>
            <a:xfrm>
              <a:off x="1875225" y="7470098"/>
              <a:ext cx="6499500" cy="36735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7"/>
            <p:cNvSpPr/>
            <p:nvPr/>
          </p:nvSpPr>
          <p:spPr>
            <a:xfrm rot="10800000">
              <a:off x="1877725" y="8524247"/>
              <a:ext cx="6497100" cy="26253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1" name="Google Shape;4411;p67"/>
            <p:cNvGrpSpPr/>
            <p:nvPr/>
          </p:nvGrpSpPr>
          <p:grpSpPr>
            <a:xfrm>
              <a:off x="6552003" y="7798605"/>
              <a:ext cx="1448807" cy="382399"/>
              <a:chOff x="4868525" y="2419100"/>
              <a:chExt cx="2098200" cy="553800"/>
            </a:xfrm>
          </p:grpSpPr>
          <p:sp>
            <p:nvSpPr>
              <p:cNvPr id="4412" name="Google Shape;4412;p67"/>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7"/>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7"/>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5" name="Google Shape;4415;p67"/>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416" name="Google Shape;4416;p67"/>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7"/>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18" name="Google Shape;4418;p67"/>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419" name="Google Shape;4419;p67"/>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420" name="Google Shape;4420;p67"/>
            <p:cNvGrpSpPr/>
            <p:nvPr/>
          </p:nvGrpSpPr>
          <p:grpSpPr>
            <a:xfrm>
              <a:off x="2239638" y="7863515"/>
              <a:ext cx="1068387" cy="244355"/>
              <a:chOff x="3135388" y="13929688"/>
              <a:chExt cx="1465150" cy="335100"/>
            </a:xfrm>
          </p:grpSpPr>
          <p:sp>
            <p:nvSpPr>
              <p:cNvPr id="4421" name="Google Shape;4421;p67"/>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7"/>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7"/>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24" name="Google Shape;4424;p67"/>
          <p:cNvSpPr txBox="1"/>
          <p:nvPr>
            <p:ph idx="2" type="subTitle"/>
          </p:nvPr>
        </p:nvSpPr>
        <p:spPr>
          <a:xfrm>
            <a:off x="2249575" y="8708650"/>
            <a:ext cx="5787900" cy="2211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+34 654 321 876 </a:t>
            </a:r>
            <a:endParaRPr/>
          </a:p>
          <a:p>
            <a:pPr indent="0" lvl="0" marL="0" rtl="0" algn="ctr">
              <a:spcBef>
                <a:spcPts val="0"/>
              </a:spcBef>
              <a:spcAft>
                <a:spcPts val="0"/>
              </a:spcAft>
              <a:buNone/>
            </a:pPr>
            <a:r>
              <a:rPr lang="en"/>
              <a:t>yourwebsite.com</a:t>
            </a:r>
            <a:endParaRPr/>
          </a:p>
        </p:txBody>
      </p:sp>
      <p:sp>
        <p:nvSpPr>
          <p:cNvPr id="4425" name="Google Shape;4425;p67"/>
          <p:cNvSpPr txBox="1"/>
          <p:nvPr>
            <p:ph idx="3" type="title"/>
          </p:nvPr>
        </p:nvSpPr>
        <p:spPr>
          <a:xfrm rot="-311833">
            <a:off x="412525" y="2281755"/>
            <a:ext cx="9461900" cy="3675715"/>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thanks!</a:t>
            </a:r>
            <a:endParaRPr/>
          </a:p>
        </p:txBody>
      </p:sp>
      <p:sp>
        <p:nvSpPr>
          <p:cNvPr id="4426" name="Google Shape;4426;p67"/>
          <p:cNvSpPr txBox="1"/>
          <p:nvPr>
            <p:ph type="title"/>
          </p:nvPr>
        </p:nvSpPr>
        <p:spPr>
          <a:xfrm flipH="1" rot="-179890">
            <a:off x="1920679" y="5021337"/>
            <a:ext cx="6423993" cy="2083049"/>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DO YOU HAVE ANY QUESTIONS?</a:t>
            </a:r>
            <a:endParaRPr/>
          </a:p>
        </p:txBody>
      </p:sp>
      <p:sp>
        <p:nvSpPr>
          <p:cNvPr id="4427" name="Google Shape;4427;p67"/>
          <p:cNvSpPr txBox="1"/>
          <p:nvPr>
            <p:ph idx="1"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sp>
        <p:nvSpPr>
          <p:cNvPr id="4428" name="Google Shape;4428;p67"/>
          <p:cNvSpPr txBox="1"/>
          <p:nvPr/>
        </p:nvSpPr>
        <p:spPr>
          <a:xfrm>
            <a:off x="3671374" y="15555663"/>
            <a:ext cx="4601700" cy="38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dk1"/>
                </a:solidFill>
                <a:latin typeface="Barlow Condensed"/>
                <a:ea typeface="Barlow Condensed"/>
                <a:cs typeface="Barlow Condensed"/>
                <a:sym typeface="Barlow Condensed"/>
              </a:rPr>
              <a:t>Please keep this slide for attribution</a:t>
            </a:r>
            <a:endParaRPr sz="2600">
              <a:solidFill>
                <a:schemeClr val="dk1"/>
              </a:solidFill>
              <a:latin typeface="Barlow Condensed"/>
              <a:ea typeface="Barlow Condensed"/>
              <a:cs typeface="Barlow Condensed"/>
              <a:sym typeface="Barlow Condensed"/>
            </a:endParaRPr>
          </a:p>
        </p:txBody>
      </p:sp>
      <p:sp>
        <p:nvSpPr>
          <p:cNvPr id="4429" name="Google Shape;4429;p67"/>
          <p:cNvSpPr/>
          <p:nvPr/>
        </p:nvSpPr>
        <p:spPr>
          <a:xfrm rot="-312012">
            <a:off x="654946" y="2971552"/>
            <a:ext cx="9076883" cy="1630197"/>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thanks!</a:t>
            </a:r>
          </a:p>
        </p:txBody>
      </p:sp>
      <p:sp>
        <p:nvSpPr>
          <p:cNvPr id="4430" name="Google Shape;4430;p67"/>
          <p:cNvSpPr/>
          <p:nvPr/>
        </p:nvSpPr>
        <p:spPr>
          <a:xfrm rot="-180005">
            <a:off x="2786573" y="5318042"/>
            <a:ext cx="4660273" cy="44871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DO YOU HAVE</a:t>
            </a:r>
          </a:p>
        </p:txBody>
      </p:sp>
      <p:sp>
        <p:nvSpPr>
          <p:cNvPr id="4431" name="Google Shape;4431;p67"/>
          <p:cNvSpPr/>
          <p:nvPr/>
        </p:nvSpPr>
        <p:spPr>
          <a:xfrm rot="-180001">
            <a:off x="2138694" y="5979836"/>
            <a:ext cx="6020766" cy="609328"/>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ANY QUESTIONS?</a:t>
            </a:r>
          </a:p>
        </p:txBody>
      </p:sp>
      <p:sp>
        <p:nvSpPr>
          <p:cNvPr id="4432" name="Google Shape;4432;p67"/>
          <p:cNvSpPr/>
          <p:nvPr/>
        </p:nvSpPr>
        <p:spPr>
          <a:xfrm flipH="1">
            <a:off x="1063775" y="603557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7"/>
          <p:cNvSpPr/>
          <p:nvPr/>
        </p:nvSpPr>
        <p:spPr>
          <a:xfrm flipH="1">
            <a:off x="8548286" y="72680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7"/>
          <p:cNvSpPr/>
          <p:nvPr/>
        </p:nvSpPr>
        <p:spPr>
          <a:xfrm flipH="1">
            <a:off x="6674226" y="1103243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7"/>
          <p:cNvSpPr/>
          <p:nvPr/>
        </p:nvSpPr>
        <p:spPr>
          <a:xfrm flipH="1">
            <a:off x="8691759" y="66222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7"/>
          <p:cNvSpPr/>
          <p:nvPr/>
        </p:nvSpPr>
        <p:spPr>
          <a:xfrm flipH="1">
            <a:off x="7807411" y="10430491"/>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7"/>
          <p:cNvSpPr/>
          <p:nvPr/>
        </p:nvSpPr>
        <p:spPr>
          <a:xfrm flipH="1">
            <a:off x="8213271" y="9980396"/>
            <a:ext cx="335000" cy="450090"/>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38" name="Google Shape;4438;p67"/>
          <p:cNvGrpSpPr/>
          <p:nvPr/>
        </p:nvGrpSpPr>
        <p:grpSpPr>
          <a:xfrm>
            <a:off x="894763" y="10314775"/>
            <a:ext cx="1453798" cy="1507801"/>
            <a:chOff x="6435138" y="11336725"/>
            <a:chExt cx="1453798" cy="1507801"/>
          </a:xfrm>
        </p:grpSpPr>
        <p:sp>
          <p:nvSpPr>
            <p:cNvPr id="4439" name="Google Shape;4439;p67"/>
            <p:cNvSpPr/>
            <p:nvPr/>
          </p:nvSpPr>
          <p:spPr>
            <a:xfrm flipH="1">
              <a:off x="6435138" y="113367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7"/>
            <p:cNvSpPr/>
            <p:nvPr/>
          </p:nvSpPr>
          <p:spPr>
            <a:xfrm rot="10800000">
              <a:off x="7026911" y="12274121"/>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7"/>
            <p:cNvSpPr/>
            <p:nvPr/>
          </p:nvSpPr>
          <p:spPr>
            <a:xfrm rot="10800000">
              <a:off x="7667032" y="12049202"/>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2" name="Google Shape;4442;p67"/>
          <p:cNvGrpSpPr/>
          <p:nvPr/>
        </p:nvGrpSpPr>
        <p:grpSpPr>
          <a:xfrm flipH="1">
            <a:off x="599408" y="1966319"/>
            <a:ext cx="1017394" cy="1077644"/>
            <a:chOff x="6860988" y="3197175"/>
            <a:chExt cx="1116911" cy="1183054"/>
          </a:xfrm>
        </p:grpSpPr>
        <p:sp>
          <p:nvSpPr>
            <p:cNvPr id="4443" name="Google Shape;4443;p67"/>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7"/>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5" name="Google Shape;4445;p67"/>
          <p:cNvGrpSpPr/>
          <p:nvPr/>
        </p:nvGrpSpPr>
        <p:grpSpPr>
          <a:xfrm flipH="1">
            <a:off x="8394725" y="4509722"/>
            <a:ext cx="1189737" cy="1575571"/>
            <a:chOff x="2363588" y="3284297"/>
            <a:chExt cx="1189737" cy="1575571"/>
          </a:xfrm>
        </p:grpSpPr>
        <p:sp>
          <p:nvSpPr>
            <p:cNvPr id="4446" name="Google Shape;4446;p67"/>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7"/>
            <p:cNvSpPr/>
            <p:nvPr/>
          </p:nvSpPr>
          <p:spPr>
            <a:xfrm rot="10800000">
              <a:off x="2887350" y="3284297"/>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8" name="Google Shape;4448;p67"/>
          <p:cNvSpPr/>
          <p:nvPr/>
        </p:nvSpPr>
        <p:spPr>
          <a:xfrm>
            <a:off x="552481" y="16443555"/>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7"/>
          <p:cNvSpPr/>
          <p:nvPr/>
        </p:nvSpPr>
        <p:spPr>
          <a:xfrm>
            <a:off x="2127656" y="159752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7"/>
          <p:cNvSpPr/>
          <p:nvPr/>
        </p:nvSpPr>
        <p:spPr>
          <a:xfrm>
            <a:off x="1616800" y="15525171"/>
            <a:ext cx="335000" cy="450090"/>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7"/>
          <p:cNvSpPr/>
          <p:nvPr/>
        </p:nvSpPr>
        <p:spPr>
          <a:xfrm>
            <a:off x="9317809" y="15096127"/>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7"/>
          <p:cNvSpPr/>
          <p:nvPr/>
        </p:nvSpPr>
        <p:spPr>
          <a:xfrm>
            <a:off x="1854902" y="16490400"/>
            <a:ext cx="3288600" cy="1077600"/>
          </a:xfrm>
          <a:prstGeom prst="wedgeRoundRectCallout">
            <a:avLst>
              <a:gd fmla="val 57832" name="adj1"/>
              <a:gd fmla="val -32531"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3" name="Google Shape;4453;p67"/>
          <p:cNvGrpSpPr/>
          <p:nvPr/>
        </p:nvGrpSpPr>
        <p:grpSpPr>
          <a:xfrm>
            <a:off x="2309677" y="16714075"/>
            <a:ext cx="666423" cy="670572"/>
            <a:chOff x="2309677" y="16714075"/>
            <a:chExt cx="666423" cy="670572"/>
          </a:xfrm>
        </p:grpSpPr>
        <p:sp>
          <p:nvSpPr>
            <p:cNvPr id="4454" name="Google Shape;4454;p67"/>
            <p:cNvSpPr/>
            <p:nvPr/>
          </p:nvSpPr>
          <p:spPr>
            <a:xfrm>
              <a:off x="2309800" y="16714075"/>
              <a:ext cx="666300" cy="666300"/>
            </a:xfrm>
            <a:prstGeom prst="ellipse">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7"/>
            <p:cNvSpPr/>
            <p:nvPr/>
          </p:nvSpPr>
          <p:spPr>
            <a:xfrm>
              <a:off x="2309677" y="16717622"/>
              <a:ext cx="666315" cy="667024"/>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67"/>
          <p:cNvGrpSpPr/>
          <p:nvPr/>
        </p:nvGrpSpPr>
        <p:grpSpPr>
          <a:xfrm>
            <a:off x="3176176" y="16717488"/>
            <a:ext cx="667057" cy="666286"/>
            <a:chOff x="3176176" y="16717488"/>
            <a:chExt cx="667057" cy="666286"/>
          </a:xfrm>
        </p:grpSpPr>
        <p:sp>
          <p:nvSpPr>
            <p:cNvPr id="4457" name="Google Shape;4457;p67"/>
            <p:cNvSpPr/>
            <p:nvPr/>
          </p:nvSpPr>
          <p:spPr>
            <a:xfrm>
              <a:off x="3189650" y="16730950"/>
              <a:ext cx="638700" cy="6387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58" name="Google Shape;4458;p67"/>
            <p:cNvGrpSpPr/>
            <p:nvPr/>
          </p:nvGrpSpPr>
          <p:grpSpPr>
            <a:xfrm>
              <a:off x="3176176" y="16717488"/>
              <a:ext cx="667057" cy="666286"/>
              <a:chOff x="3303268" y="3817349"/>
              <a:chExt cx="346056" cy="345674"/>
            </a:xfrm>
          </p:grpSpPr>
          <p:sp>
            <p:nvSpPr>
              <p:cNvPr id="4459" name="Google Shape;4459;p67"/>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7"/>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7"/>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7"/>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63" name="Google Shape;4463;p67"/>
          <p:cNvGrpSpPr/>
          <p:nvPr/>
        </p:nvGrpSpPr>
        <p:grpSpPr>
          <a:xfrm>
            <a:off x="4041840" y="16717488"/>
            <a:ext cx="667057" cy="666286"/>
            <a:chOff x="4041840" y="16717488"/>
            <a:chExt cx="667057" cy="666286"/>
          </a:xfrm>
        </p:grpSpPr>
        <p:sp>
          <p:nvSpPr>
            <p:cNvPr id="4464" name="Google Shape;4464;p67"/>
            <p:cNvSpPr/>
            <p:nvPr/>
          </p:nvSpPr>
          <p:spPr>
            <a:xfrm>
              <a:off x="4056025" y="16730950"/>
              <a:ext cx="638700" cy="638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65" name="Google Shape;4465;p67"/>
            <p:cNvGrpSpPr/>
            <p:nvPr/>
          </p:nvGrpSpPr>
          <p:grpSpPr>
            <a:xfrm>
              <a:off x="4041840" y="16717488"/>
              <a:ext cx="667057" cy="666286"/>
              <a:chOff x="3752358" y="3817349"/>
              <a:chExt cx="346056" cy="345674"/>
            </a:xfrm>
          </p:grpSpPr>
          <p:sp>
            <p:nvSpPr>
              <p:cNvPr id="4466" name="Google Shape;4466;p67"/>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7"/>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7"/>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7"/>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73" name="Shape 4473"/>
        <p:cNvGrpSpPr/>
        <p:nvPr/>
      </p:nvGrpSpPr>
      <p:grpSpPr>
        <a:xfrm>
          <a:off x="0" y="0"/>
          <a:ext cx="0" cy="0"/>
          <a:chOff x="0" y="0"/>
          <a:chExt cx="0" cy="0"/>
        </a:xfrm>
      </p:grpSpPr>
      <p:grpSp>
        <p:nvGrpSpPr>
          <p:cNvPr id="4474" name="Google Shape;4474;p68"/>
          <p:cNvGrpSpPr/>
          <p:nvPr/>
        </p:nvGrpSpPr>
        <p:grpSpPr>
          <a:xfrm>
            <a:off x="720000" y="3944550"/>
            <a:ext cx="8847000" cy="13603500"/>
            <a:chOff x="720000" y="3944550"/>
            <a:chExt cx="8847000" cy="13603500"/>
          </a:xfrm>
        </p:grpSpPr>
        <p:sp>
          <p:nvSpPr>
            <p:cNvPr id="4475" name="Google Shape;4475;p68"/>
            <p:cNvSpPr/>
            <p:nvPr/>
          </p:nvSpPr>
          <p:spPr>
            <a:xfrm>
              <a:off x="720000" y="3944550"/>
              <a:ext cx="8847000" cy="136035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8"/>
            <p:cNvSpPr/>
            <p:nvPr/>
          </p:nvSpPr>
          <p:spPr>
            <a:xfrm rot="10800000">
              <a:off x="723275" y="4998425"/>
              <a:ext cx="8843700" cy="12549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77" name="Google Shape;4477;p68"/>
            <p:cNvGrpSpPr/>
            <p:nvPr/>
          </p:nvGrpSpPr>
          <p:grpSpPr>
            <a:xfrm>
              <a:off x="7743591" y="4300122"/>
              <a:ext cx="1448807" cy="382399"/>
              <a:chOff x="4868525" y="2419100"/>
              <a:chExt cx="2098200" cy="553800"/>
            </a:xfrm>
          </p:grpSpPr>
          <p:sp>
            <p:nvSpPr>
              <p:cNvPr id="4478" name="Google Shape;4478;p68"/>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8"/>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8"/>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81" name="Google Shape;4481;p68"/>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482" name="Google Shape;4482;p68"/>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8"/>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484" name="Google Shape;4484;p68"/>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485" name="Google Shape;4485;p68"/>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486" name="Google Shape;4486;p68"/>
            <p:cNvGrpSpPr/>
            <p:nvPr/>
          </p:nvGrpSpPr>
          <p:grpSpPr>
            <a:xfrm>
              <a:off x="1152451" y="4371370"/>
              <a:ext cx="1068387" cy="244355"/>
              <a:chOff x="3135388" y="13929688"/>
              <a:chExt cx="1465150" cy="335100"/>
            </a:xfrm>
          </p:grpSpPr>
          <p:sp>
            <p:nvSpPr>
              <p:cNvPr id="4487" name="Google Shape;4487;p68"/>
              <p:cNvSpPr/>
              <p:nvPr/>
            </p:nvSpPr>
            <p:spPr>
              <a:xfrm>
                <a:off x="313538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8"/>
              <p:cNvSpPr/>
              <p:nvPr/>
            </p:nvSpPr>
            <p:spPr>
              <a:xfrm>
                <a:off x="3700413"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8"/>
              <p:cNvSpPr/>
              <p:nvPr/>
            </p:nvSpPr>
            <p:spPr>
              <a:xfrm>
                <a:off x="4265438"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490" name="Google Shape;4490;p68"/>
          <p:cNvSpPr txBox="1"/>
          <p:nvPr>
            <p:ph type="title"/>
          </p:nvPr>
        </p:nvSpPr>
        <p:spPr>
          <a:xfrm flipH="1" rot="-179926">
            <a:off x="824987" y="719832"/>
            <a:ext cx="8636226"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ICON PACK: HAPPINESS</a:t>
            </a:r>
            <a:endParaRPr/>
          </a:p>
        </p:txBody>
      </p:sp>
      <p:sp>
        <p:nvSpPr>
          <p:cNvPr id="4491" name="Google Shape;4491;p68"/>
          <p:cNvSpPr/>
          <p:nvPr/>
        </p:nvSpPr>
        <p:spPr>
          <a:xfrm rot="-180001">
            <a:off x="2505124" y="1065800"/>
            <a:ext cx="5174652"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ICON PACK:</a:t>
            </a:r>
          </a:p>
        </p:txBody>
      </p:sp>
      <p:sp>
        <p:nvSpPr>
          <p:cNvPr id="4492" name="Google Shape;4492;p68"/>
          <p:cNvSpPr/>
          <p:nvPr/>
        </p:nvSpPr>
        <p:spPr>
          <a:xfrm rot="-180001">
            <a:off x="2419922" y="2023143"/>
            <a:ext cx="5497068"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HAPPINESS</a:t>
            </a:r>
          </a:p>
        </p:txBody>
      </p:sp>
      <p:grpSp>
        <p:nvGrpSpPr>
          <p:cNvPr id="4493" name="Google Shape;4493;p68"/>
          <p:cNvGrpSpPr/>
          <p:nvPr/>
        </p:nvGrpSpPr>
        <p:grpSpPr>
          <a:xfrm>
            <a:off x="2393627" y="5590483"/>
            <a:ext cx="534774" cy="626299"/>
            <a:chOff x="2891551" y="4536756"/>
            <a:chExt cx="542972" cy="635901"/>
          </a:xfrm>
        </p:grpSpPr>
        <p:sp>
          <p:nvSpPr>
            <p:cNvPr id="4494" name="Google Shape;4494;p68"/>
            <p:cNvSpPr/>
            <p:nvPr/>
          </p:nvSpPr>
          <p:spPr>
            <a:xfrm rot="5400000">
              <a:off x="2849308" y="4587383"/>
              <a:ext cx="626462" cy="525208"/>
            </a:xfrm>
            <a:custGeom>
              <a:rect b="b" l="l" r="r" t="t"/>
              <a:pathLst>
                <a:path extrusionOk="0" h="8958" w="10685">
                  <a:moveTo>
                    <a:pt x="2709" y="5211"/>
                  </a:moveTo>
                  <a:cubicBezTo>
                    <a:pt x="2709" y="5211"/>
                    <a:pt x="2709" y="5229"/>
                    <a:pt x="2709" y="5229"/>
                  </a:cubicBezTo>
                  <a:lnTo>
                    <a:pt x="2691" y="5229"/>
                  </a:lnTo>
                  <a:cubicBezTo>
                    <a:pt x="2709" y="5229"/>
                    <a:pt x="2709" y="5211"/>
                    <a:pt x="2709" y="5211"/>
                  </a:cubicBezTo>
                  <a:close/>
                  <a:moveTo>
                    <a:pt x="4333" y="1"/>
                  </a:moveTo>
                  <a:lnTo>
                    <a:pt x="2156" y="3230"/>
                  </a:lnTo>
                  <a:cubicBezTo>
                    <a:pt x="1978" y="3105"/>
                    <a:pt x="1799" y="3016"/>
                    <a:pt x="1585" y="2945"/>
                  </a:cubicBezTo>
                  <a:cubicBezTo>
                    <a:pt x="1496" y="2918"/>
                    <a:pt x="1406" y="2906"/>
                    <a:pt x="1319" y="2906"/>
                  </a:cubicBezTo>
                  <a:cubicBezTo>
                    <a:pt x="585" y="2906"/>
                    <a:pt x="1" y="3778"/>
                    <a:pt x="925" y="4479"/>
                  </a:cubicBezTo>
                  <a:cubicBezTo>
                    <a:pt x="693" y="4658"/>
                    <a:pt x="550" y="4854"/>
                    <a:pt x="497" y="5032"/>
                  </a:cubicBezTo>
                  <a:cubicBezTo>
                    <a:pt x="479" y="5050"/>
                    <a:pt x="479" y="5050"/>
                    <a:pt x="479" y="5068"/>
                  </a:cubicBezTo>
                  <a:cubicBezTo>
                    <a:pt x="479" y="5086"/>
                    <a:pt x="479" y="5086"/>
                    <a:pt x="461" y="5104"/>
                  </a:cubicBezTo>
                  <a:cubicBezTo>
                    <a:pt x="461" y="5140"/>
                    <a:pt x="461" y="5175"/>
                    <a:pt x="461" y="5193"/>
                  </a:cubicBezTo>
                  <a:cubicBezTo>
                    <a:pt x="461" y="5211"/>
                    <a:pt x="443" y="5229"/>
                    <a:pt x="443" y="5247"/>
                  </a:cubicBezTo>
                  <a:cubicBezTo>
                    <a:pt x="443" y="5282"/>
                    <a:pt x="443" y="5318"/>
                    <a:pt x="461" y="5371"/>
                  </a:cubicBezTo>
                  <a:cubicBezTo>
                    <a:pt x="461" y="5425"/>
                    <a:pt x="479" y="5461"/>
                    <a:pt x="479" y="5496"/>
                  </a:cubicBezTo>
                  <a:cubicBezTo>
                    <a:pt x="497" y="5514"/>
                    <a:pt x="497" y="5514"/>
                    <a:pt x="497" y="5532"/>
                  </a:cubicBezTo>
                  <a:cubicBezTo>
                    <a:pt x="515" y="5550"/>
                    <a:pt x="533" y="5586"/>
                    <a:pt x="533" y="5603"/>
                  </a:cubicBezTo>
                  <a:cubicBezTo>
                    <a:pt x="550" y="5621"/>
                    <a:pt x="550" y="5639"/>
                    <a:pt x="568" y="5639"/>
                  </a:cubicBezTo>
                  <a:cubicBezTo>
                    <a:pt x="586" y="5675"/>
                    <a:pt x="604" y="5693"/>
                    <a:pt x="622" y="5728"/>
                  </a:cubicBezTo>
                  <a:cubicBezTo>
                    <a:pt x="622" y="5728"/>
                    <a:pt x="622" y="5746"/>
                    <a:pt x="640" y="5746"/>
                  </a:cubicBezTo>
                  <a:cubicBezTo>
                    <a:pt x="657" y="5782"/>
                    <a:pt x="693" y="5800"/>
                    <a:pt x="729" y="5835"/>
                  </a:cubicBezTo>
                  <a:cubicBezTo>
                    <a:pt x="729" y="5835"/>
                    <a:pt x="747" y="5853"/>
                    <a:pt x="747" y="5853"/>
                  </a:cubicBezTo>
                  <a:cubicBezTo>
                    <a:pt x="782" y="5871"/>
                    <a:pt x="800" y="5889"/>
                    <a:pt x="836" y="5907"/>
                  </a:cubicBezTo>
                  <a:cubicBezTo>
                    <a:pt x="836" y="5925"/>
                    <a:pt x="854" y="5925"/>
                    <a:pt x="872" y="5925"/>
                  </a:cubicBezTo>
                  <a:cubicBezTo>
                    <a:pt x="889" y="5942"/>
                    <a:pt x="925" y="5960"/>
                    <a:pt x="961" y="5978"/>
                  </a:cubicBezTo>
                  <a:lnTo>
                    <a:pt x="996" y="5978"/>
                  </a:lnTo>
                  <a:cubicBezTo>
                    <a:pt x="1032" y="5996"/>
                    <a:pt x="1068" y="6014"/>
                    <a:pt x="1121" y="6032"/>
                  </a:cubicBezTo>
                  <a:lnTo>
                    <a:pt x="1139" y="6032"/>
                  </a:lnTo>
                  <a:cubicBezTo>
                    <a:pt x="1175" y="6032"/>
                    <a:pt x="1211" y="6032"/>
                    <a:pt x="1246" y="6049"/>
                  </a:cubicBezTo>
                  <a:lnTo>
                    <a:pt x="1300" y="6049"/>
                  </a:lnTo>
                  <a:cubicBezTo>
                    <a:pt x="1335" y="6049"/>
                    <a:pt x="1353" y="6049"/>
                    <a:pt x="1389" y="6032"/>
                  </a:cubicBezTo>
                  <a:lnTo>
                    <a:pt x="1443" y="6032"/>
                  </a:lnTo>
                  <a:cubicBezTo>
                    <a:pt x="1478" y="6032"/>
                    <a:pt x="1532" y="6014"/>
                    <a:pt x="1585" y="5996"/>
                  </a:cubicBezTo>
                  <a:cubicBezTo>
                    <a:pt x="1799" y="5942"/>
                    <a:pt x="1996" y="5835"/>
                    <a:pt x="2174" y="5710"/>
                  </a:cubicBezTo>
                  <a:lnTo>
                    <a:pt x="2174" y="5710"/>
                  </a:lnTo>
                  <a:cubicBezTo>
                    <a:pt x="2174" y="5710"/>
                    <a:pt x="2156" y="5728"/>
                    <a:pt x="2156" y="5728"/>
                  </a:cubicBezTo>
                  <a:lnTo>
                    <a:pt x="4333" y="8958"/>
                  </a:lnTo>
                  <a:lnTo>
                    <a:pt x="4833" y="8958"/>
                  </a:lnTo>
                  <a:lnTo>
                    <a:pt x="4833" y="8333"/>
                  </a:lnTo>
                  <a:lnTo>
                    <a:pt x="10061" y="8333"/>
                  </a:lnTo>
                  <a:cubicBezTo>
                    <a:pt x="10061" y="8672"/>
                    <a:pt x="10346" y="8958"/>
                    <a:pt x="10685" y="8958"/>
                  </a:cubicBezTo>
                  <a:lnTo>
                    <a:pt x="10685" y="8494"/>
                  </a:lnTo>
                  <a:lnTo>
                    <a:pt x="10685" y="1"/>
                  </a:lnTo>
                  <a:cubicBezTo>
                    <a:pt x="10346" y="1"/>
                    <a:pt x="10061" y="268"/>
                    <a:pt x="10061" y="607"/>
                  </a:cubicBezTo>
                  <a:lnTo>
                    <a:pt x="4833" y="607"/>
                  </a:lnTo>
                  <a:lnTo>
                    <a:pt x="48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8"/>
            <p:cNvSpPr/>
            <p:nvPr/>
          </p:nvSpPr>
          <p:spPr>
            <a:xfrm rot="5400000">
              <a:off x="2852826" y="4590959"/>
              <a:ext cx="620423" cy="542972"/>
            </a:xfrm>
            <a:custGeom>
              <a:rect b="b" l="l" r="r" t="t"/>
              <a:pathLst>
                <a:path extrusionOk="0" h="9261" w="10582">
                  <a:moveTo>
                    <a:pt x="4426" y="304"/>
                  </a:moveTo>
                  <a:lnTo>
                    <a:pt x="4426" y="714"/>
                  </a:lnTo>
                  <a:lnTo>
                    <a:pt x="2427" y="3622"/>
                  </a:lnTo>
                  <a:cubicBezTo>
                    <a:pt x="2320" y="3515"/>
                    <a:pt x="2213" y="3426"/>
                    <a:pt x="2106" y="3337"/>
                  </a:cubicBezTo>
                  <a:lnTo>
                    <a:pt x="4158" y="304"/>
                  </a:lnTo>
                  <a:close/>
                  <a:moveTo>
                    <a:pt x="1049" y="3218"/>
                  </a:moveTo>
                  <a:cubicBezTo>
                    <a:pt x="1119" y="3218"/>
                    <a:pt x="1193" y="3227"/>
                    <a:pt x="1268" y="3248"/>
                  </a:cubicBezTo>
                  <a:cubicBezTo>
                    <a:pt x="1857" y="3444"/>
                    <a:pt x="2356" y="3890"/>
                    <a:pt x="2766" y="4639"/>
                  </a:cubicBezTo>
                  <a:cubicBezTo>
                    <a:pt x="2356" y="5389"/>
                    <a:pt x="1857" y="5835"/>
                    <a:pt x="1268" y="6013"/>
                  </a:cubicBezTo>
                  <a:cubicBezTo>
                    <a:pt x="1188" y="6039"/>
                    <a:pt x="1111" y="6050"/>
                    <a:pt x="1037" y="6050"/>
                  </a:cubicBezTo>
                  <a:cubicBezTo>
                    <a:pt x="746" y="6050"/>
                    <a:pt x="507" y="5873"/>
                    <a:pt x="393" y="5674"/>
                  </a:cubicBezTo>
                  <a:cubicBezTo>
                    <a:pt x="376" y="5621"/>
                    <a:pt x="340" y="5531"/>
                    <a:pt x="340" y="5424"/>
                  </a:cubicBezTo>
                  <a:cubicBezTo>
                    <a:pt x="340" y="5246"/>
                    <a:pt x="429" y="5014"/>
                    <a:pt x="768" y="4764"/>
                  </a:cubicBezTo>
                  <a:lnTo>
                    <a:pt x="929" y="4639"/>
                  </a:lnTo>
                  <a:lnTo>
                    <a:pt x="768" y="4514"/>
                  </a:lnTo>
                  <a:cubicBezTo>
                    <a:pt x="215" y="4104"/>
                    <a:pt x="322" y="3729"/>
                    <a:pt x="393" y="3587"/>
                  </a:cubicBezTo>
                  <a:cubicBezTo>
                    <a:pt x="509" y="3385"/>
                    <a:pt x="752" y="3218"/>
                    <a:pt x="1049" y="3218"/>
                  </a:cubicBezTo>
                  <a:close/>
                  <a:moveTo>
                    <a:pt x="8976" y="5246"/>
                  </a:moveTo>
                  <a:lnTo>
                    <a:pt x="8976" y="7405"/>
                  </a:lnTo>
                  <a:lnTo>
                    <a:pt x="5586" y="7405"/>
                  </a:lnTo>
                  <a:lnTo>
                    <a:pt x="5586" y="5246"/>
                  </a:lnTo>
                  <a:close/>
                  <a:moveTo>
                    <a:pt x="9636" y="4943"/>
                  </a:moveTo>
                  <a:lnTo>
                    <a:pt x="9636" y="7726"/>
                  </a:lnTo>
                  <a:lnTo>
                    <a:pt x="9279" y="7726"/>
                  </a:lnTo>
                  <a:lnTo>
                    <a:pt x="9279" y="4943"/>
                  </a:lnTo>
                  <a:close/>
                  <a:moveTo>
                    <a:pt x="9654" y="928"/>
                  </a:moveTo>
                  <a:lnTo>
                    <a:pt x="9654" y="4621"/>
                  </a:lnTo>
                  <a:lnTo>
                    <a:pt x="8976" y="4621"/>
                  </a:lnTo>
                  <a:lnTo>
                    <a:pt x="8976" y="4943"/>
                  </a:lnTo>
                  <a:lnTo>
                    <a:pt x="5264" y="4943"/>
                  </a:lnTo>
                  <a:lnTo>
                    <a:pt x="5264" y="7726"/>
                  </a:lnTo>
                  <a:lnTo>
                    <a:pt x="8976" y="7726"/>
                  </a:lnTo>
                  <a:lnTo>
                    <a:pt x="8976" y="8029"/>
                  </a:lnTo>
                  <a:lnTo>
                    <a:pt x="9654" y="8029"/>
                  </a:lnTo>
                  <a:lnTo>
                    <a:pt x="9654" y="8333"/>
                  </a:lnTo>
                  <a:lnTo>
                    <a:pt x="4658" y="8333"/>
                  </a:lnTo>
                  <a:lnTo>
                    <a:pt x="3730" y="6977"/>
                  </a:lnTo>
                  <a:lnTo>
                    <a:pt x="3480" y="7155"/>
                  </a:lnTo>
                  <a:lnTo>
                    <a:pt x="4426" y="8529"/>
                  </a:lnTo>
                  <a:lnTo>
                    <a:pt x="4426" y="8957"/>
                  </a:lnTo>
                  <a:lnTo>
                    <a:pt x="4158" y="8957"/>
                  </a:lnTo>
                  <a:lnTo>
                    <a:pt x="2106" y="5924"/>
                  </a:lnTo>
                  <a:cubicBezTo>
                    <a:pt x="2213" y="5835"/>
                    <a:pt x="2320" y="5728"/>
                    <a:pt x="2427" y="5621"/>
                  </a:cubicBezTo>
                  <a:lnTo>
                    <a:pt x="3302" y="6888"/>
                  </a:lnTo>
                  <a:lnTo>
                    <a:pt x="3552" y="6727"/>
                  </a:lnTo>
                  <a:lnTo>
                    <a:pt x="2642" y="5389"/>
                  </a:lnTo>
                  <a:cubicBezTo>
                    <a:pt x="2802" y="5192"/>
                    <a:pt x="2945" y="4961"/>
                    <a:pt x="3088" y="4693"/>
                  </a:cubicBezTo>
                  <a:lnTo>
                    <a:pt x="3123" y="4621"/>
                  </a:lnTo>
                  <a:lnTo>
                    <a:pt x="3088" y="4550"/>
                  </a:lnTo>
                  <a:cubicBezTo>
                    <a:pt x="2945" y="4300"/>
                    <a:pt x="2802" y="4068"/>
                    <a:pt x="2642" y="3872"/>
                  </a:cubicBezTo>
                  <a:lnTo>
                    <a:pt x="4658" y="928"/>
                  </a:lnTo>
                  <a:close/>
                  <a:moveTo>
                    <a:pt x="3980" y="0"/>
                  </a:moveTo>
                  <a:lnTo>
                    <a:pt x="1857" y="3158"/>
                  </a:lnTo>
                  <a:cubicBezTo>
                    <a:pt x="1696" y="3069"/>
                    <a:pt x="1535" y="2998"/>
                    <a:pt x="1357" y="2944"/>
                  </a:cubicBezTo>
                  <a:cubicBezTo>
                    <a:pt x="1256" y="2914"/>
                    <a:pt x="1154" y="2900"/>
                    <a:pt x="1052" y="2900"/>
                  </a:cubicBezTo>
                  <a:cubicBezTo>
                    <a:pt x="666" y="2900"/>
                    <a:pt x="295" y="3105"/>
                    <a:pt x="126" y="3444"/>
                  </a:cubicBezTo>
                  <a:cubicBezTo>
                    <a:pt x="19" y="3640"/>
                    <a:pt x="1" y="3872"/>
                    <a:pt x="72" y="4086"/>
                  </a:cubicBezTo>
                  <a:cubicBezTo>
                    <a:pt x="126" y="4282"/>
                    <a:pt x="251" y="4461"/>
                    <a:pt x="429" y="4621"/>
                  </a:cubicBezTo>
                  <a:cubicBezTo>
                    <a:pt x="251" y="4800"/>
                    <a:pt x="126" y="4978"/>
                    <a:pt x="72" y="5157"/>
                  </a:cubicBezTo>
                  <a:cubicBezTo>
                    <a:pt x="1" y="5389"/>
                    <a:pt x="19" y="5603"/>
                    <a:pt x="126" y="5817"/>
                  </a:cubicBezTo>
                  <a:cubicBezTo>
                    <a:pt x="292" y="6149"/>
                    <a:pt x="650" y="6352"/>
                    <a:pt x="1028" y="6352"/>
                  </a:cubicBezTo>
                  <a:cubicBezTo>
                    <a:pt x="1137" y="6352"/>
                    <a:pt x="1248" y="6335"/>
                    <a:pt x="1357" y="6299"/>
                  </a:cubicBezTo>
                  <a:cubicBezTo>
                    <a:pt x="1535" y="6245"/>
                    <a:pt x="1696" y="6174"/>
                    <a:pt x="1857" y="6085"/>
                  </a:cubicBezTo>
                  <a:lnTo>
                    <a:pt x="3980" y="9261"/>
                  </a:lnTo>
                  <a:lnTo>
                    <a:pt x="4729" y="9261"/>
                  </a:lnTo>
                  <a:lnTo>
                    <a:pt x="4729" y="8636"/>
                  </a:lnTo>
                  <a:lnTo>
                    <a:pt x="9672" y="8636"/>
                  </a:lnTo>
                  <a:cubicBezTo>
                    <a:pt x="9743" y="8993"/>
                    <a:pt x="10046" y="9261"/>
                    <a:pt x="10421" y="9261"/>
                  </a:cubicBezTo>
                  <a:lnTo>
                    <a:pt x="10582" y="9261"/>
                  </a:lnTo>
                  <a:lnTo>
                    <a:pt x="10582" y="1838"/>
                  </a:lnTo>
                  <a:lnTo>
                    <a:pt x="10278" y="1838"/>
                  </a:lnTo>
                  <a:lnTo>
                    <a:pt x="10278" y="8922"/>
                  </a:lnTo>
                  <a:cubicBezTo>
                    <a:pt x="10100" y="8868"/>
                    <a:pt x="9957" y="8690"/>
                    <a:pt x="9957" y="8493"/>
                  </a:cubicBezTo>
                  <a:lnTo>
                    <a:pt x="9957" y="767"/>
                  </a:lnTo>
                  <a:cubicBezTo>
                    <a:pt x="9957" y="571"/>
                    <a:pt x="10100" y="393"/>
                    <a:pt x="10278" y="321"/>
                  </a:cubicBezTo>
                  <a:lnTo>
                    <a:pt x="10278" y="928"/>
                  </a:lnTo>
                  <a:lnTo>
                    <a:pt x="10582" y="928"/>
                  </a:lnTo>
                  <a:lnTo>
                    <a:pt x="10582" y="0"/>
                  </a:lnTo>
                  <a:lnTo>
                    <a:pt x="10421" y="0"/>
                  </a:lnTo>
                  <a:cubicBezTo>
                    <a:pt x="10046" y="0"/>
                    <a:pt x="9743" y="250"/>
                    <a:pt x="9672" y="607"/>
                  </a:cubicBezTo>
                  <a:lnTo>
                    <a:pt x="4729" y="607"/>
                  </a:lnTo>
                  <a:lnTo>
                    <a:pt x="4729"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8"/>
            <p:cNvSpPr/>
            <p:nvPr/>
          </p:nvSpPr>
          <p:spPr>
            <a:xfrm rot="5400000">
              <a:off x="3199622" y="4842540"/>
              <a:ext cx="126641" cy="163285"/>
            </a:xfrm>
            <a:custGeom>
              <a:rect b="b" l="l" r="r" t="t"/>
              <a:pathLst>
                <a:path extrusionOk="0" h="2785" w="2160">
                  <a:moveTo>
                    <a:pt x="928" y="322"/>
                  </a:moveTo>
                  <a:lnTo>
                    <a:pt x="928" y="1232"/>
                  </a:lnTo>
                  <a:lnTo>
                    <a:pt x="322" y="1232"/>
                  </a:lnTo>
                  <a:lnTo>
                    <a:pt x="322" y="322"/>
                  </a:lnTo>
                  <a:close/>
                  <a:moveTo>
                    <a:pt x="1856" y="322"/>
                  </a:moveTo>
                  <a:lnTo>
                    <a:pt x="1856" y="1232"/>
                  </a:lnTo>
                  <a:lnTo>
                    <a:pt x="1232" y="1232"/>
                  </a:lnTo>
                  <a:lnTo>
                    <a:pt x="1232" y="322"/>
                  </a:lnTo>
                  <a:close/>
                  <a:moveTo>
                    <a:pt x="928" y="1553"/>
                  </a:moveTo>
                  <a:lnTo>
                    <a:pt x="928" y="2481"/>
                  </a:lnTo>
                  <a:lnTo>
                    <a:pt x="322" y="2481"/>
                  </a:lnTo>
                  <a:lnTo>
                    <a:pt x="322" y="1553"/>
                  </a:lnTo>
                  <a:close/>
                  <a:moveTo>
                    <a:pt x="1856" y="1553"/>
                  </a:moveTo>
                  <a:lnTo>
                    <a:pt x="1856" y="2481"/>
                  </a:lnTo>
                  <a:lnTo>
                    <a:pt x="1232" y="2481"/>
                  </a:lnTo>
                  <a:lnTo>
                    <a:pt x="1232" y="1553"/>
                  </a:lnTo>
                  <a:close/>
                  <a:moveTo>
                    <a:pt x="0" y="1"/>
                  </a:moveTo>
                  <a:lnTo>
                    <a:pt x="0" y="2784"/>
                  </a:lnTo>
                  <a:lnTo>
                    <a:pt x="2159" y="2784"/>
                  </a:lnTo>
                  <a:lnTo>
                    <a:pt x="215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8"/>
            <p:cNvSpPr/>
            <p:nvPr/>
          </p:nvSpPr>
          <p:spPr>
            <a:xfrm rot="5400000">
              <a:off x="3018133" y="4969680"/>
              <a:ext cx="17824" cy="17824"/>
            </a:xfrm>
            <a:custGeom>
              <a:rect b="b" l="l" r="r" t="t"/>
              <a:pathLst>
                <a:path extrusionOk="0" h="304" w="304">
                  <a:moveTo>
                    <a:pt x="0" y="0"/>
                  </a:moveTo>
                  <a:lnTo>
                    <a:pt x="0" y="304"/>
                  </a:lnTo>
                  <a:lnTo>
                    <a:pt x="303" y="304"/>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8"/>
            <p:cNvSpPr/>
            <p:nvPr/>
          </p:nvSpPr>
          <p:spPr>
            <a:xfrm rot="5400000">
              <a:off x="3344526" y="5154833"/>
              <a:ext cx="17824" cy="17824"/>
            </a:xfrm>
            <a:custGeom>
              <a:rect b="b" l="l" r="r" t="t"/>
              <a:pathLst>
                <a:path extrusionOk="0" h="304" w="304">
                  <a:moveTo>
                    <a:pt x="0" y="0"/>
                  </a:moveTo>
                  <a:lnTo>
                    <a:pt x="0"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9" name="Google Shape;4499;p68"/>
          <p:cNvGrpSpPr/>
          <p:nvPr/>
        </p:nvGrpSpPr>
        <p:grpSpPr>
          <a:xfrm>
            <a:off x="3001810" y="13585316"/>
            <a:ext cx="375976" cy="652746"/>
            <a:chOff x="2972812" y="15363371"/>
            <a:chExt cx="381740" cy="662754"/>
          </a:xfrm>
        </p:grpSpPr>
        <p:sp>
          <p:nvSpPr>
            <p:cNvPr id="4500" name="Google Shape;4500;p68"/>
            <p:cNvSpPr/>
            <p:nvPr/>
          </p:nvSpPr>
          <p:spPr>
            <a:xfrm rot="5400000">
              <a:off x="2835911" y="15508481"/>
              <a:ext cx="653314" cy="363096"/>
            </a:xfrm>
            <a:custGeom>
              <a:rect b="b" l="l" r="r" t="t"/>
              <a:pathLst>
                <a:path extrusionOk="0" h="6193" w="11143">
                  <a:moveTo>
                    <a:pt x="5237" y="2723"/>
                  </a:moveTo>
                  <a:cubicBezTo>
                    <a:pt x="5094" y="2723"/>
                    <a:pt x="4969" y="2758"/>
                    <a:pt x="4898" y="2848"/>
                  </a:cubicBezTo>
                  <a:cubicBezTo>
                    <a:pt x="4969" y="2758"/>
                    <a:pt x="5094" y="2723"/>
                    <a:pt x="5219" y="2723"/>
                  </a:cubicBezTo>
                  <a:close/>
                  <a:moveTo>
                    <a:pt x="2693" y="1"/>
                  </a:moveTo>
                  <a:cubicBezTo>
                    <a:pt x="1266" y="1"/>
                    <a:pt x="0" y="1712"/>
                    <a:pt x="1846" y="3079"/>
                  </a:cubicBezTo>
                  <a:cubicBezTo>
                    <a:pt x="1258" y="3508"/>
                    <a:pt x="990" y="3972"/>
                    <a:pt x="936" y="4400"/>
                  </a:cubicBezTo>
                  <a:cubicBezTo>
                    <a:pt x="936" y="4400"/>
                    <a:pt x="919" y="4382"/>
                    <a:pt x="919" y="4364"/>
                  </a:cubicBezTo>
                  <a:lnTo>
                    <a:pt x="919" y="4364"/>
                  </a:lnTo>
                  <a:cubicBezTo>
                    <a:pt x="750" y="5342"/>
                    <a:pt x="1697" y="6193"/>
                    <a:pt x="2705" y="6193"/>
                  </a:cubicBezTo>
                  <a:cubicBezTo>
                    <a:pt x="2764" y="6193"/>
                    <a:pt x="2823" y="6190"/>
                    <a:pt x="2881" y="6184"/>
                  </a:cubicBezTo>
                  <a:cubicBezTo>
                    <a:pt x="3060" y="6166"/>
                    <a:pt x="3238" y="6095"/>
                    <a:pt x="3434" y="6006"/>
                  </a:cubicBezTo>
                  <a:cubicBezTo>
                    <a:pt x="4469" y="5595"/>
                    <a:pt x="5379" y="4453"/>
                    <a:pt x="5843" y="3597"/>
                  </a:cubicBezTo>
                  <a:cubicBezTo>
                    <a:pt x="5897" y="3526"/>
                    <a:pt x="5932" y="3472"/>
                    <a:pt x="5950" y="3454"/>
                  </a:cubicBezTo>
                  <a:lnTo>
                    <a:pt x="7306" y="3454"/>
                  </a:lnTo>
                  <a:lnTo>
                    <a:pt x="7306" y="3811"/>
                  </a:lnTo>
                  <a:cubicBezTo>
                    <a:pt x="7306" y="4007"/>
                    <a:pt x="7467" y="4186"/>
                    <a:pt x="7663" y="4186"/>
                  </a:cubicBezTo>
                  <a:lnTo>
                    <a:pt x="9251" y="4186"/>
                  </a:lnTo>
                  <a:lnTo>
                    <a:pt x="10018" y="3187"/>
                  </a:lnTo>
                  <a:lnTo>
                    <a:pt x="11142" y="3187"/>
                  </a:lnTo>
                  <a:lnTo>
                    <a:pt x="11142" y="2723"/>
                  </a:lnTo>
                  <a:lnTo>
                    <a:pt x="11142" y="867"/>
                  </a:lnTo>
                  <a:lnTo>
                    <a:pt x="10518" y="867"/>
                  </a:lnTo>
                  <a:lnTo>
                    <a:pt x="10518" y="831"/>
                  </a:lnTo>
                  <a:lnTo>
                    <a:pt x="9751" y="831"/>
                  </a:lnTo>
                  <a:lnTo>
                    <a:pt x="9305" y="528"/>
                  </a:lnTo>
                  <a:lnTo>
                    <a:pt x="7306" y="528"/>
                  </a:lnTo>
                  <a:cubicBezTo>
                    <a:pt x="7074" y="528"/>
                    <a:pt x="6896" y="653"/>
                    <a:pt x="6896" y="903"/>
                  </a:cubicBezTo>
                  <a:cubicBezTo>
                    <a:pt x="6896" y="1099"/>
                    <a:pt x="7057" y="1277"/>
                    <a:pt x="7253" y="1277"/>
                  </a:cubicBezTo>
                  <a:lnTo>
                    <a:pt x="7110" y="1277"/>
                  </a:lnTo>
                  <a:cubicBezTo>
                    <a:pt x="6878" y="1277"/>
                    <a:pt x="6700" y="1402"/>
                    <a:pt x="6700" y="1634"/>
                  </a:cubicBezTo>
                  <a:cubicBezTo>
                    <a:pt x="6700" y="1831"/>
                    <a:pt x="6860" y="1991"/>
                    <a:pt x="7057" y="1991"/>
                  </a:cubicBezTo>
                  <a:lnTo>
                    <a:pt x="6896" y="1991"/>
                  </a:lnTo>
                  <a:cubicBezTo>
                    <a:pt x="6682" y="1991"/>
                    <a:pt x="6486" y="2116"/>
                    <a:pt x="6486" y="2348"/>
                  </a:cubicBezTo>
                  <a:cubicBezTo>
                    <a:pt x="6486" y="2544"/>
                    <a:pt x="6646" y="2723"/>
                    <a:pt x="6860" y="2723"/>
                  </a:cubicBezTo>
                  <a:lnTo>
                    <a:pt x="5950" y="2723"/>
                  </a:lnTo>
                  <a:cubicBezTo>
                    <a:pt x="5879" y="2580"/>
                    <a:pt x="5790" y="2419"/>
                    <a:pt x="5700" y="2259"/>
                  </a:cubicBezTo>
                  <a:lnTo>
                    <a:pt x="5665" y="2259"/>
                  </a:lnTo>
                  <a:cubicBezTo>
                    <a:pt x="5076" y="1295"/>
                    <a:pt x="4005" y="118"/>
                    <a:pt x="2881" y="11"/>
                  </a:cubicBezTo>
                  <a:cubicBezTo>
                    <a:pt x="2818" y="4"/>
                    <a:pt x="2756" y="1"/>
                    <a:pt x="26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8"/>
            <p:cNvSpPr/>
            <p:nvPr/>
          </p:nvSpPr>
          <p:spPr>
            <a:xfrm rot="5400000">
              <a:off x="3216332" y="16007744"/>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8"/>
            <p:cNvSpPr/>
            <p:nvPr/>
          </p:nvSpPr>
          <p:spPr>
            <a:xfrm rot="5400000">
              <a:off x="2848223" y="15519796"/>
              <a:ext cx="630917" cy="381740"/>
            </a:xfrm>
            <a:custGeom>
              <a:rect b="b" l="l" r="r" t="t"/>
              <a:pathLst>
                <a:path extrusionOk="0" h="6511" w="10761">
                  <a:moveTo>
                    <a:pt x="8726" y="867"/>
                  </a:moveTo>
                  <a:lnTo>
                    <a:pt x="9172" y="1188"/>
                  </a:lnTo>
                  <a:lnTo>
                    <a:pt x="9832" y="1188"/>
                  </a:lnTo>
                  <a:lnTo>
                    <a:pt x="9832" y="3204"/>
                  </a:lnTo>
                  <a:lnTo>
                    <a:pt x="9404" y="3204"/>
                  </a:lnTo>
                  <a:lnTo>
                    <a:pt x="8655" y="4185"/>
                  </a:lnTo>
                  <a:lnTo>
                    <a:pt x="7120" y="4185"/>
                  </a:lnTo>
                  <a:cubicBezTo>
                    <a:pt x="6995" y="4185"/>
                    <a:pt x="6906" y="4096"/>
                    <a:pt x="6906" y="3989"/>
                  </a:cubicBezTo>
                  <a:lnTo>
                    <a:pt x="6906" y="3775"/>
                  </a:lnTo>
                  <a:lnTo>
                    <a:pt x="8226" y="3775"/>
                  </a:lnTo>
                  <a:lnTo>
                    <a:pt x="8226" y="3472"/>
                  </a:lnTo>
                  <a:lnTo>
                    <a:pt x="4658" y="3472"/>
                  </a:lnTo>
                  <a:cubicBezTo>
                    <a:pt x="4515" y="3472"/>
                    <a:pt x="4408" y="3382"/>
                    <a:pt x="4408" y="3257"/>
                  </a:cubicBezTo>
                  <a:cubicBezTo>
                    <a:pt x="4408" y="3079"/>
                    <a:pt x="4586" y="3061"/>
                    <a:pt x="4658" y="3061"/>
                  </a:cubicBezTo>
                  <a:lnTo>
                    <a:pt x="7138" y="3061"/>
                  </a:lnTo>
                  <a:lnTo>
                    <a:pt x="7156" y="2740"/>
                  </a:lnTo>
                  <a:lnTo>
                    <a:pt x="6317" y="2740"/>
                  </a:lnTo>
                  <a:cubicBezTo>
                    <a:pt x="6210" y="2740"/>
                    <a:pt x="6103" y="2651"/>
                    <a:pt x="6103" y="2544"/>
                  </a:cubicBezTo>
                  <a:cubicBezTo>
                    <a:pt x="6103" y="2365"/>
                    <a:pt x="6282" y="2330"/>
                    <a:pt x="6371" y="2330"/>
                  </a:cubicBezTo>
                  <a:lnTo>
                    <a:pt x="7156" y="2330"/>
                  </a:lnTo>
                  <a:lnTo>
                    <a:pt x="7156" y="2009"/>
                  </a:lnTo>
                  <a:lnTo>
                    <a:pt x="6531" y="2009"/>
                  </a:lnTo>
                  <a:cubicBezTo>
                    <a:pt x="6406" y="2009"/>
                    <a:pt x="6317" y="1919"/>
                    <a:pt x="6317" y="1794"/>
                  </a:cubicBezTo>
                  <a:cubicBezTo>
                    <a:pt x="6317" y="1616"/>
                    <a:pt x="6496" y="1598"/>
                    <a:pt x="6567" y="1598"/>
                  </a:cubicBezTo>
                  <a:lnTo>
                    <a:pt x="7156" y="1598"/>
                  </a:lnTo>
                  <a:lnTo>
                    <a:pt x="7156" y="1295"/>
                  </a:lnTo>
                  <a:lnTo>
                    <a:pt x="6728" y="1295"/>
                  </a:lnTo>
                  <a:cubicBezTo>
                    <a:pt x="6603" y="1295"/>
                    <a:pt x="6514" y="1188"/>
                    <a:pt x="6514" y="1081"/>
                  </a:cubicBezTo>
                  <a:cubicBezTo>
                    <a:pt x="6514" y="902"/>
                    <a:pt x="6692" y="867"/>
                    <a:pt x="6763" y="867"/>
                  </a:cubicBezTo>
                  <a:close/>
                  <a:moveTo>
                    <a:pt x="2159" y="0"/>
                  </a:moveTo>
                  <a:cubicBezTo>
                    <a:pt x="1354" y="0"/>
                    <a:pt x="585" y="496"/>
                    <a:pt x="304" y="1206"/>
                  </a:cubicBezTo>
                  <a:cubicBezTo>
                    <a:pt x="179" y="1545"/>
                    <a:pt x="1" y="2401"/>
                    <a:pt x="1036" y="3275"/>
                  </a:cubicBezTo>
                  <a:cubicBezTo>
                    <a:pt x="411" y="3793"/>
                    <a:pt x="233" y="4310"/>
                    <a:pt x="215" y="4649"/>
                  </a:cubicBezTo>
                  <a:cubicBezTo>
                    <a:pt x="179" y="5113"/>
                    <a:pt x="340" y="5559"/>
                    <a:pt x="697" y="5916"/>
                  </a:cubicBezTo>
                  <a:lnTo>
                    <a:pt x="911" y="5702"/>
                  </a:lnTo>
                  <a:cubicBezTo>
                    <a:pt x="625" y="5399"/>
                    <a:pt x="483" y="5042"/>
                    <a:pt x="518" y="4685"/>
                  </a:cubicBezTo>
                  <a:cubicBezTo>
                    <a:pt x="554" y="4221"/>
                    <a:pt x="857" y="3775"/>
                    <a:pt x="1375" y="3400"/>
                  </a:cubicBezTo>
                  <a:lnTo>
                    <a:pt x="1553" y="3275"/>
                  </a:lnTo>
                  <a:lnTo>
                    <a:pt x="1375" y="3150"/>
                  </a:lnTo>
                  <a:cubicBezTo>
                    <a:pt x="982" y="2847"/>
                    <a:pt x="715" y="2526"/>
                    <a:pt x="590" y="2187"/>
                  </a:cubicBezTo>
                  <a:cubicBezTo>
                    <a:pt x="483" y="1901"/>
                    <a:pt x="483" y="1598"/>
                    <a:pt x="590" y="1313"/>
                  </a:cubicBezTo>
                  <a:cubicBezTo>
                    <a:pt x="715" y="1009"/>
                    <a:pt x="947" y="742"/>
                    <a:pt x="1268" y="545"/>
                  </a:cubicBezTo>
                  <a:cubicBezTo>
                    <a:pt x="1542" y="393"/>
                    <a:pt x="1855" y="306"/>
                    <a:pt x="2163" y="306"/>
                  </a:cubicBezTo>
                  <a:cubicBezTo>
                    <a:pt x="2216" y="306"/>
                    <a:pt x="2268" y="308"/>
                    <a:pt x="2320" y="313"/>
                  </a:cubicBezTo>
                  <a:cubicBezTo>
                    <a:pt x="3480" y="438"/>
                    <a:pt x="4586" y="1759"/>
                    <a:pt x="5157" y="2740"/>
                  </a:cubicBezTo>
                  <a:lnTo>
                    <a:pt x="4676" y="2740"/>
                  </a:lnTo>
                  <a:cubicBezTo>
                    <a:pt x="4355" y="2740"/>
                    <a:pt x="4123" y="2954"/>
                    <a:pt x="4123" y="3257"/>
                  </a:cubicBezTo>
                  <a:cubicBezTo>
                    <a:pt x="4123" y="3561"/>
                    <a:pt x="4355" y="3775"/>
                    <a:pt x="4676" y="3775"/>
                  </a:cubicBezTo>
                  <a:lnTo>
                    <a:pt x="5157" y="3775"/>
                  </a:lnTo>
                  <a:cubicBezTo>
                    <a:pt x="4872" y="4275"/>
                    <a:pt x="4479" y="4792"/>
                    <a:pt x="4069" y="5202"/>
                  </a:cubicBezTo>
                  <a:cubicBezTo>
                    <a:pt x="3659" y="5613"/>
                    <a:pt x="3016" y="6112"/>
                    <a:pt x="2320" y="6184"/>
                  </a:cubicBezTo>
                  <a:cubicBezTo>
                    <a:pt x="2257" y="6192"/>
                    <a:pt x="2194" y="6196"/>
                    <a:pt x="2129" y="6196"/>
                  </a:cubicBezTo>
                  <a:cubicBezTo>
                    <a:pt x="1776" y="6196"/>
                    <a:pt x="1412" y="6074"/>
                    <a:pt x="1125" y="5863"/>
                  </a:cubicBezTo>
                  <a:lnTo>
                    <a:pt x="947" y="6112"/>
                  </a:lnTo>
                  <a:cubicBezTo>
                    <a:pt x="1296" y="6382"/>
                    <a:pt x="1744" y="6511"/>
                    <a:pt x="2178" y="6511"/>
                  </a:cubicBezTo>
                  <a:cubicBezTo>
                    <a:pt x="2231" y="6511"/>
                    <a:pt x="2285" y="6509"/>
                    <a:pt x="2338" y="6505"/>
                  </a:cubicBezTo>
                  <a:cubicBezTo>
                    <a:pt x="2963" y="6433"/>
                    <a:pt x="3641" y="6059"/>
                    <a:pt x="4283" y="5416"/>
                  </a:cubicBezTo>
                  <a:cubicBezTo>
                    <a:pt x="4747" y="4953"/>
                    <a:pt x="5193" y="4346"/>
                    <a:pt x="5496" y="3775"/>
                  </a:cubicBezTo>
                  <a:lnTo>
                    <a:pt x="6603" y="3775"/>
                  </a:lnTo>
                  <a:lnTo>
                    <a:pt x="6603" y="3989"/>
                  </a:lnTo>
                  <a:cubicBezTo>
                    <a:pt x="6603" y="4275"/>
                    <a:pt x="6835" y="4506"/>
                    <a:pt x="7120" y="4506"/>
                  </a:cubicBezTo>
                  <a:lnTo>
                    <a:pt x="8780" y="4506"/>
                  </a:lnTo>
                  <a:lnTo>
                    <a:pt x="9547" y="3507"/>
                  </a:lnTo>
                  <a:lnTo>
                    <a:pt x="9832" y="3507"/>
                  </a:lnTo>
                  <a:lnTo>
                    <a:pt x="9832" y="3828"/>
                  </a:lnTo>
                  <a:lnTo>
                    <a:pt x="10136" y="3828"/>
                  </a:lnTo>
                  <a:lnTo>
                    <a:pt x="10136" y="3507"/>
                  </a:lnTo>
                  <a:lnTo>
                    <a:pt x="10760" y="3507"/>
                  </a:lnTo>
                  <a:lnTo>
                    <a:pt x="10760" y="2651"/>
                  </a:lnTo>
                  <a:lnTo>
                    <a:pt x="10457" y="2651"/>
                  </a:lnTo>
                  <a:lnTo>
                    <a:pt x="10457" y="3204"/>
                  </a:lnTo>
                  <a:lnTo>
                    <a:pt x="10136" y="3204"/>
                  </a:lnTo>
                  <a:lnTo>
                    <a:pt x="10136" y="1188"/>
                  </a:lnTo>
                  <a:lnTo>
                    <a:pt x="10457" y="1188"/>
                  </a:lnTo>
                  <a:lnTo>
                    <a:pt x="10457" y="1741"/>
                  </a:lnTo>
                  <a:lnTo>
                    <a:pt x="10760" y="1741"/>
                  </a:lnTo>
                  <a:lnTo>
                    <a:pt x="10760" y="867"/>
                  </a:lnTo>
                  <a:lnTo>
                    <a:pt x="10136" y="867"/>
                  </a:lnTo>
                  <a:lnTo>
                    <a:pt x="10136" y="563"/>
                  </a:lnTo>
                  <a:lnTo>
                    <a:pt x="9832" y="563"/>
                  </a:lnTo>
                  <a:lnTo>
                    <a:pt x="9832" y="867"/>
                  </a:lnTo>
                  <a:lnTo>
                    <a:pt x="9261" y="867"/>
                  </a:lnTo>
                  <a:lnTo>
                    <a:pt x="8815" y="563"/>
                  </a:lnTo>
                  <a:lnTo>
                    <a:pt x="6763" y="563"/>
                  </a:lnTo>
                  <a:cubicBezTo>
                    <a:pt x="6424" y="563"/>
                    <a:pt x="6192" y="777"/>
                    <a:pt x="6192" y="1081"/>
                  </a:cubicBezTo>
                  <a:cubicBezTo>
                    <a:pt x="6192" y="1188"/>
                    <a:pt x="6228" y="1277"/>
                    <a:pt x="6282" y="1348"/>
                  </a:cubicBezTo>
                  <a:cubicBezTo>
                    <a:pt x="6103" y="1438"/>
                    <a:pt x="5996" y="1598"/>
                    <a:pt x="5996" y="1812"/>
                  </a:cubicBezTo>
                  <a:cubicBezTo>
                    <a:pt x="5996" y="1919"/>
                    <a:pt x="6032" y="2009"/>
                    <a:pt x="6067" y="2080"/>
                  </a:cubicBezTo>
                  <a:cubicBezTo>
                    <a:pt x="5907" y="2169"/>
                    <a:pt x="5800" y="2330"/>
                    <a:pt x="5800" y="2544"/>
                  </a:cubicBezTo>
                  <a:cubicBezTo>
                    <a:pt x="5800" y="2615"/>
                    <a:pt x="5818" y="2687"/>
                    <a:pt x="5835" y="2740"/>
                  </a:cubicBezTo>
                  <a:lnTo>
                    <a:pt x="5514" y="2740"/>
                  </a:lnTo>
                  <a:cubicBezTo>
                    <a:pt x="5211" y="2169"/>
                    <a:pt x="4747" y="1562"/>
                    <a:pt x="4283" y="1099"/>
                  </a:cubicBezTo>
                  <a:cubicBezTo>
                    <a:pt x="3641" y="456"/>
                    <a:pt x="2981" y="82"/>
                    <a:pt x="2356" y="10"/>
                  </a:cubicBezTo>
                  <a:cubicBezTo>
                    <a:pt x="2290" y="3"/>
                    <a:pt x="2225" y="0"/>
                    <a:pt x="215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3" name="Google Shape;4503;p68"/>
          <p:cNvGrpSpPr/>
          <p:nvPr/>
        </p:nvGrpSpPr>
        <p:grpSpPr>
          <a:xfrm>
            <a:off x="2888803" y="14965356"/>
            <a:ext cx="601757" cy="607994"/>
            <a:chOff x="2858073" y="16764570"/>
            <a:chExt cx="610983" cy="617315"/>
          </a:xfrm>
        </p:grpSpPr>
        <p:sp>
          <p:nvSpPr>
            <p:cNvPr id="4504" name="Google Shape;4504;p68"/>
            <p:cNvSpPr/>
            <p:nvPr/>
          </p:nvSpPr>
          <p:spPr>
            <a:xfrm rot="5400000">
              <a:off x="2892342" y="16859111"/>
              <a:ext cx="158946" cy="143761"/>
            </a:xfrm>
            <a:custGeom>
              <a:rect b="b" l="l" r="r" t="t"/>
              <a:pathLst>
                <a:path extrusionOk="0" h="2452" w="2711">
                  <a:moveTo>
                    <a:pt x="1432" y="1"/>
                  </a:moveTo>
                  <a:cubicBezTo>
                    <a:pt x="1198" y="1"/>
                    <a:pt x="955" y="37"/>
                    <a:pt x="713" y="132"/>
                  </a:cubicBezTo>
                  <a:cubicBezTo>
                    <a:pt x="45" y="396"/>
                    <a:pt x="0" y="1471"/>
                    <a:pt x="1053" y="1471"/>
                  </a:cubicBezTo>
                  <a:cubicBezTo>
                    <a:pt x="1070" y="1471"/>
                    <a:pt x="1088" y="1471"/>
                    <a:pt x="1105" y="1470"/>
                  </a:cubicBezTo>
                  <a:lnTo>
                    <a:pt x="1105" y="1470"/>
                  </a:lnTo>
                  <a:cubicBezTo>
                    <a:pt x="1034" y="1756"/>
                    <a:pt x="1052" y="1970"/>
                    <a:pt x="1141" y="2131"/>
                  </a:cubicBezTo>
                  <a:cubicBezTo>
                    <a:pt x="1141" y="2149"/>
                    <a:pt x="1159" y="2149"/>
                    <a:pt x="1159" y="2166"/>
                  </a:cubicBezTo>
                  <a:cubicBezTo>
                    <a:pt x="1177" y="2202"/>
                    <a:pt x="1212" y="2238"/>
                    <a:pt x="1248" y="2273"/>
                  </a:cubicBezTo>
                  <a:cubicBezTo>
                    <a:pt x="1248" y="2273"/>
                    <a:pt x="1248" y="2273"/>
                    <a:pt x="1266" y="2291"/>
                  </a:cubicBezTo>
                  <a:cubicBezTo>
                    <a:pt x="1301" y="2327"/>
                    <a:pt x="1337" y="2345"/>
                    <a:pt x="1373" y="2380"/>
                  </a:cubicBezTo>
                  <a:lnTo>
                    <a:pt x="1408" y="2380"/>
                  </a:lnTo>
                  <a:cubicBezTo>
                    <a:pt x="1444" y="2398"/>
                    <a:pt x="1480" y="2416"/>
                    <a:pt x="1533" y="2434"/>
                  </a:cubicBezTo>
                  <a:lnTo>
                    <a:pt x="1551" y="2434"/>
                  </a:lnTo>
                  <a:cubicBezTo>
                    <a:pt x="1605" y="2452"/>
                    <a:pt x="1658" y="2452"/>
                    <a:pt x="1712" y="2452"/>
                  </a:cubicBezTo>
                  <a:lnTo>
                    <a:pt x="1730" y="2452"/>
                  </a:lnTo>
                  <a:cubicBezTo>
                    <a:pt x="1783" y="2452"/>
                    <a:pt x="1819" y="2434"/>
                    <a:pt x="1855" y="2434"/>
                  </a:cubicBezTo>
                  <a:cubicBezTo>
                    <a:pt x="1872" y="2434"/>
                    <a:pt x="1890" y="2434"/>
                    <a:pt x="1908" y="2416"/>
                  </a:cubicBezTo>
                  <a:cubicBezTo>
                    <a:pt x="1944" y="2416"/>
                    <a:pt x="1997" y="2380"/>
                    <a:pt x="2051" y="2363"/>
                  </a:cubicBezTo>
                  <a:cubicBezTo>
                    <a:pt x="2051" y="2363"/>
                    <a:pt x="2051" y="2363"/>
                    <a:pt x="2069" y="2345"/>
                  </a:cubicBezTo>
                  <a:cubicBezTo>
                    <a:pt x="2104" y="2327"/>
                    <a:pt x="2140" y="2309"/>
                    <a:pt x="2176" y="2273"/>
                  </a:cubicBezTo>
                  <a:cubicBezTo>
                    <a:pt x="2194" y="2256"/>
                    <a:pt x="2211" y="2256"/>
                    <a:pt x="2211" y="2238"/>
                  </a:cubicBezTo>
                  <a:cubicBezTo>
                    <a:pt x="2265" y="2202"/>
                    <a:pt x="2301" y="2149"/>
                    <a:pt x="2336" y="2113"/>
                  </a:cubicBezTo>
                  <a:cubicBezTo>
                    <a:pt x="2372" y="2024"/>
                    <a:pt x="2426" y="1952"/>
                    <a:pt x="2461" y="1881"/>
                  </a:cubicBezTo>
                  <a:cubicBezTo>
                    <a:pt x="2711" y="1310"/>
                    <a:pt x="2657" y="685"/>
                    <a:pt x="2568" y="257"/>
                  </a:cubicBezTo>
                  <a:cubicBezTo>
                    <a:pt x="2515" y="239"/>
                    <a:pt x="2443" y="204"/>
                    <a:pt x="2372" y="186"/>
                  </a:cubicBezTo>
                  <a:cubicBezTo>
                    <a:pt x="2354" y="168"/>
                    <a:pt x="2336" y="168"/>
                    <a:pt x="2301" y="168"/>
                  </a:cubicBezTo>
                  <a:cubicBezTo>
                    <a:pt x="2265" y="150"/>
                    <a:pt x="2211" y="132"/>
                    <a:pt x="2158" y="114"/>
                  </a:cubicBezTo>
                  <a:cubicBezTo>
                    <a:pt x="2158" y="114"/>
                    <a:pt x="2140" y="97"/>
                    <a:pt x="2140" y="97"/>
                  </a:cubicBezTo>
                  <a:cubicBezTo>
                    <a:pt x="1920" y="42"/>
                    <a:pt x="1680" y="1"/>
                    <a:pt x="14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8"/>
            <p:cNvSpPr/>
            <p:nvPr/>
          </p:nvSpPr>
          <p:spPr>
            <a:xfrm rot="5400000">
              <a:off x="3228439" y="17147131"/>
              <a:ext cx="143350" cy="144054"/>
            </a:xfrm>
            <a:custGeom>
              <a:rect b="b" l="l" r="r" t="t"/>
              <a:pathLst>
                <a:path extrusionOk="0" h="2457" w="2445">
                  <a:moveTo>
                    <a:pt x="1462" y="0"/>
                  </a:moveTo>
                  <a:cubicBezTo>
                    <a:pt x="1068" y="0"/>
                    <a:pt x="708" y="321"/>
                    <a:pt x="875" y="988"/>
                  </a:cubicBezTo>
                  <a:cubicBezTo>
                    <a:pt x="850" y="987"/>
                    <a:pt x="826" y="986"/>
                    <a:pt x="802" y="986"/>
                  </a:cubicBezTo>
                  <a:cubicBezTo>
                    <a:pt x="502" y="986"/>
                    <a:pt x="293" y="1088"/>
                    <a:pt x="161" y="1220"/>
                  </a:cubicBezTo>
                  <a:cubicBezTo>
                    <a:pt x="125" y="1256"/>
                    <a:pt x="107" y="1291"/>
                    <a:pt x="72" y="1345"/>
                  </a:cubicBezTo>
                  <a:cubicBezTo>
                    <a:pt x="72" y="1363"/>
                    <a:pt x="72" y="1363"/>
                    <a:pt x="54" y="1381"/>
                  </a:cubicBezTo>
                  <a:cubicBezTo>
                    <a:pt x="54" y="1416"/>
                    <a:pt x="36" y="1452"/>
                    <a:pt x="18" y="1488"/>
                  </a:cubicBezTo>
                  <a:cubicBezTo>
                    <a:pt x="18" y="1488"/>
                    <a:pt x="18" y="1506"/>
                    <a:pt x="18" y="1523"/>
                  </a:cubicBezTo>
                  <a:cubicBezTo>
                    <a:pt x="0" y="1559"/>
                    <a:pt x="0" y="1613"/>
                    <a:pt x="0" y="1666"/>
                  </a:cubicBezTo>
                  <a:cubicBezTo>
                    <a:pt x="0" y="1666"/>
                    <a:pt x="0" y="1666"/>
                    <a:pt x="18" y="1684"/>
                  </a:cubicBezTo>
                  <a:cubicBezTo>
                    <a:pt x="18" y="1720"/>
                    <a:pt x="18" y="1755"/>
                    <a:pt x="36" y="1809"/>
                  </a:cubicBezTo>
                  <a:cubicBezTo>
                    <a:pt x="36" y="1809"/>
                    <a:pt x="36" y="1827"/>
                    <a:pt x="36" y="1845"/>
                  </a:cubicBezTo>
                  <a:cubicBezTo>
                    <a:pt x="54" y="1880"/>
                    <a:pt x="72" y="1916"/>
                    <a:pt x="90" y="1952"/>
                  </a:cubicBezTo>
                  <a:cubicBezTo>
                    <a:pt x="90" y="1970"/>
                    <a:pt x="90" y="1970"/>
                    <a:pt x="107" y="1987"/>
                  </a:cubicBezTo>
                  <a:cubicBezTo>
                    <a:pt x="125" y="2023"/>
                    <a:pt x="161" y="2059"/>
                    <a:pt x="179" y="2112"/>
                  </a:cubicBezTo>
                  <a:cubicBezTo>
                    <a:pt x="197" y="2112"/>
                    <a:pt x="197" y="2130"/>
                    <a:pt x="214" y="2130"/>
                  </a:cubicBezTo>
                  <a:cubicBezTo>
                    <a:pt x="232" y="2166"/>
                    <a:pt x="268" y="2184"/>
                    <a:pt x="304" y="2219"/>
                  </a:cubicBezTo>
                  <a:cubicBezTo>
                    <a:pt x="322" y="2219"/>
                    <a:pt x="322" y="2237"/>
                    <a:pt x="339" y="2237"/>
                  </a:cubicBezTo>
                  <a:cubicBezTo>
                    <a:pt x="375" y="2273"/>
                    <a:pt x="429" y="2309"/>
                    <a:pt x="482" y="2326"/>
                  </a:cubicBezTo>
                  <a:cubicBezTo>
                    <a:pt x="719" y="2420"/>
                    <a:pt x="960" y="2457"/>
                    <a:pt x="1194" y="2457"/>
                  </a:cubicBezTo>
                  <a:cubicBezTo>
                    <a:pt x="1629" y="2457"/>
                    <a:pt x="2036" y="2329"/>
                    <a:pt x="2338" y="2201"/>
                  </a:cubicBezTo>
                  <a:cubicBezTo>
                    <a:pt x="2356" y="2184"/>
                    <a:pt x="2356" y="2184"/>
                    <a:pt x="2356" y="2184"/>
                  </a:cubicBezTo>
                  <a:cubicBezTo>
                    <a:pt x="2356" y="2112"/>
                    <a:pt x="2373" y="2059"/>
                    <a:pt x="2373" y="1987"/>
                  </a:cubicBezTo>
                  <a:cubicBezTo>
                    <a:pt x="2391" y="1970"/>
                    <a:pt x="2391" y="1952"/>
                    <a:pt x="2391" y="1934"/>
                  </a:cubicBezTo>
                  <a:cubicBezTo>
                    <a:pt x="2391" y="1880"/>
                    <a:pt x="2409" y="1827"/>
                    <a:pt x="2409" y="1773"/>
                  </a:cubicBezTo>
                  <a:cubicBezTo>
                    <a:pt x="2445" y="1327"/>
                    <a:pt x="2409" y="792"/>
                    <a:pt x="2106" y="346"/>
                  </a:cubicBezTo>
                  <a:cubicBezTo>
                    <a:pt x="1951" y="117"/>
                    <a:pt x="1700" y="0"/>
                    <a:pt x="14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8"/>
            <p:cNvSpPr/>
            <p:nvPr/>
          </p:nvSpPr>
          <p:spPr>
            <a:xfrm rot="5400000">
              <a:off x="2862793" y="16777674"/>
              <a:ext cx="600547" cy="591108"/>
            </a:xfrm>
            <a:custGeom>
              <a:rect b="b" l="l" r="r" t="t"/>
              <a:pathLst>
                <a:path extrusionOk="0" h="10082" w="10243">
                  <a:moveTo>
                    <a:pt x="2695" y="1287"/>
                  </a:moveTo>
                  <a:lnTo>
                    <a:pt x="2695" y="1287"/>
                  </a:lnTo>
                  <a:cubicBezTo>
                    <a:pt x="2695" y="1929"/>
                    <a:pt x="2748" y="2642"/>
                    <a:pt x="2409" y="3302"/>
                  </a:cubicBezTo>
                  <a:cubicBezTo>
                    <a:pt x="2730" y="2642"/>
                    <a:pt x="2695" y="1929"/>
                    <a:pt x="2695" y="1287"/>
                  </a:cubicBezTo>
                  <a:close/>
                  <a:moveTo>
                    <a:pt x="4783" y="1"/>
                  </a:moveTo>
                  <a:lnTo>
                    <a:pt x="2302" y="554"/>
                  </a:lnTo>
                  <a:cubicBezTo>
                    <a:pt x="1071" y="839"/>
                    <a:pt x="1" y="1607"/>
                    <a:pt x="1" y="2874"/>
                  </a:cubicBezTo>
                  <a:lnTo>
                    <a:pt x="1" y="3248"/>
                  </a:lnTo>
                  <a:lnTo>
                    <a:pt x="1" y="3712"/>
                  </a:lnTo>
                  <a:cubicBezTo>
                    <a:pt x="1" y="4997"/>
                    <a:pt x="1071" y="5764"/>
                    <a:pt x="2302" y="6032"/>
                  </a:cubicBezTo>
                  <a:lnTo>
                    <a:pt x="4783" y="6585"/>
                  </a:lnTo>
                  <a:lnTo>
                    <a:pt x="4783" y="7191"/>
                  </a:lnTo>
                  <a:cubicBezTo>
                    <a:pt x="4783" y="7495"/>
                    <a:pt x="5032" y="7762"/>
                    <a:pt x="5353" y="7762"/>
                  </a:cubicBezTo>
                  <a:cubicBezTo>
                    <a:pt x="5032" y="7762"/>
                    <a:pt x="4800" y="8333"/>
                    <a:pt x="4800" y="8333"/>
                  </a:cubicBezTo>
                  <a:lnTo>
                    <a:pt x="4800" y="8583"/>
                  </a:lnTo>
                  <a:cubicBezTo>
                    <a:pt x="4783" y="8530"/>
                    <a:pt x="4783" y="8494"/>
                    <a:pt x="4783" y="8440"/>
                  </a:cubicBezTo>
                  <a:lnTo>
                    <a:pt x="4783" y="8922"/>
                  </a:lnTo>
                  <a:cubicBezTo>
                    <a:pt x="4783" y="9226"/>
                    <a:pt x="5032" y="9493"/>
                    <a:pt x="5353" y="9493"/>
                  </a:cubicBezTo>
                  <a:lnTo>
                    <a:pt x="7084" y="9493"/>
                  </a:lnTo>
                  <a:lnTo>
                    <a:pt x="7084" y="9779"/>
                  </a:lnTo>
                  <a:cubicBezTo>
                    <a:pt x="7084" y="9939"/>
                    <a:pt x="7227" y="10082"/>
                    <a:pt x="7388" y="10082"/>
                  </a:cubicBezTo>
                  <a:lnTo>
                    <a:pt x="8012" y="10082"/>
                  </a:lnTo>
                  <a:cubicBezTo>
                    <a:pt x="8173" y="10082"/>
                    <a:pt x="8315" y="9939"/>
                    <a:pt x="8315" y="9779"/>
                  </a:cubicBezTo>
                  <a:lnTo>
                    <a:pt x="8315" y="9475"/>
                  </a:lnTo>
                  <a:lnTo>
                    <a:pt x="8494" y="9475"/>
                  </a:lnTo>
                  <a:cubicBezTo>
                    <a:pt x="8904" y="9422"/>
                    <a:pt x="9279" y="9190"/>
                    <a:pt x="9582" y="8887"/>
                  </a:cubicBezTo>
                  <a:cubicBezTo>
                    <a:pt x="9975" y="8512"/>
                    <a:pt x="10242" y="7994"/>
                    <a:pt x="10242" y="7423"/>
                  </a:cubicBezTo>
                  <a:cubicBezTo>
                    <a:pt x="10242" y="7406"/>
                    <a:pt x="10242" y="7388"/>
                    <a:pt x="10242" y="7370"/>
                  </a:cubicBezTo>
                  <a:cubicBezTo>
                    <a:pt x="10242" y="7316"/>
                    <a:pt x="10242" y="7263"/>
                    <a:pt x="10225" y="7209"/>
                  </a:cubicBezTo>
                  <a:cubicBezTo>
                    <a:pt x="10225" y="7197"/>
                    <a:pt x="10225" y="7186"/>
                    <a:pt x="10225" y="7174"/>
                  </a:cubicBezTo>
                  <a:cubicBezTo>
                    <a:pt x="10082" y="6157"/>
                    <a:pt x="9083" y="5354"/>
                    <a:pt x="8333" y="5354"/>
                  </a:cubicBezTo>
                  <a:lnTo>
                    <a:pt x="8315" y="5354"/>
                  </a:lnTo>
                  <a:lnTo>
                    <a:pt x="8315" y="5032"/>
                  </a:lnTo>
                  <a:cubicBezTo>
                    <a:pt x="8315" y="4872"/>
                    <a:pt x="8173" y="4729"/>
                    <a:pt x="8012" y="4729"/>
                  </a:cubicBezTo>
                  <a:lnTo>
                    <a:pt x="7388" y="4729"/>
                  </a:lnTo>
                  <a:cubicBezTo>
                    <a:pt x="7227" y="4729"/>
                    <a:pt x="7084" y="4872"/>
                    <a:pt x="7084" y="5032"/>
                  </a:cubicBezTo>
                  <a:lnTo>
                    <a:pt x="7084" y="5354"/>
                  </a:lnTo>
                  <a:lnTo>
                    <a:pt x="6478" y="5354"/>
                  </a:lnTo>
                  <a:lnTo>
                    <a:pt x="6478" y="5336"/>
                  </a:lnTo>
                  <a:cubicBezTo>
                    <a:pt x="6478" y="5032"/>
                    <a:pt x="6228" y="4765"/>
                    <a:pt x="5907" y="4765"/>
                  </a:cubicBezTo>
                  <a:lnTo>
                    <a:pt x="5157" y="4765"/>
                  </a:lnTo>
                  <a:lnTo>
                    <a:pt x="5050" y="5247"/>
                  </a:lnTo>
                  <a:lnTo>
                    <a:pt x="5175" y="4658"/>
                  </a:lnTo>
                  <a:cubicBezTo>
                    <a:pt x="5532" y="4265"/>
                    <a:pt x="5746" y="3766"/>
                    <a:pt x="5746" y="3302"/>
                  </a:cubicBezTo>
                  <a:cubicBezTo>
                    <a:pt x="5746" y="3230"/>
                    <a:pt x="5746" y="3159"/>
                    <a:pt x="5728" y="3070"/>
                  </a:cubicBezTo>
                  <a:cubicBezTo>
                    <a:pt x="5728" y="3058"/>
                    <a:pt x="5728" y="3046"/>
                    <a:pt x="5728" y="3034"/>
                  </a:cubicBezTo>
                  <a:cubicBezTo>
                    <a:pt x="5657" y="2642"/>
                    <a:pt x="5461" y="2249"/>
                    <a:pt x="5175" y="1946"/>
                  </a:cubicBezTo>
                  <a:lnTo>
                    <a:pt x="478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8"/>
            <p:cNvSpPr/>
            <p:nvPr/>
          </p:nvSpPr>
          <p:spPr>
            <a:xfrm rot="5400000">
              <a:off x="3194932" y="16940313"/>
              <a:ext cx="26208" cy="63907"/>
            </a:xfrm>
            <a:custGeom>
              <a:rect b="b" l="l" r="r" t="t"/>
              <a:pathLst>
                <a:path extrusionOk="0" h="1090" w="447">
                  <a:moveTo>
                    <a:pt x="447" y="1"/>
                  </a:moveTo>
                  <a:cubicBezTo>
                    <a:pt x="197" y="1"/>
                    <a:pt x="1" y="251"/>
                    <a:pt x="1" y="536"/>
                  </a:cubicBezTo>
                  <a:cubicBezTo>
                    <a:pt x="1" y="840"/>
                    <a:pt x="197" y="1089"/>
                    <a:pt x="447" y="1089"/>
                  </a:cubicBezTo>
                  <a:lnTo>
                    <a:pt x="447" y="768"/>
                  </a:lnTo>
                  <a:cubicBezTo>
                    <a:pt x="375" y="768"/>
                    <a:pt x="304" y="679"/>
                    <a:pt x="304" y="536"/>
                  </a:cubicBezTo>
                  <a:cubicBezTo>
                    <a:pt x="304" y="411"/>
                    <a:pt x="375" y="304"/>
                    <a:pt x="447" y="304"/>
                  </a:cubicBezTo>
                  <a:lnTo>
                    <a:pt x="447"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8"/>
            <p:cNvSpPr/>
            <p:nvPr/>
          </p:nvSpPr>
          <p:spPr>
            <a:xfrm rot="5400000">
              <a:off x="3303720" y="16940343"/>
              <a:ext cx="26208" cy="63848"/>
            </a:xfrm>
            <a:custGeom>
              <a:rect b="b" l="l" r="r" t="t"/>
              <a:pathLst>
                <a:path extrusionOk="0" h="1089" w="447">
                  <a:moveTo>
                    <a:pt x="447" y="0"/>
                  </a:moveTo>
                  <a:cubicBezTo>
                    <a:pt x="197" y="0"/>
                    <a:pt x="1" y="250"/>
                    <a:pt x="1" y="536"/>
                  </a:cubicBezTo>
                  <a:cubicBezTo>
                    <a:pt x="1" y="839"/>
                    <a:pt x="197" y="1089"/>
                    <a:pt x="447" y="1089"/>
                  </a:cubicBezTo>
                  <a:lnTo>
                    <a:pt x="447" y="768"/>
                  </a:lnTo>
                  <a:cubicBezTo>
                    <a:pt x="375" y="768"/>
                    <a:pt x="304" y="678"/>
                    <a:pt x="304" y="536"/>
                  </a:cubicBezTo>
                  <a:cubicBezTo>
                    <a:pt x="304" y="411"/>
                    <a:pt x="375" y="304"/>
                    <a:pt x="447" y="304"/>
                  </a:cubicBezTo>
                  <a:lnTo>
                    <a:pt x="44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8"/>
            <p:cNvSpPr/>
            <p:nvPr/>
          </p:nvSpPr>
          <p:spPr>
            <a:xfrm rot="5400000">
              <a:off x="3232045" y="16993139"/>
              <a:ext cx="60741" cy="95274"/>
            </a:xfrm>
            <a:custGeom>
              <a:rect b="b" l="l" r="r" t="t"/>
              <a:pathLst>
                <a:path extrusionOk="0" h="1625" w="1036">
                  <a:moveTo>
                    <a:pt x="340" y="322"/>
                  </a:moveTo>
                  <a:cubicBezTo>
                    <a:pt x="608" y="375"/>
                    <a:pt x="733" y="589"/>
                    <a:pt x="733" y="803"/>
                  </a:cubicBezTo>
                  <a:cubicBezTo>
                    <a:pt x="733" y="1035"/>
                    <a:pt x="608" y="1250"/>
                    <a:pt x="340" y="1303"/>
                  </a:cubicBezTo>
                  <a:lnTo>
                    <a:pt x="340" y="322"/>
                  </a:lnTo>
                  <a:close/>
                  <a:moveTo>
                    <a:pt x="1" y="1"/>
                  </a:moveTo>
                  <a:lnTo>
                    <a:pt x="1" y="1624"/>
                  </a:lnTo>
                  <a:lnTo>
                    <a:pt x="162" y="1624"/>
                  </a:lnTo>
                  <a:cubicBezTo>
                    <a:pt x="750" y="1624"/>
                    <a:pt x="1036" y="1214"/>
                    <a:pt x="1036" y="803"/>
                  </a:cubicBezTo>
                  <a:cubicBezTo>
                    <a:pt x="1036" y="589"/>
                    <a:pt x="964" y="393"/>
                    <a:pt x="822" y="250"/>
                  </a:cubicBezTo>
                  <a:cubicBezTo>
                    <a:pt x="715" y="125"/>
                    <a:pt x="501" y="1"/>
                    <a:pt x="17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8"/>
            <p:cNvSpPr/>
            <p:nvPr/>
          </p:nvSpPr>
          <p:spPr>
            <a:xfrm rot="5400000">
              <a:off x="2854907" y="16767736"/>
              <a:ext cx="617315" cy="610983"/>
            </a:xfrm>
            <a:custGeom>
              <a:rect b="b" l="l" r="r" t="t"/>
              <a:pathLst>
                <a:path extrusionOk="0" h="10421" w="10529">
                  <a:moveTo>
                    <a:pt x="4033" y="1606"/>
                  </a:moveTo>
                  <a:cubicBezTo>
                    <a:pt x="4390" y="1606"/>
                    <a:pt x="4818" y="1820"/>
                    <a:pt x="5140" y="2159"/>
                  </a:cubicBezTo>
                  <a:cubicBezTo>
                    <a:pt x="5532" y="2534"/>
                    <a:pt x="5728" y="2998"/>
                    <a:pt x="5728" y="3462"/>
                  </a:cubicBezTo>
                  <a:cubicBezTo>
                    <a:pt x="5728" y="3926"/>
                    <a:pt x="5532" y="4408"/>
                    <a:pt x="5140" y="4782"/>
                  </a:cubicBezTo>
                  <a:cubicBezTo>
                    <a:pt x="4818" y="5103"/>
                    <a:pt x="4390" y="5318"/>
                    <a:pt x="4033" y="5318"/>
                  </a:cubicBezTo>
                  <a:lnTo>
                    <a:pt x="2963" y="5318"/>
                  </a:lnTo>
                  <a:cubicBezTo>
                    <a:pt x="2820" y="4871"/>
                    <a:pt x="2588" y="4479"/>
                    <a:pt x="2249" y="4176"/>
                  </a:cubicBezTo>
                  <a:cubicBezTo>
                    <a:pt x="3016" y="3337"/>
                    <a:pt x="2999" y="2445"/>
                    <a:pt x="2999" y="1642"/>
                  </a:cubicBezTo>
                  <a:cubicBezTo>
                    <a:pt x="2999" y="1624"/>
                    <a:pt x="2999" y="1624"/>
                    <a:pt x="2999" y="1606"/>
                  </a:cubicBezTo>
                  <a:close/>
                  <a:moveTo>
                    <a:pt x="8155" y="5050"/>
                  </a:moveTo>
                  <a:cubicBezTo>
                    <a:pt x="8244" y="5050"/>
                    <a:pt x="8316" y="5121"/>
                    <a:pt x="8316" y="5210"/>
                  </a:cubicBezTo>
                  <a:lnTo>
                    <a:pt x="8316" y="5353"/>
                  </a:lnTo>
                  <a:lnTo>
                    <a:pt x="7388" y="5353"/>
                  </a:lnTo>
                  <a:lnTo>
                    <a:pt x="7388" y="5210"/>
                  </a:lnTo>
                  <a:cubicBezTo>
                    <a:pt x="7388" y="5121"/>
                    <a:pt x="7459" y="5050"/>
                    <a:pt x="7548" y="5050"/>
                  </a:cubicBezTo>
                  <a:close/>
                  <a:moveTo>
                    <a:pt x="6050" y="5086"/>
                  </a:moveTo>
                  <a:cubicBezTo>
                    <a:pt x="6282" y="5086"/>
                    <a:pt x="6460" y="5282"/>
                    <a:pt x="6460" y="5514"/>
                  </a:cubicBezTo>
                  <a:lnTo>
                    <a:pt x="6460" y="9511"/>
                  </a:lnTo>
                  <a:lnTo>
                    <a:pt x="5496" y="9511"/>
                  </a:lnTo>
                  <a:cubicBezTo>
                    <a:pt x="5389" y="9511"/>
                    <a:pt x="5282" y="9457"/>
                    <a:pt x="5211" y="9386"/>
                  </a:cubicBezTo>
                  <a:cubicBezTo>
                    <a:pt x="5122" y="9296"/>
                    <a:pt x="5086" y="9207"/>
                    <a:pt x="5086" y="9082"/>
                  </a:cubicBezTo>
                  <a:lnTo>
                    <a:pt x="5086" y="8494"/>
                  </a:lnTo>
                  <a:cubicBezTo>
                    <a:pt x="5086" y="8262"/>
                    <a:pt x="5265" y="8083"/>
                    <a:pt x="5496" y="8083"/>
                  </a:cubicBezTo>
                  <a:lnTo>
                    <a:pt x="5496" y="7780"/>
                  </a:lnTo>
                  <a:cubicBezTo>
                    <a:pt x="5389" y="7780"/>
                    <a:pt x="5282" y="7726"/>
                    <a:pt x="5211" y="7655"/>
                  </a:cubicBezTo>
                  <a:cubicBezTo>
                    <a:pt x="5122" y="7566"/>
                    <a:pt x="5086" y="7459"/>
                    <a:pt x="5086" y="7352"/>
                  </a:cubicBezTo>
                  <a:lnTo>
                    <a:pt x="5086" y="6763"/>
                  </a:lnTo>
                  <a:lnTo>
                    <a:pt x="5425" y="5086"/>
                  </a:lnTo>
                  <a:close/>
                  <a:moveTo>
                    <a:pt x="8458" y="5674"/>
                  </a:moveTo>
                  <a:cubicBezTo>
                    <a:pt x="8833" y="5674"/>
                    <a:pt x="9279" y="5889"/>
                    <a:pt x="9618" y="6228"/>
                  </a:cubicBezTo>
                  <a:cubicBezTo>
                    <a:pt x="10011" y="6620"/>
                    <a:pt x="10225" y="7102"/>
                    <a:pt x="10225" y="7584"/>
                  </a:cubicBezTo>
                  <a:cubicBezTo>
                    <a:pt x="10225" y="8065"/>
                    <a:pt x="10011" y="8547"/>
                    <a:pt x="9618" y="8940"/>
                  </a:cubicBezTo>
                  <a:cubicBezTo>
                    <a:pt x="9279" y="9279"/>
                    <a:pt x="8833" y="9493"/>
                    <a:pt x="8458" y="9511"/>
                  </a:cubicBezTo>
                  <a:lnTo>
                    <a:pt x="6763" y="9511"/>
                  </a:lnTo>
                  <a:lnTo>
                    <a:pt x="6763" y="5674"/>
                  </a:lnTo>
                  <a:close/>
                  <a:moveTo>
                    <a:pt x="8316" y="9814"/>
                  </a:moveTo>
                  <a:lnTo>
                    <a:pt x="8316" y="9957"/>
                  </a:lnTo>
                  <a:cubicBezTo>
                    <a:pt x="8316" y="10046"/>
                    <a:pt x="8244" y="10117"/>
                    <a:pt x="8155" y="10117"/>
                  </a:cubicBezTo>
                  <a:lnTo>
                    <a:pt x="7548" y="10117"/>
                  </a:lnTo>
                  <a:cubicBezTo>
                    <a:pt x="7459" y="10117"/>
                    <a:pt x="7388" y="10046"/>
                    <a:pt x="7388" y="9957"/>
                  </a:cubicBezTo>
                  <a:lnTo>
                    <a:pt x="7388" y="9814"/>
                  </a:lnTo>
                  <a:close/>
                  <a:moveTo>
                    <a:pt x="5050" y="0"/>
                  </a:moveTo>
                  <a:lnTo>
                    <a:pt x="2428" y="589"/>
                  </a:lnTo>
                  <a:cubicBezTo>
                    <a:pt x="1750" y="750"/>
                    <a:pt x="1161" y="1017"/>
                    <a:pt x="733" y="1410"/>
                  </a:cubicBezTo>
                  <a:cubicBezTo>
                    <a:pt x="251" y="1856"/>
                    <a:pt x="1" y="2409"/>
                    <a:pt x="1" y="3052"/>
                  </a:cubicBezTo>
                  <a:lnTo>
                    <a:pt x="1" y="3908"/>
                  </a:lnTo>
                  <a:cubicBezTo>
                    <a:pt x="1" y="4532"/>
                    <a:pt x="251" y="5103"/>
                    <a:pt x="733" y="5532"/>
                  </a:cubicBezTo>
                  <a:cubicBezTo>
                    <a:pt x="1143" y="5924"/>
                    <a:pt x="1732" y="6192"/>
                    <a:pt x="2410" y="6352"/>
                  </a:cubicBezTo>
                  <a:lnTo>
                    <a:pt x="4747" y="6870"/>
                  </a:lnTo>
                  <a:lnTo>
                    <a:pt x="4765" y="7369"/>
                  </a:lnTo>
                  <a:lnTo>
                    <a:pt x="4765" y="7352"/>
                  </a:lnTo>
                  <a:cubicBezTo>
                    <a:pt x="4765" y="7548"/>
                    <a:pt x="4854" y="7726"/>
                    <a:pt x="4979" y="7869"/>
                  </a:cubicBezTo>
                  <a:cubicBezTo>
                    <a:pt x="4997" y="7887"/>
                    <a:pt x="5033" y="7905"/>
                    <a:pt x="5050" y="7923"/>
                  </a:cubicBezTo>
                  <a:cubicBezTo>
                    <a:pt x="4890" y="8065"/>
                    <a:pt x="4765" y="8262"/>
                    <a:pt x="4765" y="8494"/>
                  </a:cubicBezTo>
                  <a:lnTo>
                    <a:pt x="4765" y="9082"/>
                  </a:lnTo>
                  <a:cubicBezTo>
                    <a:pt x="4765" y="9279"/>
                    <a:pt x="4854" y="9457"/>
                    <a:pt x="4979" y="9600"/>
                  </a:cubicBezTo>
                  <a:cubicBezTo>
                    <a:pt x="5122" y="9743"/>
                    <a:pt x="5300" y="9814"/>
                    <a:pt x="5496" y="9814"/>
                  </a:cubicBezTo>
                  <a:lnTo>
                    <a:pt x="7084" y="9814"/>
                  </a:lnTo>
                  <a:lnTo>
                    <a:pt x="7084" y="9957"/>
                  </a:lnTo>
                  <a:cubicBezTo>
                    <a:pt x="7084" y="10224"/>
                    <a:pt x="7281" y="10421"/>
                    <a:pt x="7548" y="10421"/>
                  </a:cubicBezTo>
                  <a:lnTo>
                    <a:pt x="8155" y="10421"/>
                  </a:lnTo>
                  <a:cubicBezTo>
                    <a:pt x="8423" y="10421"/>
                    <a:pt x="8619" y="10224"/>
                    <a:pt x="8619" y="9957"/>
                  </a:cubicBezTo>
                  <a:lnTo>
                    <a:pt x="8619" y="9796"/>
                  </a:lnTo>
                  <a:cubicBezTo>
                    <a:pt x="9529" y="9689"/>
                    <a:pt x="10528" y="8708"/>
                    <a:pt x="10528" y="7584"/>
                  </a:cubicBezTo>
                  <a:cubicBezTo>
                    <a:pt x="10528" y="6459"/>
                    <a:pt x="9529" y="5478"/>
                    <a:pt x="8619" y="5371"/>
                  </a:cubicBezTo>
                  <a:lnTo>
                    <a:pt x="8619" y="5210"/>
                  </a:lnTo>
                  <a:cubicBezTo>
                    <a:pt x="8619" y="4943"/>
                    <a:pt x="8423" y="4747"/>
                    <a:pt x="8155" y="4747"/>
                  </a:cubicBezTo>
                  <a:lnTo>
                    <a:pt x="7548" y="4747"/>
                  </a:lnTo>
                  <a:cubicBezTo>
                    <a:pt x="7281" y="4747"/>
                    <a:pt x="7084" y="4943"/>
                    <a:pt x="7084" y="5210"/>
                  </a:cubicBezTo>
                  <a:lnTo>
                    <a:pt x="7084" y="5389"/>
                  </a:lnTo>
                  <a:lnTo>
                    <a:pt x="6763" y="5389"/>
                  </a:lnTo>
                  <a:cubicBezTo>
                    <a:pt x="6692" y="5050"/>
                    <a:pt x="6389" y="4800"/>
                    <a:pt x="6050" y="4800"/>
                  </a:cubicBezTo>
                  <a:lnTo>
                    <a:pt x="5550" y="4800"/>
                  </a:lnTo>
                  <a:cubicBezTo>
                    <a:pt x="5853" y="4425"/>
                    <a:pt x="6050" y="3962"/>
                    <a:pt x="6050" y="3480"/>
                  </a:cubicBezTo>
                  <a:cubicBezTo>
                    <a:pt x="6050" y="2944"/>
                    <a:pt x="5818" y="2427"/>
                    <a:pt x="5479" y="2052"/>
                  </a:cubicBezTo>
                  <a:lnTo>
                    <a:pt x="5318" y="1267"/>
                  </a:lnTo>
                  <a:lnTo>
                    <a:pt x="5015" y="1339"/>
                  </a:lnTo>
                  <a:lnTo>
                    <a:pt x="5086" y="1696"/>
                  </a:lnTo>
                  <a:cubicBezTo>
                    <a:pt x="4747" y="1446"/>
                    <a:pt x="4372" y="1303"/>
                    <a:pt x="4033" y="1303"/>
                  </a:cubicBezTo>
                  <a:lnTo>
                    <a:pt x="2695" y="1303"/>
                  </a:lnTo>
                  <a:lnTo>
                    <a:pt x="2695" y="1464"/>
                  </a:lnTo>
                  <a:cubicBezTo>
                    <a:pt x="2695" y="1517"/>
                    <a:pt x="2695" y="1571"/>
                    <a:pt x="2695" y="1642"/>
                  </a:cubicBezTo>
                  <a:cubicBezTo>
                    <a:pt x="2695" y="2463"/>
                    <a:pt x="2695" y="3301"/>
                    <a:pt x="1928" y="4069"/>
                  </a:cubicBezTo>
                  <a:lnTo>
                    <a:pt x="1803" y="4193"/>
                  </a:lnTo>
                  <a:lnTo>
                    <a:pt x="1928" y="4301"/>
                  </a:lnTo>
                  <a:cubicBezTo>
                    <a:pt x="2321" y="4622"/>
                    <a:pt x="2570" y="5014"/>
                    <a:pt x="2695" y="5514"/>
                  </a:cubicBezTo>
                  <a:lnTo>
                    <a:pt x="2731" y="5621"/>
                  </a:lnTo>
                  <a:lnTo>
                    <a:pt x="4051" y="5621"/>
                  </a:lnTo>
                  <a:cubicBezTo>
                    <a:pt x="4390" y="5621"/>
                    <a:pt x="4765" y="5478"/>
                    <a:pt x="5086" y="5246"/>
                  </a:cubicBezTo>
                  <a:lnTo>
                    <a:pt x="5086" y="5246"/>
                  </a:lnTo>
                  <a:lnTo>
                    <a:pt x="4801" y="6567"/>
                  </a:lnTo>
                  <a:lnTo>
                    <a:pt x="2499" y="6049"/>
                  </a:lnTo>
                  <a:cubicBezTo>
                    <a:pt x="1857" y="5906"/>
                    <a:pt x="1321" y="5657"/>
                    <a:pt x="947" y="5300"/>
                  </a:cubicBezTo>
                  <a:cubicBezTo>
                    <a:pt x="518" y="4925"/>
                    <a:pt x="304" y="4443"/>
                    <a:pt x="304" y="3890"/>
                  </a:cubicBezTo>
                  <a:lnTo>
                    <a:pt x="304" y="3052"/>
                  </a:lnTo>
                  <a:cubicBezTo>
                    <a:pt x="304" y="2498"/>
                    <a:pt x="518" y="2017"/>
                    <a:pt x="947" y="1642"/>
                  </a:cubicBezTo>
                  <a:cubicBezTo>
                    <a:pt x="1321" y="1285"/>
                    <a:pt x="1857" y="1035"/>
                    <a:pt x="2499" y="893"/>
                  </a:cubicBezTo>
                  <a:lnTo>
                    <a:pt x="4801" y="375"/>
                  </a:lnTo>
                  <a:lnTo>
                    <a:pt x="4943" y="1035"/>
                  </a:lnTo>
                  <a:lnTo>
                    <a:pt x="5247" y="982"/>
                  </a:lnTo>
                  <a:lnTo>
                    <a:pt x="505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8"/>
            <p:cNvSpPr/>
            <p:nvPr/>
          </p:nvSpPr>
          <p:spPr>
            <a:xfrm rot="5400000">
              <a:off x="3057884" y="17178849"/>
              <a:ext cx="32481" cy="78564"/>
            </a:xfrm>
            <a:custGeom>
              <a:rect b="b" l="l" r="r" t="t"/>
              <a:pathLst>
                <a:path extrusionOk="0" h="1340" w="554">
                  <a:moveTo>
                    <a:pt x="553" y="1"/>
                  </a:moveTo>
                  <a:cubicBezTo>
                    <a:pt x="250" y="1"/>
                    <a:pt x="0" y="304"/>
                    <a:pt x="0" y="661"/>
                  </a:cubicBezTo>
                  <a:cubicBezTo>
                    <a:pt x="0" y="1036"/>
                    <a:pt x="250" y="1339"/>
                    <a:pt x="553" y="1339"/>
                  </a:cubicBezTo>
                  <a:lnTo>
                    <a:pt x="553" y="1018"/>
                  </a:lnTo>
                  <a:cubicBezTo>
                    <a:pt x="411" y="1018"/>
                    <a:pt x="304" y="857"/>
                    <a:pt x="304" y="661"/>
                  </a:cubicBezTo>
                  <a:cubicBezTo>
                    <a:pt x="304" y="465"/>
                    <a:pt x="411" y="304"/>
                    <a:pt x="553" y="304"/>
                  </a:cubicBezTo>
                  <a:lnTo>
                    <a:pt x="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8"/>
            <p:cNvSpPr/>
            <p:nvPr/>
          </p:nvSpPr>
          <p:spPr>
            <a:xfrm rot="5400000">
              <a:off x="2957451" y="17178849"/>
              <a:ext cx="32481" cy="78564"/>
            </a:xfrm>
            <a:custGeom>
              <a:rect b="b" l="l" r="r" t="t"/>
              <a:pathLst>
                <a:path extrusionOk="0" h="1340" w="554">
                  <a:moveTo>
                    <a:pt x="553" y="1"/>
                  </a:moveTo>
                  <a:cubicBezTo>
                    <a:pt x="250" y="1"/>
                    <a:pt x="0" y="304"/>
                    <a:pt x="0" y="679"/>
                  </a:cubicBezTo>
                  <a:cubicBezTo>
                    <a:pt x="0" y="1036"/>
                    <a:pt x="250" y="1339"/>
                    <a:pt x="553" y="1339"/>
                  </a:cubicBezTo>
                  <a:lnTo>
                    <a:pt x="553" y="1036"/>
                  </a:lnTo>
                  <a:cubicBezTo>
                    <a:pt x="411" y="1036"/>
                    <a:pt x="304" y="857"/>
                    <a:pt x="304" y="679"/>
                  </a:cubicBezTo>
                  <a:cubicBezTo>
                    <a:pt x="304" y="483"/>
                    <a:pt x="411" y="304"/>
                    <a:pt x="553" y="304"/>
                  </a:cubicBezTo>
                  <a:lnTo>
                    <a:pt x="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8"/>
            <p:cNvSpPr/>
            <p:nvPr/>
          </p:nvSpPr>
          <p:spPr>
            <a:xfrm rot="5400000">
              <a:off x="2993538" y="17253632"/>
              <a:ext cx="60741" cy="95274"/>
            </a:xfrm>
            <a:custGeom>
              <a:rect b="b" l="l" r="r" t="t"/>
              <a:pathLst>
                <a:path extrusionOk="0" h="1625" w="1036">
                  <a:moveTo>
                    <a:pt x="322" y="322"/>
                  </a:moveTo>
                  <a:cubicBezTo>
                    <a:pt x="590" y="375"/>
                    <a:pt x="732" y="589"/>
                    <a:pt x="732" y="804"/>
                  </a:cubicBezTo>
                  <a:cubicBezTo>
                    <a:pt x="732" y="1018"/>
                    <a:pt x="590" y="1250"/>
                    <a:pt x="322" y="1303"/>
                  </a:cubicBezTo>
                  <a:lnTo>
                    <a:pt x="322" y="322"/>
                  </a:lnTo>
                  <a:close/>
                  <a:moveTo>
                    <a:pt x="1" y="1"/>
                  </a:moveTo>
                  <a:lnTo>
                    <a:pt x="1" y="1624"/>
                  </a:lnTo>
                  <a:lnTo>
                    <a:pt x="161" y="1624"/>
                  </a:lnTo>
                  <a:cubicBezTo>
                    <a:pt x="500" y="1624"/>
                    <a:pt x="697" y="1499"/>
                    <a:pt x="804" y="1375"/>
                  </a:cubicBezTo>
                  <a:cubicBezTo>
                    <a:pt x="964" y="1232"/>
                    <a:pt x="1036" y="1036"/>
                    <a:pt x="1036" y="821"/>
                  </a:cubicBezTo>
                  <a:cubicBezTo>
                    <a:pt x="1036" y="607"/>
                    <a:pt x="964" y="411"/>
                    <a:pt x="804" y="250"/>
                  </a:cubicBezTo>
                  <a:cubicBezTo>
                    <a:pt x="697" y="143"/>
                    <a:pt x="500" y="1"/>
                    <a:pt x="16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8"/>
            <p:cNvSpPr/>
            <p:nvPr/>
          </p:nvSpPr>
          <p:spPr>
            <a:xfrm rot="5400000">
              <a:off x="3218501" y="17135375"/>
              <a:ext cx="163226" cy="162346"/>
            </a:xfrm>
            <a:custGeom>
              <a:rect b="b" l="l" r="r" t="t"/>
              <a:pathLst>
                <a:path extrusionOk="0" h="2769" w="2784">
                  <a:moveTo>
                    <a:pt x="1692" y="312"/>
                  </a:moveTo>
                  <a:cubicBezTo>
                    <a:pt x="1894" y="312"/>
                    <a:pt x="2089" y="432"/>
                    <a:pt x="2195" y="591"/>
                  </a:cubicBezTo>
                  <a:cubicBezTo>
                    <a:pt x="2463" y="1001"/>
                    <a:pt x="2552" y="1555"/>
                    <a:pt x="2427" y="2233"/>
                  </a:cubicBezTo>
                  <a:cubicBezTo>
                    <a:pt x="2046" y="2387"/>
                    <a:pt x="1707" y="2464"/>
                    <a:pt x="1395" y="2464"/>
                  </a:cubicBezTo>
                  <a:cubicBezTo>
                    <a:pt x="1167" y="2464"/>
                    <a:pt x="953" y="2423"/>
                    <a:pt x="750" y="2340"/>
                  </a:cubicBezTo>
                  <a:cubicBezTo>
                    <a:pt x="536" y="2250"/>
                    <a:pt x="321" y="1983"/>
                    <a:pt x="393" y="1679"/>
                  </a:cubicBezTo>
                  <a:cubicBezTo>
                    <a:pt x="443" y="1444"/>
                    <a:pt x="669" y="1303"/>
                    <a:pt x="1024" y="1303"/>
                  </a:cubicBezTo>
                  <a:cubicBezTo>
                    <a:pt x="1045" y="1303"/>
                    <a:pt x="1067" y="1304"/>
                    <a:pt x="1089" y="1305"/>
                  </a:cubicBezTo>
                  <a:lnTo>
                    <a:pt x="1285" y="1305"/>
                  </a:lnTo>
                  <a:lnTo>
                    <a:pt x="1231" y="1108"/>
                  </a:lnTo>
                  <a:cubicBezTo>
                    <a:pt x="1142" y="734"/>
                    <a:pt x="1231" y="466"/>
                    <a:pt x="1481" y="359"/>
                  </a:cubicBezTo>
                  <a:cubicBezTo>
                    <a:pt x="1550" y="327"/>
                    <a:pt x="1621" y="312"/>
                    <a:pt x="1692" y="312"/>
                  </a:cubicBezTo>
                  <a:close/>
                  <a:moveTo>
                    <a:pt x="1688" y="0"/>
                  </a:moveTo>
                  <a:cubicBezTo>
                    <a:pt x="1574" y="0"/>
                    <a:pt x="1461" y="24"/>
                    <a:pt x="1356" y="74"/>
                  </a:cubicBezTo>
                  <a:cubicBezTo>
                    <a:pt x="1178" y="145"/>
                    <a:pt x="1035" y="288"/>
                    <a:pt x="964" y="466"/>
                  </a:cubicBezTo>
                  <a:cubicBezTo>
                    <a:pt x="892" y="627"/>
                    <a:pt x="875" y="805"/>
                    <a:pt x="910" y="1001"/>
                  </a:cubicBezTo>
                  <a:cubicBezTo>
                    <a:pt x="714" y="1001"/>
                    <a:pt x="536" y="1055"/>
                    <a:pt x="411" y="1162"/>
                  </a:cubicBezTo>
                  <a:cubicBezTo>
                    <a:pt x="232" y="1269"/>
                    <a:pt x="125" y="1430"/>
                    <a:pt x="89" y="1626"/>
                  </a:cubicBezTo>
                  <a:cubicBezTo>
                    <a:pt x="0" y="2018"/>
                    <a:pt x="232" y="2465"/>
                    <a:pt x="643" y="2625"/>
                  </a:cubicBezTo>
                  <a:cubicBezTo>
                    <a:pt x="873" y="2722"/>
                    <a:pt x="1126" y="2769"/>
                    <a:pt x="1396" y="2769"/>
                  </a:cubicBezTo>
                  <a:cubicBezTo>
                    <a:pt x="1774" y="2769"/>
                    <a:pt x="2186" y="2677"/>
                    <a:pt x="2623" y="2500"/>
                  </a:cubicBezTo>
                  <a:lnTo>
                    <a:pt x="2694" y="2465"/>
                  </a:lnTo>
                  <a:lnTo>
                    <a:pt x="2712" y="2375"/>
                  </a:lnTo>
                  <a:cubicBezTo>
                    <a:pt x="2766" y="2126"/>
                    <a:pt x="2784" y="1876"/>
                    <a:pt x="2784" y="1662"/>
                  </a:cubicBezTo>
                  <a:cubicBezTo>
                    <a:pt x="2784" y="1180"/>
                    <a:pt x="2677" y="752"/>
                    <a:pt x="2445" y="413"/>
                  </a:cubicBezTo>
                  <a:cubicBezTo>
                    <a:pt x="2278" y="156"/>
                    <a:pt x="1981" y="0"/>
                    <a:pt x="1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8"/>
            <p:cNvSpPr/>
            <p:nvPr/>
          </p:nvSpPr>
          <p:spPr>
            <a:xfrm rot="5400000">
              <a:off x="2889733" y="16852398"/>
              <a:ext cx="164340" cy="162346"/>
            </a:xfrm>
            <a:custGeom>
              <a:rect b="b" l="l" r="r" t="t"/>
              <a:pathLst>
                <a:path extrusionOk="0" h="2769" w="2803">
                  <a:moveTo>
                    <a:pt x="1427" y="0"/>
                  </a:moveTo>
                  <a:cubicBezTo>
                    <a:pt x="1153" y="0"/>
                    <a:pt x="897" y="50"/>
                    <a:pt x="661" y="150"/>
                  </a:cubicBezTo>
                  <a:cubicBezTo>
                    <a:pt x="251" y="310"/>
                    <a:pt x="1" y="738"/>
                    <a:pt x="90" y="1149"/>
                  </a:cubicBezTo>
                  <a:cubicBezTo>
                    <a:pt x="144" y="1345"/>
                    <a:pt x="251" y="1506"/>
                    <a:pt x="411" y="1613"/>
                  </a:cubicBezTo>
                  <a:cubicBezTo>
                    <a:pt x="554" y="1702"/>
                    <a:pt x="715" y="1755"/>
                    <a:pt x="911" y="1773"/>
                  </a:cubicBezTo>
                  <a:cubicBezTo>
                    <a:pt x="875" y="2148"/>
                    <a:pt x="982" y="2451"/>
                    <a:pt x="1250" y="2630"/>
                  </a:cubicBezTo>
                  <a:cubicBezTo>
                    <a:pt x="1378" y="2723"/>
                    <a:pt x="1534" y="2768"/>
                    <a:pt x="1695" y="2768"/>
                  </a:cubicBezTo>
                  <a:cubicBezTo>
                    <a:pt x="1872" y="2768"/>
                    <a:pt x="2055" y="2714"/>
                    <a:pt x="2213" y="2612"/>
                  </a:cubicBezTo>
                  <a:lnTo>
                    <a:pt x="2035" y="2344"/>
                  </a:lnTo>
                  <a:cubicBezTo>
                    <a:pt x="1930" y="2421"/>
                    <a:pt x="1809" y="2456"/>
                    <a:pt x="1693" y="2456"/>
                  </a:cubicBezTo>
                  <a:cubicBezTo>
                    <a:pt x="1591" y="2456"/>
                    <a:pt x="1493" y="2430"/>
                    <a:pt x="1410" y="2380"/>
                  </a:cubicBezTo>
                  <a:cubicBezTo>
                    <a:pt x="1232" y="2255"/>
                    <a:pt x="1161" y="1987"/>
                    <a:pt x="1250" y="1666"/>
                  </a:cubicBezTo>
                  <a:lnTo>
                    <a:pt x="1303" y="1452"/>
                  </a:lnTo>
                  <a:lnTo>
                    <a:pt x="1089" y="1470"/>
                  </a:lnTo>
                  <a:cubicBezTo>
                    <a:pt x="1068" y="1471"/>
                    <a:pt x="1048" y="1471"/>
                    <a:pt x="1027" y="1471"/>
                  </a:cubicBezTo>
                  <a:cubicBezTo>
                    <a:pt x="685" y="1471"/>
                    <a:pt x="444" y="1330"/>
                    <a:pt x="393" y="1077"/>
                  </a:cubicBezTo>
                  <a:cubicBezTo>
                    <a:pt x="340" y="792"/>
                    <a:pt x="536" y="524"/>
                    <a:pt x="768" y="435"/>
                  </a:cubicBezTo>
                  <a:cubicBezTo>
                    <a:pt x="968" y="351"/>
                    <a:pt x="1184" y="309"/>
                    <a:pt x="1418" y="309"/>
                  </a:cubicBezTo>
                  <a:cubicBezTo>
                    <a:pt x="1728" y="309"/>
                    <a:pt x="2069" y="382"/>
                    <a:pt x="2445" y="524"/>
                  </a:cubicBezTo>
                  <a:cubicBezTo>
                    <a:pt x="2552" y="1220"/>
                    <a:pt x="2481" y="1755"/>
                    <a:pt x="2213" y="2166"/>
                  </a:cubicBezTo>
                  <a:lnTo>
                    <a:pt x="2463" y="2344"/>
                  </a:lnTo>
                  <a:cubicBezTo>
                    <a:pt x="2695" y="2005"/>
                    <a:pt x="2802" y="1595"/>
                    <a:pt x="2802" y="1131"/>
                  </a:cubicBezTo>
                  <a:cubicBezTo>
                    <a:pt x="2802" y="899"/>
                    <a:pt x="2784" y="649"/>
                    <a:pt x="2731" y="382"/>
                  </a:cubicBezTo>
                  <a:lnTo>
                    <a:pt x="2713" y="310"/>
                  </a:lnTo>
                  <a:lnTo>
                    <a:pt x="2624" y="274"/>
                  </a:lnTo>
                  <a:cubicBezTo>
                    <a:pt x="2195" y="91"/>
                    <a:pt x="1795" y="0"/>
                    <a:pt x="142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6" name="Google Shape;4516;p68"/>
          <p:cNvGrpSpPr/>
          <p:nvPr/>
        </p:nvGrpSpPr>
        <p:grpSpPr>
          <a:xfrm>
            <a:off x="3414365" y="16300811"/>
            <a:ext cx="446193" cy="608975"/>
            <a:chOff x="2936520" y="14050997"/>
            <a:chExt cx="453034" cy="618312"/>
          </a:xfrm>
        </p:grpSpPr>
        <p:sp>
          <p:nvSpPr>
            <p:cNvPr id="4517" name="Google Shape;4517;p68"/>
            <p:cNvSpPr/>
            <p:nvPr/>
          </p:nvSpPr>
          <p:spPr>
            <a:xfrm rot="5400000">
              <a:off x="2862236" y="14141991"/>
              <a:ext cx="600547" cy="435210"/>
            </a:xfrm>
            <a:custGeom>
              <a:rect b="b" l="l" r="r" t="t"/>
              <a:pathLst>
                <a:path extrusionOk="0" h="7423" w="10243">
                  <a:moveTo>
                    <a:pt x="6067" y="1338"/>
                  </a:moveTo>
                  <a:lnTo>
                    <a:pt x="7548" y="1731"/>
                  </a:lnTo>
                  <a:lnTo>
                    <a:pt x="7977" y="1356"/>
                  </a:lnTo>
                  <a:lnTo>
                    <a:pt x="7994" y="1374"/>
                  </a:lnTo>
                  <a:lnTo>
                    <a:pt x="7566" y="1749"/>
                  </a:lnTo>
                  <a:lnTo>
                    <a:pt x="6085" y="1356"/>
                  </a:lnTo>
                  <a:lnTo>
                    <a:pt x="5818" y="2284"/>
                  </a:lnTo>
                  <a:lnTo>
                    <a:pt x="4176" y="3087"/>
                  </a:lnTo>
                  <a:lnTo>
                    <a:pt x="4176" y="3069"/>
                  </a:lnTo>
                  <a:lnTo>
                    <a:pt x="5800" y="2284"/>
                  </a:lnTo>
                  <a:lnTo>
                    <a:pt x="6067" y="1338"/>
                  </a:lnTo>
                  <a:close/>
                  <a:moveTo>
                    <a:pt x="6406" y="5531"/>
                  </a:moveTo>
                  <a:lnTo>
                    <a:pt x="7334" y="5799"/>
                  </a:lnTo>
                  <a:lnTo>
                    <a:pt x="7334" y="5817"/>
                  </a:lnTo>
                  <a:lnTo>
                    <a:pt x="6406" y="5531"/>
                  </a:lnTo>
                  <a:close/>
                  <a:moveTo>
                    <a:pt x="4265" y="4800"/>
                  </a:moveTo>
                  <a:lnTo>
                    <a:pt x="4551" y="6191"/>
                  </a:lnTo>
                  <a:cubicBezTo>
                    <a:pt x="4551" y="6191"/>
                    <a:pt x="4533" y="6174"/>
                    <a:pt x="4533" y="6174"/>
                  </a:cubicBezTo>
                  <a:lnTo>
                    <a:pt x="4265" y="4800"/>
                  </a:lnTo>
                  <a:close/>
                  <a:moveTo>
                    <a:pt x="3944" y="0"/>
                  </a:moveTo>
                  <a:lnTo>
                    <a:pt x="2659" y="2623"/>
                  </a:lnTo>
                  <a:lnTo>
                    <a:pt x="2642" y="2623"/>
                  </a:lnTo>
                  <a:lnTo>
                    <a:pt x="2410" y="3087"/>
                  </a:lnTo>
                  <a:lnTo>
                    <a:pt x="964" y="3087"/>
                  </a:lnTo>
                  <a:cubicBezTo>
                    <a:pt x="536" y="3087"/>
                    <a:pt x="251" y="3283"/>
                    <a:pt x="108" y="3462"/>
                  </a:cubicBezTo>
                  <a:cubicBezTo>
                    <a:pt x="54" y="3515"/>
                    <a:pt x="37" y="3586"/>
                    <a:pt x="19" y="3622"/>
                  </a:cubicBezTo>
                  <a:cubicBezTo>
                    <a:pt x="19" y="3640"/>
                    <a:pt x="19" y="3640"/>
                    <a:pt x="19" y="3640"/>
                  </a:cubicBezTo>
                  <a:cubicBezTo>
                    <a:pt x="19" y="3658"/>
                    <a:pt x="1" y="3676"/>
                    <a:pt x="1" y="3693"/>
                  </a:cubicBezTo>
                  <a:cubicBezTo>
                    <a:pt x="1" y="3693"/>
                    <a:pt x="1" y="3693"/>
                    <a:pt x="1" y="3711"/>
                  </a:cubicBezTo>
                  <a:cubicBezTo>
                    <a:pt x="1" y="3890"/>
                    <a:pt x="322" y="4336"/>
                    <a:pt x="964" y="4336"/>
                  </a:cubicBezTo>
                  <a:lnTo>
                    <a:pt x="2410" y="4336"/>
                  </a:lnTo>
                  <a:lnTo>
                    <a:pt x="2642" y="4800"/>
                  </a:lnTo>
                  <a:lnTo>
                    <a:pt x="2659" y="4800"/>
                  </a:lnTo>
                  <a:lnTo>
                    <a:pt x="3944" y="7423"/>
                  </a:lnTo>
                  <a:lnTo>
                    <a:pt x="4783" y="7423"/>
                  </a:lnTo>
                  <a:lnTo>
                    <a:pt x="4622" y="6602"/>
                  </a:lnTo>
                  <a:lnTo>
                    <a:pt x="4622" y="6602"/>
                  </a:lnTo>
                  <a:cubicBezTo>
                    <a:pt x="4854" y="6762"/>
                    <a:pt x="5104" y="6905"/>
                    <a:pt x="5372" y="7012"/>
                  </a:cubicBezTo>
                  <a:cubicBezTo>
                    <a:pt x="5639" y="7119"/>
                    <a:pt x="5942" y="7191"/>
                    <a:pt x="6228" y="7226"/>
                  </a:cubicBezTo>
                  <a:lnTo>
                    <a:pt x="6246" y="7226"/>
                  </a:lnTo>
                  <a:cubicBezTo>
                    <a:pt x="6389" y="7244"/>
                    <a:pt x="6531" y="7262"/>
                    <a:pt x="6692" y="7262"/>
                  </a:cubicBezTo>
                  <a:cubicBezTo>
                    <a:pt x="7869" y="7262"/>
                    <a:pt x="8904" y="6691"/>
                    <a:pt x="9547" y="5817"/>
                  </a:cubicBezTo>
                  <a:cubicBezTo>
                    <a:pt x="9582" y="5763"/>
                    <a:pt x="9618" y="5728"/>
                    <a:pt x="9654" y="5674"/>
                  </a:cubicBezTo>
                  <a:cubicBezTo>
                    <a:pt x="10028" y="5121"/>
                    <a:pt x="10243" y="4443"/>
                    <a:pt x="10243" y="3711"/>
                  </a:cubicBezTo>
                  <a:cubicBezTo>
                    <a:pt x="10243" y="3604"/>
                    <a:pt x="10243" y="3497"/>
                    <a:pt x="10225" y="3390"/>
                  </a:cubicBezTo>
                  <a:cubicBezTo>
                    <a:pt x="10225" y="3354"/>
                    <a:pt x="10225" y="3337"/>
                    <a:pt x="10225" y="3301"/>
                  </a:cubicBezTo>
                  <a:cubicBezTo>
                    <a:pt x="10207" y="3212"/>
                    <a:pt x="10189" y="3140"/>
                    <a:pt x="10189" y="3051"/>
                  </a:cubicBezTo>
                  <a:cubicBezTo>
                    <a:pt x="10171" y="3033"/>
                    <a:pt x="10171" y="3015"/>
                    <a:pt x="10171" y="2980"/>
                  </a:cubicBezTo>
                  <a:cubicBezTo>
                    <a:pt x="10153" y="2891"/>
                    <a:pt x="10118" y="2784"/>
                    <a:pt x="10100" y="2694"/>
                  </a:cubicBezTo>
                  <a:cubicBezTo>
                    <a:pt x="10082" y="2659"/>
                    <a:pt x="10082" y="2641"/>
                    <a:pt x="10082" y="2623"/>
                  </a:cubicBezTo>
                  <a:cubicBezTo>
                    <a:pt x="10046" y="2552"/>
                    <a:pt x="10028" y="2480"/>
                    <a:pt x="9993" y="2391"/>
                  </a:cubicBezTo>
                  <a:cubicBezTo>
                    <a:pt x="9993" y="2373"/>
                    <a:pt x="9975" y="2373"/>
                    <a:pt x="9975" y="2355"/>
                  </a:cubicBezTo>
                  <a:cubicBezTo>
                    <a:pt x="9904" y="2177"/>
                    <a:pt x="9814" y="1998"/>
                    <a:pt x="9707" y="1838"/>
                  </a:cubicBezTo>
                  <a:cubicBezTo>
                    <a:pt x="9083" y="839"/>
                    <a:pt x="7977" y="179"/>
                    <a:pt x="6710" y="179"/>
                  </a:cubicBezTo>
                  <a:lnTo>
                    <a:pt x="6692" y="161"/>
                  </a:lnTo>
                  <a:cubicBezTo>
                    <a:pt x="5925" y="161"/>
                    <a:pt x="5211" y="393"/>
                    <a:pt x="4622" y="821"/>
                  </a:cubicBezTo>
                  <a:lnTo>
                    <a:pt x="478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8"/>
            <p:cNvSpPr/>
            <p:nvPr/>
          </p:nvSpPr>
          <p:spPr>
            <a:xfrm rot="5400000">
              <a:off x="3049500" y="14306214"/>
              <a:ext cx="20990" cy="20990"/>
            </a:xfrm>
            <a:custGeom>
              <a:rect b="b" l="l" r="r" t="t"/>
              <a:pathLst>
                <a:path extrusionOk="0" h="358" w="358">
                  <a:moveTo>
                    <a:pt x="304" y="0"/>
                  </a:moveTo>
                  <a:lnTo>
                    <a:pt x="1" y="54"/>
                  </a:lnTo>
                  <a:lnTo>
                    <a:pt x="54" y="357"/>
                  </a:lnTo>
                  <a:lnTo>
                    <a:pt x="358"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8"/>
            <p:cNvSpPr/>
            <p:nvPr/>
          </p:nvSpPr>
          <p:spPr>
            <a:xfrm rot="5400000">
              <a:off x="2853881" y="14133636"/>
              <a:ext cx="618312" cy="453034"/>
            </a:xfrm>
            <a:custGeom>
              <a:rect b="b" l="l" r="r" t="t"/>
              <a:pathLst>
                <a:path extrusionOk="0" h="7727" w="10546">
                  <a:moveTo>
                    <a:pt x="6780" y="464"/>
                  </a:moveTo>
                  <a:lnTo>
                    <a:pt x="7887" y="1517"/>
                  </a:lnTo>
                  <a:lnTo>
                    <a:pt x="7655" y="1713"/>
                  </a:lnTo>
                  <a:lnTo>
                    <a:pt x="6102" y="1321"/>
                  </a:lnTo>
                  <a:lnTo>
                    <a:pt x="5817" y="2338"/>
                  </a:lnTo>
                  <a:lnTo>
                    <a:pt x="4514" y="2962"/>
                  </a:lnTo>
                  <a:lnTo>
                    <a:pt x="4907" y="1071"/>
                  </a:lnTo>
                  <a:cubicBezTo>
                    <a:pt x="5460" y="679"/>
                    <a:pt x="6102" y="482"/>
                    <a:pt x="6780" y="464"/>
                  </a:cubicBezTo>
                  <a:close/>
                  <a:moveTo>
                    <a:pt x="4746" y="304"/>
                  </a:moveTo>
                  <a:lnTo>
                    <a:pt x="4175" y="3087"/>
                  </a:lnTo>
                  <a:lnTo>
                    <a:pt x="2819" y="3087"/>
                  </a:lnTo>
                  <a:lnTo>
                    <a:pt x="4193" y="304"/>
                  </a:lnTo>
                  <a:close/>
                  <a:moveTo>
                    <a:pt x="7458" y="2730"/>
                  </a:moveTo>
                  <a:lnTo>
                    <a:pt x="7119" y="3587"/>
                  </a:lnTo>
                  <a:lnTo>
                    <a:pt x="6762" y="3230"/>
                  </a:lnTo>
                  <a:lnTo>
                    <a:pt x="7155" y="2730"/>
                  </a:lnTo>
                  <a:close/>
                  <a:moveTo>
                    <a:pt x="6513" y="3391"/>
                  </a:moveTo>
                  <a:lnTo>
                    <a:pt x="6816" y="3712"/>
                  </a:lnTo>
                  <a:lnTo>
                    <a:pt x="6299" y="3712"/>
                  </a:lnTo>
                  <a:lnTo>
                    <a:pt x="6299" y="4015"/>
                  </a:lnTo>
                  <a:lnTo>
                    <a:pt x="6816" y="4015"/>
                  </a:lnTo>
                  <a:lnTo>
                    <a:pt x="6513" y="4318"/>
                  </a:lnTo>
                  <a:lnTo>
                    <a:pt x="1106" y="4318"/>
                  </a:lnTo>
                  <a:cubicBezTo>
                    <a:pt x="553" y="4318"/>
                    <a:pt x="303" y="3962"/>
                    <a:pt x="303" y="3854"/>
                  </a:cubicBezTo>
                  <a:cubicBezTo>
                    <a:pt x="303" y="3765"/>
                    <a:pt x="553" y="3391"/>
                    <a:pt x="1106" y="3391"/>
                  </a:cubicBezTo>
                  <a:close/>
                  <a:moveTo>
                    <a:pt x="7119" y="4140"/>
                  </a:moveTo>
                  <a:lnTo>
                    <a:pt x="7458" y="4979"/>
                  </a:lnTo>
                  <a:lnTo>
                    <a:pt x="7155" y="4979"/>
                  </a:lnTo>
                  <a:lnTo>
                    <a:pt x="6762" y="4479"/>
                  </a:lnTo>
                  <a:lnTo>
                    <a:pt x="7119" y="4140"/>
                  </a:lnTo>
                  <a:close/>
                  <a:moveTo>
                    <a:pt x="9831" y="2267"/>
                  </a:moveTo>
                  <a:cubicBezTo>
                    <a:pt x="10099" y="2748"/>
                    <a:pt x="10224" y="3301"/>
                    <a:pt x="10224" y="3872"/>
                  </a:cubicBezTo>
                  <a:cubicBezTo>
                    <a:pt x="10224" y="4515"/>
                    <a:pt x="10046" y="5103"/>
                    <a:pt x="9742" y="5621"/>
                  </a:cubicBezTo>
                  <a:lnTo>
                    <a:pt x="9403" y="5335"/>
                  </a:lnTo>
                  <a:lnTo>
                    <a:pt x="9136" y="3962"/>
                  </a:lnTo>
                  <a:lnTo>
                    <a:pt x="8904" y="3694"/>
                  </a:lnTo>
                  <a:lnTo>
                    <a:pt x="9046" y="2998"/>
                  </a:lnTo>
                  <a:lnTo>
                    <a:pt x="9439" y="2837"/>
                  </a:lnTo>
                  <a:lnTo>
                    <a:pt x="9831" y="2267"/>
                  </a:lnTo>
                  <a:close/>
                  <a:moveTo>
                    <a:pt x="5514" y="4640"/>
                  </a:moveTo>
                  <a:lnTo>
                    <a:pt x="6441" y="5835"/>
                  </a:lnTo>
                  <a:lnTo>
                    <a:pt x="7316" y="6085"/>
                  </a:lnTo>
                  <a:lnTo>
                    <a:pt x="7316" y="6442"/>
                  </a:lnTo>
                  <a:lnTo>
                    <a:pt x="6316" y="7227"/>
                  </a:lnTo>
                  <a:cubicBezTo>
                    <a:pt x="5817" y="7155"/>
                    <a:pt x="5335" y="6959"/>
                    <a:pt x="4907" y="6674"/>
                  </a:cubicBezTo>
                  <a:lnTo>
                    <a:pt x="4782" y="6049"/>
                  </a:lnTo>
                  <a:lnTo>
                    <a:pt x="4479" y="6103"/>
                  </a:lnTo>
                  <a:lnTo>
                    <a:pt x="4728" y="7405"/>
                  </a:lnTo>
                  <a:lnTo>
                    <a:pt x="4193" y="7405"/>
                  </a:lnTo>
                  <a:lnTo>
                    <a:pt x="2819" y="4657"/>
                  </a:lnTo>
                  <a:lnTo>
                    <a:pt x="4175" y="4657"/>
                  </a:lnTo>
                  <a:lnTo>
                    <a:pt x="4282" y="5193"/>
                  </a:lnTo>
                  <a:lnTo>
                    <a:pt x="4586" y="5139"/>
                  </a:lnTo>
                  <a:lnTo>
                    <a:pt x="4496" y="4640"/>
                  </a:lnTo>
                  <a:close/>
                  <a:moveTo>
                    <a:pt x="3979" y="0"/>
                  </a:moveTo>
                  <a:lnTo>
                    <a:pt x="3372" y="1232"/>
                  </a:lnTo>
                  <a:lnTo>
                    <a:pt x="2784" y="1232"/>
                  </a:lnTo>
                  <a:lnTo>
                    <a:pt x="2784" y="1535"/>
                  </a:lnTo>
                  <a:lnTo>
                    <a:pt x="3230" y="1535"/>
                  </a:lnTo>
                  <a:lnTo>
                    <a:pt x="3069" y="1856"/>
                  </a:lnTo>
                  <a:lnTo>
                    <a:pt x="2480" y="1856"/>
                  </a:lnTo>
                  <a:lnTo>
                    <a:pt x="2480" y="2159"/>
                  </a:lnTo>
                  <a:lnTo>
                    <a:pt x="2926" y="2159"/>
                  </a:lnTo>
                  <a:lnTo>
                    <a:pt x="2462" y="3087"/>
                  </a:lnTo>
                  <a:lnTo>
                    <a:pt x="1106" y="3087"/>
                  </a:lnTo>
                  <a:cubicBezTo>
                    <a:pt x="714" y="3087"/>
                    <a:pt x="446" y="3230"/>
                    <a:pt x="286" y="3373"/>
                  </a:cubicBezTo>
                  <a:cubicBezTo>
                    <a:pt x="107" y="3515"/>
                    <a:pt x="0" y="3712"/>
                    <a:pt x="0" y="3854"/>
                  </a:cubicBezTo>
                  <a:cubicBezTo>
                    <a:pt x="0" y="4015"/>
                    <a:pt x="107" y="4211"/>
                    <a:pt x="286" y="4354"/>
                  </a:cubicBezTo>
                  <a:cubicBezTo>
                    <a:pt x="446" y="4479"/>
                    <a:pt x="714" y="4640"/>
                    <a:pt x="1106" y="4640"/>
                  </a:cubicBezTo>
                  <a:lnTo>
                    <a:pt x="2462" y="4640"/>
                  </a:lnTo>
                  <a:lnTo>
                    <a:pt x="2926" y="5567"/>
                  </a:lnTo>
                  <a:lnTo>
                    <a:pt x="2480" y="5567"/>
                  </a:lnTo>
                  <a:lnTo>
                    <a:pt x="2480" y="5871"/>
                  </a:lnTo>
                  <a:lnTo>
                    <a:pt x="3069" y="5871"/>
                  </a:lnTo>
                  <a:lnTo>
                    <a:pt x="3230" y="6174"/>
                  </a:lnTo>
                  <a:lnTo>
                    <a:pt x="2784" y="6174"/>
                  </a:lnTo>
                  <a:lnTo>
                    <a:pt x="2784" y="6495"/>
                  </a:lnTo>
                  <a:lnTo>
                    <a:pt x="3372" y="6495"/>
                  </a:lnTo>
                  <a:lnTo>
                    <a:pt x="3979" y="7726"/>
                  </a:lnTo>
                  <a:lnTo>
                    <a:pt x="5103" y="7726"/>
                  </a:lnTo>
                  <a:lnTo>
                    <a:pt x="4978" y="7084"/>
                  </a:lnTo>
                  <a:lnTo>
                    <a:pt x="4978" y="7084"/>
                  </a:lnTo>
                  <a:cubicBezTo>
                    <a:pt x="5549" y="7405"/>
                    <a:pt x="6174" y="7566"/>
                    <a:pt x="6834" y="7566"/>
                  </a:cubicBezTo>
                  <a:cubicBezTo>
                    <a:pt x="8886" y="7566"/>
                    <a:pt x="10545" y="5906"/>
                    <a:pt x="10545" y="3854"/>
                  </a:cubicBezTo>
                  <a:cubicBezTo>
                    <a:pt x="10545" y="2927"/>
                    <a:pt x="10206" y="2035"/>
                    <a:pt x="9564" y="1339"/>
                  </a:cubicBezTo>
                  <a:lnTo>
                    <a:pt x="9332" y="1553"/>
                  </a:lnTo>
                  <a:cubicBezTo>
                    <a:pt x="9457" y="1678"/>
                    <a:pt x="9564" y="1820"/>
                    <a:pt x="9653" y="1963"/>
                  </a:cubicBezTo>
                  <a:lnTo>
                    <a:pt x="9243" y="2570"/>
                  </a:lnTo>
                  <a:lnTo>
                    <a:pt x="8779" y="2748"/>
                  </a:lnTo>
                  <a:lnTo>
                    <a:pt x="8582" y="3783"/>
                  </a:lnTo>
                  <a:lnTo>
                    <a:pt x="8850" y="4104"/>
                  </a:lnTo>
                  <a:lnTo>
                    <a:pt x="9136" y="5496"/>
                  </a:lnTo>
                  <a:lnTo>
                    <a:pt x="9582" y="5871"/>
                  </a:lnTo>
                  <a:cubicBezTo>
                    <a:pt x="8957" y="6709"/>
                    <a:pt x="7958" y="7262"/>
                    <a:pt x="6834" y="7262"/>
                  </a:cubicBezTo>
                  <a:lnTo>
                    <a:pt x="6762" y="7262"/>
                  </a:lnTo>
                  <a:lnTo>
                    <a:pt x="7619" y="6584"/>
                  </a:lnTo>
                  <a:lnTo>
                    <a:pt x="7619" y="5835"/>
                  </a:lnTo>
                  <a:lnTo>
                    <a:pt x="6620" y="5550"/>
                  </a:lnTo>
                  <a:lnTo>
                    <a:pt x="5906" y="4640"/>
                  </a:lnTo>
                  <a:lnTo>
                    <a:pt x="6495" y="4640"/>
                  </a:lnTo>
                  <a:lnTo>
                    <a:pt x="6994" y="5300"/>
                  </a:lnTo>
                  <a:lnTo>
                    <a:pt x="7922" y="5300"/>
                  </a:lnTo>
                  <a:lnTo>
                    <a:pt x="7423" y="4015"/>
                  </a:lnTo>
                  <a:lnTo>
                    <a:pt x="8154" y="4015"/>
                  </a:lnTo>
                  <a:lnTo>
                    <a:pt x="8154" y="3712"/>
                  </a:lnTo>
                  <a:lnTo>
                    <a:pt x="7423" y="3712"/>
                  </a:lnTo>
                  <a:lnTo>
                    <a:pt x="7922" y="2427"/>
                  </a:lnTo>
                  <a:lnTo>
                    <a:pt x="6994" y="2427"/>
                  </a:lnTo>
                  <a:lnTo>
                    <a:pt x="6495" y="3087"/>
                  </a:lnTo>
                  <a:lnTo>
                    <a:pt x="4960" y="3087"/>
                  </a:lnTo>
                  <a:lnTo>
                    <a:pt x="6067" y="2534"/>
                  </a:lnTo>
                  <a:lnTo>
                    <a:pt x="6316" y="1678"/>
                  </a:lnTo>
                  <a:lnTo>
                    <a:pt x="7726" y="2052"/>
                  </a:lnTo>
                  <a:lnTo>
                    <a:pt x="8368" y="1517"/>
                  </a:lnTo>
                  <a:lnTo>
                    <a:pt x="7244" y="482"/>
                  </a:lnTo>
                  <a:lnTo>
                    <a:pt x="7244" y="482"/>
                  </a:lnTo>
                  <a:cubicBezTo>
                    <a:pt x="7958" y="571"/>
                    <a:pt x="8600" y="875"/>
                    <a:pt x="9136" y="1357"/>
                  </a:cubicBezTo>
                  <a:lnTo>
                    <a:pt x="9350" y="1125"/>
                  </a:lnTo>
                  <a:cubicBezTo>
                    <a:pt x="8654" y="500"/>
                    <a:pt x="7762" y="143"/>
                    <a:pt x="6834" y="143"/>
                  </a:cubicBezTo>
                  <a:cubicBezTo>
                    <a:pt x="6174" y="143"/>
                    <a:pt x="5549" y="322"/>
                    <a:pt x="4978" y="643"/>
                  </a:cubicBezTo>
                  <a:lnTo>
                    <a:pt x="51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68"/>
          <p:cNvGrpSpPr/>
          <p:nvPr/>
        </p:nvGrpSpPr>
        <p:grpSpPr>
          <a:xfrm>
            <a:off x="7312356" y="5669069"/>
            <a:ext cx="608975" cy="487423"/>
            <a:chOff x="2853910" y="12755861"/>
            <a:chExt cx="618312" cy="494896"/>
          </a:xfrm>
        </p:grpSpPr>
        <p:sp>
          <p:nvSpPr>
            <p:cNvPr id="4521" name="Google Shape;4521;p68"/>
            <p:cNvSpPr/>
            <p:nvPr/>
          </p:nvSpPr>
          <p:spPr>
            <a:xfrm rot="5400000">
              <a:off x="2926084" y="12698345"/>
              <a:ext cx="470799" cy="602599"/>
            </a:xfrm>
            <a:custGeom>
              <a:rect b="b" l="l" r="r" t="t"/>
              <a:pathLst>
                <a:path extrusionOk="0" h="10278" w="8030">
                  <a:moveTo>
                    <a:pt x="2338" y="4425"/>
                  </a:moveTo>
                  <a:cubicBezTo>
                    <a:pt x="2285" y="4443"/>
                    <a:pt x="2231" y="4461"/>
                    <a:pt x="2177" y="4479"/>
                  </a:cubicBezTo>
                  <a:cubicBezTo>
                    <a:pt x="2213" y="4461"/>
                    <a:pt x="2267" y="4443"/>
                    <a:pt x="2320" y="4425"/>
                  </a:cubicBezTo>
                  <a:close/>
                  <a:moveTo>
                    <a:pt x="2053" y="4497"/>
                  </a:moveTo>
                  <a:cubicBezTo>
                    <a:pt x="2049" y="4498"/>
                    <a:pt x="2044" y="4500"/>
                    <a:pt x="2040" y="4501"/>
                  </a:cubicBezTo>
                  <a:lnTo>
                    <a:pt x="2040" y="4501"/>
                  </a:lnTo>
                  <a:cubicBezTo>
                    <a:pt x="2046" y="4497"/>
                    <a:pt x="2053" y="4497"/>
                    <a:pt x="2053" y="4497"/>
                  </a:cubicBezTo>
                  <a:close/>
                  <a:moveTo>
                    <a:pt x="1947" y="4545"/>
                  </a:moveTo>
                  <a:cubicBezTo>
                    <a:pt x="1929" y="4554"/>
                    <a:pt x="1910" y="4562"/>
                    <a:pt x="1892" y="4568"/>
                  </a:cubicBezTo>
                  <a:cubicBezTo>
                    <a:pt x="1908" y="4560"/>
                    <a:pt x="1926" y="4553"/>
                    <a:pt x="1947" y="4545"/>
                  </a:cubicBezTo>
                  <a:close/>
                  <a:moveTo>
                    <a:pt x="5324" y="5601"/>
                  </a:moveTo>
                  <a:cubicBezTo>
                    <a:pt x="5329" y="5606"/>
                    <a:pt x="5333" y="5610"/>
                    <a:pt x="5334" y="5615"/>
                  </a:cubicBezTo>
                  <a:lnTo>
                    <a:pt x="5334" y="5615"/>
                  </a:lnTo>
                  <a:cubicBezTo>
                    <a:pt x="5331" y="5610"/>
                    <a:pt x="5328" y="5606"/>
                    <a:pt x="5324" y="5601"/>
                  </a:cubicBezTo>
                  <a:close/>
                  <a:moveTo>
                    <a:pt x="4176" y="1"/>
                  </a:moveTo>
                  <a:cubicBezTo>
                    <a:pt x="2552" y="1"/>
                    <a:pt x="1232" y="1321"/>
                    <a:pt x="1232" y="2945"/>
                  </a:cubicBezTo>
                  <a:cubicBezTo>
                    <a:pt x="1232" y="3391"/>
                    <a:pt x="1339" y="3819"/>
                    <a:pt x="1517" y="4211"/>
                  </a:cubicBezTo>
                  <a:lnTo>
                    <a:pt x="1535" y="4211"/>
                  </a:lnTo>
                  <a:cubicBezTo>
                    <a:pt x="1589" y="4354"/>
                    <a:pt x="1678" y="4479"/>
                    <a:pt x="1767" y="4604"/>
                  </a:cubicBezTo>
                  <a:lnTo>
                    <a:pt x="1785" y="4604"/>
                  </a:lnTo>
                  <a:cubicBezTo>
                    <a:pt x="750" y="5050"/>
                    <a:pt x="1" y="6067"/>
                    <a:pt x="1" y="7298"/>
                  </a:cubicBezTo>
                  <a:cubicBezTo>
                    <a:pt x="1" y="7923"/>
                    <a:pt x="197" y="8494"/>
                    <a:pt x="518" y="8975"/>
                  </a:cubicBezTo>
                  <a:cubicBezTo>
                    <a:pt x="554" y="9029"/>
                    <a:pt x="589" y="9082"/>
                    <a:pt x="643" y="9136"/>
                  </a:cubicBezTo>
                  <a:cubicBezTo>
                    <a:pt x="661" y="9154"/>
                    <a:pt x="679" y="9172"/>
                    <a:pt x="697" y="9189"/>
                  </a:cubicBezTo>
                  <a:cubicBezTo>
                    <a:pt x="1232" y="9850"/>
                    <a:pt x="2035" y="10278"/>
                    <a:pt x="2927" y="10278"/>
                  </a:cubicBezTo>
                  <a:cubicBezTo>
                    <a:pt x="3980" y="10278"/>
                    <a:pt x="4907" y="9707"/>
                    <a:pt x="5425" y="8850"/>
                  </a:cubicBezTo>
                  <a:lnTo>
                    <a:pt x="6799" y="8850"/>
                  </a:lnTo>
                  <a:lnTo>
                    <a:pt x="6513" y="8369"/>
                  </a:lnTo>
                  <a:lnTo>
                    <a:pt x="5871" y="7298"/>
                  </a:lnTo>
                  <a:cubicBezTo>
                    <a:pt x="5871" y="6679"/>
                    <a:pt x="5672" y="6093"/>
                    <a:pt x="5338" y="5620"/>
                  </a:cubicBezTo>
                  <a:lnTo>
                    <a:pt x="5338" y="5620"/>
                  </a:lnTo>
                  <a:cubicBezTo>
                    <a:pt x="5444" y="5584"/>
                    <a:pt x="5551" y="5531"/>
                    <a:pt x="5657" y="5460"/>
                  </a:cubicBezTo>
                  <a:cubicBezTo>
                    <a:pt x="5657" y="5460"/>
                    <a:pt x="5675" y="5460"/>
                    <a:pt x="5692" y="5443"/>
                  </a:cubicBezTo>
                  <a:cubicBezTo>
                    <a:pt x="5782" y="5389"/>
                    <a:pt x="5871" y="5318"/>
                    <a:pt x="5960" y="5264"/>
                  </a:cubicBezTo>
                  <a:cubicBezTo>
                    <a:pt x="5978" y="5246"/>
                    <a:pt x="5996" y="5246"/>
                    <a:pt x="5996" y="5228"/>
                  </a:cubicBezTo>
                  <a:cubicBezTo>
                    <a:pt x="6085" y="5157"/>
                    <a:pt x="6174" y="5086"/>
                    <a:pt x="6246" y="5014"/>
                  </a:cubicBezTo>
                  <a:cubicBezTo>
                    <a:pt x="6263" y="4996"/>
                    <a:pt x="6263" y="4979"/>
                    <a:pt x="6281" y="4979"/>
                  </a:cubicBezTo>
                  <a:cubicBezTo>
                    <a:pt x="6353" y="4889"/>
                    <a:pt x="6424" y="4800"/>
                    <a:pt x="6495" y="4711"/>
                  </a:cubicBezTo>
                  <a:lnTo>
                    <a:pt x="6513" y="4711"/>
                  </a:lnTo>
                  <a:cubicBezTo>
                    <a:pt x="6585" y="4604"/>
                    <a:pt x="6638" y="4515"/>
                    <a:pt x="6710" y="4408"/>
                  </a:cubicBezTo>
                  <a:cubicBezTo>
                    <a:pt x="6763" y="4301"/>
                    <a:pt x="6817" y="4194"/>
                    <a:pt x="6870" y="4086"/>
                  </a:cubicBezTo>
                  <a:cubicBezTo>
                    <a:pt x="6870" y="4086"/>
                    <a:pt x="6870" y="4069"/>
                    <a:pt x="6888" y="4051"/>
                  </a:cubicBezTo>
                  <a:cubicBezTo>
                    <a:pt x="6924" y="3944"/>
                    <a:pt x="6959" y="3837"/>
                    <a:pt x="6995" y="3730"/>
                  </a:cubicBezTo>
                  <a:cubicBezTo>
                    <a:pt x="6995" y="3712"/>
                    <a:pt x="6995" y="3694"/>
                    <a:pt x="7013" y="3676"/>
                  </a:cubicBezTo>
                  <a:cubicBezTo>
                    <a:pt x="7031" y="3569"/>
                    <a:pt x="7066" y="3462"/>
                    <a:pt x="7066" y="3355"/>
                  </a:cubicBezTo>
                  <a:cubicBezTo>
                    <a:pt x="7066" y="3355"/>
                    <a:pt x="7084" y="3337"/>
                    <a:pt x="7084" y="3337"/>
                  </a:cubicBezTo>
                  <a:lnTo>
                    <a:pt x="7066" y="3337"/>
                  </a:lnTo>
                  <a:cubicBezTo>
                    <a:pt x="7102" y="3212"/>
                    <a:pt x="7102" y="3069"/>
                    <a:pt x="7102" y="2945"/>
                  </a:cubicBezTo>
                  <a:lnTo>
                    <a:pt x="8030" y="1392"/>
                  </a:lnTo>
                  <a:lnTo>
                    <a:pt x="6656" y="1392"/>
                  </a:lnTo>
                  <a:cubicBezTo>
                    <a:pt x="6139" y="554"/>
                    <a:pt x="5229" y="1"/>
                    <a:pt x="41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8"/>
            <p:cNvSpPr/>
            <p:nvPr/>
          </p:nvSpPr>
          <p:spPr>
            <a:xfrm rot="5400000">
              <a:off x="2915618" y="12694153"/>
              <a:ext cx="494896" cy="618312"/>
            </a:xfrm>
            <a:custGeom>
              <a:rect b="b" l="l" r="r" t="t"/>
              <a:pathLst>
                <a:path extrusionOk="0" h="10546" w="8441">
                  <a:moveTo>
                    <a:pt x="4304" y="1"/>
                  </a:moveTo>
                  <a:cubicBezTo>
                    <a:pt x="2641" y="1"/>
                    <a:pt x="1268" y="1332"/>
                    <a:pt x="1232" y="2998"/>
                  </a:cubicBezTo>
                  <a:cubicBezTo>
                    <a:pt x="1214" y="3605"/>
                    <a:pt x="1375" y="4194"/>
                    <a:pt x="1678" y="4694"/>
                  </a:cubicBezTo>
                  <a:cubicBezTo>
                    <a:pt x="679" y="5211"/>
                    <a:pt x="1" y="6246"/>
                    <a:pt x="1" y="7459"/>
                  </a:cubicBezTo>
                  <a:cubicBezTo>
                    <a:pt x="1" y="9154"/>
                    <a:pt x="1375" y="10546"/>
                    <a:pt x="3088" y="10546"/>
                  </a:cubicBezTo>
                  <a:cubicBezTo>
                    <a:pt x="3552" y="10546"/>
                    <a:pt x="4016" y="10439"/>
                    <a:pt x="4444" y="10225"/>
                  </a:cubicBezTo>
                  <a:lnTo>
                    <a:pt x="4301" y="9957"/>
                  </a:lnTo>
                  <a:cubicBezTo>
                    <a:pt x="3926" y="10136"/>
                    <a:pt x="3516" y="10243"/>
                    <a:pt x="3088" y="10243"/>
                  </a:cubicBezTo>
                  <a:cubicBezTo>
                    <a:pt x="1535" y="10243"/>
                    <a:pt x="286" y="8976"/>
                    <a:pt x="304" y="7423"/>
                  </a:cubicBezTo>
                  <a:cubicBezTo>
                    <a:pt x="322" y="5925"/>
                    <a:pt x="1553" y="4694"/>
                    <a:pt x="3052" y="4676"/>
                  </a:cubicBezTo>
                  <a:cubicBezTo>
                    <a:pt x="3063" y="4676"/>
                    <a:pt x="3074" y="4676"/>
                    <a:pt x="3085" y="4676"/>
                  </a:cubicBezTo>
                  <a:cubicBezTo>
                    <a:pt x="4622" y="4676"/>
                    <a:pt x="5871" y="5918"/>
                    <a:pt x="5871" y="7459"/>
                  </a:cubicBezTo>
                  <a:lnTo>
                    <a:pt x="5871" y="7495"/>
                  </a:lnTo>
                  <a:lnTo>
                    <a:pt x="6674" y="8851"/>
                  </a:lnTo>
                  <a:lnTo>
                    <a:pt x="5496" y="8851"/>
                  </a:lnTo>
                  <a:lnTo>
                    <a:pt x="5443" y="8922"/>
                  </a:lnTo>
                  <a:cubicBezTo>
                    <a:pt x="5229" y="9279"/>
                    <a:pt x="4926" y="9582"/>
                    <a:pt x="4569" y="9814"/>
                  </a:cubicBezTo>
                  <a:lnTo>
                    <a:pt x="4729" y="10064"/>
                  </a:lnTo>
                  <a:cubicBezTo>
                    <a:pt x="5104" y="9832"/>
                    <a:pt x="5425" y="9511"/>
                    <a:pt x="5657" y="9154"/>
                  </a:cubicBezTo>
                  <a:lnTo>
                    <a:pt x="7209" y="9154"/>
                  </a:lnTo>
                  <a:lnTo>
                    <a:pt x="6157" y="7406"/>
                  </a:lnTo>
                  <a:cubicBezTo>
                    <a:pt x="6157" y="6835"/>
                    <a:pt x="5996" y="6299"/>
                    <a:pt x="5711" y="5835"/>
                  </a:cubicBezTo>
                  <a:cubicBezTo>
                    <a:pt x="6728" y="5318"/>
                    <a:pt x="7388" y="4283"/>
                    <a:pt x="7406" y="3123"/>
                  </a:cubicBezTo>
                  <a:lnTo>
                    <a:pt x="8441" y="1393"/>
                  </a:lnTo>
                  <a:lnTo>
                    <a:pt x="6906" y="1393"/>
                  </a:lnTo>
                  <a:cubicBezTo>
                    <a:pt x="6745" y="1161"/>
                    <a:pt x="6549" y="947"/>
                    <a:pt x="6335" y="750"/>
                  </a:cubicBezTo>
                  <a:lnTo>
                    <a:pt x="6139" y="982"/>
                  </a:lnTo>
                  <a:cubicBezTo>
                    <a:pt x="6353" y="1179"/>
                    <a:pt x="6531" y="1393"/>
                    <a:pt x="6692" y="1625"/>
                  </a:cubicBezTo>
                  <a:lnTo>
                    <a:pt x="6728" y="1696"/>
                  </a:lnTo>
                  <a:lnTo>
                    <a:pt x="7905" y="1696"/>
                  </a:lnTo>
                  <a:lnTo>
                    <a:pt x="7102" y="3052"/>
                  </a:lnTo>
                  <a:lnTo>
                    <a:pt x="7102" y="3088"/>
                  </a:lnTo>
                  <a:cubicBezTo>
                    <a:pt x="7102" y="4158"/>
                    <a:pt x="6496" y="5122"/>
                    <a:pt x="5550" y="5586"/>
                  </a:cubicBezTo>
                  <a:cubicBezTo>
                    <a:pt x="4979" y="4836"/>
                    <a:pt x="4087" y="4372"/>
                    <a:pt x="3088" y="4372"/>
                  </a:cubicBezTo>
                  <a:cubicBezTo>
                    <a:pt x="2695" y="4372"/>
                    <a:pt x="2320" y="4444"/>
                    <a:pt x="1964" y="4569"/>
                  </a:cubicBezTo>
                  <a:cubicBezTo>
                    <a:pt x="1678" y="4123"/>
                    <a:pt x="1535" y="3605"/>
                    <a:pt x="1535" y="3052"/>
                  </a:cubicBezTo>
                  <a:cubicBezTo>
                    <a:pt x="1553" y="1553"/>
                    <a:pt x="2784" y="322"/>
                    <a:pt x="4301" y="304"/>
                  </a:cubicBezTo>
                  <a:cubicBezTo>
                    <a:pt x="4872" y="304"/>
                    <a:pt x="5443" y="483"/>
                    <a:pt x="5907" y="804"/>
                  </a:cubicBezTo>
                  <a:lnTo>
                    <a:pt x="6085" y="554"/>
                  </a:lnTo>
                  <a:cubicBezTo>
                    <a:pt x="5568" y="197"/>
                    <a:pt x="4979" y="1"/>
                    <a:pt x="4337" y="1"/>
                  </a:cubicBezTo>
                  <a:cubicBezTo>
                    <a:pt x="4326" y="1"/>
                    <a:pt x="4315" y="1"/>
                    <a:pt x="4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8"/>
            <p:cNvSpPr/>
            <p:nvPr/>
          </p:nvSpPr>
          <p:spPr>
            <a:xfrm rot="5400000">
              <a:off x="2982017" y="12897628"/>
              <a:ext cx="104713" cy="208254"/>
            </a:xfrm>
            <a:custGeom>
              <a:rect b="b" l="l" r="r" t="t"/>
              <a:pathLst>
                <a:path extrusionOk="0" h="3552" w="1786">
                  <a:moveTo>
                    <a:pt x="483" y="322"/>
                  </a:moveTo>
                  <a:cubicBezTo>
                    <a:pt x="1071" y="554"/>
                    <a:pt x="1464" y="1125"/>
                    <a:pt x="1464" y="1767"/>
                  </a:cubicBezTo>
                  <a:cubicBezTo>
                    <a:pt x="1464" y="2409"/>
                    <a:pt x="1071" y="2980"/>
                    <a:pt x="483" y="3212"/>
                  </a:cubicBezTo>
                  <a:lnTo>
                    <a:pt x="322" y="3141"/>
                  </a:lnTo>
                  <a:lnTo>
                    <a:pt x="322" y="411"/>
                  </a:lnTo>
                  <a:lnTo>
                    <a:pt x="483" y="322"/>
                  </a:lnTo>
                  <a:close/>
                  <a:moveTo>
                    <a:pt x="465" y="1"/>
                  </a:moveTo>
                  <a:lnTo>
                    <a:pt x="1" y="215"/>
                  </a:lnTo>
                  <a:lnTo>
                    <a:pt x="1" y="3319"/>
                  </a:lnTo>
                  <a:lnTo>
                    <a:pt x="465" y="3551"/>
                  </a:lnTo>
                  <a:lnTo>
                    <a:pt x="518" y="3534"/>
                  </a:lnTo>
                  <a:cubicBezTo>
                    <a:pt x="1268" y="3266"/>
                    <a:pt x="1785" y="2570"/>
                    <a:pt x="1785" y="1767"/>
                  </a:cubicBezTo>
                  <a:cubicBezTo>
                    <a:pt x="1785" y="982"/>
                    <a:pt x="1268" y="268"/>
                    <a:pt x="518" y="19"/>
                  </a:cubicBezTo>
                  <a:lnTo>
                    <a:pt x="46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8"/>
            <p:cNvSpPr/>
            <p:nvPr/>
          </p:nvSpPr>
          <p:spPr>
            <a:xfrm rot="5400000">
              <a:off x="2948539" y="12846386"/>
              <a:ext cx="45086" cy="89997"/>
            </a:xfrm>
            <a:custGeom>
              <a:rect b="b" l="l" r="r" t="t"/>
              <a:pathLst>
                <a:path extrusionOk="0" h="1535" w="769">
                  <a:moveTo>
                    <a:pt x="768" y="0"/>
                  </a:moveTo>
                  <a:cubicBezTo>
                    <a:pt x="340" y="0"/>
                    <a:pt x="1" y="339"/>
                    <a:pt x="1" y="768"/>
                  </a:cubicBezTo>
                  <a:cubicBezTo>
                    <a:pt x="1" y="1196"/>
                    <a:pt x="340" y="1535"/>
                    <a:pt x="768" y="1535"/>
                  </a:cubicBezTo>
                  <a:lnTo>
                    <a:pt x="768" y="1231"/>
                  </a:lnTo>
                  <a:cubicBezTo>
                    <a:pt x="501" y="1231"/>
                    <a:pt x="304" y="1017"/>
                    <a:pt x="304" y="768"/>
                  </a:cubicBezTo>
                  <a:cubicBezTo>
                    <a:pt x="304" y="518"/>
                    <a:pt x="501" y="304"/>
                    <a:pt x="768" y="304"/>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8"/>
            <p:cNvSpPr/>
            <p:nvPr/>
          </p:nvSpPr>
          <p:spPr>
            <a:xfrm rot="5400000">
              <a:off x="3075649" y="12845858"/>
              <a:ext cx="45086" cy="91052"/>
            </a:xfrm>
            <a:custGeom>
              <a:rect b="b" l="l" r="r" t="t"/>
              <a:pathLst>
                <a:path extrusionOk="0" h="1553" w="769">
                  <a:moveTo>
                    <a:pt x="768" y="1"/>
                  </a:moveTo>
                  <a:cubicBezTo>
                    <a:pt x="340" y="1"/>
                    <a:pt x="1" y="357"/>
                    <a:pt x="1" y="786"/>
                  </a:cubicBezTo>
                  <a:cubicBezTo>
                    <a:pt x="1" y="1214"/>
                    <a:pt x="340" y="1553"/>
                    <a:pt x="768" y="1553"/>
                  </a:cubicBezTo>
                  <a:lnTo>
                    <a:pt x="768" y="1249"/>
                  </a:lnTo>
                  <a:cubicBezTo>
                    <a:pt x="501" y="1249"/>
                    <a:pt x="304" y="1035"/>
                    <a:pt x="304" y="786"/>
                  </a:cubicBezTo>
                  <a:cubicBezTo>
                    <a:pt x="304" y="518"/>
                    <a:pt x="501" y="322"/>
                    <a:pt x="768" y="322"/>
                  </a:cubicBezTo>
                  <a:lnTo>
                    <a:pt x="76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8"/>
            <p:cNvSpPr/>
            <p:nvPr/>
          </p:nvSpPr>
          <p:spPr>
            <a:xfrm rot="5400000">
              <a:off x="3234654" y="12981821"/>
              <a:ext cx="54467" cy="54467"/>
            </a:xfrm>
            <a:custGeom>
              <a:rect b="b" l="l" r="r" t="t"/>
              <a:pathLst>
                <a:path extrusionOk="0" h="929" w="929">
                  <a:moveTo>
                    <a:pt x="465" y="322"/>
                  </a:moveTo>
                  <a:cubicBezTo>
                    <a:pt x="536" y="322"/>
                    <a:pt x="608" y="393"/>
                    <a:pt x="608" y="464"/>
                  </a:cubicBezTo>
                  <a:cubicBezTo>
                    <a:pt x="608" y="554"/>
                    <a:pt x="536" y="625"/>
                    <a:pt x="465" y="625"/>
                  </a:cubicBezTo>
                  <a:cubicBezTo>
                    <a:pt x="376" y="625"/>
                    <a:pt x="304" y="554"/>
                    <a:pt x="304" y="464"/>
                  </a:cubicBezTo>
                  <a:cubicBezTo>
                    <a:pt x="304" y="393"/>
                    <a:pt x="376" y="322"/>
                    <a:pt x="465" y="322"/>
                  </a:cubicBezTo>
                  <a:close/>
                  <a:moveTo>
                    <a:pt x="465" y="0"/>
                  </a:moveTo>
                  <a:cubicBezTo>
                    <a:pt x="197" y="0"/>
                    <a:pt x="1" y="214"/>
                    <a:pt x="1" y="464"/>
                  </a:cubicBezTo>
                  <a:cubicBezTo>
                    <a:pt x="1" y="732"/>
                    <a:pt x="197"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8"/>
            <p:cNvSpPr/>
            <p:nvPr/>
          </p:nvSpPr>
          <p:spPr>
            <a:xfrm rot="5400000">
              <a:off x="3306827" y="12981821"/>
              <a:ext cx="54467" cy="54467"/>
            </a:xfrm>
            <a:custGeom>
              <a:rect b="b" l="l" r="r" t="t"/>
              <a:pathLst>
                <a:path extrusionOk="0" h="929" w="929">
                  <a:moveTo>
                    <a:pt x="465" y="304"/>
                  </a:moveTo>
                  <a:cubicBezTo>
                    <a:pt x="536" y="304"/>
                    <a:pt x="608" y="375"/>
                    <a:pt x="608" y="464"/>
                  </a:cubicBezTo>
                  <a:cubicBezTo>
                    <a:pt x="608" y="553"/>
                    <a:pt x="536" y="625"/>
                    <a:pt x="465" y="625"/>
                  </a:cubicBezTo>
                  <a:cubicBezTo>
                    <a:pt x="376" y="625"/>
                    <a:pt x="304" y="553"/>
                    <a:pt x="304" y="464"/>
                  </a:cubicBezTo>
                  <a:cubicBezTo>
                    <a:pt x="304" y="375"/>
                    <a:pt x="376" y="304"/>
                    <a:pt x="465" y="304"/>
                  </a:cubicBezTo>
                  <a:close/>
                  <a:moveTo>
                    <a:pt x="465" y="0"/>
                  </a:moveTo>
                  <a:cubicBezTo>
                    <a:pt x="197" y="0"/>
                    <a:pt x="1" y="214"/>
                    <a:pt x="1" y="464"/>
                  </a:cubicBezTo>
                  <a:cubicBezTo>
                    <a:pt x="1" y="714"/>
                    <a:pt x="197" y="928"/>
                    <a:pt x="465" y="928"/>
                  </a:cubicBezTo>
                  <a:cubicBezTo>
                    <a:pt x="715" y="928"/>
                    <a:pt x="929" y="714"/>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68"/>
          <p:cNvGrpSpPr/>
          <p:nvPr/>
        </p:nvGrpSpPr>
        <p:grpSpPr>
          <a:xfrm>
            <a:off x="2400845" y="12288405"/>
            <a:ext cx="520337" cy="608975"/>
            <a:chOff x="2898880" y="11337367"/>
            <a:chExt cx="528315" cy="618312"/>
          </a:xfrm>
        </p:grpSpPr>
        <p:sp>
          <p:nvSpPr>
            <p:cNvPr id="4529" name="Google Shape;4529;p68"/>
            <p:cNvSpPr/>
            <p:nvPr/>
          </p:nvSpPr>
          <p:spPr>
            <a:xfrm rot="5400000">
              <a:off x="2863320" y="11390691"/>
              <a:ext cx="600488" cy="510609"/>
            </a:xfrm>
            <a:custGeom>
              <a:rect b="b" l="l" r="r" t="t"/>
              <a:pathLst>
                <a:path extrusionOk="0" h="8709" w="10242">
                  <a:moveTo>
                    <a:pt x="5121" y="1"/>
                  </a:moveTo>
                  <a:lnTo>
                    <a:pt x="4247" y="1232"/>
                  </a:lnTo>
                  <a:lnTo>
                    <a:pt x="0" y="1232"/>
                  </a:lnTo>
                  <a:lnTo>
                    <a:pt x="0" y="7013"/>
                  </a:lnTo>
                  <a:lnTo>
                    <a:pt x="0" y="7459"/>
                  </a:lnTo>
                  <a:lnTo>
                    <a:pt x="0" y="7477"/>
                  </a:lnTo>
                  <a:lnTo>
                    <a:pt x="4247" y="7477"/>
                  </a:lnTo>
                  <a:lnTo>
                    <a:pt x="5121" y="8690"/>
                  </a:lnTo>
                  <a:lnTo>
                    <a:pt x="5139" y="8690"/>
                  </a:lnTo>
                  <a:lnTo>
                    <a:pt x="5121" y="8708"/>
                  </a:lnTo>
                  <a:lnTo>
                    <a:pt x="9938" y="8708"/>
                  </a:lnTo>
                  <a:cubicBezTo>
                    <a:pt x="10099" y="8708"/>
                    <a:pt x="10242" y="8583"/>
                    <a:pt x="10242" y="8405"/>
                  </a:cubicBezTo>
                  <a:lnTo>
                    <a:pt x="10242" y="8387"/>
                  </a:lnTo>
                  <a:lnTo>
                    <a:pt x="10242" y="7923"/>
                  </a:lnTo>
                  <a:lnTo>
                    <a:pt x="10242" y="304"/>
                  </a:lnTo>
                  <a:cubicBezTo>
                    <a:pt x="10242" y="144"/>
                    <a:pt x="10099" y="1"/>
                    <a:pt x="99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8"/>
            <p:cNvSpPr/>
            <p:nvPr/>
          </p:nvSpPr>
          <p:spPr>
            <a:xfrm rot="5400000">
              <a:off x="3328256"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8"/>
            <p:cNvSpPr/>
            <p:nvPr/>
          </p:nvSpPr>
          <p:spPr>
            <a:xfrm rot="5400000">
              <a:off x="2853881" y="11382365"/>
              <a:ext cx="618312" cy="528315"/>
            </a:xfrm>
            <a:custGeom>
              <a:rect b="b" l="l" r="r" t="t"/>
              <a:pathLst>
                <a:path extrusionOk="0" h="9011" w="10546">
                  <a:moveTo>
                    <a:pt x="5264" y="428"/>
                  </a:moveTo>
                  <a:lnTo>
                    <a:pt x="5835" y="1231"/>
                  </a:lnTo>
                  <a:lnTo>
                    <a:pt x="4675" y="1231"/>
                  </a:lnTo>
                  <a:lnTo>
                    <a:pt x="5264" y="428"/>
                  </a:lnTo>
                  <a:close/>
                  <a:moveTo>
                    <a:pt x="5835" y="7762"/>
                  </a:moveTo>
                  <a:lnTo>
                    <a:pt x="5264" y="8582"/>
                  </a:lnTo>
                  <a:lnTo>
                    <a:pt x="4675" y="7762"/>
                  </a:lnTo>
                  <a:close/>
                  <a:moveTo>
                    <a:pt x="5193" y="0"/>
                  </a:moveTo>
                  <a:lnTo>
                    <a:pt x="4318" y="1231"/>
                  </a:lnTo>
                  <a:lnTo>
                    <a:pt x="0" y="1231"/>
                  </a:lnTo>
                  <a:lnTo>
                    <a:pt x="0" y="7762"/>
                  </a:lnTo>
                  <a:lnTo>
                    <a:pt x="928" y="7762"/>
                  </a:lnTo>
                  <a:lnTo>
                    <a:pt x="928" y="7458"/>
                  </a:lnTo>
                  <a:lnTo>
                    <a:pt x="304" y="7458"/>
                  </a:lnTo>
                  <a:lnTo>
                    <a:pt x="304" y="1552"/>
                  </a:lnTo>
                  <a:lnTo>
                    <a:pt x="6067" y="1552"/>
                  </a:lnTo>
                  <a:lnTo>
                    <a:pt x="8137" y="4496"/>
                  </a:lnTo>
                  <a:lnTo>
                    <a:pt x="6067" y="7458"/>
                  </a:lnTo>
                  <a:lnTo>
                    <a:pt x="1231" y="7458"/>
                  </a:lnTo>
                  <a:lnTo>
                    <a:pt x="1231" y="7762"/>
                  </a:lnTo>
                  <a:lnTo>
                    <a:pt x="4318" y="7762"/>
                  </a:lnTo>
                  <a:lnTo>
                    <a:pt x="5193" y="9011"/>
                  </a:lnTo>
                  <a:lnTo>
                    <a:pt x="10081" y="9011"/>
                  </a:lnTo>
                  <a:cubicBezTo>
                    <a:pt x="10349" y="9011"/>
                    <a:pt x="10545" y="8797"/>
                    <a:pt x="10545" y="8547"/>
                  </a:cubicBezTo>
                  <a:lnTo>
                    <a:pt x="10545" y="1999"/>
                  </a:lnTo>
                  <a:lnTo>
                    <a:pt x="10242" y="1999"/>
                  </a:lnTo>
                  <a:lnTo>
                    <a:pt x="10242" y="8547"/>
                  </a:lnTo>
                  <a:cubicBezTo>
                    <a:pt x="10242" y="8618"/>
                    <a:pt x="10171" y="8690"/>
                    <a:pt x="10081" y="8690"/>
                  </a:cubicBezTo>
                  <a:lnTo>
                    <a:pt x="5567" y="8690"/>
                  </a:lnTo>
                  <a:lnTo>
                    <a:pt x="7637" y="5745"/>
                  </a:lnTo>
                  <a:lnTo>
                    <a:pt x="8743" y="7262"/>
                  </a:lnTo>
                  <a:lnTo>
                    <a:pt x="8993" y="7066"/>
                  </a:lnTo>
                  <a:lnTo>
                    <a:pt x="7833" y="5478"/>
                  </a:lnTo>
                  <a:lnTo>
                    <a:pt x="8511" y="4496"/>
                  </a:lnTo>
                  <a:lnTo>
                    <a:pt x="7833" y="3533"/>
                  </a:lnTo>
                  <a:lnTo>
                    <a:pt x="8957" y="1963"/>
                  </a:lnTo>
                  <a:lnTo>
                    <a:pt x="8708" y="1784"/>
                  </a:lnTo>
                  <a:lnTo>
                    <a:pt x="7637" y="3265"/>
                  </a:lnTo>
                  <a:lnTo>
                    <a:pt x="5567" y="303"/>
                  </a:lnTo>
                  <a:lnTo>
                    <a:pt x="10081" y="303"/>
                  </a:lnTo>
                  <a:cubicBezTo>
                    <a:pt x="10171" y="303"/>
                    <a:pt x="10242" y="375"/>
                    <a:pt x="10242" y="464"/>
                  </a:cubicBezTo>
                  <a:lnTo>
                    <a:pt x="10242" y="1089"/>
                  </a:lnTo>
                  <a:lnTo>
                    <a:pt x="10545" y="1089"/>
                  </a:lnTo>
                  <a:lnTo>
                    <a:pt x="10545" y="464"/>
                  </a:lnTo>
                  <a:cubicBezTo>
                    <a:pt x="10545" y="214"/>
                    <a:pt x="10349" y="0"/>
                    <a:pt x="1008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8"/>
            <p:cNvSpPr/>
            <p:nvPr/>
          </p:nvSpPr>
          <p:spPr>
            <a:xfrm rot="5400000">
              <a:off x="3061021" y="11394032"/>
              <a:ext cx="204032" cy="226722"/>
            </a:xfrm>
            <a:custGeom>
              <a:rect b="b" l="l" r="r" t="t"/>
              <a:pathLst>
                <a:path extrusionOk="0" h="3867" w="3480">
                  <a:moveTo>
                    <a:pt x="1170" y="302"/>
                  </a:moveTo>
                  <a:cubicBezTo>
                    <a:pt x="1253" y="302"/>
                    <a:pt x="1339" y="313"/>
                    <a:pt x="1427" y="337"/>
                  </a:cubicBezTo>
                  <a:cubicBezTo>
                    <a:pt x="2106" y="551"/>
                    <a:pt x="2659" y="1068"/>
                    <a:pt x="3140" y="1924"/>
                  </a:cubicBezTo>
                  <a:cubicBezTo>
                    <a:pt x="2659" y="2781"/>
                    <a:pt x="2106" y="3298"/>
                    <a:pt x="1427" y="3512"/>
                  </a:cubicBezTo>
                  <a:cubicBezTo>
                    <a:pt x="1331" y="3542"/>
                    <a:pt x="1237" y="3556"/>
                    <a:pt x="1147" y="3556"/>
                  </a:cubicBezTo>
                  <a:cubicBezTo>
                    <a:pt x="804" y="3556"/>
                    <a:pt x="524" y="3360"/>
                    <a:pt x="410" y="3120"/>
                  </a:cubicBezTo>
                  <a:cubicBezTo>
                    <a:pt x="357" y="3031"/>
                    <a:pt x="339" y="2942"/>
                    <a:pt x="339" y="2834"/>
                  </a:cubicBezTo>
                  <a:cubicBezTo>
                    <a:pt x="339" y="2567"/>
                    <a:pt x="500" y="2299"/>
                    <a:pt x="821" y="2049"/>
                  </a:cubicBezTo>
                  <a:lnTo>
                    <a:pt x="981" y="1924"/>
                  </a:lnTo>
                  <a:lnTo>
                    <a:pt x="821" y="1800"/>
                  </a:lnTo>
                  <a:cubicBezTo>
                    <a:pt x="393" y="1478"/>
                    <a:pt x="232" y="1086"/>
                    <a:pt x="410" y="729"/>
                  </a:cubicBezTo>
                  <a:cubicBezTo>
                    <a:pt x="526" y="498"/>
                    <a:pt x="817" y="302"/>
                    <a:pt x="1170" y="302"/>
                  </a:cubicBezTo>
                  <a:close/>
                  <a:moveTo>
                    <a:pt x="1162" y="0"/>
                  </a:moveTo>
                  <a:cubicBezTo>
                    <a:pt x="728" y="0"/>
                    <a:pt x="322" y="225"/>
                    <a:pt x="125" y="604"/>
                  </a:cubicBezTo>
                  <a:cubicBezTo>
                    <a:pt x="18" y="818"/>
                    <a:pt x="0" y="1068"/>
                    <a:pt x="71" y="1318"/>
                  </a:cubicBezTo>
                  <a:cubicBezTo>
                    <a:pt x="143" y="1532"/>
                    <a:pt x="286" y="1746"/>
                    <a:pt x="482" y="1924"/>
                  </a:cubicBezTo>
                  <a:cubicBezTo>
                    <a:pt x="286" y="2121"/>
                    <a:pt x="143" y="2317"/>
                    <a:pt x="71" y="2549"/>
                  </a:cubicBezTo>
                  <a:cubicBezTo>
                    <a:pt x="0" y="2799"/>
                    <a:pt x="18" y="3031"/>
                    <a:pt x="125" y="3263"/>
                  </a:cubicBezTo>
                  <a:cubicBezTo>
                    <a:pt x="322" y="3642"/>
                    <a:pt x="728" y="3866"/>
                    <a:pt x="1162" y="3866"/>
                  </a:cubicBezTo>
                  <a:cubicBezTo>
                    <a:pt x="1280" y="3866"/>
                    <a:pt x="1399" y="3850"/>
                    <a:pt x="1517" y="3816"/>
                  </a:cubicBezTo>
                  <a:cubicBezTo>
                    <a:pt x="2284" y="3566"/>
                    <a:pt x="2926" y="2977"/>
                    <a:pt x="3444" y="1996"/>
                  </a:cubicBezTo>
                  <a:lnTo>
                    <a:pt x="3479" y="1924"/>
                  </a:lnTo>
                  <a:lnTo>
                    <a:pt x="3444" y="1853"/>
                  </a:lnTo>
                  <a:cubicBezTo>
                    <a:pt x="2926" y="890"/>
                    <a:pt x="2284" y="283"/>
                    <a:pt x="1517" y="51"/>
                  </a:cubicBezTo>
                  <a:cubicBezTo>
                    <a:pt x="1399" y="17"/>
                    <a:pt x="1280" y="0"/>
                    <a:pt x="116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8"/>
            <p:cNvSpPr/>
            <p:nvPr/>
          </p:nvSpPr>
          <p:spPr>
            <a:xfrm rot="5400000">
              <a:off x="3153598" y="11599413"/>
              <a:ext cx="18879" cy="91052"/>
            </a:xfrm>
            <a:custGeom>
              <a:rect b="b" l="l" r="r" t="t"/>
              <a:pathLst>
                <a:path extrusionOk="0" h="1553" w="322">
                  <a:moveTo>
                    <a:pt x="0" y="0"/>
                  </a:moveTo>
                  <a:lnTo>
                    <a:pt x="0"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8"/>
            <p:cNvSpPr/>
            <p:nvPr/>
          </p:nvSpPr>
          <p:spPr>
            <a:xfrm rot="5400000">
              <a:off x="3154125" y="11617706"/>
              <a:ext cx="17882" cy="126641"/>
            </a:xfrm>
            <a:custGeom>
              <a:rect b="b" l="l" r="r" t="t"/>
              <a:pathLst>
                <a:path extrusionOk="0" h="2160" w="305">
                  <a:moveTo>
                    <a:pt x="1" y="1"/>
                  </a:moveTo>
                  <a:lnTo>
                    <a:pt x="1" y="2160"/>
                  </a:lnTo>
                  <a:lnTo>
                    <a:pt x="304" y="2160"/>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8"/>
            <p:cNvSpPr/>
            <p:nvPr/>
          </p:nvSpPr>
          <p:spPr>
            <a:xfrm rot="5400000">
              <a:off x="3153598" y="11671587"/>
              <a:ext cx="18879" cy="91052"/>
            </a:xfrm>
            <a:custGeom>
              <a:rect b="b" l="l" r="r" t="t"/>
              <a:pathLst>
                <a:path extrusionOk="0" h="1553" w="322">
                  <a:moveTo>
                    <a:pt x="1" y="0"/>
                  </a:moveTo>
                  <a:lnTo>
                    <a:pt x="1" y="1553"/>
                  </a:lnTo>
                  <a:lnTo>
                    <a:pt x="322" y="1553"/>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6" name="Google Shape;4536;p68"/>
          <p:cNvGrpSpPr/>
          <p:nvPr/>
        </p:nvGrpSpPr>
        <p:grpSpPr>
          <a:xfrm>
            <a:off x="2356555" y="11001507"/>
            <a:ext cx="608975" cy="510059"/>
            <a:chOff x="2853910" y="10030738"/>
            <a:chExt cx="618312" cy="517879"/>
          </a:xfrm>
        </p:grpSpPr>
        <p:sp>
          <p:nvSpPr>
            <p:cNvPr id="4537" name="Google Shape;4537;p68"/>
            <p:cNvSpPr/>
            <p:nvPr/>
          </p:nvSpPr>
          <p:spPr>
            <a:xfrm rot="5400000">
              <a:off x="2912980" y="9988378"/>
              <a:ext cx="500114" cy="601602"/>
            </a:xfrm>
            <a:custGeom>
              <a:rect b="b" l="l" r="r" t="t"/>
              <a:pathLst>
                <a:path extrusionOk="0" h="10261" w="8530">
                  <a:moveTo>
                    <a:pt x="4443" y="1785"/>
                  </a:moveTo>
                  <a:cubicBezTo>
                    <a:pt x="4479" y="1874"/>
                    <a:pt x="4497" y="1946"/>
                    <a:pt x="4515" y="2035"/>
                  </a:cubicBezTo>
                  <a:cubicBezTo>
                    <a:pt x="4497" y="1946"/>
                    <a:pt x="4461" y="1874"/>
                    <a:pt x="4426" y="1785"/>
                  </a:cubicBezTo>
                  <a:close/>
                  <a:moveTo>
                    <a:pt x="6210" y="4426"/>
                  </a:moveTo>
                  <a:lnTo>
                    <a:pt x="6210" y="4426"/>
                  </a:lnTo>
                  <a:cubicBezTo>
                    <a:pt x="6281" y="4515"/>
                    <a:pt x="6353" y="4622"/>
                    <a:pt x="6388" y="4711"/>
                  </a:cubicBezTo>
                  <a:lnTo>
                    <a:pt x="6370" y="4711"/>
                  </a:lnTo>
                  <a:cubicBezTo>
                    <a:pt x="6335" y="4604"/>
                    <a:pt x="6281" y="4515"/>
                    <a:pt x="6210" y="4426"/>
                  </a:cubicBezTo>
                  <a:close/>
                  <a:moveTo>
                    <a:pt x="6460" y="5068"/>
                  </a:moveTo>
                  <a:cubicBezTo>
                    <a:pt x="6464" y="5080"/>
                    <a:pt x="6466" y="5091"/>
                    <a:pt x="6467" y="5102"/>
                  </a:cubicBezTo>
                  <a:lnTo>
                    <a:pt x="6467" y="5102"/>
                  </a:lnTo>
                  <a:cubicBezTo>
                    <a:pt x="6463" y="5098"/>
                    <a:pt x="6460" y="5094"/>
                    <a:pt x="6460" y="5086"/>
                  </a:cubicBezTo>
                  <a:cubicBezTo>
                    <a:pt x="6460" y="5086"/>
                    <a:pt x="6460" y="5086"/>
                    <a:pt x="6460" y="5068"/>
                  </a:cubicBezTo>
                  <a:close/>
                  <a:moveTo>
                    <a:pt x="6466" y="5136"/>
                  </a:moveTo>
                  <a:cubicBezTo>
                    <a:pt x="6464" y="5157"/>
                    <a:pt x="6460" y="5175"/>
                    <a:pt x="6460" y="5193"/>
                  </a:cubicBezTo>
                  <a:cubicBezTo>
                    <a:pt x="6460" y="5175"/>
                    <a:pt x="6460" y="5175"/>
                    <a:pt x="6460" y="5157"/>
                  </a:cubicBezTo>
                  <a:cubicBezTo>
                    <a:pt x="6460" y="5150"/>
                    <a:pt x="6463" y="5142"/>
                    <a:pt x="6466" y="5136"/>
                  </a:cubicBezTo>
                  <a:close/>
                  <a:moveTo>
                    <a:pt x="6460" y="5229"/>
                  </a:moveTo>
                  <a:lnTo>
                    <a:pt x="6460" y="5246"/>
                  </a:lnTo>
                  <a:cubicBezTo>
                    <a:pt x="6460" y="5282"/>
                    <a:pt x="6460" y="5300"/>
                    <a:pt x="6442" y="5336"/>
                  </a:cubicBezTo>
                  <a:cubicBezTo>
                    <a:pt x="6442" y="5324"/>
                    <a:pt x="6442" y="5312"/>
                    <a:pt x="6442" y="5300"/>
                  </a:cubicBezTo>
                  <a:cubicBezTo>
                    <a:pt x="6460" y="5282"/>
                    <a:pt x="6460" y="5246"/>
                    <a:pt x="6460" y="5229"/>
                  </a:cubicBezTo>
                  <a:close/>
                  <a:moveTo>
                    <a:pt x="7191" y="5550"/>
                  </a:moveTo>
                  <a:lnTo>
                    <a:pt x="7191" y="5550"/>
                  </a:lnTo>
                  <a:cubicBezTo>
                    <a:pt x="7164" y="5582"/>
                    <a:pt x="7134" y="5610"/>
                    <a:pt x="7102" y="5634"/>
                  </a:cubicBezTo>
                  <a:lnTo>
                    <a:pt x="7102" y="5634"/>
                  </a:lnTo>
                  <a:cubicBezTo>
                    <a:pt x="7105" y="5621"/>
                    <a:pt x="7121" y="5619"/>
                    <a:pt x="7138" y="5603"/>
                  </a:cubicBezTo>
                  <a:cubicBezTo>
                    <a:pt x="7155" y="5585"/>
                    <a:pt x="7173" y="5568"/>
                    <a:pt x="7191" y="5550"/>
                  </a:cubicBezTo>
                  <a:close/>
                  <a:moveTo>
                    <a:pt x="6441" y="5357"/>
                  </a:moveTo>
                  <a:cubicBezTo>
                    <a:pt x="6435" y="5418"/>
                    <a:pt x="6404" y="5466"/>
                    <a:pt x="6388" y="5514"/>
                  </a:cubicBezTo>
                  <a:cubicBezTo>
                    <a:pt x="6370" y="5568"/>
                    <a:pt x="6335" y="5621"/>
                    <a:pt x="6299" y="5675"/>
                  </a:cubicBezTo>
                  <a:cubicBezTo>
                    <a:pt x="6335" y="5621"/>
                    <a:pt x="6353" y="5585"/>
                    <a:pt x="6370" y="5532"/>
                  </a:cubicBezTo>
                  <a:cubicBezTo>
                    <a:pt x="6405" y="5479"/>
                    <a:pt x="6423" y="5410"/>
                    <a:pt x="6441" y="5357"/>
                  </a:cubicBezTo>
                  <a:close/>
                  <a:moveTo>
                    <a:pt x="7076" y="5653"/>
                  </a:moveTo>
                  <a:cubicBezTo>
                    <a:pt x="7001" y="5704"/>
                    <a:pt x="6915" y="5736"/>
                    <a:pt x="6816" y="5744"/>
                  </a:cubicBezTo>
                  <a:lnTo>
                    <a:pt x="6816" y="5744"/>
                  </a:lnTo>
                  <a:cubicBezTo>
                    <a:pt x="6834" y="5742"/>
                    <a:pt x="6852" y="5737"/>
                    <a:pt x="6870" y="5728"/>
                  </a:cubicBezTo>
                  <a:lnTo>
                    <a:pt x="6906" y="5728"/>
                  </a:lnTo>
                  <a:cubicBezTo>
                    <a:pt x="6941" y="5710"/>
                    <a:pt x="6959" y="5710"/>
                    <a:pt x="6995" y="5692"/>
                  </a:cubicBezTo>
                  <a:cubicBezTo>
                    <a:pt x="7013" y="5692"/>
                    <a:pt x="7013" y="5675"/>
                    <a:pt x="7031" y="5675"/>
                  </a:cubicBezTo>
                  <a:cubicBezTo>
                    <a:pt x="7042" y="5663"/>
                    <a:pt x="7060" y="5659"/>
                    <a:pt x="7076" y="5653"/>
                  </a:cubicBezTo>
                  <a:close/>
                  <a:moveTo>
                    <a:pt x="4283" y="6745"/>
                  </a:moveTo>
                  <a:cubicBezTo>
                    <a:pt x="4640" y="6745"/>
                    <a:pt x="4925" y="7031"/>
                    <a:pt x="4925" y="7388"/>
                  </a:cubicBezTo>
                  <a:cubicBezTo>
                    <a:pt x="4925" y="7049"/>
                    <a:pt x="4640" y="6745"/>
                    <a:pt x="4283" y="6745"/>
                  </a:cubicBezTo>
                  <a:close/>
                  <a:moveTo>
                    <a:pt x="1660" y="5835"/>
                  </a:moveTo>
                  <a:cubicBezTo>
                    <a:pt x="1713" y="6567"/>
                    <a:pt x="1606" y="7334"/>
                    <a:pt x="1196" y="7923"/>
                  </a:cubicBezTo>
                  <a:cubicBezTo>
                    <a:pt x="1303" y="8119"/>
                    <a:pt x="1446" y="8297"/>
                    <a:pt x="1535" y="8512"/>
                  </a:cubicBezTo>
                  <a:cubicBezTo>
                    <a:pt x="1428" y="8297"/>
                    <a:pt x="1303" y="8119"/>
                    <a:pt x="1178" y="7923"/>
                  </a:cubicBezTo>
                  <a:cubicBezTo>
                    <a:pt x="1589" y="7334"/>
                    <a:pt x="1696" y="6567"/>
                    <a:pt x="1660" y="5835"/>
                  </a:cubicBezTo>
                  <a:close/>
                  <a:moveTo>
                    <a:pt x="6388" y="1"/>
                  </a:moveTo>
                  <a:cubicBezTo>
                    <a:pt x="5996" y="1"/>
                    <a:pt x="5799" y="72"/>
                    <a:pt x="5639" y="250"/>
                  </a:cubicBezTo>
                  <a:cubicBezTo>
                    <a:pt x="5532" y="375"/>
                    <a:pt x="5443" y="536"/>
                    <a:pt x="5336" y="786"/>
                  </a:cubicBezTo>
                  <a:lnTo>
                    <a:pt x="4925" y="1714"/>
                  </a:lnTo>
                  <a:lnTo>
                    <a:pt x="5978" y="2267"/>
                  </a:lnTo>
                  <a:lnTo>
                    <a:pt x="4907" y="1714"/>
                  </a:lnTo>
                  <a:lnTo>
                    <a:pt x="5318" y="786"/>
                  </a:lnTo>
                  <a:cubicBezTo>
                    <a:pt x="5425" y="554"/>
                    <a:pt x="5514" y="375"/>
                    <a:pt x="5621" y="250"/>
                  </a:cubicBezTo>
                  <a:lnTo>
                    <a:pt x="1945" y="250"/>
                  </a:lnTo>
                  <a:cubicBezTo>
                    <a:pt x="1107" y="250"/>
                    <a:pt x="411" y="1089"/>
                    <a:pt x="411" y="1946"/>
                  </a:cubicBezTo>
                  <a:lnTo>
                    <a:pt x="411" y="2106"/>
                  </a:lnTo>
                  <a:lnTo>
                    <a:pt x="411" y="2552"/>
                  </a:lnTo>
                  <a:lnTo>
                    <a:pt x="411" y="2606"/>
                  </a:lnTo>
                  <a:cubicBezTo>
                    <a:pt x="411" y="3426"/>
                    <a:pt x="1107" y="4247"/>
                    <a:pt x="1945" y="4247"/>
                  </a:cubicBezTo>
                  <a:lnTo>
                    <a:pt x="4087" y="4247"/>
                  </a:lnTo>
                  <a:cubicBezTo>
                    <a:pt x="3890" y="4408"/>
                    <a:pt x="3783" y="4640"/>
                    <a:pt x="3765" y="4907"/>
                  </a:cubicBezTo>
                  <a:cubicBezTo>
                    <a:pt x="3765" y="4907"/>
                    <a:pt x="3748" y="4890"/>
                    <a:pt x="3748" y="4890"/>
                  </a:cubicBezTo>
                  <a:cubicBezTo>
                    <a:pt x="3748" y="4907"/>
                    <a:pt x="3748" y="4943"/>
                    <a:pt x="3748" y="4961"/>
                  </a:cubicBezTo>
                  <a:lnTo>
                    <a:pt x="3748" y="5282"/>
                  </a:lnTo>
                  <a:lnTo>
                    <a:pt x="3748" y="5300"/>
                  </a:lnTo>
                  <a:cubicBezTo>
                    <a:pt x="3748" y="5710"/>
                    <a:pt x="4033" y="6085"/>
                    <a:pt x="4426" y="6192"/>
                  </a:cubicBezTo>
                  <a:lnTo>
                    <a:pt x="4443" y="6192"/>
                  </a:lnTo>
                  <a:lnTo>
                    <a:pt x="4426" y="6228"/>
                  </a:lnTo>
                  <a:lnTo>
                    <a:pt x="4283" y="6745"/>
                  </a:lnTo>
                  <a:lnTo>
                    <a:pt x="3765" y="6799"/>
                  </a:lnTo>
                  <a:cubicBezTo>
                    <a:pt x="3782" y="6849"/>
                    <a:pt x="3799" y="6915"/>
                    <a:pt x="3816" y="6968"/>
                  </a:cubicBezTo>
                  <a:lnTo>
                    <a:pt x="3816" y="6968"/>
                  </a:lnTo>
                  <a:cubicBezTo>
                    <a:pt x="3616" y="6365"/>
                    <a:pt x="3031" y="5835"/>
                    <a:pt x="2427" y="5835"/>
                  </a:cubicBezTo>
                  <a:lnTo>
                    <a:pt x="1357" y="5835"/>
                  </a:lnTo>
                  <a:cubicBezTo>
                    <a:pt x="625" y="5835"/>
                    <a:pt x="18" y="6424"/>
                    <a:pt x="1" y="7156"/>
                  </a:cubicBezTo>
                  <a:lnTo>
                    <a:pt x="1" y="7173"/>
                  </a:lnTo>
                  <a:lnTo>
                    <a:pt x="1" y="7637"/>
                  </a:lnTo>
                  <a:cubicBezTo>
                    <a:pt x="1" y="8369"/>
                    <a:pt x="607" y="8976"/>
                    <a:pt x="1357" y="8976"/>
                  </a:cubicBezTo>
                  <a:lnTo>
                    <a:pt x="2427" y="8976"/>
                  </a:lnTo>
                  <a:cubicBezTo>
                    <a:pt x="2855" y="8976"/>
                    <a:pt x="3266" y="8708"/>
                    <a:pt x="3551" y="8351"/>
                  </a:cubicBezTo>
                  <a:cubicBezTo>
                    <a:pt x="3640" y="8226"/>
                    <a:pt x="3712" y="8119"/>
                    <a:pt x="3765" y="7994"/>
                  </a:cubicBezTo>
                  <a:lnTo>
                    <a:pt x="4283" y="8030"/>
                  </a:lnTo>
                  <a:lnTo>
                    <a:pt x="4640" y="9332"/>
                  </a:lnTo>
                  <a:cubicBezTo>
                    <a:pt x="4675" y="9457"/>
                    <a:pt x="4711" y="9564"/>
                    <a:pt x="4747" y="9654"/>
                  </a:cubicBezTo>
                  <a:cubicBezTo>
                    <a:pt x="4943" y="10117"/>
                    <a:pt x="5228" y="10260"/>
                    <a:pt x="5853" y="10260"/>
                  </a:cubicBezTo>
                  <a:lnTo>
                    <a:pt x="7530" y="10260"/>
                  </a:lnTo>
                  <a:lnTo>
                    <a:pt x="7530" y="10242"/>
                  </a:lnTo>
                  <a:lnTo>
                    <a:pt x="7530" y="9778"/>
                  </a:lnTo>
                  <a:lnTo>
                    <a:pt x="7530" y="7584"/>
                  </a:lnTo>
                  <a:lnTo>
                    <a:pt x="7530" y="7102"/>
                  </a:lnTo>
                  <a:lnTo>
                    <a:pt x="7566" y="7102"/>
                  </a:lnTo>
                  <a:cubicBezTo>
                    <a:pt x="7602" y="7102"/>
                    <a:pt x="7619" y="7120"/>
                    <a:pt x="7655" y="7120"/>
                  </a:cubicBezTo>
                  <a:lnTo>
                    <a:pt x="8529" y="7120"/>
                  </a:lnTo>
                  <a:lnTo>
                    <a:pt x="8529" y="6656"/>
                  </a:lnTo>
                  <a:lnTo>
                    <a:pt x="8529" y="3159"/>
                  </a:lnTo>
                  <a:lnTo>
                    <a:pt x="7834" y="3159"/>
                  </a:lnTo>
                  <a:cubicBezTo>
                    <a:pt x="7641" y="3159"/>
                    <a:pt x="7491" y="3169"/>
                    <a:pt x="7375" y="3223"/>
                  </a:cubicBezTo>
                  <a:lnTo>
                    <a:pt x="7375" y="3223"/>
                  </a:lnTo>
                  <a:cubicBezTo>
                    <a:pt x="7420" y="3199"/>
                    <a:pt x="7469" y="3179"/>
                    <a:pt x="7530" y="3159"/>
                  </a:cubicBezTo>
                  <a:lnTo>
                    <a:pt x="7530" y="2695"/>
                  </a:lnTo>
                  <a:lnTo>
                    <a:pt x="753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8"/>
            <p:cNvSpPr/>
            <p:nvPr/>
          </p:nvSpPr>
          <p:spPr>
            <a:xfrm rot="5400000">
              <a:off x="2904127" y="9980522"/>
              <a:ext cx="517879" cy="618312"/>
            </a:xfrm>
            <a:custGeom>
              <a:rect b="b" l="l" r="r" t="t"/>
              <a:pathLst>
                <a:path extrusionOk="0" h="10546" w="8833">
                  <a:moveTo>
                    <a:pt x="5032" y="2017"/>
                  </a:moveTo>
                  <a:lnTo>
                    <a:pt x="5782" y="2428"/>
                  </a:lnTo>
                  <a:lnTo>
                    <a:pt x="5032" y="2820"/>
                  </a:lnTo>
                  <a:lnTo>
                    <a:pt x="4783" y="2784"/>
                  </a:lnTo>
                  <a:cubicBezTo>
                    <a:pt x="4818" y="2659"/>
                    <a:pt x="4836" y="2535"/>
                    <a:pt x="4836" y="2428"/>
                  </a:cubicBezTo>
                  <a:cubicBezTo>
                    <a:pt x="4836" y="2303"/>
                    <a:pt x="4818" y="2178"/>
                    <a:pt x="4783" y="2053"/>
                  </a:cubicBezTo>
                  <a:lnTo>
                    <a:pt x="5032" y="2017"/>
                  </a:lnTo>
                  <a:close/>
                  <a:moveTo>
                    <a:pt x="3462" y="1250"/>
                  </a:moveTo>
                  <a:cubicBezTo>
                    <a:pt x="3676" y="1250"/>
                    <a:pt x="3944" y="1393"/>
                    <a:pt x="4158" y="1607"/>
                  </a:cubicBezTo>
                  <a:cubicBezTo>
                    <a:pt x="4408" y="1839"/>
                    <a:pt x="4533" y="2124"/>
                    <a:pt x="4533" y="2428"/>
                  </a:cubicBezTo>
                  <a:cubicBezTo>
                    <a:pt x="4533" y="2731"/>
                    <a:pt x="4408" y="3016"/>
                    <a:pt x="4158" y="3248"/>
                  </a:cubicBezTo>
                  <a:cubicBezTo>
                    <a:pt x="3944" y="3462"/>
                    <a:pt x="3676" y="3605"/>
                    <a:pt x="3462" y="3605"/>
                  </a:cubicBezTo>
                  <a:lnTo>
                    <a:pt x="2784" y="3605"/>
                  </a:lnTo>
                  <a:cubicBezTo>
                    <a:pt x="2695" y="3320"/>
                    <a:pt x="2552" y="3088"/>
                    <a:pt x="2338" y="2891"/>
                  </a:cubicBezTo>
                  <a:cubicBezTo>
                    <a:pt x="2820" y="2356"/>
                    <a:pt x="2820" y="1767"/>
                    <a:pt x="2820" y="1250"/>
                  </a:cubicBezTo>
                  <a:close/>
                  <a:moveTo>
                    <a:pt x="5479" y="554"/>
                  </a:moveTo>
                  <a:cubicBezTo>
                    <a:pt x="5425" y="643"/>
                    <a:pt x="5371" y="750"/>
                    <a:pt x="5318" y="875"/>
                  </a:cubicBezTo>
                  <a:lnTo>
                    <a:pt x="4943" y="1732"/>
                  </a:lnTo>
                  <a:lnTo>
                    <a:pt x="4676" y="1785"/>
                  </a:lnTo>
                  <a:cubicBezTo>
                    <a:pt x="4586" y="1642"/>
                    <a:pt x="4497" y="1500"/>
                    <a:pt x="4372" y="1393"/>
                  </a:cubicBezTo>
                  <a:cubicBezTo>
                    <a:pt x="4105" y="1107"/>
                    <a:pt x="3766" y="947"/>
                    <a:pt x="3462" y="947"/>
                  </a:cubicBezTo>
                  <a:lnTo>
                    <a:pt x="2517" y="947"/>
                  </a:lnTo>
                  <a:lnTo>
                    <a:pt x="2517" y="1089"/>
                  </a:lnTo>
                  <a:cubicBezTo>
                    <a:pt x="2517" y="1089"/>
                    <a:pt x="2517" y="1179"/>
                    <a:pt x="2517" y="1214"/>
                  </a:cubicBezTo>
                  <a:cubicBezTo>
                    <a:pt x="2517" y="1750"/>
                    <a:pt x="2517" y="2285"/>
                    <a:pt x="2017" y="2784"/>
                  </a:cubicBezTo>
                  <a:lnTo>
                    <a:pt x="1892" y="2891"/>
                  </a:lnTo>
                  <a:lnTo>
                    <a:pt x="2035" y="3016"/>
                  </a:lnTo>
                  <a:cubicBezTo>
                    <a:pt x="2267" y="3213"/>
                    <a:pt x="2427" y="3462"/>
                    <a:pt x="2517" y="3784"/>
                  </a:cubicBezTo>
                  <a:lnTo>
                    <a:pt x="2552" y="3891"/>
                  </a:lnTo>
                  <a:lnTo>
                    <a:pt x="3462" y="3891"/>
                  </a:lnTo>
                  <a:cubicBezTo>
                    <a:pt x="3476" y="3891"/>
                    <a:pt x="3490" y="3892"/>
                    <a:pt x="3504" y="3892"/>
                  </a:cubicBezTo>
                  <a:cubicBezTo>
                    <a:pt x="3797" y="3892"/>
                    <a:pt x="4117" y="3718"/>
                    <a:pt x="4372" y="3462"/>
                  </a:cubicBezTo>
                  <a:cubicBezTo>
                    <a:pt x="4497" y="3337"/>
                    <a:pt x="4586" y="3213"/>
                    <a:pt x="4676" y="3070"/>
                  </a:cubicBezTo>
                  <a:lnTo>
                    <a:pt x="4943" y="3123"/>
                  </a:lnTo>
                  <a:lnTo>
                    <a:pt x="5318" y="3962"/>
                  </a:lnTo>
                  <a:cubicBezTo>
                    <a:pt x="5336" y="3980"/>
                    <a:pt x="5354" y="4016"/>
                    <a:pt x="5354" y="4016"/>
                  </a:cubicBezTo>
                  <a:lnTo>
                    <a:pt x="4854" y="4016"/>
                  </a:lnTo>
                  <a:cubicBezTo>
                    <a:pt x="4604" y="4016"/>
                    <a:pt x="4390" y="4087"/>
                    <a:pt x="4194" y="4212"/>
                  </a:cubicBezTo>
                  <a:lnTo>
                    <a:pt x="2106" y="4212"/>
                  </a:lnTo>
                  <a:cubicBezTo>
                    <a:pt x="1749" y="4212"/>
                    <a:pt x="1410" y="4051"/>
                    <a:pt x="1143" y="3766"/>
                  </a:cubicBezTo>
                  <a:cubicBezTo>
                    <a:pt x="875" y="3480"/>
                    <a:pt x="732" y="3106"/>
                    <a:pt x="732" y="2749"/>
                  </a:cubicBezTo>
                  <a:lnTo>
                    <a:pt x="732" y="2106"/>
                  </a:lnTo>
                  <a:cubicBezTo>
                    <a:pt x="732" y="1732"/>
                    <a:pt x="875" y="1339"/>
                    <a:pt x="1143" y="1036"/>
                  </a:cubicBezTo>
                  <a:cubicBezTo>
                    <a:pt x="1410" y="732"/>
                    <a:pt x="1749" y="554"/>
                    <a:pt x="2106" y="554"/>
                  </a:cubicBezTo>
                  <a:close/>
                  <a:moveTo>
                    <a:pt x="7495" y="304"/>
                  </a:moveTo>
                  <a:lnTo>
                    <a:pt x="7495" y="3195"/>
                  </a:lnTo>
                  <a:cubicBezTo>
                    <a:pt x="7263" y="3284"/>
                    <a:pt x="7120" y="3498"/>
                    <a:pt x="6995" y="3855"/>
                  </a:cubicBezTo>
                  <a:lnTo>
                    <a:pt x="6763" y="4551"/>
                  </a:lnTo>
                  <a:lnTo>
                    <a:pt x="6585" y="4640"/>
                  </a:lnTo>
                  <a:cubicBezTo>
                    <a:pt x="6531" y="4551"/>
                    <a:pt x="6460" y="4462"/>
                    <a:pt x="6371" y="4390"/>
                  </a:cubicBezTo>
                  <a:cubicBezTo>
                    <a:pt x="6174" y="4176"/>
                    <a:pt x="5925" y="4051"/>
                    <a:pt x="5693" y="4016"/>
                  </a:cubicBezTo>
                  <a:cubicBezTo>
                    <a:pt x="5675" y="3962"/>
                    <a:pt x="5639" y="3908"/>
                    <a:pt x="5603" y="3837"/>
                  </a:cubicBezTo>
                  <a:lnTo>
                    <a:pt x="5247" y="3052"/>
                  </a:lnTo>
                  <a:lnTo>
                    <a:pt x="6442" y="2428"/>
                  </a:lnTo>
                  <a:lnTo>
                    <a:pt x="5247" y="1785"/>
                  </a:lnTo>
                  <a:lnTo>
                    <a:pt x="5603" y="1000"/>
                  </a:lnTo>
                  <a:cubicBezTo>
                    <a:pt x="5853" y="429"/>
                    <a:pt x="5960" y="304"/>
                    <a:pt x="6513" y="304"/>
                  </a:cubicBezTo>
                  <a:close/>
                  <a:moveTo>
                    <a:pt x="6924" y="4801"/>
                  </a:moveTo>
                  <a:cubicBezTo>
                    <a:pt x="7156" y="4818"/>
                    <a:pt x="7352" y="5033"/>
                    <a:pt x="7352" y="5264"/>
                  </a:cubicBezTo>
                  <a:cubicBezTo>
                    <a:pt x="7352" y="5514"/>
                    <a:pt x="7156" y="5711"/>
                    <a:pt x="6924" y="5728"/>
                  </a:cubicBezTo>
                  <a:lnTo>
                    <a:pt x="6710" y="5621"/>
                  </a:lnTo>
                  <a:cubicBezTo>
                    <a:pt x="6745" y="5496"/>
                    <a:pt x="6763" y="5389"/>
                    <a:pt x="6763" y="5264"/>
                  </a:cubicBezTo>
                  <a:cubicBezTo>
                    <a:pt x="6763" y="5157"/>
                    <a:pt x="6745" y="5033"/>
                    <a:pt x="6710" y="4925"/>
                  </a:cubicBezTo>
                  <a:lnTo>
                    <a:pt x="6924" y="4801"/>
                  </a:lnTo>
                  <a:close/>
                  <a:moveTo>
                    <a:pt x="4693" y="4319"/>
                  </a:moveTo>
                  <a:lnTo>
                    <a:pt x="4693" y="6210"/>
                  </a:lnTo>
                  <a:cubicBezTo>
                    <a:pt x="4337" y="6139"/>
                    <a:pt x="4069" y="5818"/>
                    <a:pt x="4069" y="5443"/>
                  </a:cubicBezTo>
                  <a:lnTo>
                    <a:pt x="4069" y="5104"/>
                  </a:lnTo>
                  <a:cubicBezTo>
                    <a:pt x="4069" y="4729"/>
                    <a:pt x="4337" y="4390"/>
                    <a:pt x="4693" y="4319"/>
                  </a:cubicBezTo>
                  <a:close/>
                  <a:moveTo>
                    <a:pt x="5603" y="4319"/>
                  </a:moveTo>
                  <a:cubicBezTo>
                    <a:pt x="6085" y="4319"/>
                    <a:pt x="6460" y="4890"/>
                    <a:pt x="6460" y="5264"/>
                  </a:cubicBezTo>
                  <a:cubicBezTo>
                    <a:pt x="6460" y="5800"/>
                    <a:pt x="5942" y="6210"/>
                    <a:pt x="5603" y="6210"/>
                  </a:cubicBezTo>
                  <a:lnTo>
                    <a:pt x="5015" y="6210"/>
                  </a:lnTo>
                  <a:lnTo>
                    <a:pt x="5015" y="4319"/>
                  </a:lnTo>
                  <a:close/>
                  <a:moveTo>
                    <a:pt x="4426" y="7049"/>
                  </a:moveTo>
                  <a:cubicBezTo>
                    <a:pt x="4693" y="7049"/>
                    <a:pt x="4908" y="7263"/>
                    <a:pt x="4908" y="7531"/>
                  </a:cubicBezTo>
                  <a:cubicBezTo>
                    <a:pt x="4908" y="7798"/>
                    <a:pt x="4693" y="8030"/>
                    <a:pt x="4426" y="8030"/>
                  </a:cubicBezTo>
                  <a:lnTo>
                    <a:pt x="4122" y="7994"/>
                  </a:lnTo>
                  <a:cubicBezTo>
                    <a:pt x="4158" y="7852"/>
                    <a:pt x="4194" y="7691"/>
                    <a:pt x="4194" y="7531"/>
                  </a:cubicBezTo>
                  <a:cubicBezTo>
                    <a:pt x="4194" y="7388"/>
                    <a:pt x="4158" y="7227"/>
                    <a:pt x="4122" y="7084"/>
                  </a:cubicBezTo>
                  <a:lnTo>
                    <a:pt x="4426" y="7049"/>
                  </a:lnTo>
                  <a:close/>
                  <a:moveTo>
                    <a:pt x="2570" y="6121"/>
                  </a:moveTo>
                  <a:cubicBezTo>
                    <a:pt x="2838" y="6121"/>
                    <a:pt x="3159" y="6282"/>
                    <a:pt x="3427" y="6531"/>
                  </a:cubicBezTo>
                  <a:cubicBezTo>
                    <a:pt x="3712" y="6817"/>
                    <a:pt x="3873" y="7174"/>
                    <a:pt x="3873" y="7531"/>
                  </a:cubicBezTo>
                  <a:cubicBezTo>
                    <a:pt x="3873" y="7887"/>
                    <a:pt x="3712" y="8244"/>
                    <a:pt x="3427" y="8548"/>
                  </a:cubicBezTo>
                  <a:cubicBezTo>
                    <a:pt x="3159" y="8797"/>
                    <a:pt x="2838" y="8958"/>
                    <a:pt x="2570" y="8958"/>
                  </a:cubicBezTo>
                  <a:lnTo>
                    <a:pt x="1964" y="8958"/>
                  </a:lnTo>
                  <a:cubicBezTo>
                    <a:pt x="1892" y="8637"/>
                    <a:pt x="1714" y="8369"/>
                    <a:pt x="1553" y="8101"/>
                  </a:cubicBezTo>
                  <a:cubicBezTo>
                    <a:pt x="1535" y="8101"/>
                    <a:pt x="1517" y="8084"/>
                    <a:pt x="1517" y="8066"/>
                  </a:cubicBezTo>
                  <a:cubicBezTo>
                    <a:pt x="1839" y="7548"/>
                    <a:pt x="1981" y="6888"/>
                    <a:pt x="1964" y="6121"/>
                  </a:cubicBezTo>
                  <a:close/>
                  <a:moveTo>
                    <a:pt x="6585" y="5889"/>
                  </a:moveTo>
                  <a:lnTo>
                    <a:pt x="6763" y="5996"/>
                  </a:lnTo>
                  <a:lnTo>
                    <a:pt x="6995" y="6674"/>
                  </a:lnTo>
                  <a:cubicBezTo>
                    <a:pt x="7120" y="7049"/>
                    <a:pt x="7263" y="7245"/>
                    <a:pt x="7495" y="7352"/>
                  </a:cubicBezTo>
                  <a:lnTo>
                    <a:pt x="7495" y="10243"/>
                  </a:lnTo>
                  <a:lnTo>
                    <a:pt x="5996" y="10243"/>
                  </a:lnTo>
                  <a:cubicBezTo>
                    <a:pt x="5300" y="10243"/>
                    <a:pt x="5104" y="10082"/>
                    <a:pt x="4925" y="9440"/>
                  </a:cubicBezTo>
                  <a:lnTo>
                    <a:pt x="4622" y="8316"/>
                  </a:lnTo>
                  <a:cubicBezTo>
                    <a:pt x="4961" y="8226"/>
                    <a:pt x="5211" y="7905"/>
                    <a:pt x="5211" y="7531"/>
                  </a:cubicBezTo>
                  <a:cubicBezTo>
                    <a:pt x="5211" y="7174"/>
                    <a:pt x="4961" y="6852"/>
                    <a:pt x="4622" y="6763"/>
                  </a:cubicBezTo>
                  <a:lnTo>
                    <a:pt x="4676" y="6513"/>
                  </a:lnTo>
                  <a:cubicBezTo>
                    <a:pt x="4729" y="6531"/>
                    <a:pt x="4783" y="6531"/>
                    <a:pt x="4854" y="6531"/>
                  </a:cubicBezTo>
                  <a:lnTo>
                    <a:pt x="5603" y="6531"/>
                  </a:lnTo>
                  <a:cubicBezTo>
                    <a:pt x="5853" y="6531"/>
                    <a:pt x="6139" y="6389"/>
                    <a:pt x="6371" y="6157"/>
                  </a:cubicBezTo>
                  <a:cubicBezTo>
                    <a:pt x="6460" y="6085"/>
                    <a:pt x="6531" y="5996"/>
                    <a:pt x="6585" y="5889"/>
                  </a:cubicBezTo>
                  <a:close/>
                  <a:moveTo>
                    <a:pt x="6513" y="1"/>
                  </a:moveTo>
                  <a:cubicBezTo>
                    <a:pt x="6121" y="1"/>
                    <a:pt x="5889" y="72"/>
                    <a:pt x="5710" y="251"/>
                  </a:cubicBezTo>
                  <a:lnTo>
                    <a:pt x="2106" y="251"/>
                  </a:lnTo>
                  <a:cubicBezTo>
                    <a:pt x="1660" y="251"/>
                    <a:pt x="1232" y="447"/>
                    <a:pt x="911" y="822"/>
                  </a:cubicBezTo>
                  <a:cubicBezTo>
                    <a:pt x="590" y="1179"/>
                    <a:pt x="411" y="1642"/>
                    <a:pt x="411" y="2089"/>
                  </a:cubicBezTo>
                  <a:lnTo>
                    <a:pt x="411" y="2695"/>
                  </a:lnTo>
                  <a:cubicBezTo>
                    <a:pt x="411" y="3141"/>
                    <a:pt x="590" y="3605"/>
                    <a:pt x="911" y="3944"/>
                  </a:cubicBezTo>
                  <a:cubicBezTo>
                    <a:pt x="1232" y="4319"/>
                    <a:pt x="1660" y="4533"/>
                    <a:pt x="2106" y="4533"/>
                  </a:cubicBezTo>
                  <a:lnTo>
                    <a:pt x="3908" y="4533"/>
                  </a:lnTo>
                  <a:cubicBezTo>
                    <a:pt x="3819" y="4694"/>
                    <a:pt x="3748" y="4890"/>
                    <a:pt x="3748" y="5104"/>
                  </a:cubicBezTo>
                  <a:lnTo>
                    <a:pt x="3748" y="5425"/>
                  </a:lnTo>
                  <a:cubicBezTo>
                    <a:pt x="3748" y="5871"/>
                    <a:pt x="4015" y="6264"/>
                    <a:pt x="4390" y="6424"/>
                  </a:cubicBezTo>
                  <a:lnTo>
                    <a:pt x="4301" y="6763"/>
                  </a:lnTo>
                  <a:lnTo>
                    <a:pt x="3980" y="6799"/>
                  </a:lnTo>
                  <a:cubicBezTo>
                    <a:pt x="3694" y="6210"/>
                    <a:pt x="3088" y="5800"/>
                    <a:pt x="2570" y="5800"/>
                  </a:cubicBezTo>
                  <a:lnTo>
                    <a:pt x="1500" y="5800"/>
                  </a:lnTo>
                  <a:cubicBezTo>
                    <a:pt x="679" y="5800"/>
                    <a:pt x="1" y="6478"/>
                    <a:pt x="1" y="7299"/>
                  </a:cubicBezTo>
                  <a:lnTo>
                    <a:pt x="1" y="7762"/>
                  </a:lnTo>
                  <a:cubicBezTo>
                    <a:pt x="1" y="8084"/>
                    <a:pt x="108" y="8387"/>
                    <a:pt x="286" y="8655"/>
                  </a:cubicBezTo>
                  <a:lnTo>
                    <a:pt x="536" y="8476"/>
                  </a:lnTo>
                  <a:cubicBezTo>
                    <a:pt x="393" y="8262"/>
                    <a:pt x="304" y="8012"/>
                    <a:pt x="304" y="7762"/>
                  </a:cubicBezTo>
                  <a:lnTo>
                    <a:pt x="304" y="7299"/>
                  </a:lnTo>
                  <a:cubicBezTo>
                    <a:pt x="304" y="6656"/>
                    <a:pt x="839" y="6121"/>
                    <a:pt x="1500" y="6121"/>
                  </a:cubicBezTo>
                  <a:lnTo>
                    <a:pt x="1660" y="6121"/>
                  </a:lnTo>
                  <a:cubicBezTo>
                    <a:pt x="1678" y="6870"/>
                    <a:pt x="1535" y="7495"/>
                    <a:pt x="1214" y="7977"/>
                  </a:cubicBezTo>
                  <a:lnTo>
                    <a:pt x="1143" y="8048"/>
                  </a:lnTo>
                  <a:lnTo>
                    <a:pt x="1196" y="8137"/>
                  </a:lnTo>
                  <a:cubicBezTo>
                    <a:pt x="1232" y="8191"/>
                    <a:pt x="1268" y="8226"/>
                    <a:pt x="1286" y="8280"/>
                  </a:cubicBezTo>
                  <a:cubicBezTo>
                    <a:pt x="1428" y="8494"/>
                    <a:pt x="1571" y="8708"/>
                    <a:pt x="1642" y="8958"/>
                  </a:cubicBezTo>
                  <a:lnTo>
                    <a:pt x="1500" y="8958"/>
                  </a:lnTo>
                  <a:cubicBezTo>
                    <a:pt x="1214" y="8958"/>
                    <a:pt x="929" y="8851"/>
                    <a:pt x="715" y="8672"/>
                  </a:cubicBezTo>
                  <a:lnTo>
                    <a:pt x="518" y="8904"/>
                  </a:lnTo>
                  <a:cubicBezTo>
                    <a:pt x="786" y="9136"/>
                    <a:pt x="1143" y="9261"/>
                    <a:pt x="1500" y="9261"/>
                  </a:cubicBezTo>
                  <a:lnTo>
                    <a:pt x="2570" y="9261"/>
                  </a:lnTo>
                  <a:cubicBezTo>
                    <a:pt x="2927" y="9261"/>
                    <a:pt x="3320" y="9083"/>
                    <a:pt x="3641" y="8762"/>
                  </a:cubicBezTo>
                  <a:cubicBezTo>
                    <a:pt x="3783" y="8619"/>
                    <a:pt x="3908" y="8458"/>
                    <a:pt x="3998" y="8280"/>
                  </a:cubicBezTo>
                  <a:lnTo>
                    <a:pt x="4301" y="8316"/>
                  </a:lnTo>
                  <a:lnTo>
                    <a:pt x="4622" y="9529"/>
                  </a:lnTo>
                  <a:cubicBezTo>
                    <a:pt x="4836" y="10296"/>
                    <a:pt x="5175" y="10546"/>
                    <a:pt x="5996" y="10546"/>
                  </a:cubicBezTo>
                  <a:lnTo>
                    <a:pt x="7816" y="10546"/>
                  </a:lnTo>
                  <a:lnTo>
                    <a:pt x="7816" y="7406"/>
                  </a:lnTo>
                  <a:lnTo>
                    <a:pt x="8833" y="7406"/>
                  </a:lnTo>
                  <a:lnTo>
                    <a:pt x="8833" y="4979"/>
                  </a:lnTo>
                  <a:lnTo>
                    <a:pt x="8530" y="4979"/>
                  </a:lnTo>
                  <a:lnTo>
                    <a:pt x="8530" y="7102"/>
                  </a:lnTo>
                  <a:lnTo>
                    <a:pt x="7977" y="7102"/>
                  </a:lnTo>
                  <a:cubicBezTo>
                    <a:pt x="7548" y="7102"/>
                    <a:pt x="7441" y="7013"/>
                    <a:pt x="7281" y="6585"/>
                  </a:cubicBezTo>
                  <a:lnTo>
                    <a:pt x="7102" y="6014"/>
                  </a:lnTo>
                  <a:cubicBezTo>
                    <a:pt x="7423" y="5925"/>
                    <a:pt x="7655" y="5621"/>
                    <a:pt x="7655" y="5264"/>
                  </a:cubicBezTo>
                  <a:cubicBezTo>
                    <a:pt x="7655" y="4908"/>
                    <a:pt x="7423" y="4622"/>
                    <a:pt x="7102" y="4533"/>
                  </a:cubicBezTo>
                  <a:lnTo>
                    <a:pt x="7281" y="3962"/>
                  </a:lnTo>
                  <a:cubicBezTo>
                    <a:pt x="7441" y="3516"/>
                    <a:pt x="7548" y="3445"/>
                    <a:pt x="7977" y="3445"/>
                  </a:cubicBezTo>
                  <a:lnTo>
                    <a:pt x="8530" y="3445"/>
                  </a:lnTo>
                  <a:lnTo>
                    <a:pt x="8530" y="4051"/>
                  </a:lnTo>
                  <a:lnTo>
                    <a:pt x="8833" y="4051"/>
                  </a:lnTo>
                  <a:lnTo>
                    <a:pt x="8833" y="3123"/>
                  </a:lnTo>
                  <a:lnTo>
                    <a:pt x="7977" y="3123"/>
                  </a:lnTo>
                  <a:cubicBezTo>
                    <a:pt x="7923" y="3123"/>
                    <a:pt x="7869" y="3123"/>
                    <a:pt x="7816" y="3141"/>
                  </a:cubicBezTo>
                  <a:lnTo>
                    <a:pt x="781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8"/>
            <p:cNvSpPr/>
            <p:nvPr/>
          </p:nvSpPr>
          <p:spPr>
            <a:xfrm rot="5400000">
              <a:off x="3198068" y="10530794"/>
              <a:ext cx="17824" cy="17824"/>
            </a:xfrm>
            <a:custGeom>
              <a:rect b="b" l="l" r="r" t="t"/>
              <a:pathLst>
                <a:path extrusionOk="0" h="304" w="304">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0" name="Google Shape;4540;p68"/>
          <p:cNvGrpSpPr/>
          <p:nvPr/>
        </p:nvGrpSpPr>
        <p:grpSpPr>
          <a:xfrm>
            <a:off x="2424520" y="9615750"/>
            <a:ext cx="472987" cy="610015"/>
            <a:chOff x="2922918" y="8623736"/>
            <a:chExt cx="480238" cy="619367"/>
          </a:xfrm>
        </p:grpSpPr>
        <p:sp>
          <p:nvSpPr>
            <p:cNvPr id="4541" name="Google Shape;4541;p68"/>
            <p:cNvSpPr/>
            <p:nvPr/>
          </p:nvSpPr>
          <p:spPr>
            <a:xfrm rot="5400000">
              <a:off x="2862265" y="8702212"/>
              <a:ext cx="600488" cy="462415"/>
            </a:xfrm>
            <a:custGeom>
              <a:rect b="b" l="l" r="r" t="t"/>
              <a:pathLst>
                <a:path extrusionOk="0" h="7887" w="10242">
                  <a:moveTo>
                    <a:pt x="9314" y="4782"/>
                  </a:moveTo>
                  <a:cubicBezTo>
                    <a:pt x="9332" y="4782"/>
                    <a:pt x="9350" y="4800"/>
                    <a:pt x="9367" y="4800"/>
                  </a:cubicBezTo>
                  <a:cubicBezTo>
                    <a:pt x="9344" y="4800"/>
                    <a:pt x="9328" y="4792"/>
                    <a:pt x="9309" y="4792"/>
                  </a:cubicBezTo>
                  <a:cubicBezTo>
                    <a:pt x="9304" y="4792"/>
                    <a:pt x="9299" y="4792"/>
                    <a:pt x="9293" y="4794"/>
                  </a:cubicBezTo>
                  <a:lnTo>
                    <a:pt x="9293" y="4794"/>
                  </a:lnTo>
                  <a:cubicBezTo>
                    <a:pt x="9299" y="4789"/>
                    <a:pt x="9303" y="4782"/>
                    <a:pt x="9314" y="4782"/>
                  </a:cubicBezTo>
                  <a:close/>
                  <a:moveTo>
                    <a:pt x="9028" y="5192"/>
                  </a:moveTo>
                  <a:cubicBezTo>
                    <a:pt x="9028" y="5193"/>
                    <a:pt x="9029" y="5210"/>
                    <a:pt x="9046" y="5228"/>
                  </a:cubicBezTo>
                  <a:cubicBezTo>
                    <a:pt x="9028" y="5210"/>
                    <a:pt x="9028" y="5210"/>
                    <a:pt x="9028" y="5192"/>
                  </a:cubicBezTo>
                  <a:close/>
                  <a:moveTo>
                    <a:pt x="2480" y="0"/>
                  </a:moveTo>
                  <a:cubicBezTo>
                    <a:pt x="2141" y="0"/>
                    <a:pt x="1856" y="268"/>
                    <a:pt x="1856" y="607"/>
                  </a:cubicBezTo>
                  <a:lnTo>
                    <a:pt x="1856" y="2302"/>
                  </a:lnTo>
                  <a:lnTo>
                    <a:pt x="625" y="2302"/>
                  </a:lnTo>
                  <a:cubicBezTo>
                    <a:pt x="286" y="2302"/>
                    <a:pt x="0" y="2587"/>
                    <a:pt x="0" y="2926"/>
                  </a:cubicBezTo>
                  <a:lnTo>
                    <a:pt x="0" y="3997"/>
                  </a:lnTo>
                  <a:lnTo>
                    <a:pt x="625" y="4318"/>
                  </a:lnTo>
                  <a:lnTo>
                    <a:pt x="0" y="4015"/>
                  </a:lnTo>
                  <a:lnTo>
                    <a:pt x="0" y="6174"/>
                  </a:lnTo>
                  <a:lnTo>
                    <a:pt x="0" y="6780"/>
                  </a:lnTo>
                  <a:lnTo>
                    <a:pt x="0" y="7244"/>
                  </a:lnTo>
                  <a:lnTo>
                    <a:pt x="0" y="7262"/>
                  </a:lnTo>
                  <a:cubicBezTo>
                    <a:pt x="0" y="7601"/>
                    <a:pt x="286" y="7887"/>
                    <a:pt x="625" y="7887"/>
                  </a:cubicBezTo>
                  <a:lnTo>
                    <a:pt x="9617" y="7887"/>
                  </a:lnTo>
                  <a:cubicBezTo>
                    <a:pt x="9956" y="7887"/>
                    <a:pt x="10242" y="7601"/>
                    <a:pt x="10242" y="7262"/>
                  </a:cubicBezTo>
                  <a:lnTo>
                    <a:pt x="10242" y="7244"/>
                  </a:lnTo>
                  <a:lnTo>
                    <a:pt x="10242" y="6780"/>
                  </a:lnTo>
                  <a:lnTo>
                    <a:pt x="10242" y="2926"/>
                  </a:lnTo>
                  <a:cubicBezTo>
                    <a:pt x="10242" y="2587"/>
                    <a:pt x="9956" y="2302"/>
                    <a:pt x="9617" y="2302"/>
                  </a:cubicBezTo>
                  <a:lnTo>
                    <a:pt x="8386" y="2302"/>
                  </a:lnTo>
                  <a:lnTo>
                    <a:pt x="8386" y="2320"/>
                  </a:lnTo>
                  <a:lnTo>
                    <a:pt x="6977" y="2320"/>
                  </a:lnTo>
                  <a:lnTo>
                    <a:pt x="6495" y="1463"/>
                  </a:lnTo>
                  <a:lnTo>
                    <a:pt x="6495" y="607"/>
                  </a:lnTo>
                  <a:cubicBezTo>
                    <a:pt x="6495" y="268"/>
                    <a:pt x="6209" y="0"/>
                    <a:pt x="58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8"/>
            <p:cNvSpPr/>
            <p:nvPr/>
          </p:nvSpPr>
          <p:spPr>
            <a:xfrm rot="5400000">
              <a:off x="3067294" y="9152021"/>
              <a:ext cx="54409" cy="54467"/>
            </a:xfrm>
            <a:custGeom>
              <a:rect b="b" l="l" r="r" t="t"/>
              <a:pathLst>
                <a:path extrusionOk="0" h="929" w="928">
                  <a:moveTo>
                    <a:pt x="464" y="304"/>
                  </a:moveTo>
                  <a:cubicBezTo>
                    <a:pt x="553" y="304"/>
                    <a:pt x="625" y="375"/>
                    <a:pt x="625" y="464"/>
                  </a:cubicBezTo>
                  <a:cubicBezTo>
                    <a:pt x="625" y="535"/>
                    <a:pt x="553" y="607"/>
                    <a:pt x="464" y="607"/>
                  </a:cubicBezTo>
                  <a:cubicBezTo>
                    <a:pt x="375" y="607"/>
                    <a:pt x="303" y="535"/>
                    <a:pt x="303" y="464"/>
                  </a:cubicBezTo>
                  <a:cubicBezTo>
                    <a:pt x="303" y="375"/>
                    <a:pt x="375" y="304"/>
                    <a:pt x="464" y="304"/>
                  </a:cubicBezTo>
                  <a:close/>
                  <a:moveTo>
                    <a:pt x="464" y="0"/>
                  </a:moveTo>
                  <a:cubicBezTo>
                    <a:pt x="214" y="0"/>
                    <a:pt x="0" y="196"/>
                    <a:pt x="0" y="464"/>
                  </a:cubicBezTo>
                  <a:cubicBezTo>
                    <a:pt x="0" y="714"/>
                    <a:pt x="214" y="928"/>
                    <a:pt x="464" y="928"/>
                  </a:cubicBezTo>
                  <a:cubicBezTo>
                    <a:pt x="714" y="928"/>
                    <a:pt x="928" y="714"/>
                    <a:pt x="928" y="464"/>
                  </a:cubicBezTo>
                  <a:cubicBezTo>
                    <a:pt x="928" y="196"/>
                    <a:pt x="714" y="0"/>
                    <a:pt x="46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8"/>
            <p:cNvSpPr/>
            <p:nvPr/>
          </p:nvSpPr>
          <p:spPr>
            <a:xfrm rot="5400000">
              <a:off x="3158288" y="9225250"/>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8"/>
            <p:cNvSpPr/>
            <p:nvPr/>
          </p:nvSpPr>
          <p:spPr>
            <a:xfrm rot="5400000">
              <a:off x="2853353" y="8693300"/>
              <a:ext cx="619367" cy="480238"/>
            </a:xfrm>
            <a:custGeom>
              <a:rect b="b" l="l" r="r" t="t"/>
              <a:pathLst>
                <a:path extrusionOk="0" h="8191" w="10564">
                  <a:moveTo>
                    <a:pt x="6049" y="304"/>
                  </a:moveTo>
                  <a:cubicBezTo>
                    <a:pt x="6299" y="304"/>
                    <a:pt x="6513" y="518"/>
                    <a:pt x="6513" y="768"/>
                  </a:cubicBezTo>
                  <a:lnTo>
                    <a:pt x="6513" y="1660"/>
                  </a:lnTo>
                  <a:lnTo>
                    <a:pt x="7369" y="3159"/>
                  </a:lnTo>
                  <a:lnTo>
                    <a:pt x="6513" y="3159"/>
                  </a:lnTo>
                  <a:lnTo>
                    <a:pt x="6513" y="4158"/>
                  </a:lnTo>
                  <a:cubicBezTo>
                    <a:pt x="6513" y="4426"/>
                    <a:pt x="6299" y="4622"/>
                    <a:pt x="6049" y="4622"/>
                  </a:cubicBezTo>
                  <a:lnTo>
                    <a:pt x="2641" y="4622"/>
                  </a:lnTo>
                  <a:cubicBezTo>
                    <a:pt x="2391" y="4622"/>
                    <a:pt x="2177" y="4426"/>
                    <a:pt x="2177" y="4158"/>
                  </a:cubicBezTo>
                  <a:lnTo>
                    <a:pt x="2177" y="768"/>
                  </a:lnTo>
                  <a:cubicBezTo>
                    <a:pt x="2177" y="518"/>
                    <a:pt x="2391" y="304"/>
                    <a:pt x="2641" y="304"/>
                  </a:cubicBezTo>
                  <a:close/>
                  <a:moveTo>
                    <a:pt x="322" y="4426"/>
                  </a:moveTo>
                  <a:lnTo>
                    <a:pt x="643" y="4586"/>
                  </a:lnTo>
                  <a:lnTo>
                    <a:pt x="643" y="5924"/>
                  </a:lnTo>
                  <a:lnTo>
                    <a:pt x="322" y="6085"/>
                  </a:lnTo>
                  <a:lnTo>
                    <a:pt x="322" y="4426"/>
                  </a:lnTo>
                  <a:close/>
                  <a:moveTo>
                    <a:pt x="2641" y="1"/>
                  </a:moveTo>
                  <a:cubicBezTo>
                    <a:pt x="2213" y="1"/>
                    <a:pt x="1874" y="340"/>
                    <a:pt x="1874" y="768"/>
                  </a:cubicBezTo>
                  <a:lnTo>
                    <a:pt x="1874" y="2320"/>
                  </a:lnTo>
                  <a:lnTo>
                    <a:pt x="768" y="2320"/>
                  </a:lnTo>
                  <a:cubicBezTo>
                    <a:pt x="339" y="2320"/>
                    <a:pt x="0" y="2659"/>
                    <a:pt x="0" y="3087"/>
                  </a:cubicBezTo>
                  <a:lnTo>
                    <a:pt x="0" y="7423"/>
                  </a:lnTo>
                  <a:cubicBezTo>
                    <a:pt x="0" y="7851"/>
                    <a:pt x="339" y="8190"/>
                    <a:pt x="768" y="8190"/>
                  </a:cubicBezTo>
                  <a:lnTo>
                    <a:pt x="1089" y="8190"/>
                  </a:lnTo>
                  <a:lnTo>
                    <a:pt x="1089" y="7887"/>
                  </a:lnTo>
                  <a:lnTo>
                    <a:pt x="786" y="7887"/>
                  </a:lnTo>
                  <a:cubicBezTo>
                    <a:pt x="536" y="7887"/>
                    <a:pt x="322" y="7673"/>
                    <a:pt x="322" y="7423"/>
                  </a:cubicBezTo>
                  <a:lnTo>
                    <a:pt x="322" y="6442"/>
                  </a:lnTo>
                  <a:lnTo>
                    <a:pt x="946" y="6121"/>
                  </a:lnTo>
                  <a:lnTo>
                    <a:pt x="946" y="4390"/>
                  </a:lnTo>
                  <a:lnTo>
                    <a:pt x="322" y="4086"/>
                  </a:lnTo>
                  <a:lnTo>
                    <a:pt x="322" y="3087"/>
                  </a:lnTo>
                  <a:cubicBezTo>
                    <a:pt x="322" y="2838"/>
                    <a:pt x="536" y="2623"/>
                    <a:pt x="786" y="2623"/>
                  </a:cubicBezTo>
                  <a:lnTo>
                    <a:pt x="1874" y="2623"/>
                  </a:lnTo>
                  <a:lnTo>
                    <a:pt x="1874" y="4194"/>
                  </a:lnTo>
                  <a:cubicBezTo>
                    <a:pt x="1874" y="4604"/>
                    <a:pt x="2213" y="4961"/>
                    <a:pt x="2641" y="4961"/>
                  </a:cubicBezTo>
                  <a:lnTo>
                    <a:pt x="6049" y="4961"/>
                  </a:lnTo>
                  <a:cubicBezTo>
                    <a:pt x="6477" y="4961"/>
                    <a:pt x="6816" y="4604"/>
                    <a:pt x="6816" y="4194"/>
                  </a:cubicBezTo>
                  <a:lnTo>
                    <a:pt x="6816" y="3480"/>
                  </a:lnTo>
                  <a:lnTo>
                    <a:pt x="7905" y="3480"/>
                  </a:lnTo>
                  <a:lnTo>
                    <a:pt x="7423" y="2623"/>
                  </a:lnTo>
                  <a:lnTo>
                    <a:pt x="8404" y="2623"/>
                  </a:lnTo>
                  <a:lnTo>
                    <a:pt x="8404" y="7887"/>
                  </a:lnTo>
                  <a:lnTo>
                    <a:pt x="1392" y="7887"/>
                  </a:lnTo>
                  <a:lnTo>
                    <a:pt x="1392" y="8190"/>
                  </a:lnTo>
                  <a:lnTo>
                    <a:pt x="9796" y="8190"/>
                  </a:lnTo>
                  <a:cubicBezTo>
                    <a:pt x="10224" y="8190"/>
                    <a:pt x="10563" y="7851"/>
                    <a:pt x="10563" y="7423"/>
                  </a:cubicBezTo>
                  <a:lnTo>
                    <a:pt x="10563" y="4479"/>
                  </a:lnTo>
                  <a:lnTo>
                    <a:pt x="10260" y="4479"/>
                  </a:lnTo>
                  <a:lnTo>
                    <a:pt x="10260" y="7423"/>
                  </a:lnTo>
                  <a:cubicBezTo>
                    <a:pt x="10260" y="7673"/>
                    <a:pt x="10046" y="7887"/>
                    <a:pt x="9796" y="7887"/>
                  </a:cubicBezTo>
                  <a:lnTo>
                    <a:pt x="8708" y="7887"/>
                  </a:lnTo>
                  <a:lnTo>
                    <a:pt x="8708" y="2623"/>
                  </a:lnTo>
                  <a:lnTo>
                    <a:pt x="9796" y="2623"/>
                  </a:lnTo>
                  <a:cubicBezTo>
                    <a:pt x="10046" y="2623"/>
                    <a:pt x="10260" y="2838"/>
                    <a:pt x="10260" y="3087"/>
                  </a:cubicBezTo>
                  <a:lnTo>
                    <a:pt x="10260" y="3551"/>
                  </a:lnTo>
                  <a:lnTo>
                    <a:pt x="10563" y="3551"/>
                  </a:lnTo>
                  <a:lnTo>
                    <a:pt x="10563" y="3087"/>
                  </a:lnTo>
                  <a:cubicBezTo>
                    <a:pt x="10563" y="2659"/>
                    <a:pt x="10224" y="2320"/>
                    <a:pt x="9796" y="2320"/>
                  </a:cubicBezTo>
                  <a:lnTo>
                    <a:pt x="7245" y="2320"/>
                  </a:lnTo>
                  <a:lnTo>
                    <a:pt x="6816" y="1571"/>
                  </a:lnTo>
                  <a:lnTo>
                    <a:pt x="6816" y="768"/>
                  </a:lnTo>
                  <a:cubicBezTo>
                    <a:pt x="6816" y="340"/>
                    <a:pt x="6477" y="1"/>
                    <a:pt x="604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8"/>
            <p:cNvSpPr/>
            <p:nvPr/>
          </p:nvSpPr>
          <p:spPr>
            <a:xfrm rot="5400000">
              <a:off x="3171890" y="8804697"/>
              <a:ext cx="173721" cy="154900"/>
            </a:xfrm>
            <a:custGeom>
              <a:rect b="b" l="l" r="r" t="t"/>
              <a:pathLst>
                <a:path extrusionOk="0" h="2642" w="2963">
                  <a:moveTo>
                    <a:pt x="786" y="875"/>
                  </a:moveTo>
                  <a:cubicBezTo>
                    <a:pt x="875" y="875"/>
                    <a:pt x="946" y="946"/>
                    <a:pt x="946" y="1017"/>
                  </a:cubicBezTo>
                  <a:lnTo>
                    <a:pt x="946" y="1178"/>
                  </a:lnTo>
                  <a:lnTo>
                    <a:pt x="482" y="1178"/>
                  </a:lnTo>
                  <a:cubicBezTo>
                    <a:pt x="375" y="1178"/>
                    <a:pt x="304" y="1089"/>
                    <a:pt x="322" y="982"/>
                  </a:cubicBezTo>
                  <a:cubicBezTo>
                    <a:pt x="340" y="910"/>
                    <a:pt x="411" y="875"/>
                    <a:pt x="482" y="875"/>
                  </a:cubicBezTo>
                  <a:close/>
                  <a:moveTo>
                    <a:pt x="1785" y="339"/>
                  </a:moveTo>
                  <a:lnTo>
                    <a:pt x="1785" y="1178"/>
                  </a:lnTo>
                  <a:lnTo>
                    <a:pt x="1250" y="1178"/>
                  </a:lnTo>
                  <a:lnTo>
                    <a:pt x="1250" y="482"/>
                  </a:lnTo>
                  <a:cubicBezTo>
                    <a:pt x="1250" y="411"/>
                    <a:pt x="1321" y="339"/>
                    <a:pt x="1410" y="339"/>
                  </a:cubicBezTo>
                  <a:close/>
                  <a:moveTo>
                    <a:pt x="2499" y="339"/>
                  </a:moveTo>
                  <a:cubicBezTo>
                    <a:pt x="2588" y="339"/>
                    <a:pt x="2659" y="411"/>
                    <a:pt x="2659" y="482"/>
                  </a:cubicBezTo>
                  <a:lnTo>
                    <a:pt x="2659" y="1178"/>
                  </a:lnTo>
                  <a:lnTo>
                    <a:pt x="2124" y="1178"/>
                  </a:lnTo>
                  <a:lnTo>
                    <a:pt x="2124" y="339"/>
                  </a:lnTo>
                  <a:close/>
                  <a:moveTo>
                    <a:pt x="946" y="1481"/>
                  </a:moveTo>
                  <a:lnTo>
                    <a:pt x="946" y="1642"/>
                  </a:lnTo>
                  <a:cubicBezTo>
                    <a:pt x="946" y="1713"/>
                    <a:pt x="893" y="1785"/>
                    <a:pt x="821" y="1803"/>
                  </a:cubicBezTo>
                  <a:cubicBezTo>
                    <a:pt x="813" y="1804"/>
                    <a:pt x="806" y="1805"/>
                    <a:pt x="798" y="1805"/>
                  </a:cubicBezTo>
                  <a:cubicBezTo>
                    <a:pt x="702" y="1805"/>
                    <a:pt x="626" y="1707"/>
                    <a:pt x="643" y="1624"/>
                  </a:cubicBezTo>
                  <a:cubicBezTo>
                    <a:pt x="643" y="1535"/>
                    <a:pt x="714" y="1481"/>
                    <a:pt x="786" y="1481"/>
                  </a:cubicBezTo>
                  <a:close/>
                  <a:moveTo>
                    <a:pt x="1785" y="1481"/>
                  </a:moveTo>
                  <a:lnTo>
                    <a:pt x="1785" y="2338"/>
                  </a:lnTo>
                  <a:lnTo>
                    <a:pt x="1410" y="2338"/>
                  </a:lnTo>
                  <a:cubicBezTo>
                    <a:pt x="1321" y="2338"/>
                    <a:pt x="1250" y="2266"/>
                    <a:pt x="1250" y="2177"/>
                  </a:cubicBezTo>
                  <a:lnTo>
                    <a:pt x="1250" y="1481"/>
                  </a:lnTo>
                  <a:close/>
                  <a:moveTo>
                    <a:pt x="2659" y="1481"/>
                  </a:moveTo>
                  <a:lnTo>
                    <a:pt x="2659" y="2177"/>
                  </a:lnTo>
                  <a:cubicBezTo>
                    <a:pt x="2659" y="2266"/>
                    <a:pt x="2588" y="2338"/>
                    <a:pt x="2499" y="2338"/>
                  </a:cubicBezTo>
                  <a:lnTo>
                    <a:pt x="2124" y="2338"/>
                  </a:lnTo>
                  <a:lnTo>
                    <a:pt x="2124" y="1481"/>
                  </a:lnTo>
                  <a:close/>
                  <a:moveTo>
                    <a:pt x="1410" y="0"/>
                  </a:moveTo>
                  <a:cubicBezTo>
                    <a:pt x="1143" y="0"/>
                    <a:pt x="946" y="215"/>
                    <a:pt x="946" y="464"/>
                  </a:cubicBezTo>
                  <a:lnTo>
                    <a:pt x="946" y="589"/>
                  </a:lnTo>
                  <a:cubicBezTo>
                    <a:pt x="893" y="571"/>
                    <a:pt x="839" y="554"/>
                    <a:pt x="786" y="554"/>
                  </a:cubicBezTo>
                  <a:lnTo>
                    <a:pt x="482" y="554"/>
                  </a:lnTo>
                  <a:cubicBezTo>
                    <a:pt x="250" y="554"/>
                    <a:pt x="36" y="750"/>
                    <a:pt x="19" y="982"/>
                  </a:cubicBezTo>
                  <a:cubicBezTo>
                    <a:pt x="1" y="1214"/>
                    <a:pt x="143" y="1410"/>
                    <a:pt x="358" y="1464"/>
                  </a:cubicBezTo>
                  <a:cubicBezTo>
                    <a:pt x="340" y="1535"/>
                    <a:pt x="322" y="1606"/>
                    <a:pt x="322" y="1696"/>
                  </a:cubicBezTo>
                  <a:cubicBezTo>
                    <a:pt x="358" y="1910"/>
                    <a:pt x="536" y="2088"/>
                    <a:pt x="750" y="2106"/>
                  </a:cubicBezTo>
                  <a:cubicBezTo>
                    <a:pt x="821" y="2106"/>
                    <a:pt x="893" y="2106"/>
                    <a:pt x="946" y="2088"/>
                  </a:cubicBezTo>
                  <a:lnTo>
                    <a:pt x="946" y="2177"/>
                  </a:lnTo>
                  <a:cubicBezTo>
                    <a:pt x="946" y="2427"/>
                    <a:pt x="1143" y="2641"/>
                    <a:pt x="1410" y="2641"/>
                  </a:cubicBezTo>
                  <a:lnTo>
                    <a:pt x="2499" y="2641"/>
                  </a:lnTo>
                  <a:cubicBezTo>
                    <a:pt x="2748" y="2641"/>
                    <a:pt x="2963" y="2427"/>
                    <a:pt x="2963" y="2177"/>
                  </a:cubicBezTo>
                  <a:lnTo>
                    <a:pt x="2963" y="464"/>
                  </a:lnTo>
                  <a:cubicBezTo>
                    <a:pt x="2963" y="215"/>
                    <a:pt x="2748" y="0"/>
                    <a:pt x="249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6" name="Google Shape;4546;p68"/>
          <p:cNvGrpSpPr/>
          <p:nvPr/>
        </p:nvGrpSpPr>
        <p:grpSpPr>
          <a:xfrm>
            <a:off x="2375091" y="8280461"/>
            <a:ext cx="571846" cy="608975"/>
            <a:chOff x="2872731" y="7267976"/>
            <a:chExt cx="580613" cy="618312"/>
          </a:xfrm>
        </p:grpSpPr>
        <p:sp>
          <p:nvSpPr>
            <p:cNvPr id="4547" name="Google Shape;4547;p68"/>
            <p:cNvSpPr/>
            <p:nvPr/>
          </p:nvSpPr>
          <p:spPr>
            <a:xfrm rot="5400000">
              <a:off x="2863848" y="7294623"/>
              <a:ext cx="599433" cy="562907"/>
            </a:xfrm>
            <a:custGeom>
              <a:rect b="b" l="l" r="r" t="t"/>
              <a:pathLst>
                <a:path extrusionOk="0" h="9601" w="10224">
                  <a:moveTo>
                    <a:pt x="1598" y="6455"/>
                  </a:moveTo>
                  <a:cubicBezTo>
                    <a:pt x="1688" y="6455"/>
                    <a:pt x="1780" y="6468"/>
                    <a:pt x="1874" y="6496"/>
                  </a:cubicBezTo>
                  <a:cubicBezTo>
                    <a:pt x="2100" y="6571"/>
                    <a:pt x="2290" y="6673"/>
                    <a:pt x="2465" y="6795"/>
                  </a:cubicBezTo>
                  <a:lnTo>
                    <a:pt x="2465" y="6795"/>
                  </a:lnTo>
                  <a:cubicBezTo>
                    <a:pt x="2289" y="6676"/>
                    <a:pt x="2092" y="6580"/>
                    <a:pt x="1874" y="6513"/>
                  </a:cubicBezTo>
                  <a:cubicBezTo>
                    <a:pt x="1781" y="6484"/>
                    <a:pt x="1688" y="6471"/>
                    <a:pt x="1597" y="6471"/>
                  </a:cubicBezTo>
                  <a:cubicBezTo>
                    <a:pt x="1231" y="6471"/>
                    <a:pt x="902" y="6693"/>
                    <a:pt x="785" y="7003"/>
                  </a:cubicBezTo>
                  <a:lnTo>
                    <a:pt x="785" y="7003"/>
                  </a:lnTo>
                  <a:cubicBezTo>
                    <a:pt x="785" y="6995"/>
                    <a:pt x="785" y="6995"/>
                    <a:pt x="785" y="6995"/>
                  </a:cubicBezTo>
                  <a:cubicBezTo>
                    <a:pt x="900" y="6679"/>
                    <a:pt x="1224" y="6455"/>
                    <a:pt x="1598" y="6455"/>
                  </a:cubicBezTo>
                  <a:close/>
                  <a:moveTo>
                    <a:pt x="773" y="7038"/>
                  </a:moveTo>
                  <a:cubicBezTo>
                    <a:pt x="763" y="7070"/>
                    <a:pt x="755" y="7102"/>
                    <a:pt x="750" y="7135"/>
                  </a:cubicBezTo>
                  <a:lnTo>
                    <a:pt x="750" y="7135"/>
                  </a:lnTo>
                  <a:cubicBezTo>
                    <a:pt x="750" y="7130"/>
                    <a:pt x="750" y="7125"/>
                    <a:pt x="750" y="7120"/>
                  </a:cubicBezTo>
                  <a:cubicBezTo>
                    <a:pt x="750" y="7093"/>
                    <a:pt x="760" y="7065"/>
                    <a:pt x="773" y="7038"/>
                  </a:cubicBezTo>
                  <a:close/>
                  <a:moveTo>
                    <a:pt x="2857" y="7138"/>
                  </a:moveTo>
                  <a:lnTo>
                    <a:pt x="2857" y="7138"/>
                  </a:lnTo>
                  <a:cubicBezTo>
                    <a:pt x="2873" y="7138"/>
                    <a:pt x="2873" y="7139"/>
                    <a:pt x="2873" y="7156"/>
                  </a:cubicBezTo>
                  <a:cubicBezTo>
                    <a:pt x="2868" y="7150"/>
                    <a:pt x="2862" y="7144"/>
                    <a:pt x="2857" y="7138"/>
                  </a:cubicBezTo>
                  <a:close/>
                  <a:moveTo>
                    <a:pt x="303" y="1"/>
                  </a:moveTo>
                  <a:cubicBezTo>
                    <a:pt x="125" y="1"/>
                    <a:pt x="0" y="144"/>
                    <a:pt x="0" y="304"/>
                  </a:cubicBezTo>
                  <a:lnTo>
                    <a:pt x="0" y="7263"/>
                  </a:lnTo>
                  <a:lnTo>
                    <a:pt x="0" y="7727"/>
                  </a:lnTo>
                  <a:lnTo>
                    <a:pt x="0" y="7745"/>
                  </a:lnTo>
                  <a:cubicBezTo>
                    <a:pt x="0" y="7905"/>
                    <a:pt x="125" y="8048"/>
                    <a:pt x="303" y="8048"/>
                  </a:cubicBezTo>
                  <a:lnTo>
                    <a:pt x="1213" y="8048"/>
                  </a:lnTo>
                  <a:cubicBezTo>
                    <a:pt x="1213" y="8048"/>
                    <a:pt x="1196" y="8030"/>
                    <a:pt x="1196" y="8030"/>
                  </a:cubicBezTo>
                  <a:lnTo>
                    <a:pt x="1231" y="8030"/>
                  </a:lnTo>
                  <a:cubicBezTo>
                    <a:pt x="1213" y="8048"/>
                    <a:pt x="1213" y="8048"/>
                    <a:pt x="1213" y="8048"/>
                  </a:cubicBezTo>
                  <a:cubicBezTo>
                    <a:pt x="981" y="8226"/>
                    <a:pt x="839" y="8423"/>
                    <a:pt x="785" y="8601"/>
                  </a:cubicBezTo>
                  <a:cubicBezTo>
                    <a:pt x="785" y="8601"/>
                    <a:pt x="785" y="8619"/>
                    <a:pt x="767" y="8619"/>
                  </a:cubicBezTo>
                  <a:cubicBezTo>
                    <a:pt x="767" y="8637"/>
                    <a:pt x="767" y="8655"/>
                    <a:pt x="767" y="8672"/>
                  </a:cubicBezTo>
                  <a:cubicBezTo>
                    <a:pt x="750" y="8708"/>
                    <a:pt x="750" y="8726"/>
                    <a:pt x="750" y="8762"/>
                  </a:cubicBezTo>
                  <a:cubicBezTo>
                    <a:pt x="750" y="8779"/>
                    <a:pt x="750" y="8797"/>
                    <a:pt x="750" y="8815"/>
                  </a:cubicBezTo>
                  <a:cubicBezTo>
                    <a:pt x="750" y="8851"/>
                    <a:pt x="750" y="8886"/>
                    <a:pt x="750" y="8922"/>
                  </a:cubicBezTo>
                  <a:cubicBezTo>
                    <a:pt x="750" y="8922"/>
                    <a:pt x="750" y="8940"/>
                    <a:pt x="750" y="8940"/>
                  </a:cubicBezTo>
                  <a:cubicBezTo>
                    <a:pt x="750" y="8976"/>
                    <a:pt x="767" y="9011"/>
                    <a:pt x="785" y="9047"/>
                  </a:cubicBezTo>
                  <a:cubicBezTo>
                    <a:pt x="785" y="9065"/>
                    <a:pt x="785" y="9083"/>
                    <a:pt x="803" y="9101"/>
                  </a:cubicBezTo>
                  <a:cubicBezTo>
                    <a:pt x="803" y="9118"/>
                    <a:pt x="821" y="9154"/>
                    <a:pt x="839" y="9172"/>
                  </a:cubicBezTo>
                  <a:cubicBezTo>
                    <a:pt x="839" y="9190"/>
                    <a:pt x="839" y="9190"/>
                    <a:pt x="857" y="9208"/>
                  </a:cubicBezTo>
                  <a:cubicBezTo>
                    <a:pt x="874" y="9243"/>
                    <a:pt x="892" y="9261"/>
                    <a:pt x="910" y="9279"/>
                  </a:cubicBezTo>
                  <a:cubicBezTo>
                    <a:pt x="910" y="9297"/>
                    <a:pt x="928" y="9297"/>
                    <a:pt x="928" y="9315"/>
                  </a:cubicBezTo>
                  <a:cubicBezTo>
                    <a:pt x="964" y="9333"/>
                    <a:pt x="981" y="9368"/>
                    <a:pt x="1017" y="9404"/>
                  </a:cubicBezTo>
                  <a:cubicBezTo>
                    <a:pt x="1035" y="9404"/>
                    <a:pt x="1035" y="9404"/>
                    <a:pt x="1053" y="9422"/>
                  </a:cubicBezTo>
                  <a:cubicBezTo>
                    <a:pt x="1071" y="9440"/>
                    <a:pt x="1089" y="9457"/>
                    <a:pt x="1124" y="9475"/>
                  </a:cubicBezTo>
                  <a:cubicBezTo>
                    <a:pt x="1142" y="9475"/>
                    <a:pt x="1142" y="9493"/>
                    <a:pt x="1160" y="9493"/>
                  </a:cubicBezTo>
                  <a:cubicBezTo>
                    <a:pt x="1196" y="9511"/>
                    <a:pt x="1213" y="9529"/>
                    <a:pt x="1249" y="9529"/>
                  </a:cubicBezTo>
                  <a:cubicBezTo>
                    <a:pt x="1267" y="9547"/>
                    <a:pt x="1267" y="9547"/>
                    <a:pt x="1285" y="9547"/>
                  </a:cubicBezTo>
                  <a:cubicBezTo>
                    <a:pt x="1321" y="9564"/>
                    <a:pt x="1374" y="9582"/>
                    <a:pt x="1410" y="9582"/>
                  </a:cubicBezTo>
                  <a:lnTo>
                    <a:pt x="1428" y="9582"/>
                  </a:lnTo>
                  <a:cubicBezTo>
                    <a:pt x="1463" y="9600"/>
                    <a:pt x="1499" y="9600"/>
                    <a:pt x="1552" y="9600"/>
                  </a:cubicBezTo>
                  <a:lnTo>
                    <a:pt x="1731" y="9600"/>
                  </a:lnTo>
                  <a:cubicBezTo>
                    <a:pt x="1784" y="9582"/>
                    <a:pt x="1820" y="9582"/>
                    <a:pt x="1874" y="9564"/>
                  </a:cubicBezTo>
                  <a:cubicBezTo>
                    <a:pt x="2712" y="9315"/>
                    <a:pt x="3212" y="8583"/>
                    <a:pt x="3497" y="8048"/>
                  </a:cubicBezTo>
                  <a:lnTo>
                    <a:pt x="7637" y="8048"/>
                  </a:lnTo>
                  <a:cubicBezTo>
                    <a:pt x="7512" y="8369"/>
                    <a:pt x="7672" y="8762"/>
                    <a:pt x="8243" y="8762"/>
                  </a:cubicBezTo>
                  <a:cubicBezTo>
                    <a:pt x="8083" y="9278"/>
                    <a:pt x="8373" y="9544"/>
                    <a:pt x="8690" y="9544"/>
                  </a:cubicBezTo>
                  <a:cubicBezTo>
                    <a:pt x="8866" y="9544"/>
                    <a:pt x="9050" y="9462"/>
                    <a:pt x="9171" y="9297"/>
                  </a:cubicBezTo>
                  <a:cubicBezTo>
                    <a:pt x="9457" y="8904"/>
                    <a:pt x="9475" y="8423"/>
                    <a:pt x="9439" y="8048"/>
                  </a:cubicBezTo>
                  <a:lnTo>
                    <a:pt x="9921" y="8048"/>
                  </a:lnTo>
                  <a:cubicBezTo>
                    <a:pt x="10099" y="8048"/>
                    <a:pt x="10224" y="7905"/>
                    <a:pt x="10224" y="7745"/>
                  </a:cubicBezTo>
                  <a:lnTo>
                    <a:pt x="10224" y="7727"/>
                  </a:lnTo>
                  <a:lnTo>
                    <a:pt x="10224" y="7263"/>
                  </a:lnTo>
                  <a:lnTo>
                    <a:pt x="10224" y="1856"/>
                  </a:lnTo>
                  <a:lnTo>
                    <a:pt x="10224" y="304"/>
                  </a:lnTo>
                  <a:cubicBezTo>
                    <a:pt x="10224" y="144"/>
                    <a:pt x="10099" y="1"/>
                    <a:pt x="99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8"/>
            <p:cNvSpPr/>
            <p:nvPr/>
          </p:nvSpPr>
          <p:spPr>
            <a:xfrm rot="5400000">
              <a:off x="2853881" y="7286825"/>
              <a:ext cx="618312" cy="580613"/>
            </a:xfrm>
            <a:custGeom>
              <a:rect b="b" l="l" r="r" t="t"/>
              <a:pathLst>
                <a:path extrusionOk="0" h="9903" w="10546">
                  <a:moveTo>
                    <a:pt x="10082" y="303"/>
                  </a:moveTo>
                  <a:cubicBezTo>
                    <a:pt x="10153" y="303"/>
                    <a:pt x="10224" y="375"/>
                    <a:pt x="10224" y="464"/>
                  </a:cubicBezTo>
                  <a:lnTo>
                    <a:pt x="10224" y="1624"/>
                  </a:lnTo>
                  <a:lnTo>
                    <a:pt x="8904" y="303"/>
                  </a:lnTo>
                  <a:close/>
                  <a:moveTo>
                    <a:pt x="8690" y="518"/>
                  </a:moveTo>
                  <a:lnTo>
                    <a:pt x="10010" y="1856"/>
                  </a:lnTo>
                  <a:lnTo>
                    <a:pt x="8993" y="1856"/>
                  </a:lnTo>
                  <a:cubicBezTo>
                    <a:pt x="8815" y="1856"/>
                    <a:pt x="8690" y="1713"/>
                    <a:pt x="8690" y="1535"/>
                  </a:cubicBezTo>
                  <a:lnTo>
                    <a:pt x="8690" y="518"/>
                  </a:lnTo>
                  <a:close/>
                  <a:moveTo>
                    <a:pt x="9457" y="8333"/>
                  </a:moveTo>
                  <a:cubicBezTo>
                    <a:pt x="9475" y="8761"/>
                    <a:pt x="9386" y="9118"/>
                    <a:pt x="9189" y="9385"/>
                  </a:cubicBezTo>
                  <a:cubicBezTo>
                    <a:pt x="9112" y="9489"/>
                    <a:pt x="8969" y="9564"/>
                    <a:pt x="8829" y="9564"/>
                  </a:cubicBezTo>
                  <a:cubicBezTo>
                    <a:pt x="8775" y="9564"/>
                    <a:pt x="8721" y="9553"/>
                    <a:pt x="8672" y="9528"/>
                  </a:cubicBezTo>
                  <a:cubicBezTo>
                    <a:pt x="8494" y="9439"/>
                    <a:pt x="8458" y="9243"/>
                    <a:pt x="8529" y="8975"/>
                  </a:cubicBezTo>
                  <a:lnTo>
                    <a:pt x="8583" y="8761"/>
                  </a:lnTo>
                  <a:lnTo>
                    <a:pt x="8386" y="8761"/>
                  </a:lnTo>
                  <a:cubicBezTo>
                    <a:pt x="8172" y="8761"/>
                    <a:pt x="8012" y="8707"/>
                    <a:pt x="7923" y="8582"/>
                  </a:cubicBezTo>
                  <a:cubicBezTo>
                    <a:pt x="7887" y="8511"/>
                    <a:pt x="7869" y="8422"/>
                    <a:pt x="7887" y="8333"/>
                  </a:cubicBezTo>
                  <a:close/>
                  <a:moveTo>
                    <a:pt x="446" y="0"/>
                  </a:moveTo>
                  <a:cubicBezTo>
                    <a:pt x="197" y="0"/>
                    <a:pt x="0" y="196"/>
                    <a:pt x="0" y="464"/>
                  </a:cubicBezTo>
                  <a:lnTo>
                    <a:pt x="0" y="7869"/>
                  </a:lnTo>
                  <a:cubicBezTo>
                    <a:pt x="0" y="7869"/>
                    <a:pt x="197" y="8333"/>
                    <a:pt x="446" y="8333"/>
                  </a:cubicBezTo>
                  <a:lnTo>
                    <a:pt x="982" y="8333"/>
                  </a:lnTo>
                  <a:cubicBezTo>
                    <a:pt x="875" y="8457"/>
                    <a:pt x="803" y="8582"/>
                    <a:pt x="768" y="8707"/>
                  </a:cubicBezTo>
                  <a:cubicBezTo>
                    <a:pt x="696" y="8939"/>
                    <a:pt x="714" y="9153"/>
                    <a:pt x="821" y="9367"/>
                  </a:cubicBezTo>
                  <a:cubicBezTo>
                    <a:pt x="1001" y="9699"/>
                    <a:pt x="1352" y="9903"/>
                    <a:pt x="1733" y="9903"/>
                  </a:cubicBezTo>
                  <a:cubicBezTo>
                    <a:pt x="1844" y="9903"/>
                    <a:pt x="1958" y="9885"/>
                    <a:pt x="2070" y="9849"/>
                  </a:cubicBezTo>
                  <a:cubicBezTo>
                    <a:pt x="2391" y="9760"/>
                    <a:pt x="2695" y="9582"/>
                    <a:pt x="2980" y="9332"/>
                  </a:cubicBezTo>
                  <a:lnTo>
                    <a:pt x="2766" y="9100"/>
                  </a:lnTo>
                  <a:cubicBezTo>
                    <a:pt x="2516" y="9314"/>
                    <a:pt x="2249" y="9475"/>
                    <a:pt x="1981" y="9564"/>
                  </a:cubicBezTo>
                  <a:cubicBezTo>
                    <a:pt x="1901" y="9589"/>
                    <a:pt x="1823" y="9600"/>
                    <a:pt x="1748" y="9600"/>
                  </a:cubicBezTo>
                  <a:cubicBezTo>
                    <a:pt x="1453" y="9600"/>
                    <a:pt x="1206" y="9424"/>
                    <a:pt x="1107" y="9225"/>
                  </a:cubicBezTo>
                  <a:cubicBezTo>
                    <a:pt x="1035" y="9082"/>
                    <a:pt x="928" y="8707"/>
                    <a:pt x="1464" y="8297"/>
                  </a:cubicBezTo>
                  <a:lnTo>
                    <a:pt x="1624" y="8172"/>
                  </a:lnTo>
                  <a:lnTo>
                    <a:pt x="1464" y="8047"/>
                  </a:lnTo>
                  <a:cubicBezTo>
                    <a:pt x="928" y="7655"/>
                    <a:pt x="1035" y="7280"/>
                    <a:pt x="1107" y="7137"/>
                  </a:cubicBezTo>
                  <a:cubicBezTo>
                    <a:pt x="1206" y="6938"/>
                    <a:pt x="1453" y="6761"/>
                    <a:pt x="1748" y="6761"/>
                  </a:cubicBezTo>
                  <a:cubicBezTo>
                    <a:pt x="1823" y="6761"/>
                    <a:pt x="1901" y="6773"/>
                    <a:pt x="1981" y="6798"/>
                  </a:cubicBezTo>
                  <a:cubicBezTo>
                    <a:pt x="2570" y="6977"/>
                    <a:pt x="3051" y="7440"/>
                    <a:pt x="3462" y="8172"/>
                  </a:cubicBezTo>
                  <a:cubicBezTo>
                    <a:pt x="3319" y="8457"/>
                    <a:pt x="3141" y="8689"/>
                    <a:pt x="2980" y="8886"/>
                  </a:cubicBezTo>
                  <a:lnTo>
                    <a:pt x="3194" y="9100"/>
                  </a:lnTo>
                  <a:cubicBezTo>
                    <a:pt x="3391" y="8886"/>
                    <a:pt x="3569" y="8636"/>
                    <a:pt x="3730" y="8315"/>
                  </a:cubicBezTo>
                  <a:lnTo>
                    <a:pt x="7601" y="8315"/>
                  </a:lnTo>
                  <a:cubicBezTo>
                    <a:pt x="7584" y="8475"/>
                    <a:pt x="7601" y="8618"/>
                    <a:pt x="7691" y="8743"/>
                  </a:cubicBezTo>
                  <a:cubicBezTo>
                    <a:pt x="7780" y="8904"/>
                    <a:pt x="7958" y="9011"/>
                    <a:pt x="8190" y="9046"/>
                  </a:cubicBezTo>
                  <a:cubicBezTo>
                    <a:pt x="8137" y="9439"/>
                    <a:pt x="8333" y="9671"/>
                    <a:pt x="8529" y="9778"/>
                  </a:cubicBezTo>
                  <a:cubicBezTo>
                    <a:pt x="8625" y="9829"/>
                    <a:pt x="8730" y="9853"/>
                    <a:pt x="8835" y="9853"/>
                  </a:cubicBezTo>
                  <a:cubicBezTo>
                    <a:pt x="9061" y="9853"/>
                    <a:pt x="9287" y="9741"/>
                    <a:pt x="9421" y="9546"/>
                  </a:cubicBezTo>
                  <a:cubicBezTo>
                    <a:pt x="9635" y="9260"/>
                    <a:pt x="9742" y="8886"/>
                    <a:pt x="9742" y="8457"/>
                  </a:cubicBezTo>
                  <a:cubicBezTo>
                    <a:pt x="9742" y="8422"/>
                    <a:pt x="9742" y="8368"/>
                    <a:pt x="9742" y="8333"/>
                  </a:cubicBezTo>
                  <a:lnTo>
                    <a:pt x="10064" y="8333"/>
                  </a:lnTo>
                  <a:cubicBezTo>
                    <a:pt x="10331" y="8333"/>
                    <a:pt x="10545" y="7869"/>
                    <a:pt x="10545" y="7869"/>
                  </a:cubicBezTo>
                  <a:lnTo>
                    <a:pt x="10545" y="4461"/>
                  </a:lnTo>
                  <a:lnTo>
                    <a:pt x="10224" y="4461"/>
                  </a:lnTo>
                  <a:lnTo>
                    <a:pt x="10224" y="7869"/>
                  </a:lnTo>
                  <a:cubicBezTo>
                    <a:pt x="10224" y="7958"/>
                    <a:pt x="10153" y="8029"/>
                    <a:pt x="10082" y="8029"/>
                  </a:cubicBezTo>
                  <a:lnTo>
                    <a:pt x="3747" y="8029"/>
                  </a:lnTo>
                  <a:cubicBezTo>
                    <a:pt x="3283" y="7209"/>
                    <a:pt x="2748" y="6709"/>
                    <a:pt x="2070" y="6513"/>
                  </a:cubicBezTo>
                  <a:cubicBezTo>
                    <a:pt x="1962" y="6476"/>
                    <a:pt x="1851" y="6459"/>
                    <a:pt x="1741" y="6459"/>
                  </a:cubicBezTo>
                  <a:cubicBezTo>
                    <a:pt x="1364" y="6459"/>
                    <a:pt x="1005" y="6663"/>
                    <a:pt x="839" y="6994"/>
                  </a:cubicBezTo>
                  <a:cubicBezTo>
                    <a:pt x="732" y="7209"/>
                    <a:pt x="714" y="7423"/>
                    <a:pt x="785" y="7655"/>
                  </a:cubicBezTo>
                  <a:cubicBezTo>
                    <a:pt x="821" y="7779"/>
                    <a:pt x="893" y="7904"/>
                    <a:pt x="982" y="8029"/>
                  </a:cubicBezTo>
                  <a:lnTo>
                    <a:pt x="446" y="8029"/>
                  </a:lnTo>
                  <a:cubicBezTo>
                    <a:pt x="375" y="8029"/>
                    <a:pt x="304" y="7958"/>
                    <a:pt x="304" y="7869"/>
                  </a:cubicBezTo>
                  <a:lnTo>
                    <a:pt x="304" y="464"/>
                  </a:lnTo>
                  <a:cubicBezTo>
                    <a:pt x="304" y="375"/>
                    <a:pt x="375" y="303"/>
                    <a:pt x="446" y="303"/>
                  </a:cubicBezTo>
                  <a:lnTo>
                    <a:pt x="8369" y="303"/>
                  </a:lnTo>
                  <a:lnTo>
                    <a:pt x="8369" y="1535"/>
                  </a:lnTo>
                  <a:cubicBezTo>
                    <a:pt x="8369" y="1874"/>
                    <a:pt x="8654" y="2159"/>
                    <a:pt x="8993" y="2159"/>
                  </a:cubicBezTo>
                  <a:lnTo>
                    <a:pt x="10224" y="2159"/>
                  </a:lnTo>
                  <a:lnTo>
                    <a:pt x="10224" y="3551"/>
                  </a:lnTo>
                  <a:lnTo>
                    <a:pt x="10545" y="3551"/>
                  </a:lnTo>
                  <a:lnTo>
                    <a:pt x="10545" y="464"/>
                  </a:lnTo>
                  <a:cubicBezTo>
                    <a:pt x="10545" y="196"/>
                    <a:pt x="10331" y="0"/>
                    <a:pt x="1008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8"/>
            <p:cNvSpPr/>
            <p:nvPr/>
          </p:nvSpPr>
          <p:spPr>
            <a:xfrm rot="5400000">
              <a:off x="3209032" y="7867936"/>
              <a:ext cx="18879" cy="17824"/>
            </a:xfrm>
            <a:custGeom>
              <a:rect b="b" l="l" r="r" t="t"/>
              <a:pathLst>
                <a:path extrusionOk="0" h="304" w="322">
                  <a:moveTo>
                    <a:pt x="0" y="0"/>
                  </a:moveTo>
                  <a:lnTo>
                    <a:pt x="0" y="303"/>
                  </a:lnTo>
                  <a:lnTo>
                    <a:pt x="321" y="303"/>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8"/>
            <p:cNvSpPr/>
            <p:nvPr/>
          </p:nvSpPr>
          <p:spPr>
            <a:xfrm rot="5400000">
              <a:off x="3145770" y="7408160"/>
              <a:ext cx="18879" cy="154900"/>
            </a:xfrm>
            <a:custGeom>
              <a:rect b="b" l="l" r="r" t="t"/>
              <a:pathLst>
                <a:path extrusionOk="0" h="2642" w="322">
                  <a:moveTo>
                    <a:pt x="0" y="1"/>
                  </a:moveTo>
                  <a:lnTo>
                    <a:pt x="0" y="2642"/>
                  </a:lnTo>
                  <a:lnTo>
                    <a:pt x="321" y="2642"/>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8"/>
            <p:cNvSpPr/>
            <p:nvPr/>
          </p:nvSpPr>
          <p:spPr>
            <a:xfrm rot="5400000">
              <a:off x="3143660" y="7456295"/>
              <a:ext cx="17824" cy="149624"/>
            </a:xfrm>
            <a:custGeom>
              <a:rect b="b" l="l" r="r" t="t"/>
              <a:pathLst>
                <a:path extrusionOk="0" h="2552" w="304">
                  <a:moveTo>
                    <a:pt x="0" y="0"/>
                  </a:moveTo>
                  <a:lnTo>
                    <a:pt x="0" y="2552"/>
                  </a:lnTo>
                  <a:lnTo>
                    <a:pt x="303" y="2552"/>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8"/>
            <p:cNvSpPr/>
            <p:nvPr/>
          </p:nvSpPr>
          <p:spPr>
            <a:xfrm rot="5400000">
              <a:off x="3130028" y="7379930"/>
              <a:ext cx="17882" cy="122419"/>
            </a:xfrm>
            <a:custGeom>
              <a:rect b="b" l="l" r="r" t="t"/>
              <a:pathLst>
                <a:path extrusionOk="0" h="2088" w="305">
                  <a:moveTo>
                    <a:pt x="1" y="0"/>
                  </a:moveTo>
                  <a:lnTo>
                    <a:pt x="1" y="2088"/>
                  </a:lnTo>
                  <a:lnTo>
                    <a:pt x="304" y="2088"/>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8"/>
            <p:cNvSpPr/>
            <p:nvPr/>
          </p:nvSpPr>
          <p:spPr>
            <a:xfrm rot="5400000">
              <a:off x="3270213" y="7379930"/>
              <a:ext cx="17882" cy="122419"/>
            </a:xfrm>
            <a:custGeom>
              <a:rect b="b" l="l" r="r" t="t"/>
              <a:pathLst>
                <a:path extrusionOk="0" h="2088" w="305">
                  <a:moveTo>
                    <a:pt x="1" y="0"/>
                  </a:moveTo>
                  <a:lnTo>
                    <a:pt x="1" y="2088"/>
                  </a:lnTo>
                  <a:lnTo>
                    <a:pt x="304" y="2088"/>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8"/>
            <p:cNvSpPr/>
            <p:nvPr/>
          </p:nvSpPr>
          <p:spPr>
            <a:xfrm rot="5400000">
              <a:off x="3270242" y="7569275"/>
              <a:ext cx="17824" cy="122419"/>
            </a:xfrm>
            <a:custGeom>
              <a:rect b="b" l="l" r="r" t="t"/>
              <a:pathLst>
                <a:path extrusionOk="0" h="2088" w="304">
                  <a:moveTo>
                    <a:pt x="0" y="0"/>
                  </a:moveTo>
                  <a:lnTo>
                    <a:pt x="0" y="2088"/>
                  </a:lnTo>
                  <a:lnTo>
                    <a:pt x="304" y="2088"/>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8"/>
            <p:cNvSpPr/>
            <p:nvPr/>
          </p:nvSpPr>
          <p:spPr>
            <a:xfrm rot="5400000">
              <a:off x="3129530" y="7659741"/>
              <a:ext cx="18879" cy="122419"/>
            </a:xfrm>
            <a:custGeom>
              <a:rect b="b" l="l" r="r" t="t"/>
              <a:pathLst>
                <a:path extrusionOk="0" h="2088" w="322">
                  <a:moveTo>
                    <a:pt x="1" y="0"/>
                  </a:moveTo>
                  <a:lnTo>
                    <a:pt x="1" y="2088"/>
                  </a:lnTo>
                  <a:lnTo>
                    <a:pt x="322" y="2088"/>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8"/>
            <p:cNvSpPr/>
            <p:nvPr/>
          </p:nvSpPr>
          <p:spPr>
            <a:xfrm rot="5400000">
              <a:off x="3269714" y="7659741"/>
              <a:ext cx="18879" cy="122419"/>
            </a:xfrm>
            <a:custGeom>
              <a:rect b="b" l="l" r="r" t="t"/>
              <a:pathLst>
                <a:path extrusionOk="0" h="2088" w="322">
                  <a:moveTo>
                    <a:pt x="1" y="0"/>
                  </a:moveTo>
                  <a:lnTo>
                    <a:pt x="1" y="2088"/>
                  </a:lnTo>
                  <a:lnTo>
                    <a:pt x="322" y="2088"/>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8"/>
            <p:cNvSpPr/>
            <p:nvPr/>
          </p:nvSpPr>
          <p:spPr>
            <a:xfrm rot="5400000">
              <a:off x="3181330" y="7653966"/>
              <a:ext cx="18879" cy="226019"/>
            </a:xfrm>
            <a:custGeom>
              <a:rect b="b" l="l" r="r" t="t"/>
              <a:pathLst>
                <a:path extrusionOk="0" h="3855" w="322">
                  <a:moveTo>
                    <a:pt x="1" y="1"/>
                  </a:moveTo>
                  <a:lnTo>
                    <a:pt x="1" y="3855"/>
                  </a:lnTo>
                  <a:lnTo>
                    <a:pt x="322" y="3855"/>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8"/>
            <p:cNvSpPr/>
            <p:nvPr/>
          </p:nvSpPr>
          <p:spPr>
            <a:xfrm rot="5400000">
              <a:off x="3130058" y="7569275"/>
              <a:ext cx="17824" cy="122419"/>
            </a:xfrm>
            <a:custGeom>
              <a:rect b="b" l="l" r="r" t="t"/>
              <a:pathLst>
                <a:path extrusionOk="0" h="2088" w="304">
                  <a:moveTo>
                    <a:pt x="0" y="0"/>
                  </a:moveTo>
                  <a:lnTo>
                    <a:pt x="0" y="2088"/>
                  </a:lnTo>
                  <a:lnTo>
                    <a:pt x="304" y="2088"/>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8"/>
            <p:cNvSpPr/>
            <p:nvPr/>
          </p:nvSpPr>
          <p:spPr>
            <a:xfrm rot="5400000">
              <a:off x="3200150" y="7545207"/>
              <a:ext cx="17824" cy="262604"/>
            </a:xfrm>
            <a:custGeom>
              <a:rect b="b" l="l" r="r" t="t"/>
              <a:pathLst>
                <a:path extrusionOk="0" h="4479" w="304">
                  <a:moveTo>
                    <a:pt x="0" y="0"/>
                  </a:moveTo>
                  <a:lnTo>
                    <a:pt x="0" y="4479"/>
                  </a:lnTo>
                  <a:lnTo>
                    <a:pt x="304" y="4479"/>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8"/>
            <p:cNvSpPr/>
            <p:nvPr/>
          </p:nvSpPr>
          <p:spPr>
            <a:xfrm rot="5400000">
              <a:off x="3154125" y="7490799"/>
              <a:ext cx="17824" cy="170555"/>
            </a:xfrm>
            <a:custGeom>
              <a:rect b="b" l="l" r="r" t="t"/>
              <a:pathLst>
                <a:path extrusionOk="0" h="2909" w="304">
                  <a:moveTo>
                    <a:pt x="0" y="0"/>
                  </a:moveTo>
                  <a:lnTo>
                    <a:pt x="0" y="2909"/>
                  </a:lnTo>
                  <a:lnTo>
                    <a:pt x="304" y="2909"/>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8"/>
            <p:cNvSpPr/>
            <p:nvPr/>
          </p:nvSpPr>
          <p:spPr>
            <a:xfrm rot="5400000">
              <a:off x="3227354" y="7290988"/>
              <a:ext cx="17824" cy="208195"/>
            </a:xfrm>
            <a:custGeom>
              <a:rect b="b" l="l" r="r" t="t"/>
              <a:pathLst>
                <a:path extrusionOk="0" h="3551" w="304">
                  <a:moveTo>
                    <a:pt x="1" y="0"/>
                  </a:moveTo>
                  <a:lnTo>
                    <a:pt x="1" y="3551"/>
                  </a:lnTo>
                  <a:lnTo>
                    <a:pt x="304" y="355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8"/>
            <p:cNvSpPr/>
            <p:nvPr/>
          </p:nvSpPr>
          <p:spPr>
            <a:xfrm rot="5400000">
              <a:off x="3254031" y="7468285"/>
              <a:ext cx="119312" cy="126641"/>
            </a:xfrm>
            <a:custGeom>
              <a:rect b="b" l="l" r="r" t="t"/>
              <a:pathLst>
                <a:path extrusionOk="0" h="2160" w="2035">
                  <a:moveTo>
                    <a:pt x="737" y="309"/>
                  </a:moveTo>
                  <a:cubicBezTo>
                    <a:pt x="772" y="309"/>
                    <a:pt x="807" y="314"/>
                    <a:pt x="839" y="322"/>
                  </a:cubicBezTo>
                  <a:cubicBezTo>
                    <a:pt x="1178" y="429"/>
                    <a:pt x="1446" y="679"/>
                    <a:pt x="1678" y="1089"/>
                  </a:cubicBezTo>
                  <a:cubicBezTo>
                    <a:pt x="1446" y="1482"/>
                    <a:pt x="1178" y="1731"/>
                    <a:pt x="839" y="1838"/>
                  </a:cubicBezTo>
                  <a:cubicBezTo>
                    <a:pt x="806" y="1847"/>
                    <a:pt x="771" y="1851"/>
                    <a:pt x="734" y="1851"/>
                  </a:cubicBezTo>
                  <a:cubicBezTo>
                    <a:pt x="612" y="1851"/>
                    <a:pt x="480" y="1801"/>
                    <a:pt x="411" y="1678"/>
                  </a:cubicBezTo>
                  <a:cubicBezTo>
                    <a:pt x="393" y="1624"/>
                    <a:pt x="375" y="1589"/>
                    <a:pt x="375" y="1553"/>
                  </a:cubicBezTo>
                  <a:cubicBezTo>
                    <a:pt x="375" y="1428"/>
                    <a:pt x="465" y="1321"/>
                    <a:pt x="607" y="1196"/>
                  </a:cubicBezTo>
                  <a:lnTo>
                    <a:pt x="768" y="1089"/>
                  </a:lnTo>
                  <a:lnTo>
                    <a:pt x="607" y="964"/>
                  </a:lnTo>
                  <a:cubicBezTo>
                    <a:pt x="411" y="804"/>
                    <a:pt x="340" y="643"/>
                    <a:pt x="411" y="500"/>
                  </a:cubicBezTo>
                  <a:cubicBezTo>
                    <a:pt x="480" y="362"/>
                    <a:pt x="614" y="309"/>
                    <a:pt x="737" y="309"/>
                  </a:cubicBezTo>
                  <a:close/>
                  <a:moveTo>
                    <a:pt x="727" y="1"/>
                  </a:moveTo>
                  <a:cubicBezTo>
                    <a:pt x="475" y="1"/>
                    <a:pt x="236" y="136"/>
                    <a:pt x="126" y="357"/>
                  </a:cubicBezTo>
                  <a:cubicBezTo>
                    <a:pt x="1" y="625"/>
                    <a:pt x="108" y="893"/>
                    <a:pt x="286" y="1089"/>
                  </a:cubicBezTo>
                  <a:cubicBezTo>
                    <a:pt x="36" y="1339"/>
                    <a:pt x="36" y="1624"/>
                    <a:pt x="126" y="1803"/>
                  </a:cubicBezTo>
                  <a:cubicBezTo>
                    <a:pt x="236" y="2024"/>
                    <a:pt x="475" y="2159"/>
                    <a:pt x="727" y="2159"/>
                  </a:cubicBezTo>
                  <a:cubicBezTo>
                    <a:pt x="800" y="2159"/>
                    <a:pt x="874" y="2148"/>
                    <a:pt x="946" y="2124"/>
                  </a:cubicBezTo>
                  <a:cubicBezTo>
                    <a:pt x="1357" y="1999"/>
                    <a:pt x="1714" y="1678"/>
                    <a:pt x="1981" y="1160"/>
                  </a:cubicBezTo>
                  <a:lnTo>
                    <a:pt x="2035" y="1089"/>
                  </a:lnTo>
                  <a:lnTo>
                    <a:pt x="1981" y="1000"/>
                  </a:lnTo>
                  <a:cubicBezTo>
                    <a:pt x="1714" y="482"/>
                    <a:pt x="1357" y="161"/>
                    <a:pt x="946" y="36"/>
                  </a:cubicBezTo>
                  <a:cubicBezTo>
                    <a:pt x="874" y="12"/>
                    <a:pt x="800" y="1"/>
                    <a:pt x="727"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3" name="Google Shape;4563;p68"/>
          <p:cNvGrpSpPr/>
          <p:nvPr/>
        </p:nvGrpSpPr>
        <p:grpSpPr>
          <a:xfrm>
            <a:off x="2410084" y="6943094"/>
            <a:ext cx="502494" cy="610015"/>
            <a:chOff x="2908260" y="5910105"/>
            <a:chExt cx="510198" cy="619367"/>
          </a:xfrm>
        </p:grpSpPr>
        <p:sp>
          <p:nvSpPr>
            <p:cNvPr id="4564" name="Google Shape;4564;p68"/>
            <p:cNvSpPr/>
            <p:nvPr/>
          </p:nvSpPr>
          <p:spPr>
            <a:xfrm rot="5400000">
              <a:off x="2904098" y="6013645"/>
              <a:ext cx="518934" cy="493840"/>
            </a:xfrm>
            <a:custGeom>
              <a:rect b="b" l="l" r="r" t="t"/>
              <a:pathLst>
                <a:path extrusionOk="0" h="8423" w="8851">
                  <a:moveTo>
                    <a:pt x="1732" y="5050"/>
                  </a:moveTo>
                  <a:cubicBezTo>
                    <a:pt x="2071" y="5050"/>
                    <a:pt x="2356" y="5318"/>
                    <a:pt x="2356" y="5657"/>
                  </a:cubicBezTo>
                  <a:cubicBezTo>
                    <a:pt x="2356" y="5996"/>
                    <a:pt x="2071" y="6281"/>
                    <a:pt x="1732" y="6281"/>
                  </a:cubicBezTo>
                  <a:cubicBezTo>
                    <a:pt x="1393" y="6281"/>
                    <a:pt x="1125" y="5996"/>
                    <a:pt x="1125" y="5657"/>
                  </a:cubicBezTo>
                  <a:cubicBezTo>
                    <a:pt x="1125" y="5318"/>
                    <a:pt x="1393" y="5050"/>
                    <a:pt x="1732" y="5050"/>
                  </a:cubicBezTo>
                  <a:close/>
                  <a:moveTo>
                    <a:pt x="7103" y="1"/>
                  </a:moveTo>
                  <a:cubicBezTo>
                    <a:pt x="7067" y="1"/>
                    <a:pt x="7031" y="7"/>
                    <a:pt x="6995" y="18"/>
                  </a:cubicBezTo>
                  <a:lnTo>
                    <a:pt x="643" y="2445"/>
                  </a:lnTo>
                  <a:lnTo>
                    <a:pt x="411" y="4872"/>
                  </a:lnTo>
                  <a:lnTo>
                    <a:pt x="1" y="5657"/>
                  </a:lnTo>
                  <a:lnTo>
                    <a:pt x="554" y="6727"/>
                  </a:lnTo>
                  <a:lnTo>
                    <a:pt x="1196" y="7958"/>
                  </a:lnTo>
                  <a:lnTo>
                    <a:pt x="1179" y="7958"/>
                  </a:lnTo>
                  <a:lnTo>
                    <a:pt x="1428" y="8422"/>
                  </a:lnTo>
                  <a:lnTo>
                    <a:pt x="8548" y="8422"/>
                  </a:lnTo>
                  <a:cubicBezTo>
                    <a:pt x="8708" y="8422"/>
                    <a:pt x="8851" y="8280"/>
                    <a:pt x="8851" y="8119"/>
                  </a:cubicBezTo>
                  <a:lnTo>
                    <a:pt x="8851" y="8101"/>
                  </a:lnTo>
                  <a:lnTo>
                    <a:pt x="8851" y="7637"/>
                  </a:lnTo>
                  <a:lnTo>
                    <a:pt x="8851" y="3212"/>
                  </a:lnTo>
                  <a:cubicBezTo>
                    <a:pt x="8851" y="3034"/>
                    <a:pt x="8708" y="2909"/>
                    <a:pt x="8548" y="2909"/>
                  </a:cubicBezTo>
                  <a:lnTo>
                    <a:pt x="8423" y="2909"/>
                  </a:lnTo>
                  <a:lnTo>
                    <a:pt x="7388" y="197"/>
                  </a:lnTo>
                  <a:cubicBezTo>
                    <a:pt x="7346" y="72"/>
                    <a:pt x="7229" y="1"/>
                    <a:pt x="71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8"/>
            <p:cNvSpPr/>
            <p:nvPr/>
          </p:nvSpPr>
          <p:spPr>
            <a:xfrm rot="5400000">
              <a:off x="2790062" y="6266810"/>
              <a:ext cx="379805" cy="143409"/>
            </a:xfrm>
            <a:custGeom>
              <a:rect b="b" l="l" r="r" t="t"/>
              <a:pathLst>
                <a:path extrusionOk="0" h="2446" w="6478">
                  <a:moveTo>
                    <a:pt x="6192" y="1"/>
                  </a:moveTo>
                  <a:lnTo>
                    <a:pt x="6192" y="1981"/>
                  </a:lnTo>
                  <a:cubicBezTo>
                    <a:pt x="6192" y="2070"/>
                    <a:pt x="6121" y="2142"/>
                    <a:pt x="6032" y="2142"/>
                  </a:cubicBezTo>
                  <a:lnTo>
                    <a:pt x="1" y="2142"/>
                  </a:lnTo>
                  <a:lnTo>
                    <a:pt x="1" y="2445"/>
                  </a:lnTo>
                  <a:lnTo>
                    <a:pt x="6014" y="2445"/>
                  </a:lnTo>
                  <a:cubicBezTo>
                    <a:pt x="6281" y="2445"/>
                    <a:pt x="6478" y="2249"/>
                    <a:pt x="6478" y="1981"/>
                  </a:cubicBezTo>
                  <a:lnTo>
                    <a:pt x="647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8"/>
            <p:cNvSpPr/>
            <p:nvPr/>
          </p:nvSpPr>
          <p:spPr>
            <a:xfrm rot="5400000">
              <a:off x="3070431" y="6511649"/>
              <a:ext cx="17824" cy="17824"/>
            </a:xfrm>
            <a:custGeom>
              <a:rect b="b" l="l" r="r" t="t"/>
              <a:pathLst>
                <a:path extrusionOk="0" h="304" w="304">
                  <a:moveTo>
                    <a:pt x="0" y="0"/>
                  </a:moveTo>
                  <a:lnTo>
                    <a:pt x="0" y="303"/>
                  </a:lnTo>
                  <a:lnTo>
                    <a:pt x="303" y="303"/>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8"/>
            <p:cNvSpPr/>
            <p:nvPr/>
          </p:nvSpPr>
          <p:spPr>
            <a:xfrm rot="5400000">
              <a:off x="2943849" y="6204076"/>
              <a:ext cx="269991" cy="251112"/>
            </a:xfrm>
            <a:custGeom>
              <a:rect b="b" l="l" r="r" t="t"/>
              <a:pathLst>
                <a:path extrusionOk="0" h="4283" w="4605">
                  <a:moveTo>
                    <a:pt x="2909" y="322"/>
                  </a:moveTo>
                  <a:lnTo>
                    <a:pt x="3337" y="750"/>
                  </a:lnTo>
                  <a:lnTo>
                    <a:pt x="3891" y="1018"/>
                  </a:lnTo>
                  <a:lnTo>
                    <a:pt x="3980" y="1606"/>
                  </a:lnTo>
                  <a:lnTo>
                    <a:pt x="4265" y="2142"/>
                  </a:lnTo>
                  <a:lnTo>
                    <a:pt x="3980" y="2677"/>
                  </a:lnTo>
                  <a:lnTo>
                    <a:pt x="3891" y="3266"/>
                  </a:lnTo>
                  <a:lnTo>
                    <a:pt x="3337" y="3533"/>
                  </a:lnTo>
                  <a:lnTo>
                    <a:pt x="2909" y="3962"/>
                  </a:lnTo>
                  <a:lnTo>
                    <a:pt x="2303" y="3872"/>
                  </a:lnTo>
                  <a:lnTo>
                    <a:pt x="1696" y="3962"/>
                  </a:lnTo>
                  <a:lnTo>
                    <a:pt x="1268" y="3533"/>
                  </a:lnTo>
                  <a:lnTo>
                    <a:pt x="715" y="3266"/>
                  </a:lnTo>
                  <a:lnTo>
                    <a:pt x="625" y="2677"/>
                  </a:lnTo>
                  <a:lnTo>
                    <a:pt x="340" y="2142"/>
                  </a:lnTo>
                  <a:lnTo>
                    <a:pt x="625" y="1606"/>
                  </a:lnTo>
                  <a:lnTo>
                    <a:pt x="715" y="1018"/>
                  </a:lnTo>
                  <a:lnTo>
                    <a:pt x="1268" y="750"/>
                  </a:lnTo>
                  <a:lnTo>
                    <a:pt x="1696" y="322"/>
                  </a:lnTo>
                  <a:lnTo>
                    <a:pt x="2303" y="411"/>
                  </a:lnTo>
                  <a:lnTo>
                    <a:pt x="2909" y="322"/>
                  </a:lnTo>
                  <a:close/>
                  <a:moveTo>
                    <a:pt x="1589" y="1"/>
                  </a:moveTo>
                  <a:lnTo>
                    <a:pt x="1089" y="500"/>
                  </a:lnTo>
                  <a:lnTo>
                    <a:pt x="447" y="821"/>
                  </a:lnTo>
                  <a:lnTo>
                    <a:pt x="322" y="1517"/>
                  </a:lnTo>
                  <a:lnTo>
                    <a:pt x="1" y="2142"/>
                  </a:lnTo>
                  <a:lnTo>
                    <a:pt x="322" y="2784"/>
                  </a:lnTo>
                  <a:lnTo>
                    <a:pt x="447" y="3480"/>
                  </a:lnTo>
                  <a:lnTo>
                    <a:pt x="1089" y="3801"/>
                  </a:lnTo>
                  <a:lnTo>
                    <a:pt x="1589" y="4283"/>
                  </a:lnTo>
                  <a:lnTo>
                    <a:pt x="2303" y="4176"/>
                  </a:lnTo>
                  <a:lnTo>
                    <a:pt x="3016" y="4283"/>
                  </a:lnTo>
                  <a:lnTo>
                    <a:pt x="3534" y="3801"/>
                  </a:lnTo>
                  <a:lnTo>
                    <a:pt x="4176" y="3480"/>
                  </a:lnTo>
                  <a:lnTo>
                    <a:pt x="4283" y="2784"/>
                  </a:lnTo>
                  <a:lnTo>
                    <a:pt x="4604" y="2142"/>
                  </a:lnTo>
                  <a:lnTo>
                    <a:pt x="4283" y="1517"/>
                  </a:lnTo>
                  <a:lnTo>
                    <a:pt x="4176" y="821"/>
                  </a:lnTo>
                  <a:lnTo>
                    <a:pt x="3534" y="500"/>
                  </a:lnTo>
                  <a:lnTo>
                    <a:pt x="3016" y="1"/>
                  </a:lnTo>
                  <a:lnTo>
                    <a:pt x="2303" y="108"/>
                  </a:lnTo>
                  <a:lnTo>
                    <a:pt x="158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8"/>
            <p:cNvSpPr/>
            <p:nvPr/>
          </p:nvSpPr>
          <p:spPr>
            <a:xfrm rot="5400000">
              <a:off x="3088225" y="6339540"/>
              <a:ext cx="57575" cy="54467"/>
            </a:xfrm>
            <a:custGeom>
              <a:rect b="b" l="l" r="r" t="t"/>
              <a:pathLst>
                <a:path extrusionOk="0" h="929" w="982">
                  <a:moveTo>
                    <a:pt x="518" y="308"/>
                  </a:moveTo>
                  <a:cubicBezTo>
                    <a:pt x="558" y="308"/>
                    <a:pt x="598" y="322"/>
                    <a:pt x="625" y="349"/>
                  </a:cubicBezTo>
                  <a:cubicBezTo>
                    <a:pt x="678" y="420"/>
                    <a:pt x="678" y="509"/>
                    <a:pt x="625" y="563"/>
                  </a:cubicBezTo>
                  <a:cubicBezTo>
                    <a:pt x="596" y="601"/>
                    <a:pt x="552" y="619"/>
                    <a:pt x="509" y="619"/>
                  </a:cubicBezTo>
                  <a:cubicBezTo>
                    <a:pt x="472" y="619"/>
                    <a:pt x="436" y="605"/>
                    <a:pt x="411" y="580"/>
                  </a:cubicBezTo>
                  <a:cubicBezTo>
                    <a:pt x="339" y="509"/>
                    <a:pt x="339" y="420"/>
                    <a:pt x="411" y="349"/>
                  </a:cubicBezTo>
                  <a:cubicBezTo>
                    <a:pt x="437" y="322"/>
                    <a:pt x="478" y="308"/>
                    <a:pt x="518" y="308"/>
                  </a:cubicBezTo>
                  <a:close/>
                  <a:moveTo>
                    <a:pt x="515" y="1"/>
                  </a:moveTo>
                  <a:cubicBezTo>
                    <a:pt x="397" y="1"/>
                    <a:pt x="277" y="45"/>
                    <a:pt x="179" y="134"/>
                  </a:cubicBezTo>
                  <a:cubicBezTo>
                    <a:pt x="0" y="313"/>
                    <a:pt x="0" y="616"/>
                    <a:pt x="179" y="795"/>
                  </a:cubicBezTo>
                  <a:cubicBezTo>
                    <a:pt x="277" y="884"/>
                    <a:pt x="397" y="928"/>
                    <a:pt x="515" y="928"/>
                  </a:cubicBezTo>
                  <a:cubicBezTo>
                    <a:pt x="634" y="928"/>
                    <a:pt x="750" y="884"/>
                    <a:pt x="839" y="795"/>
                  </a:cubicBezTo>
                  <a:cubicBezTo>
                    <a:pt x="928" y="705"/>
                    <a:pt x="982" y="580"/>
                    <a:pt x="982" y="456"/>
                  </a:cubicBezTo>
                  <a:cubicBezTo>
                    <a:pt x="982" y="349"/>
                    <a:pt x="928" y="224"/>
                    <a:pt x="839" y="134"/>
                  </a:cubicBezTo>
                  <a:cubicBezTo>
                    <a:pt x="750" y="45"/>
                    <a:pt x="634" y="1"/>
                    <a:pt x="51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8"/>
            <p:cNvSpPr/>
            <p:nvPr/>
          </p:nvSpPr>
          <p:spPr>
            <a:xfrm rot="5400000">
              <a:off x="3013296" y="6263849"/>
              <a:ext cx="54467" cy="54174"/>
            </a:xfrm>
            <a:custGeom>
              <a:rect b="b" l="l" r="r" t="t"/>
              <a:pathLst>
                <a:path extrusionOk="0" h="924" w="929">
                  <a:moveTo>
                    <a:pt x="471" y="308"/>
                  </a:moveTo>
                  <a:cubicBezTo>
                    <a:pt x="509" y="308"/>
                    <a:pt x="545" y="326"/>
                    <a:pt x="571" y="362"/>
                  </a:cubicBezTo>
                  <a:cubicBezTo>
                    <a:pt x="607" y="380"/>
                    <a:pt x="625" y="433"/>
                    <a:pt x="625" y="469"/>
                  </a:cubicBezTo>
                  <a:cubicBezTo>
                    <a:pt x="625" y="505"/>
                    <a:pt x="607" y="540"/>
                    <a:pt x="571" y="576"/>
                  </a:cubicBezTo>
                  <a:cubicBezTo>
                    <a:pt x="545" y="603"/>
                    <a:pt x="509" y="616"/>
                    <a:pt x="471" y="616"/>
                  </a:cubicBezTo>
                  <a:cubicBezTo>
                    <a:pt x="433" y="616"/>
                    <a:pt x="393" y="603"/>
                    <a:pt x="357" y="576"/>
                  </a:cubicBezTo>
                  <a:cubicBezTo>
                    <a:pt x="339" y="540"/>
                    <a:pt x="322" y="505"/>
                    <a:pt x="322" y="469"/>
                  </a:cubicBezTo>
                  <a:cubicBezTo>
                    <a:pt x="322" y="433"/>
                    <a:pt x="339" y="380"/>
                    <a:pt x="357" y="362"/>
                  </a:cubicBezTo>
                  <a:cubicBezTo>
                    <a:pt x="393" y="326"/>
                    <a:pt x="433" y="308"/>
                    <a:pt x="471" y="308"/>
                  </a:cubicBezTo>
                  <a:close/>
                  <a:moveTo>
                    <a:pt x="473" y="1"/>
                  </a:moveTo>
                  <a:cubicBezTo>
                    <a:pt x="353" y="1"/>
                    <a:pt x="232" y="50"/>
                    <a:pt x="143" y="148"/>
                  </a:cubicBezTo>
                  <a:cubicBezTo>
                    <a:pt x="54" y="219"/>
                    <a:pt x="0" y="344"/>
                    <a:pt x="0" y="469"/>
                  </a:cubicBezTo>
                  <a:cubicBezTo>
                    <a:pt x="0" y="594"/>
                    <a:pt x="54" y="701"/>
                    <a:pt x="143" y="790"/>
                  </a:cubicBezTo>
                  <a:cubicBezTo>
                    <a:pt x="232" y="879"/>
                    <a:pt x="353" y="924"/>
                    <a:pt x="473" y="924"/>
                  </a:cubicBezTo>
                  <a:cubicBezTo>
                    <a:pt x="594" y="924"/>
                    <a:pt x="714" y="879"/>
                    <a:pt x="803" y="790"/>
                  </a:cubicBezTo>
                  <a:cubicBezTo>
                    <a:pt x="893" y="701"/>
                    <a:pt x="928" y="594"/>
                    <a:pt x="928" y="469"/>
                  </a:cubicBezTo>
                  <a:cubicBezTo>
                    <a:pt x="928" y="344"/>
                    <a:pt x="893" y="219"/>
                    <a:pt x="803" y="148"/>
                  </a:cubicBezTo>
                  <a:cubicBezTo>
                    <a:pt x="714" y="50"/>
                    <a:pt x="594" y="1"/>
                    <a:pt x="47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8"/>
            <p:cNvSpPr/>
            <p:nvPr/>
          </p:nvSpPr>
          <p:spPr>
            <a:xfrm rot="5400000">
              <a:off x="3026517" y="6277304"/>
              <a:ext cx="104655" cy="104655"/>
            </a:xfrm>
            <a:custGeom>
              <a:rect b="b" l="l" r="r" t="t"/>
              <a:pathLst>
                <a:path extrusionOk="0" h="1785" w="1785">
                  <a:moveTo>
                    <a:pt x="215" y="1"/>
                  </a:moveTo>
                  <a:lnTo>
                    <a:pt x="0" y="215"/>
                  </a:lnTo>
                  <a:lnTo>
                    <a:pt x="1571" y="1785"/>
                  </a:lnTo>
                  <a:lnTo>
                    <a:pt x="1785" y="1571"/>
                  </a:lnTo>
                  <a:lnTo>
                    <a:pt x="21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8"/>
            <p:cNvSpPr/>
            <p:nvPr/>
          </p:nvSpPr>
          <p:spPr>
            <a:xfrm rot="5400000">
              <a:off x="2853676" y="5964689"/>
              <a:ext cx="619367" cy="510198"/>
            </a:xfrm>
            <a:custGeom>
              <a:rect b="b" l="l" r="r" t="t"/>
              <a:pathLst>
                <a:path extrusionOk="0" h="8702" w="10564">
                  <a:moveTo>
                    <a:pt x="8650" y="304"/>
                  </a:moveTo>
                  <a:cubicBezTo>
                    <a:pt x="8709" y="304"/>
                    <a:pt x="8769" y="349"/>
                    <a:pt x="8797" y="404"/>
                  </a:cubicBezTo>
                  <a:lnTo>
                    <a:pt x="9761" y="2902"/>
                  </a:lnTo>
                  <a:lnTo>
                    <a:pt x="2891" y="2902"/>
                  </a:lnTo>
                  <a:lnTo>
                    <a:pt x="2195" y="4240"/>
                  </a:lnTo>
                  <a:lnTo>
                    <a:pt x="2195" y="4240"/>
                  </a:lnTo>
                  <a:lnTo>
                    <a:pt x="2338" y="2706"/>
                  </a:lnTo>
                  <a:lnTo>
                    <a:pt x="8601" y="315"/>
                  </a:lnTo>
                  <a:cubicBezTo>
                    <a:pt x="8616" y="307"/>
                    <a:pt x="8633" y="304"/>
                    <a:pt x="8650" y="304"/>
                  </a:cubicBezTo>
                  <a:close/>
                  <a:moveTo>
                    <a:pt x="3279" y="5343"/>
                  </a:moveTo>
                  <a:cubicBezTo>
                    <a:pt x="3298" y="5343"/>
                    <a:pt x="3318" y="5344"/>
                    <a:pt x="3337" y="5347"/>
                  </a:cubicBezTo>
                  <a:cubicBezTo>
                    <a:pt x="3551" y="5365"/>
                    <a:pt x="3730" y="5543"/>
                    <a:pt x="3748" y="5757"/>
                  </a:cubicBezTo>
                  <a:cubicBezTo>
                    <a:pt x="3765" y="5971"/>
                    <a:pt x="3641" y="6167"/>
                    <a:pt x="3444" y="6239"/>
                  </a:cubicBezTo>
                  <a:lnTo>
                    <a:pt x="3444" y="5793"/>
                  </a:lnTo>
                  <a:lnTo>
                    <a:pt x="3141" y="5793"/>
                  </a:lnTo>
                  <a:lnTo>
                    <a:pt x="3141" y="6239"/>
                  </a:lnTo>
                  <a:cubicBezTo>
                    <a:pt x="2945" y="6167"/>
                    <a:pt x="2820" y="6007"/>
                    <a:pt x="2820" y="5793"/>
                  </a:cubicBezTo>
                  <a:cubicBezTo>
                    <a:pt x="2820" y="5545"/>
                    <a:pt x="3034" y="5343"/>
                    <a:pt x="3279" y="5343"/>
                  </a:cubicBezTo>
                  <a:close/>
                  <a:moveTo>
                    <a:pt x="1714" y="5186"/>
                  </a:moveTo>
                  <a:lnTo>
                    <a:pt x="1392" y="5793"/>
                  </a:lnTo>
                  <a:lnTo>
                    <a:pt x="1874" y="6721"/>
                  </a:lnTo>
                  <a:lnTo>
                    <a:pt x="804" y="6721"/>
                  </a:lnTo>
                  <a:cubicBezTo>
                    <a:pt x="536" y="6721"/>
                    <a:pt x="340" y="6524"/>
                    <a:pt x="340" y="6257"/>
                  </a:cubicBezTo>
                  <a:lnTo>
                    <a:pt x="340" y="5650"/>
                  </a:lnTo>
                  <a:cubicBezTo>
                    <a:pt x="340" y="5382"/>
                    <a:pt x="536" y="5186"/>
                    <a:pt x="804" y="5186"/>
                  </a:cubicBezTo>
                  <a:close/>
                  <a:moveTo>
                    <a:pt x="8650" y="1"/>
                  </a:moveTo>
                  <a:cubicBezTo>
                    <a:pt x="8598" y="1"/>
                    <a:pt x="8545" y="10"/>
                    <a:pt x="8494" y="30"/>
                  </a:cubicBezTo>
                  <a:lnTo>
                    <a:pt x="2035" y="2474"/>
                  </a:lnTo>
                  <a:lnTo>
                    <a:pt x="1803" y="4865"/>
                  </a:lnTo>
                  <a:lnTo>
                    <a:pt x="768" y="4865"/>
                  </a:lnTo>
                  <a:cubicBezTo>
                    <a:pt x="340" y="4865"/>
                    <a:pt x="1" y="5222"/>
                    <a:pt x="1" y="5650"/>
                  </a:cubicBezTo>
                  <a:lnTo>
                    <a:pt x="1" y="6257"/>
                  </a:lnTo>
                  <a:cubicBezTo>
                    <a:pt x="1" y="6685"/>
                    <a:pt x="340" y="7042"/>
                    <a:pt x="768" y="7042"/>
                  </a:cubicBezTo>
                  <a:lnTo>
                    <a:pt x="2017" y="7042"/>
                  </a:lnTo>
                  <a:lnTo>
                    <a:pt x="2891" y="8701"/>
                  </a:lnTo>
                  <a:lnTo>
                    <a:pt x="3748" y="8701"/>
                  </a:lnTo>
                  <a:lnTo>
                    <a:pt x="3748" y="8398"/>
                  </a:lnTo>
                  <a:lnTo>
                    <a:pt x="3087" y="8398"/>
                  </a:lnTo>
                  <a:lnTo>
                    <a:pt x="2392" y="7042"/>
                  </a:lnTo>
                  <a:lnTo>
                    <a:pt x="2980" y="7042"/>
                  </a:lnTo>
                  <a:cubicBezTo>
                    <a:pt x="3230" y="7042"/>
                    <a:pt x="3444" y="6828"/>
                    <a:pt x="3444" y="6578"/>
                  </a:cubicBezTo>
                  <a:lnTo>
                    <a:pt x="3444" y="6560"/>
                  </a:lnTo>
                  <a:cubicBezTo>
                    <a:pt x="3837" y="6471"/>
                    <a:pt x="4122" y="6096"/>
                    <a:pt x="4051" y="5668"/>
                  </a:cubicBezTo>
                  <a:cubicBezTo>
                    <a:pt x="3997" y="5347"/>
                    <a:pt x="3730" y="5079"/>
                    <a:pt x="3409" y="5026"/>
                  </a:cubicBezTo>
                  <a:cubicBezTo>
                    <a:pt x="3369" y="5020"/>
                    <a:pt x="3329" y="5017"/>
                    <a:pt x="3291" y="5017"/>
                  </a:cubicBezTo>
                  <a:cubicBezTo>
                    <a:pt x="2862" y="5017"/>
                    <a:pt x="2516" y="5367"/>
                    <a:pt x="2516" y="5793"/>
                  </a:cubicBezTo>
                  <a:cubicBezTo>
                    <a:pt x="2516" y="6167"/>
                    <a:pt x="2784" y="6489"/>
                    <a:pt x="3141" y="6560"/>
                  </a:cubicBezTo>
                  <a:lnTo>
                    <a:pt x="3141" y="6578"/>
                  </a:lnTo>
                  <a:cubicBezTo>
                    <a:pt x="3141" y="6649"/>
                    <a:pt x="3070" y="6721"/>
                    <a:pt x="2980" y="6721"/>
                  </a:cubicBezTo>
                  <a:lnTo>
                    <a:pt x="2213" y="6721"/>
                  </a:lnTo>
                  <a:lnTo>
                    <a:pt x="1731" y="5793"/>
                  </a:lnTo>
                  <a:lnTo>
                    <a:pt x="3070" y="3188"/>
                  </a:lnTo>
                  <a:lnTo>
                    <a:pt x="10100" y="3188"/>
                  </a:lnTo>
                  <a:cubicBezTo>
                    <a:pt x="10189" y="3188"/>
                    <a:pt x="10260" y="3259"/>
                    <a:pt x="10260" y="3330"/>
                  </a:cubicBezTo>
                  <a:lnTo>
                    <a:pt x="10260" y="5329"/>
                  </a:lnTo>
                  <a:lnTo>
                    <a:pt x="10563" y="5329"/>
                  </a:lnTo>
                  <a:lnTo>
                    <a:pt x="10563" y="3366"/>
                  </a:lnTo>
                  <a:cubicBezTo>
                    <a:pt x="10563" y="3099"/>
                    <a:pt x="10367" y="2902"/>
                    <a:pt x="10100" y="2902"/>
                  </a:cubicBezTo>
                  <a:lnTo>
                    <a:pt x="9100" y="297"/>
                  </a:lnTo>
                  <a:cubicBezTo>
                    <a:pt x="9017" y="116"/>
                    <a:pt x="8836" y="1"/>
                    <a:pt x="8650"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2" name="Google Shape;4572;p68"/>
          <p:cNvGrpSpPr/>
          <p:nvPr/>
        </p:nvGrpSpPr>
        <p:grpSpPr>
          <a:xfrm>
            <a:off x="3452780" y="5607806"/>
            <a:ext cx="374070" cy="608975"/>
            <a:chOff x="3966942" y="4554345"/>
            <a:chExt cx="379805" cy="618312"/>
          </a:xfrm>
        </p:grpSpPr>
        <p:sp>
          <p:nvSpPr>
            <p:cNvPr id="4573" name="Google Shape;4573;p68"/>
            <p:cNvSpPr/>
            <p:nvPr/>
          </p:nvSpPr>
          <p:spPr>
            <a:xfrm rot="5400000">
              <a:off x="3856601" y="4681454"/>
              <a:ext cx="600488" cy="363037"/>
            </a:xfrm>
            <a:custGeom>
              <a:rect b="b" l="l" r="r" t="t"/>
              <a:pathLst>
                <a:path extrusionOk="0" h="6192" w="10242">
                  <a:moveTo>
                    <a:pt x="304" y="0"/>
                  </a:moveTo>
                  <a:cubicBezTo>
                    <a:pt x="143" y="0"/>
                    <a:pt x="0" y="125"/>
                    <a:pt x="0" y="304"/>
                  </a:cubicBezTo>
                  <a:lnTo>
                    <a:pt x="0" y="5407"/>
                  </a:lnTo>
                  <a:lnTo>
                    <a:pt x="0" y="5870"/>
                  </a:lnTo>
                  <a:lnTo>
                    <a:pt x="0" y="5888"/>
                  </a:lnTo>
                  <a:cubicBezTo>
                    <a:pt x="0" y="6049"/>
                    <a:pt x="143" y="6192"/>
                    <a:pt x="304" y="6192"/>
                  </a:cubicBezTo>
                  <a:lnTo>
                    <a:pt x="9921" y="6192"/>
                  </a:lnTo>
                  <a:cubicBezTo>
                    <a:pt x="10099" y="6192"/>
                    <a:pt x="10242" y="6049"/>
                    <a:pt x="10242" y="5888"/>
                  </a:cubicBezTo>
                  <a:lnTo>
                    <a:pt x="10242" y="5870"/>
                  </a:lnTo>
                  <a:lnTo>
                    <a:pt x="10242" y="5407"/>
                  </a:lnTo>
                  <a:lnTo>
                    <a:pt x="10242" y="304"/>
                  </a:lnTo>
                  <a:cubicBezTo>
                    <a:pt x="10242" y="125"/>
                    <a:pt x="10099" y="0"/>
                    <a:pt x="9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8"/>
            <p:cNvSpPr/>
            <p:nvPr/>
          </p:nvSpPr>
          <p:spPr>
            <a:xfrm rot="5400000">
              <a:off x="3829895" y="4771950"/>
              <a:ext cx="537754" cy="263659"/>
            </a:xfrm>
            <a:custGeom>
              <a:rect b="b" l="l" r="r" t="t"/>
              <a:pathLst>
                <a:path extrusionOk="0" h="4497" w="9172">
                  <a:moveTo>
                    <a:pt x="8868" y="0"/>
                  </a:moveTo>
                  <a:lnTo>
                    <a:pt x="8868" y="4032"/>
                  </a:lnTo>
                  <a:cubicBezTo>
                    <a:pt x="8868" y="4122"/>
                    <a:pt x="8797" y="4193"/>
                    <a:pt x="8708" y="4193"/>
                  </a:cubicBezTo>
                  <a:lnTo>
                    <a:pt x="0" y="4193"/>
                  </a:lnTo>
                  <a:lnTo>
                    <a:pt x="0" y="4496"/>
                  </a:lnTo>
                  <a:lnTo>
                    <a:pt x="8708" y="4496"/>
                  </a:lnTo>
                  <a:cubicBezTo>
                    <a:pt x="8957" y="4496"/>
                    <a:pt x="9172" y="4300"/>
                    <a:pt x="9172" y="4032"/>
                  </a:cubicBezTo>
                  <a:lnTo>
                    <a:pt x="917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8"/>
            <p:cNvSpPr/>
            <p:nvPr/>
          </p:nvSpPr>
          <p:spPr>
            <a:xfrm rot="5400000">
              <a:off x="3847689" y="4673598"/>
              <a:ext cx="618312" cy="379805"/>
            </a:xfrm>
            <a:custGeom>
              <a:rect b="b" l="l" r="r" t="t"/>
              <a:pathLst>
                <a:path extrusionOk="0" h="6478" w="10546">
                  <a:moveTo>
                    <a:pt x="464" y="0"/>
                  </a:moveTo>
                  <a:cubicBezTo>
                    <a:pt x="197" y="0"/>
                    <a:pt x="1" y="197"/>
                    <a:pt x="1" y="447"/>
                  </a:cubicBezTo>
                  <a:lnTo>
                    <a:pt x="1" y="6013"/>
                  </a:lnTo>
                  <a:cubicBezTo>
                    <a:pt x="1" y="6281"/>
                    <a:pt x="197" y="6477"/>
                    <a:pt x="464" y="6477"/>
                  </a:cubicBezTo>
                  <a:lnTo>
                    <a:pt x="1071" y="6477"/>
                  </a:lnTo>
                  <a:lnTo>
                    <a:pt x="1071" y="6174"/>
                  </a:lnTo>
                  <a:lnTo>
                    <a:pt x="447" y="6174"/>
                  </a:lnTo>
                  <a:cubicBezTo>
                    <a:pt x="357" y="6174"/>
                    <a:pt x="286" y="6103"/>
                    <a:pt x="286" y="6013"/>
                  </a:cubicBezTo>
                  <a:lnTo>
                    <a:pt x="286" y="447"/>
                  </a:lnTo>
                  <a:cubicBezTo>
                    <a:pt x="286" y="375"/>
                    <a:pt x="357" y="304"/>
                    <a:pt x="447" y="304"/>
                  </a:cubicBezTo>
                  <a:lnTo>
                    <a:pt x="10082" y="304"/>
                  </a:lnTo>
                  <a:cubicBezTo>
                    <a:pt x="10171" y="304"/>
                    <a:pt x="10242" y="375"/>
                    <a:pt x="10242" y="447"/>
                  </a:cubicBezTo>
                  <a:lnTo>
                    <a:pt x="10242" y="1089"/>
                  </a:lnTo>
                  <a:lnTo>
                    <a:pt x="10546" y="1089"/>
                  </a:lnTo>
                  <a:lnTo>
                    <a:pt x="10546" y="447"/>
                  </a:lnTo>
                  <a:cubicBezTo>
                    <a:pt x="10546" y="197"/>
                    <a:pt x="10331" y="0"/>
                    <a:pt x="1008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8"/>
            <p:cNvSpPr/>
            <p:nvPr/>
          </p:nvSpPr>
          <p:spPr>
            <a:xfrm rot="5400000">
              <a:off x="4248366" y="5154833"/>
              <a:ext cx="17824" cy="17824"/>
            </a:xfrm>
            <a:custGeom>
              <a:rect b="b" l="l" r="r" t="t"/>
              <a:pathLst>
                <a:path extrusionOk="0" h="304" w="304">
                  <a:moveTo>
                    <a:pt x="0" y="0"/>
                  </a:moveTo>
                  <a:lnTo>
                    <a:pt x="0"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8"/>
            <p:cNvSpPr/>
            <p:nvPr/>
          </p:nvSpPr>
          <p:spPr>
            <a:xfrm rot="5400000">
              <a:off x="4220634" y="4708659"/>
              <a:ext cx="89997" cy="91052"/>
            </a:xfrm>
            <a:custGeom>
              <a:rect b="b" l="l" r="r" t="t"/>
              <a:pathLst>
                <a:path extrusionOk="0" h="1553" w="1535">
                  <a:moveTo>
                    <a:pt x="1071" y="303"/>
                  </a:moveTo>
                  <a:cubicBezTo>
                    <a:pt x="1160" y="303"/>
                    <a:pt x="1231" y="375"/>
                    <a:pt x="1231" y="464"/>
                  </a:cubicBezTo>
                  <a:lnTo>
                    <a:pt x="1231" y="1089"/>
                  </a:lnTo>
                  <a:cubicBezTo>
                    <a:pt x="1231" y="1178"/>
                    <a:pt x="1160" y="1231"/>
                    <a:pt x="1071" y="1231"/>
                  </a:cubicBezTo>
                  <a:lnTo>
                    <a:pt x="464" y="1231"/>
                  </a:lnTo>
                  <a:cubicBezTo>
                    <a:pt x="375" y="1231"/>
                    <a:pt x="304" y="1178"/>
                    <a:pt x="304" y="1089"/>
                  </a:cubicBezTo>
                  <a:lnTo>
                    <a:pt x="304" y="464"/>
                  </a:lnTo>
                  <a:cubicBezTo>
                    <a:pt x="304" y="375"/>
                    <a:pt x="375" y="303"/>
                    <a:pt x="464" y="303"/>
                  </a:cubicBezTo>
                  <a:close/>
                  <a:moveTo>
                    <a:pt x="464" y="0"/>
                  </a:moveTo>
                  <a:cubicBezTo>
                    <a:pt x="197" y="0"/>
                    <a:pt x="0" y="214"/>
                    <a:pt x="0" y="464"/>
                  </a:cubicBezTo>
                  <a:lnTo>
                    <a:pt x="0" y="1089"/>
                  </a:lnTo>
                  <a:cubicBezTo>
                    <a:pt x="0" y="1338"/>
                    <a:pt x="197" y="1552"/>
                    <a:pt x="464" y="1552"/>
                  </a:cubicBezTo>
                  <a:lnTo>
                    <a:pt x="1071" y="1552"/>
                  </a:lnTo>
                  <a:cubicBezTo>
                    <a:pt x="1338" y="1552"/>
                    <a:pt x="1535" y="1338"/>
                    <a:pt x="1535" y="1089"/>
                  </a:cubicBezTo>
                  <a:lnTo>
                    <a:pt x="1535" y="464"/>
                  </a:lnTo>
                  <a:cubicBezTo>
                    <a:pt x="1535" y="214"/>
                    <a:pt x="1338" y="0"/>
                    <a:pt x="10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8"/>
            <p:cNvSpPr/>
            <p:nvPr/>
          </p:nvSpPr>
          <p:spPr>
            <a:xfrm rot="5400000">
              <a:off x="4002531" y="4816948"/>
              <a:ext cx="91052" cy="91052"/>
            </a:xfrm>
            <a:custGeom>
              <a:rect b="b" l="l" r="r" t="t"/>
              <a:pathLst>
                <a:path extrusionOk="0" h="1553" w="1553">
                  <a:moveTo>
                    <a:pt x="1088" y="304"/>
                  </a:moveTo>
                  <a:cubicBezTo>
                    <a:pt x="1178" y="304"/>
                    <a:pt x="1249" y="375"/>
                    <a:pt x="1249" y="464"/>
                  </a:cubicBezTo>
                  <a:lnTo>
                    <a:pt x="1249" y="1089"/>
                  </a:lnTo>
                  <a:cubicBezTo>
                    <a:pt x="1249" y="1160"/>
                    <a:pt x="1178" y="1232"/>
                    <a:pt x="1088" y="1232"/>
                  </a:cubicBezTo>
                  <a:lnTo>
                    <a:pt x="464" y="1232"/>
                  </a:lnTo>
                  <a:cubicBezTo>
                    <a:pt x="393" y="1232"/>
                    <a:pt x="321" y="1160"/>
                    <a:pt x="321" y="1089"/>
                  </a:cubicBezTo>
                  <a:lnTo>
                    <a:pt x="321" y="464"/>
                  </a:lnTo>
                  <a:cubicBezTo>
                    <a:pt x="321" y="375"/>
                    <a:pt x="393" y="304"/>
                    <a:pt x="464" y="304"/>
                  </a:cubicBezTo>
                  <a:close/>
                  <a:moveTo>
                    <a:pt x="464" y="0"/>
                  </a:moveTo>
                  <a:cubicBezTo>
                    <a:pt x="214" y="0"/>
                    <a:pt x="0" y="215"/>
                    <a:pt x="0" y="464"/>
                  </a:cubicBezTo>
                  <a:lnTo>
                    <a:pt x="0" y="1089"/>
                  </a:lnTo>
                  <a:cubicBezTo>
                    <a:pt x="0" y="1339"/>
                    <a:pt x="214" y="1553"/>
                    <a:pt x="464" y="1553"/>
                  </a:cubicBezTo>
                  <a:lnTo>
                    <a:pt x="1088" y="1553"/>
                  </a:lnTo>
                  <a:cubicBezTo>
                    <a:pt x="1338" y="1553"/>
                    <a:pt x="1552" y="1339"/>
                    <a:pt x="1552" y="1089"/>
                  </a:cubicBezTo>
                  <a:lnTo>
                    <a:pt x="1552" y="464"/>
                  </a:lnTo>
                  <a:cubicBezTo>
                    <a:pt x="1552" y="215"/>
                    <a:pt x="1338" y="0"/>
                    <a:pt x="108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8"/>
            <p:cNvSpPr/>
            <p:nvPr/>
          </p:nvSpPr>
          <p:spPr>
            <a:xfrm rot="5400000">
              <a:off x="4003029" y="4599871"/>
              <a:ext cx="90056" cy="91052"/>
            </a:xfrm>
            <a:custGeom>
              <a:rect b="b" l="l" r="r" t="t"/>
              <a:pathLst>
                <a:path extrusionOk="0" h="1553" w="1536">
                  <a:moveTo>
                    <a:pt x="1071" y="304"/>
                  </a:moveTo>
                  <a:cubicBezTo>
                    <a:pt x="1160" y="304"/>
                    <a:pt x="1232" y="375"/>
                    <a:pt x="1232" y="464"/>
                  </a:cubicBezTo>
                  <a:lnTo>
                    <a:pt x="1232" y="1089"/>
                  </a:lnTo>
                  <a:cubicBezTo>
                    <a:pt x="1232" y="1160"/>
                    <a:pt x="1160" y="1232"/>
                    <a:pt x="1071" y="1232"/>
                  </a:cubicBezTo>
                  <a:lnTo>
                    <a:pt x="465" y="1232"/>
                  </a:lnTo>
                  <a:cubicBezTo>
                    <a:pt x="375" y="1232"/>
                    <a:pt x="304" y="1160"/>
                    <a:pt x="304" y="1089"/>
                  </a:cubicBezTo>
                  <a:lnTo>
                    <a:pt x="304" y="464"/>
                  </a:lnTo>
                  <a:cubicBezTo>
                    <a:pt x="304" y="375"/>
                    <a:pt x="375" y="304"/>
                    <a:pt x="465" y="304"/>
                  </a:cubicBezTo>
                  <a:close/>
                  <a:moveTo>
                    <a:pt x="465" y="0"/>
                  </a:moveTo>
                  <a:cubicBezTo>
                    <a:pt x="197" y="0"/>
                    <a:pt x="1" y="215"/>
                    <a:pt x="1" y="464"/>
                  </a:cubicBezTo>
                  <a:lnTo>
                    <a:pt x="1" y="1089"/>
                  </a:lnTo>
                  <a:cubicBezTo>
                    <a:pt x="1" y="1339"/>
                    <a:pt x="197" y="1553"/>
                    <a:pt x="465" y="1553"/>
                  </a:cubicBezTo>
                  <a:lnTo>
                    <a:pt x="1071" y="1553"/>
                  </a:lnTo>
                  <a:cubicBezTo>
                    <a:pt x="1339" y="1553"/>
                    <a:pt x="1535" y="1339"/>
                    <a:pt x="1535" y="1089"/>
                  </a:cubicBezTo>
                  <a:lnTo>
                    <a:pt x="1535" y="464"/>
                  </a:lnTo>
                  <a:cubicBezTo>
                    <a:pt x="1535" y="215"/>
                    <a:pt x="1339" y="0"/>
                    <a:pt x="10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8"/>
            <p:cNvSpPr/>
            <p:nvPr/>
          </p:nvSpPr>
          <p:spPr>
            <a:xfrm rot="5400000">
              <a:off x="4220605" y="4599871"/>
              <a:ext cx="90056" cy="91052"/>
            </a:xfrm>
            <a:custGeom>
              <a:rect b="b" l="l" r="r" t="t"/>
              <a:pathLst>
                <a:path extrusionOk="0" h="1553" w="1536">
                  <a:moveTo>
                    <a:pt x="1071" y="303"/>
                  </a:moveTo>
                  <a:cubicBezTo>
                    <a:pt x="1160" y="303"/>
                    <a:pt x="1232" y="375"/>
                    <a:pt x="1232" y="464"/>
                  </a:cubicBezTo>
                  <a:lnTo>
                    <a:pt x="1232" y="1089"/>
                  </a:lnTo>
                  <a:cubicBezTo>
                    <a:pt x="1232" y="1178"/>
                    <a:pt x="1160" y="1231"/>
                    <a:pt x="1071" y="1231"/>
                  </a:cubicBezTo>
                  <a:lnTo>
                    <a:pt x="465" y="1231"/>
                  </a:lnTo>
                  <a:cubicBezTo>
                    <a:pt x="375" y="1231"/>
                    <a:pt x="304" y="1178"/>
                    <a:pt x="304" y="1089"/>
                  </a:cubicBezTo>
                  <a:lnTo>
                    <a:pt x="304" y="464"/>
                  </a:lnTo>
                  <a:cubicBezTo>
                    <a:pt x="304" y="375"/>
                    <a:pt x="375" y="303"/>
                    <a:pt x="465" y="303"/>
                  </a:cubicBezTo>
                  <a:close/>
                  <a:moveTo>
                    <a:pt x="465" y="0"/>
                  </a:moveTo>
                  <a:cubicBezTo>
                    <a:pt x="197" y="0"/>
                    <a:pt x="1" y="214"/>
                    <a:pt x="1" y="464"/>
                  </a:cubicBezTo>
                  <a:lnTo>
                    <a:pt x="1" y="1089"/>
                  </a:lnTo>
                  <a:cubicBezTo>
                    <a:pt x="1" y="1338"/>
                    <a:pt x="197" y="1552"/>
                    <a:pt x="465" y="1552"/>
                  </a:cubicBezTo>
                  <a:lnTo>
                    <a:pt x="1071" y="1552"/>
                  </a:lnTo>
                  <a:cubicBezTo>
                    <a:pt x="1339" y="1552"/>
                    <a:pt x="1535" y="1338"/>
                    <a:pt x="1535" y="1089"/>
                  </a:cubicBezTo>
                  <a:lnTo>
                    <a:pt x="1535" y="464"/>
                  </a:lnTo>
                  <a:cubicBezTo>
                    <a:pt x="1535" y="214"/>
                    <a:pt x="1339" y="0"/>
                    <a:pt x="10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8"/>
            <p:cNvSpPr/>
            <p:nvPr/>
          </p:nvSpPr>
          <p:spPr>
            <a:xfrm rot="5400000">
              <a:off x="4220077" y="4925736"/>
              <a:ext cx="91111" cy="91052"/>
            </a:xfrm>
            <a:custGeom>
              <a:rect b="b" l="l" r="r" t="t"/>
              <a:pathLst>
                <a:path extrusionOk="0" h="1553" w="1554">
                  <a:moveTo>
                    <a:pt x="1089" y="303"/>
                  </a:moveTo>
                  <a:cubicBezTo>
                    <a:pt x="1178" y="303"/>
                    <a:pt x="1250" y="375"/>
                    <a:pt x="1250" y="464"/>
                  </a:cubicBezTo>
                  <a:lnTo>
                    <a:pt x="1250" y="1089"/>
                  </a:lnTo>
                  <a:cubicBezTo>
                    <a:pt x="1250" y="1178"/>
                    <a:pt x="1178" y="1231"/>
                    <a:pt x="1089" y="1231"/>
                  </a:cubicBezTo>
                  <a:lnTo>
                    <a:pt x="465" y="1231"/>
                  </a:lnTo>
                  <a:cubicBezTo>
                    <a:pt x="393" y="1231"/>
                    <a:pt x="322" y="1178"/>
                    <a:pt x="322" y="1089"/>
                  </a:cubicBezTo>
                  <a:lnTo>
                    <a:pt x="322" y="464"/>
                  </a:lnTo>
                  <a:cubicBezTo>
                    <a:pt x="322" y="375"/>
                    <a:pt x="393" y="303"/>
                    <a:pt x="465" y="303"/>
                  </a:cubicBezTo>
                  <a:close/>
                  <a:moveTo>
                    <a:pt x="465" y="0"/>
                  </a:moveTo>
                  <a:cubicBezTo>
                    <a:pt x="215" y="0"/>
                    <a:pt x="1" y="214"/>
                    <a:pt x="1" y="464"/>
                  </a:cubicBezTo>
                  <a:lnTo>
                    <a:pt x="1" y="1089"/>
                  </a:lnTo>
                  <a:cubicBezTo>
                    <a:pt x="1" y="1338"/>
                    <a:pt x="215" y="1552"/>
                    <a:pt x="465" y="1552"/>
                  </a:cubicBezTo>
                  <a:lnTo>
                    <a:pt x="1089" y="1552"/>
                  </a:lnTo>
                  <a:cubicBezTo>
                    <a:pt x="1339" y="1552"/>
                    <a:pt x="1553" y="1338"/>
                    <a:pt x="1553" y="1089"/>
                  </a:cubicBezTo>
                  <a:lnTo>
                    <a:pt x="1553" y="464"/>
                  </a:lnTo>
                  <a:cubicBezTo>
                    <a:pt x="1553" y="214"/>
                    <a:pt x="1339" y="0"/>
                    <a:pt x="108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8"/>
            <p:cNvSpPr/>
            <p:nvPr/>
          </p:nvSpPr>
          <p:spPr>
            <a:xfrm rot="5400000">
              <a:off x="4220107" y="4816948"/>
              <a:ext cx="91052" cy="91052"/>
            </a:xfrm>
            <a:custGeom>
              <a:rect b="b" l="l" r="r" t="t"/>
              <a:pathLst>
                <a:path extrusionOk="0" h="1553" w="1553">
                  <a:moveTo>
                    <a:pt x="1088" y="303"/>
                  </a:moveTo>
                  <a:cubicBezTo>
                    <a:pt x="1178" y="303"/>
                    <a:pt x="1249" y="375"/>
                    <a:pt x="1249" y="464"/>
                  </a:cubicBezTo>
                  <a:lnTo>
                    <a:pt x="1249" y="1089"/>
                  </a:lnTo>
                  <a:cubicBezTo>
                    <a:pt x="1249" y="1178"/>
                    <a:pt x="1178" y="1231"/>
                    <a:pt x="1088" y="1231"/>
                  </a:cubicBezTo>
                  <a:lnTo>
                    <a:pt x="464" y="1231"/>
                  </a:lnTo>
                  <a:cubicBezTo>
                    <a:pt x="393" y="1231"/>
                    <a:pt x="321" y="1178"/>
                    <a:pt x="321" y="1089"/>
                  </a:cubicBezTo>
                  <a:lnTo>
                    <a:pt x="321" y="464"/>
                  </a:lnTo>
                  <a:cubicBezTo>
                    <a:pt x="321" y="375"/>
                    <a:pt x="393" y="303"/>
                    <a:pt x="464" y="303"/>
                  </a:cubicBezTo>
                  <a:close/>
                  <a:moveTo>
                    <a:pt x="464" y="0"/>
                  </a:moveTo>
                  <a:cubicBezTo>
                    <a:pt x="214" y="0"/>
                    <a:pt x="0" y="214"/>
                    <a:pt x="0" y="464"/>
                  </a:cubicBezTo>
                  <a:lnTo>
                    <a:pt x="0" y="1089"/>
                  </a:lnTo>
                  <a:cubicBezTo>
                    <a:pt x="0" y="1338"/>
                    <a:pt x="214" y="1552"/>
                    <a:pt x="464" y="1552"/>
                  </a:cubicBezTo>
                  <a:lnTo>
                    <a:pt x="1088" y="1552"/>
                  </a:lnTo>
                  <a:cubicBezTo>
                    <a:pt x="1338" y="1552"/>
                    <a:pt x="1552" y="1338"/>
                    <a:pt x="1552" y="1089"/>
                  </a:cubicBezTo>
                  <a:lnTo>
                    <a:pt x="1552" y="464"/>
                  </a:lnTo>
                  <a:cubicBezTo>
                    <a:pt x="1552" y="214"/>
                    <a:pt x="1338" y="0"/>
                    <a:pt x="108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8"/>
            <p:cNvSpPr/>
            <p:nvPr/>
          </p:nvSpPr>
          <p:spPr>
            <a:xfrm rot="5400000">
              <a:off x="4003058" y="4708659"/>
              <a:ext cx="89997" cy="91052"/>
            </a:xfrm>
            <a:custGeom>
              <a:rect b="b" l="l" r="r" t="t"/>
              <a:pathLst>
                <a:path extrusionOk="0" h="1553" w="1535">
                  <a:moveTo>
                    <a:pt x="1071" y="304"/>
                  </a:moveTo>
                  <a:cubicBezTo>
                    <a:pt x="1160" y="304"/>
                    <a:pt x="1231" y="375"/>
                    <a:pt x="1231" y="464"/>
                  </a:cubicBezTo>
                  <a:lnTo>
                    <a:pt x="1231" y="1089"/>
                  </a:lnTo>
                  <a:cubicBezTo>
                    <a:pt x="1231" y="1160"/>
                    <a:pt x="1160" y="1232"/>
                    <a:pt x="1071" y="1232"/>
                  </a:cubicBezTo>
                  <a:lnTo>
                    <a:pt x="464" y="1232"/>
                  </a:lnTo>
                  <a:cubicBezTo>
                    <a:pt x="375" y="1232"/>
                    <a:pt x="304" y="1160"/>
                    <a:pt x="304" y="1089"/>
                  </a:cubicBezTo>
                  <a:lnTo>
                    <a:pt x="304" y="464"/>
                  </a:lnTo>
                  <a:cubicBezTo>
                    <a:pt x="304" y="375"/>
                    <a:pt x="375" y="304"/>
                    <a:pt x="464" y="304"/>
                  </a:cubicBezTo>
                  <a:close/>
                  <a:moveTo>
                    <a:pt x="464" y="0"/>
                  </a:moveTo>
                  <a:cubicBezTo>
                    <a:pt x="197" y="0"/>
                    <a:pt x="0" y="215"/>
                    <a:pt x="0" y="464"/>
                  </a:cubicBezTo>
                  <a:lnTo>
                    <a:pt x="0" y="1089"/>
                  </a:lnTo>
                  <a:cubicBezTo>
                    <a:pt x="0" y="1339"/>
                    <a:pt x="197" y="1553"/>
                    <a:pt x="464" y="1553"/>
                  </a:cubicBezTo>
                  <a:lnTo>
                    <a:pt x="1071" y="1553"/>
                  </a:lnTo>
                  <a:cubicBezTo>
                    <a:pt x="1338" y="1553"/>
                    <a:pt x="1535" y="1339"/>
                    <a:pt x="1535" y="1089"/>
                  </a:cubicBezTo>
                  <a:lnTo>
                    <a:pt x="1535" y="464"/>
                  </a:lnTo>
                  <a:cubicBezTo>
                    <a:pt x="1535" y="215"/>
                    <a:pt x="1338" y="0"/>
                    <a:pt x="10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8"/>
            <p:cNvSpPr/>
            <p:nvPr/>
          </p:nvSpPr>
          <p:spPr>
            <a:xfrm rot="5400000">
              <a:off x="4111319" y="5034495"/>
              <a:ext cx="91052" cy="91111"/>
            </a:xfrm>
            <a:custGeom>
              <a:rect b="b" l="l" r="r" t="t"/>
              <a:pathLst>
                <a:path extrusionOk="0" h="1554" w="1553">
                  <a:moveTo>
                    <a:pt x="1089" y="304"/>
                  </a:moveTo>
                  <a:cubicBezTo>
                    <a:pt x="1178" y="304"/>
                    <a:pt x="1249" y="375"/>
                    <a:pt x="1249" y="465"/>
                  </a:cubicBezTo>
                  <a:lnTo>
                    <a:pt x="1249" y="1089"/>
                  </a:lnTo>
                  <a:cubicBezTo>
                    <a:pt x="1249" y="1161"/>
                    <a:pt x="1178" y="1232"/>
                    <a:pt x="1089" y="1232"/>
                  </a:cubicBezTo>
                  <a:lnTo>
                    <a:pt x="464" y="1232"/>
                  </a:lnTo>
                  <a:cubicBezTo>
                    <a:pt x="375" y="1232"/>
                    <a:pt x="322" y="1161"/>
                    <a:pt x="322" y="1089"/>
                  </a:cubicBezTo>
                  <a:lnTo>
                    <a:pt x="322" y="465"/>
                  </a:lnTo>
                  <a:cubicBezTo>
                    <a:pt x="322" y="375"/>
                    <a:pt x="375" y="304"/>
                    <a:pt x="464" y="304"/>
                  </a:cubicBezTo>
                  <a:close/>
                  <a:moveTo>
                    <a:pt x="464" y="1"/>
                  </a:moveTo>
                  <a:cubicBezTo>
                    <a:pt x="214" y="1"/>
                    <a:pt x="0" y="215"/>
                    <a:pt x="0" y="465"/>
                  </a:cubicBezTo>
                  <a:lnTo>
                    <a:pt x="0" y="1089"/>
                  </a:lnTo>
                  <a:cubicBezTo>
                    <a:pt x="0" y="1339"/>
                    <a:pt x="214" y="1553"/>
                    <a:pt x="464" y="1553"/>
                  </a:cubicBezTo>
                  <a:lnTo>
                    <a:pt x="1089" y="1553"/>
                  </a:lnTo>
                  <a:cubicBezTo>
                    <a:pt x="1339" y="1553"/>
                    <a:pt x="1553" y="1339"/>
                    <a:pt x="1553" y="1089"/>
                  </a:cubicBezTo>
                  <a:lnTo>
                    <a:pt x="1553" y="465"/>
                  </a:lnTo>
                  <a:cubicBezTo>
                    <a:pt x="1553" y="215"/>
                    <a:pt x="1339" y="1"/>
                    <a:pt x="108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8"/>
            <p:cNvSpPr/>
            <p:nvPr/>
          </p:nvSpPr>
          <p:spPr>
            <a:xfrm rot="5400000">
              <a:off x="4002501" y="4925736"/>
              <a:ext cx="91111" cy="91052"/>
            </a:xfrm>
            <a:custGeom>
              <a:rect b="b" l="l" r="r" t="t"/>
              <a:pathLst>
                <a:path extrusionOk="0" h="1553" w="1554">
                  <a:moveTo>
                    <a:pt x="1089" y="304"/>
                  </a:moveTo>
                  <a:cubicBezTo>
                    <a:pt x="1178" y="304"/>
                    <a:pt x="1250" y="375"/>
                    <a:pt x="1250" y="464"/>
                  </a:cubicBezTo>
                  <a:lnTo>
                    <a:pt x="1250" y="1089"/>
                  </a:lnTo>
                  <a:cubicBezTo>
                    <a:pt x="1250" y="1160"/>
                    <a:pt x="1178" y="1232"/>
                    <a:pt x="1089" y="1232"/>
                  </a:cubicBezTo>
                  <a:lnTo>
                    <a:pt x="465" y="1232"/>
                  </a:lnTo>
                  <a:cubicBezTo>
                    <a:pt x="393" y="1232"/>
                    <a:pt x="322" y="1160"/>
                    <a:pt x="322" y="1089"/>
                  </a:cubicBezTo>
                  <a:lnTo>
                    <a:pt x="322" y="464"/>
                  </a:lnTo>
                  <a:cubicBezTo>
                    <a:pt x="322" y="375"/>
                    <a:pt x="393" y="304"/>
                    <a:pt x="465" y="304"/>
                  </a:cubicBezTo>
                  <a:close/>
                  <a:moveTo>
                    <a:pt x="465" y="0"/>
                  </a:moveTo>
                  <a:cubicBezTo>
                    <a:pt x="215" y="0"/>
                    <a:pt x="1" y="215"/>
                    <a:pt x="1" y="464"/>
                  </a:cubicBezTo>
                  <a:lnTo>
                    <a:pt x="1" y="1089"/>
                  </a:lnTo>
                  <a:cubicBezTo>
                    <a:pt x="1" y="1339"/>
                    <a:pt x="215" y="1553"/>
                    <a:pt x="465" y="1553"/>
                  </a:cubicBezTo>
                  <a:lnTo>
                    <a:pt x="1089" y="1553"/>
                  </a:lnTo>
                  <a:cubicBezTo>
                    <a:pt x="1339" y="1553"/>
                    <a:pt x="1553" y="1339"/>
                    <a:pt x="1553" y="1089"/>
                  </a:cubicBezTo>
                  <a:lnTo>
                    <a:pt x="1553" y="464"/>
                  </a:lnTo>
                  <a:cubicBezTo>
                    <a:pt x="1553" y="215"/>
                    <a:pt x="1339" y="0"/>
                    <a:pt x="108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8"/>
            <p:cNvSpPr/>
            <p:nvPr/>
          </p:nvSpPr>
          <p:spPr>
            <a:xfrm rot="5400000">
              <a:off x="4111817" y="4599841"/>
              <a:ext cx="90056" cy="91111"/>
            </a:xfrm>
            <a:custGeom>
              <a:rect b="b" l="l" r="r" t="t"/>
              <a:pathLst>
                <a:path extrusionOk="0" h="1554" w="1536">
                  <a:moveTo>
                    <a:pt x="1071" y="304"/>
                  </a:moveTo>
                  <a:cubicBezTo>
                    <a:pt x="1160" y="304"/>
                    <a:pt x="1232" y="375"/>
                    <a:pt x="1232" y="465"/>
                  </a:cubicBezTo>
                  <a:lnTo>
                    <a:pt x="1232" y="1089"/>
                  </a:lnTo>
                  <a:cubicBezTo>
                    <a:pt x="1232" y="1161"/>
                    <a:pt x="1160" y="1232"/>
                    <a:pt x="1071" y="1232"/>
                  </a:cubicBezTo>
                  <a:lnTo>
                    <a:pt x="465" y="1232"/>
                  </a:lnTo>
                  <a:cubicBezTo>
                    <a:pt x="375" y="1232"/>
                    <a:pt x="304" y="1161"/>
                    <a:pt x="304" y="1089"/>
                  </a:cubicBezTo>
                  <a:lnTo>
                    <a:pt x="304" y="465"/>
                  </a:lnTo>
                  <a:cubicBezTo>
                    <a:pt x="304" y="375"/>
                    <a:pt x="375" y="304"/>
                    <a:pt x="465" y="304"/>
                  </a:cubicBezTo>
                  <a:close/>
                  <a:moveTo>
                    <a:pt x="465" y="1"/>
                  </a:moveTo>
                  <a:cubicBezTo>
                    <a:pt x="197" y="1"/>
                    <a:pt x="1" y="215"/>
                    <a:pt x="1" y="465"/>
                  </a:cubicBezTo>
                  <a:lnTo>
                    <a:pt x="1" y="1089"/>
                  </a:lnTo>
                  <a:cubicBezTo>
                    <a:pt x="1" y="1339"/>
                    <a:pt x="197" y="1553"/>
                    <a:pt x="465" y="1553"/>
                  </a:cubicBezTo>
                  <a:lnTo>
                    <a:pt x="1071" y="1553"/>
                  </a:lnTo>
                  <a:cubicBezTo>
                    <a:pt x="1339" y="1553"/>
                    <a:pt x="1535" y="1339"/>
                    <a:pt x="1535" y="1089"/>
                  </a:cubicBezTo>
                  <a:lnTo>
                    <a:pt x="1535" y="465"/>
                  </a:lnTo>
                  <a:cubicBezTo>
                    <a:pt x="1535" y="215"/>
                    <a:pt x="1339" y="1"/>
                    <a:pt x="107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8"/>
            <p:cNvSpPr/>
            <p:nvPr/>
          </p:nvSpPr>
          <p:spPr>
            <a:xfrm rot="5400000">
              <a:off x="4111846" y="4708629"/>
              <a:ext cx="89997" cy="91111"/>
            </a:xfrm>
            <a:custGeom>
              <a:rect b="b" l="l" r="r" t="t"/>
              <a:pathLst>
                <a:path extrusionOk="0" h="1554" w="1535">
                  <a:moveTo>
                    <a:pt x="1071" y="304"/>
                  </a:moveTo>
                  <a:cubicBezTo>
                    <a:pt x="1160" y="304"/>
                    <a:pt x="1231" y="375"/>
                    <a:pt x="1231" y="465"/>
                  </a:cubicBezTo>
                  <a:lnTo>
                    <a:pt x="1231" y="1089"/>
                  </a:lnTo>
                  <a:cubicBezTo>
                    <a:pt x="1231" y="1161"/>
                    <a:pt x="1160" y="1232"/>
                    <a:pt x="1071" y="1232"/>
                  </a:cubicBezTo>
                  <a:lnTo>
                    <a:pt x="464" y="1232"/>
                  </a:lnTo>
                  <a:cubicBezTo>
                    <a:pt x="375" y="1232"/>
                    <a:pt x="304" y="1161"/>
                    <a:pt x="304" y="1089"/>
                  </a:cubicBezTo>
                  <a:lnTo>
                    <a:pt x="304" y="465"/>
                  </a:lnTo>
                  <a:cubicBezTo>
                    <a:pt x="304" y="375"/>
                    <a:pt x="375" y="304"/>
                    <a:pt x="464" y="304"/>
                  </a:cubicBezTo>
                  <a:close/>
                  <a:moveTo>
                    <a:pt x="464" y="1"/>
                  </a:moveTo>
                  <a:cubicBezTo>
                    <a:pt x="197" y="1"/>
                    <a:pt x="0" y="215"/>
                    <a:pt x="0" y="465"/>
                  </a:cubicBezTo>
                  <a:lnTo>
                    <a:pt x="0" y="1089"/>
                  </a:lnTo>
                  <a:cubicBezTo>
                    <a:pt x="0" y="1339"/>
                    <a:pt x="197" y="1553"/>
                    <a:pt x="464" y="1553"/>
                  </a:cubicBezTo>
                  <a:lnTo>
                    <a:pt x="1071" y="1553"/>
                  </a:lnTo>
                  <a:cubicBezTo>
                    <a:pt x="1338" y="1553"/>
                    <a:pt x="1535" y="1339"/>
                    <a:pt x="1535" y="1089"/>
                  </a:cubicBezTo>
                  <a:lnTo>
                    <a:pt x="1535" y="465"/>
                  </a:lnTo>
                  <a:cubicBezTo>
                    <a:pt x="1535" y="215"/>
                    <a:pt x="1338" y="1"/>
                    <a:pt x="107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8"/>
            <p:cNvSpPr/>
            <p:nvPr/>
          </p:nvSpPr>
          <p:spPr>
            <a:xfrm rot="5400000">
              <a:off x="4111289" y="4925707"/>
              <a:ext cx="91111" cy="91111"/>
            </a:xfrm>
            <a:custGeom>
              <a:rect b="b" l="l" r="r" t="t"/>
              <a:pathLst>
                <a:path extrusionOk="0" h="1554" w="1554">
                  <a:moveTo>
                    <a:pt x="1089" y="304"/>
                  </a:moveTo>
                  <a:cubicBezTo>
                    <a:pt x="1178" y="304"/>
                    <a:pt x="1250" y="375"/>
                    <a:pt x="1250" y="465"/>
                  </a:cubicBezTo>
                  <a:lnTo>
                    <a:pt x="1250" y="1089"/>
                  </a:lnTo>
                  <a:cubicBezTo>
                    <a:pt x="1250" y="1161"/>
                    <a:pt x="1178" y="1232"/>
                    <a:pt x="1089" y="1232"/>
                  </a:cubicBezTo>
                  <a:lnTo>
                    <a:pt x="465" y="1232"/>
                  </a:lnTo>
                  <a:cubicBezTo>
                    <a:pt x="393" y="1232"/>
                    <a:pt x="322" y="1161"/>
                    <a:pt x="322" y="1089"/>
                  </a:cubicBezTo>
                  <a:lnTo>
                    <a:pt x="322" y="465"/>
                  </a:lnTo>
                  <a:cubicBezTo>
                    <a:pt x="322" y="375"/>
                    <a:pt x="393" y="304"/>
                    <a:pt x="465" y="304"/>
                  </a:cubicBezTo>
                  <a:close/>
                  <a:moveTo>
                    <a:pt x="465" y="1"/>
                  </a:moveTo>
                  <a:cubicBezTo>
                    <a:pt x="215" y="1"/>
                    <a:pt x="1" y="215"/>
                    <a:pt x="1" y="465"/>
                  </a:cubicBezTo>
                  <a:lnTo>
                    <a:pt x="1" y="1089"/>
                  </a:lnTo>
                  <a:cubicBezTo>
                    <a:pt x="1" y="1339"/>
                    <a:pt x="215" y="1553"/>
                    <a:pt x="465" y="1553"/>
                  </a:cubicBezTo>
                  <a:lnTo>
                    <a:pt x="1089" y="1553"/>
                  </a:lnTo>
                  <a:cubicBezTo>
                    <a:pt x="1339" y="1553"/>
                    <a:pt x="1553" y="1339"/>
                    <a:pt x="1553" y="1089"/>
                  </a:cubicBezTo>
                  <a:lnTo>
                    <a:pt x="1553" y="465"/>
                  </a:lnTo>
                  <a:cubicBezTo>
                    <a:pt x="1553" y="215"/>
                    <a:pt x="1339" y="1"/>
                    <a:pt x="108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8"/>
            <p:cNvSpPr/>
            <p:nvPr/>
          </p:nvSpPr>
          <p:spPr>
            <a:xfrm rot="5400000">
              <a:off x="4220107" y="5034524"/>
              <a:ext cx="91052" cy="91052"/>
            </a:xfrm>
            <a:custGeom>
              <a:rect b="b" l="l" r="r" t="t"/>
              <a:pathLst>
                <a:path extrusionOk="0" h="1553" w="1553">
                  <a:moveTo>
                    <a:pt x="1089" y="303"/>
                  </a:moveTo>
                  <a:cubicBezTo>
                    <a:pt x="1178" y="303"/>
                    <a:pt x="1249" y="375"/>
                    <a:pt x="1249" y="464"/>
                  </a:cubicBezTo>
                  <a:lnTo>
                    <a:pt x="1249" y="1089"/>
                  </a:lnTo>
                  <a:cubicBezTo>
                    <a:pt x="1249" y="1178"/>
                    <a:pt x="1178" y="1231"/>
                    <a:pt x="1089" y="1231"/>
                  </a:cubicBezTo>
                  <a:lnTo>
                    <a:pt x="464" y="1231"/>
                  </a:lnTo>
                  <a:cubicBezTo>
                    <a:pt x="375" y="1231"/>
                    <a:pt x="322" y="1178"/>
                    <a:pt x="322" y="1089"/>
                  </a:cubicBezTo>
                  <a:lnTo>
                    <a:pt x="322" y="464"/>
                  </a:lnTo>
                  <a:cubicBezTo>
                    <a:pt x="322" y="375"/>
                    <a:pt x="375" y="303"/>
                    <a:pt x="464" y="303"/>
                  </a:cubicBezTo>
                  <a:close/>
                  <a:moveTo>
                    <a:pt x="464" y="0"/>
                  </a:moveTo>
                  <a:cubicBezTo>
                    <a:pt x="214" y="0"/>
                    <a:pt x="0" y="214"/>
                    <a:pt x="0" y="464"/>
                  </a:cubicBezTo>
                  <a:lnTo>
                    <a:pt x="0" y="1089"/>
                  </a:lnTo>
                  <a:cubicBezTo>
                    <a:pt x="0" y="1338"/>
                    <a:pt x="214" y="1552"/>
                    <a:pt x="464" y="1552"/>
                  </a:cubicBezTo>
                  <a:lnTo>
                    <a:pt x="1089" y="1552"/>
                  </a:lnTo>
                  <a:cubicBezTo>
                    <a:pt x="1339" y="1552"/>
                    <a:pt x="1553" y="1338"/>
                    <a:pt x="1553" y="1089"/>
                  </a:cubicBezTo>
                  <a:lnTo>
                    <a:pt x="1553" y="464"/>
                  </a:lnTo>
                  <a:cubicBezTo>
                    <a:pt x="1553" y="214"/>
                    <a:pt x="1339" y="0"/>
                    <a:pt x="108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8"/>
            <p:cNvSpPr/>
            <p:nvPr/>
          </p:nvSpPr>
          <p:spPr>
            <a:xfrm rot="5400000">
              <a:off x="4002531" y="5034524"/>
              <a:ext cx="91052" cy="91052"/>
            </a:xfrm>
            <a:custGeom>
              <a:rect b="b" l="l" r="r" t="t"/>
              <a:pathLst>
                <a:path extrusionOk="0" h="1553" w="1553">
                  <a:moveTo>
                    <a:pt x="1089" y="304"/>
                  </a:moveTo>
                  <a:cubicBezTo>
                    <a:pt x="1178" y="304"/>
                    <a:pt x="1249" y="375"/>
                    <a:pt x="1249" y="464"/>
                  </a:cubicBezTo>
                  <a:lnTo>
                    <a:pt x="1249" y="1089"/>
                  </a:lnTo>
                  <a:cubicBezTo>
                    <a:pt x="1249" y="1160"/>
                    <a:pt x="1178" y="1232"/>
                    <a:pt x="1089" y="1232"/>
                  </a:cubicBezTo>
                  <a:lnTo>
                    <a:pt x="464" y="1232"/>
                  </a:lnTo>
                  <a:cubicBezTo>
                    <a:pt x="375" y="1232"/>
                    <a:pt x="322" y="1160"/>
                    <a:pt x="322" y="1089"/>
                  </a:cubicBezTo>
                  <a:lnTo>
                    <a:pt x="322" y="464"/>
                  </a:lnTo>
                  <a:cubicBezTo>
                    <a:pt x="322" y="375"/>
                    <a:pt x="375" y="304"/>
                    <a:pt x="464" y="304"/>
                  </a:cubicBezTo>
                  <a:close/>
                  <a:moveTo>
                    <a:pt x="464" y="0"/>
                  </a:moveTo>
                  <a:cubicBezTo>
                    <a:pt x="214" y="0"/>
                    <a:pt x="0" y="215"/>
                    <a:pt x="0" y="464"/>
                  </a:cubicBezTo>
                  <a:lnTo>
                    <a:pt x="0" y="1089"/>
                  </a:lnTo>
                  <a:cubicBezTo>
                    <a:pt x="0" y="1339"/>
                    <a:pt x="214" y="1553"/>
                    <a:pt x="464" y="1553"/>
                  </a:cubicBezTo>
                  <a:lnTo>
                    <a:pt x="1089" y="1553"/>
                  </a:lnTo>
                  <a:cubicBezTo>
                    <a:pt x="1339" y="1553"/>
                    <a:pt x="1553" y="1339"/>
                    <a:pt x="1553" y="1089"/>
                  </a:cubicBezTo>
                  <a:lnTo>
                    <a:pt x="1553" y="464"/>
                  </a:lnTo>
                  <a:cubicBezTo>
                    <a:pt x="1553" y="215"/>
                    <a:pt x="1339" y="0"/>
                    <a:pt x="1089"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8"/>
            <p:cNvSpPr/>
            <p:nvPr/>
          </p:nvSpPr>
          <p:spPr>
            <a:xfrm rot="5400000">
              <a:off x="4111319" y="4816919"/>
              <a:ext cx="91052" cy="91111"/>
            </a:xfrm>
            <a:custGeom>
              <a:rect b="b" l="l" r="r" t="t"/>
              <a:pathLst>
                <a:path extrusionOk="0" h="1554" w="1553">
                  <a:moveTo>
                    <a:pt x="1088" y="304"/>
                  </a:moveTo>
                  <a:cubicBezTo>
                    <a:pt x="1178" y="304"/>
                    <a:pt x="1249" y="375"/>
                    <a:pt x="1249" y="465"/>
                  </a:cubicBezTo>
                  <a:lnTo>
                    <a:pt x="1249" y="1089"/>
                  </a:lnTo>
                  <a:cubicBezTo>
                    <a:pt x="1249" y="1161"/>
                    <a:pt x="1178" y="1232"/>
                    <a:pt x="1088" y="1232"/>
                  </a:cubicBezTo>
                  <a:lnTo>
                    <a:pt x="464" y="1232"/>
                  </a:lnTo>
                  <a:cubicBezTo>
                    <a:pt x="393" y="1232"/>
                    <a:pt x="321" y="1161"/>
                    <a:pt x="321" y="1089"/>
                  </a:cubicBezTo>
                  <a:lnTo>
                    <a:pt x="321" y="465"/>
                  </a:lnTo>
                  <a:cubicBezTo>
                    <a:pt x="321" y="375"/>
                    <a:pt x="393" y="304"/>
                    <a:pt x="464" y="304"/>
                  </a:cubicBezTo>
                  <a:close/>
                  <a:moveTo>
                    <a:pt x="464" y="1"/>
                  </a:moveTo>
                  <a:cubicBezTo>
                    <a:pt x="214" y="1"/>
                    <a:pt x="0" y="215"/>
                    <a:pt x="0" y="465"/>
                  </a:cubicBezTo>
                  <a:lnTo>
                    <a:pt x="0" y="1089"/>
                  </a:lnTo>
                  <a:cubicBezTo>
                    <a:pt x="0" y="1339"/>
                    <a:pt x="214" y="1553"/>
                    <a:pt x="464" y="1553"/>
                  </a:cubicBezTo>
                  <a:lnTo>
                    <a:pt x="1088" y="1553"/>
                  </a:lnTo>
                  <a:cubicBezTo>
                    <a:pt x="1338" y="1553"/>
                    <a:pt x="1552" y="1339"/>
                    <a:pt x="1552" y="1089"/>
                  </a:cubicBezTo>
                  <a:lnTo>
                    <a:pt x="1552" y="465"/>
                  </a:lnTo>
                  <a:cubicBezTo>
                    <a:pt x="1552" y="215"/>
                    <a:pt x="1338" y="1"/>
                    <a:pt x="1088"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2" name="Google Shape;4592;p68"/>
          <p:cNvGrpSpPr/>
          <p:nvPr/>
        </p:nvGrpSpPr>
        <p:grpSpPr>
          <a:xfrm>
            <a:off x="3909845" y="14964375"/>
            <a:ext cx="517277" cy="609957"/>
            <a:chOff x="3894769" y="16763573"/>
            <a:chExt cx="525208" cy="619309"/>
          </a:xfrm>
        </p:grpSpPr>
        <p:sp>
          <p:nvSpPr>
            <p:cNvPr id="4593" name="Google Shape;4593;p68"/>
            <p:cNvSpPr/>
            <p:nvPr/>
          </p:nvSpPr>
          <p:spPr>
            <a:xfrm rot="5400000">
              <a:off x="3857275" y="16873240"/>
              <a:ext cx="599492" cy="398919"/>
            </a:xfrm>
            <a:custGeom>
              <a:rect b="b" l="l" r="r" t="t"/>
              <a:pathLst>
                <a:path extrusionOk="0" h="6804" w="10225">
                  <a:moveTo>
                    <a:pt x="303" y="1"/>
                  </a:moveTo>
                  <a:cubicBezTo>
                    <a:pt x="132" y="1"/>
                    <a:pt x="1" y="148"/>
                    <a:pt x="1" y="309"/>
                  </a:cubicBezTo>
                  <a:lnTo>
                    <a:pt x="1" y="6037"/>
                  </a:lnTo>
                  <a:lnTo>
                    <a:pt x="1" y="6483"/>
                  </a:lnTo>
                  <a:lnTo>
                    <a:pt x="1" y="6501"/>
                  </a:lnTo>
                  <a:cubicBezTo>
                    <a:pt x="1" y="6518"/>
                    <a:pt x="1" y="6554"/>
                    <a:pt x="19" y="6590"/>
                  </a:cubicBezTo>
                  <a:cubicBezTo>
                    <a:pt x="36" y="6661"/>
                    <a:pt x="72" y="6715"/>
                    <a:pt x="126" y="6750"/>
                  </a:cubicBezTo>
                  <a:lnTo>
                    <a:pt x="143" y="6750"/>
                  </a:lnTo>
                  <a:cubicBezTo>
                    <a:pt x="179" y="6768"/>
                    <a:pt x="197" y="6786"/>
                    <a:pt x="233" y="6786"/>
                  </a:cubicBezTo>
                  <a:cubicBezTo>
                    <a:pt x="233" y="6786"/>
                    <a:pt x="233" y="6786"/>
                    <a:pt x="251" y="6804"/>
                  </a:cubicBezTo>
                  <a:lnTo>
                    <a:pt x="358" y="6804"/>
                  </a:lnTo>
                  <a:cubicBezTo>
                    <a:pt x="358" y="6786"/>
                    <a:pt x="358" y="6786"/>
                    <a:pt x="375" y="6786"/>
                  </a:cubicBezTo>
                  <a:cubicBezTo>
                    <a:pt x="393" y="6786"/>
                    <a:pt x="429" y="6768"/>
                    <a:pt x="447" y="6750"/>
                  </a:cubicBezTo>
                  <a:lnTo>
                    <a:pt x="465" y="6750"/>
                  </a:lnTo>
                  <a:cubicBezTo>
                    <a:pt x="518" y="6715"/>
                    <a:pt x="572" y="6661"/>
                    <a:pt x="590" y="6590"/>
                  </a:cubicBezTo>
                  <a:cubicBezTo>
                    <a:pt x="607" y="6554"/>
                    <a:pt x="607" y="6518"/>
                    <a:pt x="607" y="6501"/>
                  </a:cubicBezTo>
                  <a:lnTo>
                    <a:pt x="3391" y="6501"/>
                  </a:lnTo>
                  <a:cubicBezTo>
                    <a:pt x="4890" y="6501"/>
                    <a:pt x="6139" y="5412"/>
                    <a:pt x="6424" y="4003"/>
                  </a:cubicBezTo>
                  <a:cubicBezTo>
                    <a:pt x="6424" y="4020"/>
                    <a:pt x="6424" y="4020"/>
                    <a:pt x="6424" y="4038"/>
                  </a:cubicBezTo>
                  <a:lnTo>
                    <a:pt x="7138" y="4038"/>
                  </a:lnTo>
                  <a:cubicBezTo>
                    <a:pt x="7655" y="4038"/>
                    <a:pt x="8066" y="4449"/>
                    <a:pt x="8066" y="4984"/>
                  </a:cubicBezTo>
                  <a:lnTo>
                    <a:pt x="8066" y="5412"/>
                  </a:lnTo>
                  <a:lnTo>
                    <a:pt x="9618" y="5412"/>
                  </a:lnTo>
                  <a:lnTo>
                    <a:pt x="9618" y="5716"/>
                  </a:lnTo>
                  <a:lnTo>
                    <a:pt x="10225" y="5716"/>
                  </a:lnTo>
                  <a:lnTo>
                    <a:pt x="10225" y="5252"/>
                  </a:lnTo>
                  <a:lnTo>
                    <a:pt x="10225" y="1076"/>
                  </a:lnTo>
                  <a:lnTo>
                    <a:pt x="9618" y="1076"/>
                  </a:lnTo>
                  <a:lnTo>
                    <a:pt x="9618" y="1398"/>
                  </a:lnTo>
                  <a:lnTo>
                    <a:pt x="8066" y="1398"/>
                  </a:lnTo>
                  <a:lnTo>
                    <a:pt x="8066" y="1844"/>
                  </a:lnTo>
                  <a:cubicBezTo>
                    <a:pt x="8066" y="2361"/>
                    <a:pt x="7655" y="2772"/>
                    <a:pt x="7138" y="2772"/>
                  </a:cubicBezTo>
                  <a:lnTo>
                    <a:pt x="6424" y="2772"/>
                  </a:lnTo>
                  <a:cubicBezTo>
                    <a:pt x="6434" y="2822"/>
                    <a:pt x="6439" y="2867"/>
                    <a:pt x="6444" y="2913"/>
                  </a:cubicBezTo>
                  <a:lnTo>
                    <a:pt x="6444" y="2913"/>
                  </a:lnTo>
                  <a:cubicBezTo>
                    <a:pt x="6201" y="1448"/>
                    <a:pt x="4923" y="309"/>
                    <a:pt x="3391" y="309"/>
                  </a:cubicBezTo>
                  <a:lnTo>
                    <a:pt x="607" y="309"/>
                  </a:lnTo>
                  <a:lnTo>
                    <a:pt x="607" y="327"/>
                  </a:lnTo>
                  <a:cubicBezTo>
                    <a:pt x="607" y="166"/>
                    <a:pt x="500" y="42"/>
                    <a:pt x="358" y="6"/>
                  </a:cubicBezTo>
                  <a:cubicBezTo>
                    <a:pt x="339" y="3"/>
                    <a:pt x="321" y="1"/>
                    <a:pt x="3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8"/>
            <p:cNvSpPr/>
            <p:nvPr/>
          </p:nvSpPr>
          <p:spPr>
            <a:xfrm rot="5400000">
              <a:off x="4211224" y="17364501"/>
              <a:ext cx="18879" cy="17882"/>
            </a:xfrm>
            <a:custGeom>
              <a:rect b="b" l="l" r="r" t="t"/>
              <a:pathLst>
                <a:path extrusionOk="0" h="305" w="322">
                  <a:moveTo>
                    <a:pt x="1" y="1"/>
                  </a:moveTo>
                  <a:lnTo>
                    <a:pt x="1" y="304"/>
                  </a:lnTo>
                  <a:lnTo>
                    <a:pt x="322" y="304"/>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8"/>
            <p:cNvSpPr/>
            <p:nvPr/>
          </p:nvSpPr>
          <p:spPr>
            <a:xfrm rot="5400000">
              <a:off x="3847718" y="16810624"/>
              <a:ext cx="619309" cy="525208"/>
            </a:xfrm>
            <a:custGeom>
              <a:rect b="b" l="l" r="r" t="t"/>
              <a:pathLst>
                <a:path extrusionOk="0" h="8958" w="10563">
                  <a:moveTo>
                    <a:pt x="4175" y="322"/>
                  </a:moveTo>
                  <a:cubicBezTo>
                    <a:pt x="4835" y="322"/>
                    <a:pt x="5121" y="928"/>
                    <a:pt x="5264" y="1428"/>
                  </a:cubicBezTo>
                  <a:lnTo>
                    <a:pt x="5353" y="1785"/>
                  </a:lnTo>
                  <a:cubicBezTo>
                    <a:pt x="4835" y="1428"/>
                    <a:pt x="4211" y="1249"/>
                    <a:pt x="3569" y="1249"/>
                  </a:cubicBezTo>
                  <a:lnTo>
                    <a:pt x="1856" y="1249"/>
                  </a:lnTo>
                  <a:lnTo>
                    <a:pt x="1856" y="786"/>
                  </a:lnTo>
                  <a:cubicBezTo>
                    <a:pt x="1856" y="518"/>
                    <a:pt x="2070" y="322"/>
                    <a:pt x="2320" y="322"/>
                  </a:cubicBezTo>
                  <a:close/>
                  <a:moveTo>
                    <a:pt x="8083" y="3694"/>
                  </a:moveTo>
                  <a:lnTo>
                    <a:pt x="8083" y="5282"/>
                  </a:lnTo>
                  <a:cubicBezTo>
                    <a:pt x="7887" y="5068"/>
                    <a:pt x="7619" y="4943"/>
                    <a:pt x="7316" y="4943"/>
                  </a:cubicBezTo>
                  <a:lnTo>
                    <a:pt x="6780" y="4943"/>
                  </a:lnTo>
                  <a:cubicBezTo>
                    <a:pt x="6798" y="4800"/>
                    <a:pt x="6798" y="4640"/>
                    <a:pt x="6798" y="4479"/>
                  </a:cubicBezTo>
                  <a:cubicBezTo>
                    <a:pt x="6798" y="4336"/>
                    <a:pt x="6798" y="4176"/>
                    <a:pt x="6780" y="4015"/>
                  </a:cubicBezTo>
                  <a:lnTo>
                    <a:pt x="7316" y="4015"/>
                  </a:lnTo>
                  <a:cubicBezTo>
                    <a:pt x="7619" y="4015"/>
                    <a:pt x="7887" y="3890"/>
                    <a:pt x="8083" y="3694"/>
                  </a:cubicBezTo>
                  <a:close/>
                  <a:moveTo>
                    <a:pt x="9635" y="2623"/>
                  </a:moveTo>
                  <a:lnTo>
                    <a:pt x="9635" y="6335"/>
                  </a:lnTo>
                  <a:lnTo>
                    <a:pt x="8386" y="6335"/>
                  </a:lnTo>
                  <a:lnTo>
                    <a:pt x="8386" y="2623"/>
                  </a:lnTo>
                  <a:close/>
                  <a:moveTo>
                    <a:pt x="461" y="1247"/>
                  </a:moveTo>
                  <a:cubicBezTo>
                    <a:pt x="553" y="1247"/>
                    <a:pt x="625" y="1312"/>
                    <a:pt x="625" y="1392"/>
                  </a:cubicBezTo>
                  <a:lnTo>
                    <a:pt x="625" y="7566"/>
                  </a:lnTo>
                  <a:cubicBezTo>
                    <a:pt x="625" y="7637"/>
                    <a:pt x="571" y="7709"/>
                    <a:pt x="500" y="7726"/>
                  </a:cubicBezTo>
                  <a:cubicBezTo>
                    <a:pt x="491" y="7728"/>
                    <a:pt x="481" y="7729"/>
                    <a:pt x="472" y="7729"/>
                  </a:cubicBezTo>
                  <a:cubicBezTo>
                    <a:pt x="393" y="7729"/>
                    <a:pt x="321" y="7662"/>
                    <a:pt x="321" y="7566"/>
                  </a:cubicBezTo>
                  <a:lnTo>
                    <a:pt x="321" y="1392"/>
                  </a:lnTo>
                  <a:cubicBezTo>
                    <a:pt x="321" y="1321"/>
                    <a:pt x="357" y="1267"/>
                    <a:pt x="428" y="1249"/>
                  </a:cubicBezTo>
                  <a:cubicBezTo>
                    <a:pt x="440" y="1248"/>
                    <a:pt x="450" y="1247"/>
                    <a:pt x="461" y="1247"/>
                  </a:cubicBezTo>
                  <a:close/>
                  <a:moveTo>
                    <a:pt x="3569" y="1553"/>
                  </a:moveTo>
                  <a:cubicBezTo>
                    <a:pt x="4336" y="1553"/>
                    <a:pt x="5085" y="1856"/>
                    <a:pt x="5638" y="2409"/>
                  </a:cubicBezTo>
                  <a:cubicBezTo>
                    <a:pt x="6192" y="2962"/>
                    <a:pt x="6495" y="3712"/>
                    <a:pt x="6495" y="4479"/>
                  </a:cubicBezTo>
                  <a:cubicBezTo>
                    <a:pt x="6495" y="5264"/>
                    <a:pt x="6192" y="5996"/>
                    <a:pt x="5638" y="6567"/>
                  </a:cubicBezTo>
                  <a:cubicBezTo>
                    <a:pt x="5085" y="7120"/>
                    <a:pt x="4336" y="7423"/>
                    <a:pt x="3569" y="7423"/>
                  </a:cubicBezTo>
                  <a:lnTo>
                    <a:pt x="2784" y="7423"/>
                  </a:lnTo>
                  <a:lnTo>
                    <a:pt x="2784" y="7726"/>
                  </a:lnTo>
                  <a:lnTo>
                    <a:pt x="3569" y="7726"/>
                  </a:lnTo>
                  <a:cubicBezTo>
                    <a:pt x="4211" y="7726"/>
                    <a:pt x="4835" y="7530"/>
                    <a:pt x="5353" y="7173"/>
                  </a:cubicBezTo>
                  <a:lnTo>
                    <a:pt x="5353" y="7173"/>
                  </a:lnTo>
                  <a:lnTo>
                    <a:pt x="5264" y="7530"/>
                  </a:lnTo>
                  <a:cubicBezTo>
                    <a:pt x="5014" y="8458"/>
                    <a:pt x="4532" y="8654"/>
                    <a:pt x="4175" y="8654"/>
                  </a:cubicBezTo>
                  <a:lnTo>
                    <a:pt x="2320" y="8654"/>
                  </a:lnTo>
                  <a:cubicBezTo>
                    <a:pt x="2070" y="8654"/>
                    <a:pt x="1856" y="8440"/>
                    <a:pt x="1856" y="8190"/>
                  </a:cubicBezTo>
                  <a:lnTo>
                    <a:pt x="1856" y="7726"/>
                  </a:lnTo>
                  <a:lnTo>
                    <a:pt x="2480" y="7726"/>
                  </a:lnTo>
                  <a:lnTo>
                    <a:pt x="2480" y="7423"/>
                  </a:lnTo>
                  <a:lnTo>
                    <a:pt x="928" y="7423"/>
                  </a:lnTo>
                  <a:lnTo>
                    <a:pt x="928" y="1553"/>
                  </a:lnTo>
                  <a:close/>
                  <a:moveTo>
                    <a:pt x="2320" y="1"/>
                  </a:moveTo>
                  <a:cubicBezTo>
                    <a:pt x="1891" y="1"/>
                    <a:pt x="1552" y="357"/>
                    <a:pt x="1552" y="786"/>
                  </a:cubicBezTo>
                  <a:lnTo>
                    <a:pt x="1552" y="1249"/>
                  </a:lnTo>
                  <a:lnTo>
                    <a:pt x="910" y="1249"/>
                  </a:lnTo>
                  <a:cubicBezTo>
                    <a:pt x="843" y="1064"/>
                    <a:pt x="664" y="927"/>
                    <a:pt x="450" y="927"/>
                  </a:cubicBezTo>
                  <a:cubicBezTo>
                    <a:pt x="437" y="927"/>
                    <a:pt x="424" y="927"/>
                    <a:pt x="411" y="928"/>
                  </a:cubicBezTo>
                  <a:cubicBezTo>
                    <a:pt x="179" y="964"/>
                    <a:pt x="0" y="1160"/>
                    <a:pt x="0" y="1410"/>
                  </a:cubicBezTo>
                  <a:lnTo>
                    <a:pt x="0" y="7566"/>
                  </a:lnTo>
                  <a:cubicBezTo>
                    <a:pt x="0" y="7798"/>
                    <a:pt x="179" y="8012"/>
                    <a:pt x="411" y="8030"/>
                  </a:cubicBezTo>
                  <a:cubicBezTo>
                    <a:pt x="435" y="8033"/>
                    <a:pt x="458" y="8035"/>
                    <a:pt x="481" y="8035"/>
                  </a:cubicBezTo>
                  <a:cubicBezTo>
                    <a:pt x="682" y="8035"/>
                    <a:pt x="846" y="7902"/>
                    <a:pt x="910" y="7726"/>
                  </a:cubicBezTo>
                  <a:lnTo>
                    <a:pt x="1552" y="7726"/>
                  </a:lnTo>
                  <a:lnTo>
                    <a:pt x="1552" y="8190"/>
                  </a:lnTo>
                  <a:cubicBezTo>
                    <a:pt x="1552" y="8618"/>
                    <a:pt x="1891" y="8958"/>
                    <a:pt x="2320" y="8958"/>
                  </a:cubicBezTo>
                  <a:lnTo>
                    <a:pt x="4175" y="8958"/>
                  </a:lnTo>
                  <a:cubicBezTo>
                    <a:pt x="4835" y="8958"/>
                    <a:pt x="5335" y="8494"/>
                    <a:pt x="5567" y="7619"/>
                  </a:cubicBezTo>
                  <a:lnTo>
                    <a:pt x="5763" y="6852"/>
                  </a:lnTo>
                  <a:cubicBezTo>
                    <a:pt x="5799" y="6834"/>
                    <a:pt x="5817" y="6799"/>
                    <a:pt x="5853" y="6781"/>
                  </a:cubicBezTo>
                  <a:cubicBezTo>
                    <a:pt x="6281" y="6352"/>
                    <a:pt x="6566" y="5835"/>
                    <a:pt x="6709" y="5264"/>
                  </a:cubicBezTo>
                  <a:lnTo>
                    <a:pt x="7316" y="5264"/>
                  </a:lnTo>
                  <a:cubicBezTo>
                    <a:pt x="7744" y="5264"/>
                    <a:pt x="8083" y="5603"/>
                    <a:pt x="8083" y="6031"/>
                  </a:cubicBezTo>
                  <a:lnTo>
                    <a:pt x="8083" y="6638"/>
                  </a:lnTo>
                  <a:lnTo>
                    <a:pt x="9635" y="6638"/>
                  </a:lnTo>
                  <a:lnTo>
                    <a:pt x="9635" y="6941"/>
                  </a:lnTo>
                  <a:lnTo>
                    <a:pt x="10563" y="6941"/>
                  </a:lnTo>
                  <a:lnTo>
                    <a:pt x="10563" y="3855"/>
                  </a:lnTo>
                  <a:lnTo>
                    <a:pt x="10242" y="3855"/>
                  </a:lnTo>
                  <a:lnTo>
                    <a:pt x="10242" y="6638"/>
                  </a:lnTo>
                  <a:lnTo>
                    <a:pt x="9938" y="6638"/>
                  </a:lnTo>
                  <a:lnTo>
                    <a:pt x="9938" y="2320"/>
                  </a:lnTo>
                  <a:lnTo>
                    <a:pt x="10242" y="2320"/>
                  </a:lnTo>
                  <a:lnTo>
                    <a:pt x="10242" y="2927"/>
                  </a:lnTo>
                  <a:lnTo>
                    <a:pt x="10563" y="2927"/>
                  </a:lnTo>
                  <a:lnTo>
                    <a:pt x="10563" y="1999"/>
                  </a:lnTo>
                  <a:lnTo>
                    <a:pt x="9635" y="1999"/>
                  </a:lnTo>
                  <a:lnTo>
                    <a:pt x="9635" y="2320"/>
                  </a:lnTo>
                  <a:lnTo>
                    <a:pt x="8083" y="2320"/>
                  </a:lnTo>
                  <a:lnTo>
                    <a:pt x="8083" y="2945"/>
                  </a:lnTo>
                  <a:cubicBezTo>
                    <a:pt x="8083" y="3373"/>
                    <a:pt x="7744" y="3712"/>
                    <a:pt x="7316" y="3712"/>
                  </a:cubicBezTo>
                  <a:lnTo>
                    <a:pt x="6709" y="3712"/>
                  </a:lnTo>
                  <a:cubicBezTo>
                    <a:pt x="6566" y="3141"/>
                    <a:pt x="6281" y="2623"/>
                    <a:pt x="5853" y="2195"/>
                  </a:cubicBezTo>
                  <a:cubicBezTo>
                    <a:pt x="5817" y="2159"/>
                    <a:pt x="5799" y="2142"/>
                    <a:pt x="5763" y="2106"/>
                  </a:cubicBezTo>
                  <a:lnTo>
                    <a:pt x="5567" y="1357"/>
                  </a:lnTo>
                  <a:cubicBezTo>
                    <a:pt x="5335" y="482"/>
                    <a:pt x="4835" y="1"/>
                    <a:pt x="417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8"/>
            <p:cNvSpPr/>
            <p:nvPr/>
          </p:nvSpPr>
          <p:spPr>
            <a:xfrm rot="5400000">
              <a:off x="4102964" y="16950837"/>
              <a:ext cx="108817" cy="54409"/>
            </a:xfrm>
            <a:custGeom>
              <a:rect b="b" l="l" r="r" t="t"/>
              <a:pathLst>
                <a:path extrusionOk="0" h="928" w="1856">
                  <a:moveTo>
                    <a:pt x="1535" y="0"/>
                  </a:moveTo>
                  <a:lnTo>
                    <a:pt x="1535" y="321"/>
                  </a:lnTo>
                  <a:lnTo>
                    <a:pt x="0" y="321"/>
                  </a:lnTo>
                  <a:lnTo>
                    <a:pt x="0" y="928"/>
                  </a:lnTo>
                  <a:lnTo>
                    <a:pt x="303" y="928"/>
                  </a:lnTo>
                  <a:lnTo>
                    <a:pt x="303" y="625"/>
                  </a:lnTo>
                  <a:lnTo>
                    <a:pt x="1535" y="625"/>
                  </a:lnTo>
                  <a:lnTo>
                    <a:pt x="1535" y="928"/>
                  </a:lnTo>
                  <a:lnTo>
                    <a:pt x="1856" y="928"/>
                  </a:lnTo>
                  <a:lnTo>
                    <a:pt x="185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8"/>
            <p:cNvSpPr/>
            <p:nvPr/>
          </p:nvSpPr>
          <p:spPr>
            <a:xfrm rot="5400000">
              <a:off x="4048555" y="16869224"/>
              <a:ext cx="217635" cy="217635"/>
            </a:xfrm>
            <a:custGeom>
              <a:rect b="b" l="l" r="r" t="t"/>
              <a:pathLst>
                <a:path extrusionOk="0" h="3712" w="3712">
                  <a:moveTo>
                    <a:pt x="1856" y="322"/>
                  </a:moveTo>
                  <a:cubicBezTo>
                    <a:pt x="2712" y="322"/>
                    <a:pt x="3408" y="1017"/>
                    <a:pt x="3408" y="1856"/>
                  </a:cubicBezTo>
                  <a:cubicBezTo>
                    <a:pt x="3408" y="2712"/>
                    <a:pt x="2712" y="3408"/>
                    <a:pt x="1856" y="3408"/>
                  </a:cubicBezTo>
                  <a:cubicBezTo>
                    <a:pt x="1017" y="3408"/>
                    <a:pt x="321" y="2712"/>
                    <a:pt x="321" y="1856"/>
                  </a:cubicBezTo>
                  <a:cubicBezTo>
                    <a:pt x="321" y="1017"/>
                    <a:pt x="1017" y="322"/>
                    <a:pt x="1856" y="322"/>
                  </a:cubicBezTo>
                  <a:close/>
                  <a:moveTo>
                    <a:pt x="1856" y="0"/>
                  </a:moveTo>
                  <a:cubicBezTo>
                    <a:pt x="839" y="0"/>
                    <a:pt x="0" y="839"/>
                    <a:pt x="0" y="1856"/>
                  </a:cubicBezTo>
                  <a:cubicBezTo>
                    <a:pt x="0" y="2891"/>
                    <a:pt x="839" y="3712"/>
                    <a:pt x="1856" y="3712"/>
                  </a:cubicBezTo>
                  <a:cubicBezTo>
                    <a:pt x="2891" y="3712"/>
                    <a:pt x="3711" y="2891"/>
                    <a:pt x="3711" y="1856"/>
                  </a:cubicBezTo>
                  <a:cubicBezTo>
                    <a:pt x="3711" y="839"/>
                    <a:pt x="2891" y="0"/>
                    <a:pt x="1856"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8"/>
            <p:cNvSpPr/>
            <p:nvPr/>
          </p:nvSpPr>
          <p:spPr>
            <a:xfrm rot="5400000">
              <a:off x="4147933" y="17245805"/>
              <a:ext cx="17824" cy="91111"/>
            </a:xfrm>
            <a:custGeom>
              <a:rect b="b" l="l" r="r" t="t"/>
              <a:pathLst>
                <a:path extrusionOk="0" h="1554" w="304">
                  <a:moveTo>
                    <a:pt x="0" y="1"/>
                  </a:moveTo>
                  <a:lnTo>
                    <a:pt x="0" y="1553"/>
                  </a:lnTo>
                  <a:lnTo>
                    <a:pt x="303" y="1553"/>
                  </a:lnTo>
                  <a:lnTo>
                    <a:pt x="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9" name="Google Shape;4599;p68"/>
          <p:cNvGrpSpPr/>
          <p:nvPr/>
        </p:nvGrpSpPr>
        <p:grpSpPr>
          <a:xfrm>
            <a:off x="3900548" y="13612110"/>
            <a:ext cx="534831" cy="625952"/>
            <a:chOff x="3885329" y="15390576"/>
            <a:chExt cx="543031" cy="635549"/>
          </a:xfrm>
        </p:grpSpPr>
        <p:sp>
          <p:nvSpPr>
            <p:cNvPr id="4600" name="Google Shape;4600;p68"/>
            <p:cNvSpPr/>
            <p:nvPr/>
          </p:nvSpPr>
          <p:spPr>
            <a:xfrm rot="5400000">
              <a:off x="3965887" y="15563651"/>
              <a:ext cx="380860" cy="525208"/>
            </a:xfrm>
            <a:custGeom>
              <a:rect b="b" l="l" r="r" t="t"/>
              <a:pathLst>
                <a:path extrusionOk="0" h="8958" w="6496">
                  <a:moveTo>
                    <a:pt x="4943" y="0"/>
                  </a:moveTo>
                  <a:lnTo>
                    <a:pt x="4943" y="2927"/>
                  </a:lnTo>
                  <a:cubicBezTo>
                    <a:pt x="4943" y="2588"/>
                    <a:pt x="4658" y="2302"/>
                    <a:pt x="4319" y="2302"/>
                  </a:cubicBezTo>
                  <a:cubicBezTo>
                    <a:pt x="4319" y="1963"/>
                    <a:pt x="4051" y="1678"/>
                    <a:pt x="3712" y="1678"/>
                  </a:cubicBezTo>
                  <a:lnTo>
                    <a:pt x="1" y="1678"/>
                  </a:lnTo>
                  <a:lnTo>
                    <a:pt x="1" y="6798"/>
                  </a:lnTo>
                  <a:lnTo>
                    <a:pt x="1" y="7244"/>
                  </a:lnTo>
                  <a:lnTo>
                    <a:pt x="3712" y="7244"/>
                  </a:lnTo>
                  <a:cubicBezTo>
                    <a:pt x="4051" y="7244"/>
                    <a:pt x="4319" y="6977"/>
                    <a:pt x="4319" y="6638"/>
                  </a:cubicBezTo>
                  <a:cubicBezTo>
                    <a:pt x="4658" y="6638"/>
                    <a:pt x="4943" y="6352"/>
                    <a:pt x="4943" y="6013"/>
                  </a:cubicBezTo>
                  <a:lnTo>
                    <a:pt x="4943" y="8476"/>
                  </a:lnTo>
                  <a:lnTo>
                    <a:pt x="4943" y="8940"/>
                  </a:lnTo>
                  <a:lnTo>
                    <a:pt x="4943" y="8957"/>
                  </a:lnTo>
                  <a:lnTo>
                    <a:pt x="5568" y="8957"/>
                  </a:lnTo>
                  <a:cubicBezTo>
                    <a:pt x="5728" y="8957"/>
                    <a:pt x="5871" y="8815"/>
                    <a:pt x="5871" y="8654"/>
                  </a:cubicBezTo>
                  <a:lnTo>
                    <a:pt x="5871" y="8636"/>
                  </a:lnTo>
                  <a:lnTo>
                    <a:pt x="5871" y="8190"/>
                  </a:lnTo>
                  <a:lnTo>
                    <a:pt x="5871" y="8012"/>
                  </a:lnTo>
                  <a:cubicBezTo>
                    <a:pt x="6210" y="8012"/>
                    <a:pt x="6495" y="7744"/>
                    <a:pt x="6495" y="7405"/>
                  </a:cubicBezTo>
                  <a:lnTo>
                    <a:pt x="6495" y="1535"/>
                  </a:lnTo>
                  <a:cubicBezTo>
                    <a:pt x="6495" y="1196"/>
                    <a:pt x="6210" y="910"/>
                    <a:pt x="5871" y="910"/>
                  </a:cubicBezTo>
                  <a:lnTo>
                    <a:pt x="5871" y="304"/>
                  </a:lnTo>
                  <a:cubicBezTo>
                    <a:pt x="5871" y="143"/>
                    <a:pt x="5728" y="0"/>
                    <a:pt x="556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8"/>
            <p:cNvSpPr/>
            <p:nvPr/>
          </p:nvSpPr>
          <p:spPr>
            <a:xfrm rot="5400000">
              <a:off x="4063183" y="15392657"/>
              <a:ext cx="187792" cy="183629"/>
            </a:xfrm>
            <a:custGeom>
              <a:rect b="b" l="l" r="r" t="t"/>
              <a:pathLst>
                <a:path extrusionOk="0" h="3132" w="3203">
                  <a:moveTo>
                    <a:pt x="1291" y="0"/>
                  </a:moveTo>
                  <a:cubicBezTo>
                    <a:pt x="557" y="0"/>
                    <a:pt x="1" y="865"/>
                    <a:pt x="919" y="1561"/>
                  </a:cubicBezTo>
                  <a:cubicBezTo>
                    <a:pt x="687" y="1757"/>
                    <a:pt x="544" y="1954"/>
                    <a:pt x="472" y="2132"/>
                  </a:cubicBezTo>
                  <a:cubicBezTo>
                    <a:pt x="472" y="2132"/>
                    <a:pt x="472" y="2150"/>
                    <a:pt x="472" y="2150"/>
                  </a:cubicBezTo>
                  <a:cubicBezTo>
                    <a:pt x="472" y="2168"/>
                    <a:pt x="455" y="2185"/>
                    <a:pt x="455" y="2203"/>
                  </a:cubicBezTo>
                  <a:cubicBezTo>
                    <a:pt x="455" y="2239"/>
                    <a:pt x="455" y="2257"/>
                    <a:pt x="437" y="2293"/>
                  </a:cubicBezTo>
                  <a:cubicBezTo>
                    <a:pt x="437" y="2310"/>
                    <a:pt x="437" y="2328"/>
                    <a:pt x="437" y="2346"/>
                  </a:cubicBezTo>
                  <a:cubicBezTo>
                    <a:pt x="437" y="2382"/>
                    <a:pt x="437" y="2417"/>
                    <a:pt x="437" y="2453"/>
                  </a:cubicBezTo>
                  <a:cubicBezTo>
                    <a:pt x="455" y="2453"/>
                    <a:pt x="455" y="2471"/>
                    <a:pt x="455" y="2471"/>
                  </a:cubicBezTo>
                  <a:cubicBezTo>
                    <a:pt x="455" y="2507"/>
                    <a:pt x="472" y="2542"/>
                    <a:pt x="472" y="2578"/>
                  </a:cubicBezTo>
                  <a:cubicBezTo>
                    <a:pt x="472" y="2596"/>
                    <a:pt x="490" y="2614"/>
                    <a:pt x="490" y="2632"/>
                  </a:cubicBezTo>
                  <a:cubicBezTo>
                    <a:pt x="508" y="2649"/>
                    <a:pt x="508" y="2685"/>
                    <a:pt x="526" y="2703"/>
                  </a:cubicBezTo>
                  <a:cubicBezTo>
                    <a:pt x="544" y="2721"/>
                    <a:pt x="544" y="2721"/>
                    <a:pt x="544" y="2739"/>
                  </a:cubicBezTo>
                  <a:cubicBezTo>
                    <a:pt x="562" y="2774"/>
                    <a:pt x="580" y="2792"/>
                    <a:pt x="615" y="2810"/>
                  </a:cubicBezTo>
                  <a:cubicBezTo>
                    <a:pt x="615" y="2828"/>
                    <a:pt x="615" y="2828"/>
                    <a:pt x="615" y="2846"/>
                  </a:cubicBezTo>
                  <a:cubicBezTo>
                    <a:pt x="651" y="2864"/>
                    <a:pt x="687" y="2899"/>
                    <a:pt x="722" y="2935"/>
                  </a:cubicBezTo>
                  <a:cubicBezTo>
                    <a:pt x="722" y="2935"/>
                    <a:pt x="740" y="2935"/>
                    <a:pt x="740" y="2953"/>
                  </a:cubicBezTo>
                  <a:cubicBezTo>
                    <a:pt x="758" y="2971"/>
                    <a:pt x="794" y="2988"/>
                    <a:pt x="811" y="3006"/>
                  </a:cubicBezTo>
                  <a:cubicBezTo>
                    <a:pt x="829" y="3006"/>
                    <a:pt x="847" y="3024"/>
                    <a:pt x="865" y="3024"/>
                  </a:cubicBezTo>
                  <a:cubicBezTo>
                    <a:pt x="883" y="3042"/>
                    <a:pt x="919" y="3060"/>
                    <a:pt x="936" y="3060"/>
                  </a:cubicBezTo>
                  <a:cubicBezTo>
                    <a:pt x="954" y="3078"/>
                    <a:pt x="972" y="3078"/>
                    <a:pt x="972" y="3078"/>
                  </a:cubicBezTo>
                  <a:cubicBezTo>
                    <a:pt x="1026" y="3095"/>
                    <a:pt x="1061" y="3113"/>
                    <a:pt x="1097" y="3113"/>
                  </a:cubicBezTo>
                  <a:lnTo>
                    <a:pt x="1133" y="3113"/>
                  </a:lnTo>
                  <a:cubicBezTo>
                    <a:pt x="1168" y="3131"/>
                    <a:pt x="1204" y="3131"/>
                    <a:pt x="1240" y="3131"/>
                  </a:cubicBezTo>
                  <a:lnTo>
                    <a:pt x="1436" y="3131"/>
                  </a:lnTo>
                  <a:cubicBezTo>
                    <a:pt x="1472" y="3113"/>
                    <a:pt x="1525" y="3113"/>
                    <a:pt x="1579" y="3095"/>
                  </a:cubicBezTo>
                  <a:cubicBezTo>
                    <a:pt x="2417" y="2828"/>
                    <a:pt x="2917" y="2096"/>
                    <a:pt x="3202" y="1561"/>
                  </a:cubicBezTo>
                  <a:cubicBezTo>
                    <a:pt x="3167" y="1490"/>
                    <a:pt x="3113" y="1418"/>
                    <a:pt x="3078" y="1347"/>
                  </a:cubicBezTo>
                  <a:cubicBezTo>
                    <a:pt x="3078" y="1347"/>
                    <a:pt x="3060" y="1347"/>
                    <a:pt x="3060" y="1329"/>
                  </a:cubicBezTo>
                  <a:cubicBezTo>
                    <a:pt x="2774" y="847"/>
                    <a:pt x="2292" y="258"/>
                    <a:pt x="1579" y="44"/>
                  </a:cubicBezTo>
                  <a:cubicBezTo>
                    <a:pt x="1482" y="14"/>
                    <a:pt x="1385" y="0"/>
                    <a:pt x="12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8"/>
            <p:cNvSpPr/>
            <p:nvPr/>
          </p:nvSpPr>
          <p:spPr>
            <a:xfrm rot="5400000">
              <a:off x="4266102" y="16008272"/>
              <a:ext cx="17882" cy="17824"/>
            </a:xfrm>
            <a:custGeom>
              <a:rect b="b" l="l" r="r" t="t"/>
              <a:pathLst>
                <a:path extrusionOk="0" h="304" w="305">
                  <a:moveTo>
                    <a:pt x="1" y="0"/>
                  </a:moveTo>
                  <a:lnTo>
                    <a:pt x="1"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8"/>
            <p:cNvSpPr/>
            <p:nvPr/>
          </p:nvSpPr>
          <p:spPr>
            <a:xfrm rot="5400000">
              <a:off x="3957532" y="15555297"/>
              <a:ext cx="398625" cy="543031"/>
            </a:xfrm>
            <a:custGeom>
              <a:rect b="b" l="l" r="r" t="t"/>
              <a:pathLst>
                <a:path extrusionOk="0" h="9262" w="6799">
                  <a:moveTo>
                    <a:pt x="4639" y="2641"/>
                  </a:moveTo>
                  <a:cubicBezTo>
                    <a:pt x="4818" y="2713"/>
                    <a:pt x="4942" y="2873"/>
                    <a:pt x="4942" y="3088"/>
                  </a:cubicBezTo>
                  <a:lnTo>
                    <a:pt x="4942" y="6174"/>
                  </a:lnTo>
                  <a:cubicBezTo>
                    <a:pt x="4942" y="6371"/>
                    <a:pt x="4818" y="6549"/>
                    <a:pt x="4639" y="6603"/>
                  </a:cubicBezTo>
                  <a:lnTo>
                    <a:pt x="4639" y="2641"/>
                  </a:lnTo>
                  <a:close/>
                  <a:moveTo>
                    <a:pt x="624" y="2017"/>
                  </a:moveTo>
                  <a:lnTo>
                    <a:pt x="624" y="7263"/>
                  </a:lnTo>
                  <a:lnTo>
                    <a:pt x="303" y="7263"/>
                  </a:lnTo>
                  <a:lnTo>
                    <a:pt x="303" y="2017"/>
                  </a:lnTo>
                  <a:close/>
                  <a:moveTo>
                    <a:pt x="5710" y="304"/>
                  </a:moveTo>
                  <a:cubicBezTo>
                    <a:pt x="5799" y="304"/>
                    <a:pt x="5870" y="375"/>
                    <a:pt x="5870" y="465"/>
                  </a:cubicBezTo>
                  <a:lnTo>
                    <a:pt x="5870" y="8797"/>
                  </a:lnTo>
                  <a:cubicBezTo>
                    <a:pt x="5870" y="8886"/>
                    <a:pt x="5799" y="8958"/>
                    <a:pt x="5710" y="8958"/>
                  </a:cubicBezTo>
                  <a:lnTo>
                    <a:pt x="5246" y="8958"/>
                  </a:lnTo>
                  <a:lnTo>
                    <a:pt x="5246" y="304"/>
                  </a:lnTo>
                  <a:close/>
                  <a:moveTo>
                    <a:pt x="4942" y="1"/>
                  </a:moveTo>
                  <a:lnTo>
                    <a:pt x="4942" y="2445"/>
                  </a:lnTo>
                  <a:cubicBezTo>
                    <a:pt x="4853" y="2374"/>
                    <a:pt x="4746" y="2338"/>
                    <a:pt x="4621" y="2302"/>
                  </a:cubicBezTo>
                  <a:cubicBezTo>
                    <a:pt x="4550" y="1946"/>
                    <a:pt x="4247" y="1678"/>
                    <a:pt x="3854" y="1678"/>
                  </a:cubicBezTo>
                  <a:lnTo>
                    <a:pt x="0" y="1678"/>
                  </a:lnTo>
                  <a:lnTo>
                    <a:pt x="0" y="7566"/>
                  </a:lnTo>
                  <a:lnTo>
                    <a:pt x="1534" y="7566"/>
                  </a:lnTo>
                  <a:lnTo>
                    <a:pt x="1534" y="7263"/>
                  </a:lnTo>
                  <a:lnTo>
                    <a:pt x="928" y="7263"/>
                  </a:lnTo>
                  <a:lnTo>
                    <a:pt x="928" y="2017"/>
                  </a:lnTo>
                  <a:lnTo>
                    <a:pt x="3854" y="2017"/>
                  </a:lnTo>
                  <a:cubicBezTo>
                    <a:pt x="4122" y="2017"/>
                    <a:pt x="4318" y="2213"/>
                    <a:pt x="4318" y="2481"/>
                  </a:cubicBezTo>
                  <a:lnTo>
                    <a:pt x="4318" y="6799"/>
                  </a:lnTo>
                  <a:cubicBezTo>
                    <a:pt x="4318" y="7049"/>
                    <a:pt x="4122" y="7263"/>
                    <a:pt x="3854" y="7263"/>
                  </a:cubicBezTo>
                  <a:lnTo>
                    <a:pt x="1856" y="7263"/>
                  </a:lnTo>
                  <a:lnTo>
                    <a:pt x="1856" y="7566"/>
                  </a:lnTo>
                  <a:lnTo>
                    <a:pt x="3854" y="7566"/>
                  </a:lnTo>
                  <a:cubicBezTo>
                    <a:pt x="4247" y="7566"/>
                    <a:pt x="4550" y="7298"/>
                    <a:pt x="4621" y="6942"/>
                  </a:cubicBezTo>
                  <a:cubicBezTo>
                    <a:pt x="4746" y="6924"/>
                    <a:pt x="4853" y="6870"/>
                    <a:pt x="4942" y="6799"/>
                  </a:cubicBezTo>
                  <a:lnTo>
                    <a:pt x="4942" y="9261"/>
                  </a:lnTo>
                  <a:lnTo>
                    <a:pt x="5710" y="9261"/>
                  </a:lnTo>
                  <a:cubicBezTo>
                    <a:pt x="5977" y="9261"/>
                    <a:pt x="6174" y="9047"/>
                    <a:pt x="6174" y="8797"/>
                  </a:cubicBezTo>
                  <a:lnTo>
                    <a:pt x="6174" y="8315"/>
                  </a:lnTo>
                  <a:cubicBezTo>
                    <a:pt x="6530" y="8244"/>
                    <a:pt x="6798" y="7941"/>
                    <a:pt x="6798" y="7566"/>
                  </a:cubicBezTo>
                  <a:lnTo>
                    <a:pt x="6798" y="3088"/>
                  </a:lnTo>
                  <a:lnTo>
                    <a:pt x="6495" y="3088"/>
                  </a:lnTo>
                  <a:lnTo>
                    <a:pt x="6495" y="7566"/>
                  </a:lnTo>
                  <a:cubicBezTo>
                    <a:pt x="6495" y="7762"/>
                    <a:pt x="6352" y="7941"/>
                    <a:pt x="6174" y="7994"/>
                  </a:cubicBezTo>
                  <a:lnTo>
                    <a:pt x="6174" y="1250"/>
                  </a:lnTo>
                  <a:cubicBezTo>
                    <a:pt x="6352" y="1321"/>
                    <a:pt x="6495" y="1500"/>
                    <a:pt x="6495" y="1696"/>
                  </a:cubicBezTo>
                  <a:lnTo>
                    <a:pt x="6495" y="2160"/>
                  </a:lnTo>
                  <a:lnTo>
                    <a:pt x="6798" y="2160"/>
                  </a:lnTo>
                  <a:lnTo>
                    <a:pt x="6798" y="1696"/>
                  </a:lnTo>
                  <a:cubicBezTo>
                    <a:pt x="6798" y="1321"/>
                    <a:pt x="6530" y="1000"/>
                    <a:pt x="6174" y="929"/>
                  </a:cubicBezTo>
                  <a:lnTo>
                    <a:pt x="6174" y="465"/>
                  </a:lnTo>
                  <a:cubicBezTo>
                    <a:pt x="6174" y="197"/>
                    <a:pt x="5977" y="1"/>
                    <a:pt x="5710"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8"/>
            <p:cNvSpPr/>
            <p:nvPr/>
          </p:nvSpPr>
          <p:spPr>
            <a:xfrm rot="5400000">
              <a:off x="4066086" y="15395501"/>
              <a:ext cx="182046" cy="202449"/>
            </a:xfrm>
            <a:custGeom>
              <a:rect b="b" l="l" r="r" t="t"/>
              <a:pathLst>
                <a:path extrusionOk="0" h="3453" w="3105">
                  <a:moveTo>
                    <a:pt x="1035" y="311"/>
                  </a:moveTo>
                  <a:cubicBezTo>
                    <a:pt x="1110" y="311"/>
                    <a:pt x="1188" y="323"/>
                    <a:pt x="1267" y="348"/>
                  </a:cubicBezTo>
                  <a:cubicBezTo>
                    <a:pt x="1856" y="527"/>
                    <a:pt x="2356" y="973"/>
                    <a:pt x="2766" y="1722"/>
                  </a:cubicBezTo>
                  <a:cubicBezTo>
                    <a:pt x="2356" y="2471"/>
                    <a:pt x="1856" y="2935"/>
                    <a:pt x="1267" y="3114"/>
                  </a:cubicBezTo>
                  <a:cubicBezTo>
                    <a:pt x="1192" y="3134"/>
                    <a:pt x="1118" y="3144"/>
                    <a:pt x="1047" y="3144"/>
                  </a:cubicBezTo>
                  <a:cubicBezTo>
                    <a:pt x="746" y="3144"/>
                    <a:pt x="494" y="2977"/>
                    <a:pt x="393" y="2775"/>
                  </a:cubicBezTo>
                  <a:cubicBezTo>
                    <a:pt x="375" y="2721"/>
                    <a:pt x="339" y="2632"/>
                    <a:pt x="339" y="2525"/>
                  </a:cubicBezTo>
                  <a:cubicBezTo>
                    <a:pt x="339" y="2346"/>
                    <a:pt x="429" y="2097"/>
                    <a:pt x="750" y="1847"/>
                  </a:cubicBezTo>
                  <a:lnTo>
                    <a:pt x="928" y="1722"/>
                  </a:lnTo>
                  <a:lnTo>
                    <a:pt x="750" y="1597"/>
                  </a:lnTo>
                  <a:cubicBezTo>
                    <a:pt x="214" y="1205"/>
                    <a:pt x="322" y="830"/>
                    <a:pt x="393" y="687"/>
                  </a:cubicBezTo>
                  <a:cubicBezTo>
                    <a:pt x="492" y="488"/>
                    <a:pt x="740" y="311"/>
                    <a:pt x="1035" y="311"/>
                  </a:cubicBezTo>
                  <a:close/>
                  <a:moveTo>
                    <a:pt x="1051" y="1"/>
                  </a:moveTo>
                  <a:cubicBezTo>
                    <a:pt x="665" y="1"/>
                    <a:pt x="295" y="206"/>
                    <a:pt x="125" y="544"/>
                  </a:cubicBezTo>
                  <a:cubicBezTo>
                    <a:pt x="18" y="741"/>
                    <a:pt x="0" y="973"/>
                    <a:pt x="72" y="1187"/>
                  </a:cubicBezTo>
                  <a:cubicBezTo>
                    <a:pt x="125" y="1383"/>
                    <a:pt x="250" y="1561"/>
                    <a:pt x="429" y="1722"/>
                  </a:cubicBezTo>
                  <a:cubicBezTo>
                    <a:pt x="250" y="1900"/>
                    <a:pt x="125" y="2079"/>
                    <a:pt x="72" y="2257"/>
                  </a:cubicBezTo>
                  <a:cubicBezTo>
                    <a:pt x="0" y="2489"/>
                    <a:pt x="18" y="2703"/>
                    <a:pt x="125" y="2917"/>
                  </a:cubicBezTo>
                  <a:cubicBezTo>
                    <a:pt x="291" y="3249"/>
                    <a:pt x="650" y="3453"/>
                    <a:pt x="1027" y="3453"/>
                  </a:cubicBezTo>
                  <a:cubicBezTo>
                    <a:pt x="1137" y="3453"/>
                    <a:pt x="1248" y="3435"/>
                    <a:pt x="1356" y="3399"/>
                  </a:cubicBezTo>
                  <a:cubicBezTo>
                    <a:pt x="2052" y="3185"/>
                    <a:pt x="2605" y="2668"/>
                    <a:pt x="3069" y="1793"/>
                  </a:cubicBezTo>
                  <a:lnTo>
                    <a:pt x="3105" y="1722"/>
                  </a:lnTo>
                  <a:lnTo>
                    <a:pt x="3069" y="1651"/>
                  </a:lnTo>
                  <a:cubicBezTo>
                    <a:pt x="2605" y="794"/>
                    <a:pt x="2052" y="259"/>
                    <a:pt x="1356" y="45"/>
                  </a:cubicBezTo>
                  <a:cubicBezTo>
                    <a:pt x="1256" y="15"/>
                    <a:pt x="1153" y="1"/>
                    <a:pt x="105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5" name="Google Shape;4605;p68"/>
          <p:cNvGrpSpPr/>
          <p:nvPr/>
        </p:nvGrpSpPr>
        <p:grpSpPr>
          <a:xfrm>
            <a:off x="4311775" y="16375995"/>
            <a:ext cx="608975" cy="458551"/>
            <a:chOff x="3847689" y="14127334"/>
            <a:chExt cx="618312" cy="465581"/>
          </a:xfrm>
        </p:grpSpPr>
        <p:sp>
          <p:nvSpPr>
            <p:cNvPr id="4606" name="Google Shape;4606;p68"/>
            <p:cNvSpPr/>
            <p:nvPr/>
          </p:nvSpPr>
          <p:spPr>
            <a:xfrm rot="5400000">
              <a:off x="3933465" y="14059382"/>
              <a:ext cx="446761" cy="601544"/>
            </a:xfrm>
            <a:custGeom>
              <a:rect b="b" l="l" r="r" t="t"/>
              <a:pathLst>
                <a:path extrusionOk="0" h="10260" w="7620">
                  <a:moveTo>
                    <a:pt x="321" y="0"/>
                  </a:moveTo>
                  <a:cubicBezTo>
                    <a:pt x="143" y="0"/>
                    <a:pt x="0" y="143"/>
                    <a:pt x="0" y="303"/>
                  </a:cubicBezTo>
                  <a:lnTo>
                    <a:pt x="0" y="9475"/>
                  </a:lnTo>
                  <a:lnTo>
                    <a:pt x="0" y="9921"/>
                  </a:lnTo>
                  <a:lnTo>
                    <a:pt x="0" y="9939"/>
                  </a:lnTo>
                  <a:cubicBezTo>
                    <a:pt x="0" y="10117"/>
                    <a:pt x="143" y="10260"/>
                    <a:pt x="321" y="10260"/>
                  </a:cubicBezTo>
                  <a:lnTo>
                    <a:pt x="7316" y="10260"/>
                  </a:lnTo>
                  <a:cubicBezTo>
                    <a:pt x="7494" y="10260"/>
                    <a:pt x="7619" y="10117"/>
                    <a:pt x="7619" y="9939"/>
                  </a:cubicBezTo>
                  <a:lnTo>
                    <a:pt x="7619" y="9921"/>
                  </a:lnTo>
                  <a:lnTo>
                    <a:pt x="7619" y="9475"/>
                  </a:lnTo>
                  <a:lnTo>
                    <a:pt x="7619" y="303"/>
                  </a:lnTo>
                  <a:cubicBezTo>
                    <a:pt x="7619" y="143"/>
                    <a:pt x="7494" y="0"/>
                    <a:pt x="731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8"/>
            <p:cNvSpPr/>
            <p:nvPr/>
          </p:nvSpPr>
          <p:spPr>
            <a:xfrm rot="5400000">
              <a:off x="4367092" y="14574563"/>
              <a:ext cx="18879" cy="17824"/>
            </a:xfrm>
            <a:custGeom>
              <a:rect b="b" l="l" r="r" t="t"/>
              <a:pathLst>
                <a:path extrusionOk="0" h="304" w="322">
                  <a:moveTo>
                    <a:pt x="0" y="0"/>
                  </a:moveTo>
                  <a:lnTo>
                    <a:pt x="0" y="304"/>
                  </a:lnTo>
                  <a:lnTo>
                    <a:pt x="322" y="304"/>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8"/>
            <p:cNvSpPr/>
            <p:nvPr/>
          </p:nvSpPr>
          <p:spPr>
            <a:xfrm rot="5400000">
              <a:off x="3924054" y="14050968"/>
              <a:ext cx="465581" cy="618312"/>
            </a:xfrm>
            <a:custGeom>
              <a:rect b="b" l="l" r="r" t="t"/>
              <a:pathLst>
                <a:path extrusionOk="0" h="10546" w="7941">
                  <a:moveTo>
                    <a:pt x="465" y="0"/>
                  </a:moveTo>
                  <a:cubicBezTo>
                    <a:pt x="215" y="0"/>
                    <a:pt x="1" y="197"/>
                    <a:pt x="1" y="464"/>
                  </a:cubicBezTo>
                  <a:lnTo>
                    <a:pt x="1" y="10082"/>
                  </a:lnTo>
                  <a:cubicBezTo>
                    <a:pt x="1" y="10331"/>
                    <a:pt x="215" y="10545"/>
                    <a:pt x="465" y="10545"/>
                  </a:cubicBezTo>
                  <a:lnTo>
                    <a:pt x="7477" y="10545"/>
                  </a:lnTo>
                  <a:cubicBezTo>
                    <a:pt x="7727" y="10545"/>
                    <a:pt x="7941" y="10331"/>
                    <a:pt x="7941" y="10082"/>
                  </a:cubicBezTo>
                  <a:lnTo>
                    <a:pt x="7941" y="1999"/>
                  </a:lnTo>
                  <a:lnTo>
                    <a:pt x="7619" y="1999"/>
                  </a:lnTo>
                  <a:lnTo>
                    <a:pt x="7619" y="10082"/>
                  </a:lnTo>
                  <a:cubicBezTo>
                    <a:pt x="7619" y="10171"/>
                    <a:pt x="7548" y="10242"/>
                    <a:pt x="7477" y="10242"/>
                  </a:cubicBezTo>
                  <a:lnTo>
                    <a:pt x="1571" y="10242"/>
                  </a:lnTo>
                  <a:lnTo>
                    <a:pt x="1571" y="9618"/>
                  </a:lnTo>
                  <a:lnTo>
                    <a:pt x="1250" y="9618"/>
                  </a:lnTo>
                  <a:lnTo>
                    <a:pt x="1250" y="10242"/>
                  </a:lnTo>
                  <a:lnTo>
                    <a:pt x="482" y="10242"/>
                  </a:lnTo>
                  <a:cubicBezTo>
                    <a:pt x="393" y="10242"/>
                    <a:pt x="340" y="10171"/>
                    <a:pt x="340" y="10082"/>
                  </a:cubicBezTo>
                  <a:lnTo>
                    <a:pt x="340" y="464"/>
                  </a:lnTo>
                  <a:cubicBezTo>
                    <a:pt x="340" y="375"/>
                    <a:pt x="393" y="304"/>
                    <a:pt x="482" y="304"/>
                  </a:cubicBezTo>
                  <a:lnTo>
                    <a:pt x="1250" y="304"/>
                  </a:lnTo>
                  <a:lnTo>
                    <a:pt x="1250" y="9314"/>
                  </a:lnTo>
                  <a:lnTo>
                    <a:pt x="1571" y="9314"/>
                  </a:lnTo>
                  <a:lnTo>
                    <a:pt x="1571" y="304"/>
                  </a:lnTo>
                  <a:lnTo>
                    <a:pt x="7477" y="304"/>
                  </a:lnTo>
                  <a:cubicBezTo>
                    <a:pt x="7548" y="304"/>
                    <a:pt x="7619" y="375"/>
                    <a:pt x="7619" y="464"/>
                  </a:cubicBezTo>
                  <a:lnTo>
                    <a:pt x="7619" y="1089"/>
                  </a:lnTo>
                  <a:lnTo>
                    <a:pt x="7941" y="1089"/>
                  </a:lnTo>
                  <a:lnTo>
                    <a:pt x="7941" y="464"/>
                  </a:lnTo>
                  <a:cubicBezTo>
                    <a:pt x="7941" y="197"/>
                    <a:pt x="7727" y="0"/>
                    <a:pt x="747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8"/>
            <p:cNvSpPr/>
            <p:nvPr/>
          </p:nvSpPr>
          <p:spPr>
            <a:xfrm rot="5400000">
              <a:off x="4330448" y="14119477"/>
              <a:ext cx="17882" cy="108876"/>
            </a:xfrm>
            <a:custGeom>
              <a:rect b="b" l="l" r="r" t="t"/>
              <a:pathLst>
                <a:path extrusionOk="0" h="1857" w="305">
                  <a:moveTo>
                    <a:pt x="1" y="1"/>
                  </a:moveTo>
                  <a:lnTo>
                    <a:pt x="1" y="1856"/>
                  </a:lnTo>
                  <a:lnTo>
                    <a:pt x="304" y="1856"/>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8"/>
            <p:cNvSpPr/>
            <p:nvPr/>
          </p:nvSpPr>
          <p:spPr>
            <a:xfrm rot="5400000">
              <a:off x="4412032" y="14164476"/>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8"/>
            <p:cNvSpPr/>
            <p:nvPr/>
          </p:nvSpPr>
          <p:spPr>
            <a:xfrm rot="5400000">
              <a:off x="3920361" y="14164476"/>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8"/>
            <p:cNvSpPr/>
            <p:nvPr/>
          </p:nvSpPr>
          <p:spPr>
            <a:xfrm rot="5400000">
              <a:off x="3884303" y="14165004"/>
              <a:ext cx="17882" cy="1782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8"/>
            <p:cNvSpPr/>
            <p:nvPr/>
          </p:nvSpPr>
          <p:spPr>
            <a:xfrm rot="5400000">
              <a:off x="3956477" y="14165004"/>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8"/>
            <p:cNvSpPr/>
            <p:nvPr/>
          </p:nvSpPr>
          <p:spPr>
            <a:xfrm rot="5400000">
              <a:off x="4243119" y="14304133"/>
              <a:ext cx="172665" cy="181049"/>
            </a:xfrm>
            <a:custGeom>
              <a:rect b="b" l="l" r="r" t="t"/>
              <a:pathLst>
                <a:path extrusionOk="0" h="3088" w="2945">
                  <a:moveTo>
                    <a:pt x="1339" y="625"/>
                  </a:moveTo>
                  <a:lnTo>
                    <a:pt x="1785" y="1071"/>
                  </a:lnTo>
                  <a:lnTo>
                    <a:pt x="2409" y="982"/>
                  </a:lnTo>
                  <a:lnTo>
                    <a:pt x="2142" y="1553"/>
                  </a:lnTo>
                  <a:lnTo>
                    <a:pt x="2409" y="2124"/>
                  </a:lnTo>
                  <a:lnTo>
                    <a:pt x="1785" y="2035"/>
                  </a:lnTo>
                  <a:lnTo>
                    <a:pt x="1339" y="2481"/>
                  </a:lnTo>
                  <a:lnTo>
                    <a:pt x="1214" y="1856"/>
                  </a:lnTo>
                  <a:lnTo>
                    <a:pt x="661" y="1553"/>
                  </a:lnTo>
                  <a:lnTo>
                    <a:pt x="1214" y="1249"/>
                  </a:lnTo>
                  <a:lnTo>
                    <a:pt x="1339" y="625"/>
                  </a:lnTo>
                  <a:close/>
                  <a:moveTo>
                    <a:pt x="1125" y="1"/>
                  </a:moveTo>
                  <a:lnTo>
                    <a:pt x="946" y="1053"/>
                  </a:lnTo>
                  <a:lnTo>
                    <a:pt x="0" y="1553"/>
                  </a:lnTo>
                  <a:lnTo>
                    <a:pt x="946" y="2052"/>
                  </a:lnTo>
                  <a:lnTo>
                    <a:pt x="1125" y="3087"/>
                  </a:lnTo>
                  <a:lnTo>
                    <a:pt x="1892" y="2356"/>
                  </a:lnTo>
                  <a:lnTo>
                    <a:pt x="2944" y="2498"/>
                  </a:lnTo>
                  <a:lnTo>
                    <a:pt x="2481" y="1553"/>
                  </a:lnTo>
                  <a:lnTo>
                    <a:pt x="2944" y="589"/>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8"/>
            <p:cNvSpPr/>
            <p:nvPr/>
          </p:nvSpPr>
          <p:spPr>
            <a:xfrm rot="5400000">
              <a:off x="4071040" y="14268016"/>
              <a:ext cx="171610" cy="181049"/>
            </a:xfrm>
            <a:custGeom>
              <a:rect b="b" l="l" r="r" t="t"/>
              <a:pathLst>
                <a:path extrusionOk="0" h="3088" w="2927">
                  <a:moveTo>
                    <a:pt x="1321" y="607"/>
                  </a:moveTo>
                  <a:lnTo>
                    <a:pt x="1785" y="1053"/>
                  </a:lnTo>
                  <a:lnTo>
                    <a:pt x="2410" y="964"/>
                  </a:lnTo>
                  <a:lnTo>
                    <a:pt x="2410" y="964"/>
                  </a:lnTo>
                  <a:lnTo>
                    <a:pt x="2124" y="1535"/>
                  </a:lnTo>
                  <a:lnTo>
                    <a:pt x="2410" y="2106"/>
                  </a:lnTo>
                  <a:lnTo>
                    <a:pt x="1785" y="2035"/>
                  </a:lnTo>
                  <a:lnTo>
                    <a:pt x="1321" y="2463"/>
                  </a:lnTo>
                  <a:lnTo>
                    <a:pt x="1214" y="1838"/>
                  </a:lnTo>
                  <a:lnTo>
                    <a:pt x="643" y="1535"/>
                  </a:lnTo>
                  <a:lnTo>
                    <a:pt x="1214" y="1232"/>
                  </a:lnTo>
                  <a:lnTo>
                    <a:pt x="1321" y="607"/>
                  </a:lnTo>
                  <a:close/>
                  <a:moveTo>
                    <a:pt x="1125" y="1"/>
                  </a:moveTo>
                  <a:lnTo>
                    <a:pt x="929" y="1035"/>
                  </a:lnTo>
                  <a:lnTo>
                    <a:pt x="1" y="1535"/>
                  </a:lnTo>
                  <a:lnTo>
                    <a:pt x="929" y="2035"/>
                  </a:lnTo>
                  <a:lnTo>
                    <a:pt x="1125" y="3087"/>
                  </a:lnTo>
                  <a:lnTo>
                    <a:pt x="1892" y="2356"/>
                  </a:lnTo>
                  <a:lnTo>
                    <a:pt x="2927" y="2499"/>
                  </a:lnTo>
                  <a:lnTo>
                    <a:pt x="2927" y="2499"/>
                  </a:lnTo>
                  <a:lnTo>
                    <a:pt x="2481" y="1535"/>
                  </a:lnTo>
                  <a:lnTo>
                    <a:pt x="2927" y="589"/>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8"/>
            <p:cNvSpPr/>
            <p:nvPr/>
          </p:nvSpPr>
          <p:spPr>
            <a:xfrm rot="5400000">
              <a:off x="3898961" y="14304133"/>
              <a:ext cx="172665" cy="181049"/>
            </a:xfrm>
            <a:custGeom>
              <a:rect b="b" l="l" r="r" t="t"/>
              <a:pathLst>
                <a:path extrusionOk="0" h="3088" w="2945">
                  <a:moveTo>
                    <a:pt x="1339" y="625"/>
                  </a:moveTo>
                  <a:lnTo>
                    <a:pt x="1785" y="1071"/>
                  </a:lnTo>
                  <a:lnTo>
                    <a:pt x="2409" y="982"/>
                  </a:lnTo>
                  <a:lnTo>
                    <a:pt x="2142" y="1553"/>
                  </a:lnTo>
                  <a:lnTo>
                    <a:pt x="2409" y="2124"/>
                  </a:lnTo>
                  <a:lnTo>
                    <a:pt x="1785" y="2035"/>
                  </a:lnTo>
                  <a:lnTo>
                    <a:pt x="1339" y="2481"/>
                  </a:lnTo>
                  <a:lnTo>
                    <a:pt x="1214" y="1856"/>
                  </a:lnTo>
                  <a:lnTo>
                    <a:pt x="661" y="1553"/>
                  </a:lnTo>
                  <a:lnTo>
                    <a:pt x="1214" y="1250"/>
                  </a:lnTo>
                  <a:lnTo>
                    <a:pt x="1339" y="625"/>
                  </a:lnTo>
                  <a:close/>
                  <a:moveTo>
                    <a:pt x="1125" y="1"/>
                  </a:moveTo>
                  <a:lnTo>
                    <a:pt x="946" y="1053"/>
                  </a:lnTo>
                  <a:lnTo>
                    <a:pt x="0" y="1553"/>
                  </a:lnTo>
                  <a:lnTo>
                    <a:pt x="946" y="2053"/>
                  </a:lnTo>
                  <a:lnTo>
                    <a:pt x="1125" y="3088"/>
                  </a:lnTo>
                  <a:lnTo>
                    <a:pt x="1892" y="2356"/>
                  </a:lnTo>
                  <a:lnTo>
                    <a:pt x="2944" y="2499"/>
                  </a:lnTo>
                  <a:lnTo>
                    <a:pt x="2481" y="1553"/>
                  </a:lnTo>
                  <a:lnTo>
                    <a:pt x="2944" y="590"/>
                  </a:lnTo>
                  <a:lnTo>
                    <a:pt x="1892" y="732"/>
                  </a:lnTo>
                  <a:lnTo>
                    <a:pt x="112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8"/>
          <p:cNvGrpSpPr/>
          <p:nvPr/>
        </p:nvGrpSpPr>
        <p:grpSpPr>
          <a:xfrm>
            <a:off x="7429794" y="6944088"/>
            <a:ext cx="374070" cy="608975"/>
            <a:chOff x="3966942" y="12694182"/>
            <a:chExt cx="379805" cy="618312"/>
          </a:xfrm>
        </p:grpSpPr>
        <p:sp>
          <p:nvSpPr>
            <p:cNvPr id="4618" name="Google Shape;4618;p68"/>
            <p:cNvSpPr/>
            <p:nvPr/>
          </p:nvSpPr>
          <p:spPr>
            <a:xfrm rot="5400000">
              <a:off x="3856571" y="12821263"/>
              <a:ext cx="600547" cy="363037"/>
            </a:xfrm>
            <a:custGeom>
              <a:rect b="b" l="l" r="r" t="t"/>
              <a:pathLst>
                <a:path extrusionOk="0" h="6192" w="10243">
                  <a:moveTo>
                    <a:pt x="4658" y="1392"/>
                  </a:moveTo>
                  <a:lnTo>
                    <a:pt x="4658" y="1392"/>
                  </a:lnTo>
                  <a:cubicBezTo>
                    <a:pt x="4872" y="1392"/>
                    <a:pt x="5050" y="1481"/>
                    <a:pt x="5104" y="1642"/>
                  </a:cubicBezTo>
                  <a:cubicBezTo>
                    <a:pt x="5050" y="1499"/>
                    <a:pt x="4872" y="1392"/>
                    <a:pt x="4658" y="1392"/>
                  </a:cubicBezTo>
                  <a:close/>
                  <a:moveTo>
                    <a:pt x="3730" y="1392"/>
                  </a:moveTo>
                  <a:lnTo>
                    <a:pt x="3730" y="1392"/>
                  </a:lnTo>
                  <a:cubicBezTo>
                    <a:pt x="3426" y="1392"/>
                    <a:pt x="3213" y="1588"/>
                    <a:pt x="3266" y="1820"/>
                  </a:cubicBezTo>
                  <a:cubicBezTo>
                    <a:pt x="3195" y="1588"/>
                    <a:pt x="3426" y="1392"/>
                    <a:pt x="3730" y="1392"/>
                  </a:cubicBezTo>
                  <a:close/>
                  <a:moveTo>
                    <a:pt x="5996" y="1624"/>
                  </a:moveTo>
                  <a:lnTo>
                    <a:pt x="4872" y="2284"/>
                  </a:lnTo>
                  <a:lnTo>
                    <a:pt x="4872" y="2266"/>
                  </a:lnTo>
                  <a:lnTo>
                    <a:pt x="5996" y="1624"/>
                  </a:lnTo>
                  <a:close/>
                  <a:moveTo>
                    <a:pt x="9315" y="2784"/>
                  </a:moveTo>
                  <a:cubicBezTo>
                    <a:pt x="9333" y="2784"/>
                    <a:pt x="9351" y="2784"/>
                    <a:pt x="9368" y="2802"/>
                  </a:cubicBezTo>
                  <a:cubicBezTo>
                    <a:pt x="9333" y="2784"/>
                    <a:pt x="9315" y="2784"/>
                    <a:pt x="9279" y="2784"/>
                  </a:cubicBezTo>
                  <a:close/>
                  <a:moveTo>
                    <a:pt x="9136" y="2855"/>
                  </a:moveTo>
                  <a:lnTo>
                    <a:pt x="9136" y="2855"/>
                  </a:lnTo>
                  <a:cubicBezTo>
                    <a:pt x="9119" y="2873"/>
                    <a:pt x="9101" y="2891"/>
                    <a:pt x="9083" y="2909"/>
                  </a:cubicBezTo>
                  <a:cubicBezTo>
                    <a:pt x="9101" y="2873"/>
                    <a:pt x="9119" y="2873"/>
                    <a:pt x="9136" y="2855"/>
                  </a:cubicBezTo>
                  <a:close/>
                  <a:moveTo>
                    <a:pt x="3729" y="2623"/>
                  </a:moveTo>
                  <a:lnTo>
                    <a:pt x="3729" y="2623"/>
                  </a:lnTo>
                  <a:cubicBezTo>
                    <a:pt x="3551" y="2623"/>
                    <a:pt x="3427" y="2766"/>
                    <a:pt x="3427" y="2944"/>
                  </a:cubicBezTo>
                  <a:lnTo>
                    <a:pt x="3427" y="2926"/>
                  </a:lnTo>
                  <a:cubicBezTo>
                    <a:pt x="3427" y="2766"/>
                    <a:pt x="3551" y="2623"/>
                    <a:pt x="3729" y="2623"/>
                  </a:cubicBezTo>
                  <a:close/>
                  <a:moveTo>
                    <a:pt x="4659" y="2623"/>
                  </a:moveTo>
                  <a:cubicBezTo>
                    <a:pt x="4819" y="2623"/>
                    <a:pt x="4961" y="2766"/>
                    <a:pt x="4961" y="2926"/>
                  </a:cubicBezTo>
                  <a:lnTo>
                    <a:pt x="4961" y="2944"/>
                  </a:lnTo>
                  <a:cubicBezTo>
                    <a:pt x="4961" y="2766"/>
                    <a:pt x="4819" y="2623"/>
                    <a:pt x="4659" y="2623"/>
                  </a:cubicBezTo>
                  <a:close/>
                  <a:moveTo>
                    <a:pt x="9297" y="3390"/>
                  </a:moveTo>
                  <a:lnTo>
                    <a:pt x="9297" y="3390"/>
                  </a:lnTo>
                  <a:cubicBezTo>
                    <a:pt x="9297" y="3391"/>
                    <a:pt x="9305" y="3398"/>
                    <a:pt x="9315" y="3398"/>
                  </a:cubicBezTo>
                  <a:cubicBezTo>
                    <a:pt x="9321" y="3398"/>
                    <a:pt x="9327" y="3396"/>
                    <a:pt x="9333" y="3390"/>
                  </a:cubicBezTo>
                  <a:lnTo>
                    <a:pt x="9333" y="3390"/>
                  </a:lnTo>
                  <a:cubicBezTo>
                    <a:pt x="9332" y="3391"/>
                    <a:pt x="9315" y="3408"/>
                    <a:pt x="9315" y="3408"/>
                  </a:cubicBezTo>
                  <a:cubicBezTo>
                    <a:pt x="9315" y="3408"/>
                    <a:pt x="9297" y="3391"/>
                    <a:pt x="9297" y="3390"/>
                  </a:cubicBezTo>
                  <a:close/>
                  <a:moveTo>
                    <a:pt x="4961" y="3248"/>
                  </a:moveTo>
                  <a:cubicBezTo>
                    <a:pt x="4961" y="3426"/>
                    <a:pt x="4836" y="3551"/>
                    <a:pt x="4658" y="3551"/>
                  </a:cubicBezTo>
                  <a:cubicBezTo>
                    <a:pt x="4818" y="3551"/>
                    <a:pt x="4961" y="3426"/>
                    <a:pt x="4961" y="3248"/>
                  </a:cubicBezTo>
                  <a:close/>
                  <a:moveTo>
                    <a:pt x="4961" y="3230"/>
                  </a:moveTo>
                  <a:lnTo>
                    <a:pt x="6460" y="3854"/>
                  </a:lnTo>
                  <a:lnTo>
                    <a:pt x="6442" y="3854"/>
                  </a:lnTo>
                  <a:lnTo>
                    <a:pt x="4961" y="3248"/>
                  </a:lnTo>
                  <a:lnTo>
                    <a:pt x="4961" y="3230"/>
                  </a:lnTo>
                  <a:close/>
                  <a:moveTo>
                    <a:pt x="3730" y="3551"/>
                  </a:moveTo>
                  <a:lnTo>
                    <a:pt x="3320" y="4265"/>
                  </a:lnTo>
                  <a:cubicBezTo>
                    <a:pt x="3249" y="4353"/>
                    <a:pt x="3248" y="4459"/>
                    <a:pt x="3283" y="4530"/>
                  </a:cubicBezTo>
                  <a:lnTo>
                    <a:pt x="3283" y="4530"/>
                  </a:lnTo>
                  <a:cubicBezTo>
                    <a:pt x="3248" y="4459"/>
                    <a:pt x="3249" y="4353"/>
                    <a:pt x="3302" y="4247"/>
                  </a:cubicBezTo>
                  <a:lnTo>
                    <a:pt x="3730" y="3551"/>
                  </a:lnTo>
                  <a:close/>
                  <a:moveTo>
                    <a:pt x="4033" y="0"/>
                  </a:moveTo>
                  <a:cubicBezTo>
                    <a:pt x="3873" y="0"/>
                    <a:pt x="3730" y="125"/>
                    <a:pt x="3730" y="304"/>
                  </a:cubicBezTo>
                  <a:lnTo>
                    <a:pt x="625" y="304"/>
                  </a:lnTo>
                  <a:cubicBezTo>
                    <a:pt x="286" y="304"/>
                    <a:pt x="1" y="589"/>
                    <a:pt x="1" y="928"/>
                  </a:cubicBezTo>
                  <a:lnTo>
                    <a:pt x="1" y="1999"/>
                  </a:lnTo>
                  <a:lnTo>
                    <a:pt x="625" y="2302"/>
                  </a:lnTo>
                  <a:lnTo>
                    <a:pt x="625" y="2320"/>
                  </a:lnTo>
                  <a:lnTo>
                    <a:pt x="1" y="2016"/>
                  </a:lnTo>
                  <a:lnTo>
                    <a:pt x="1" y="4158"/>
                  </a:lnTo>
                  <a:lnTo>
                    <a:pt x="1" y="4175"/>
                  </a:lnTo>
                  <a:lnTo>
                    <a:pt x="1" y="4782"/>
                  </a:lnTo>
                  <a:lnTo>
                    <a:pt x="1" y="5246"/>
                  </a:lnTo>
                  <a:lnTo>
                    <a:pt x="1" y="5264"/>
                  </a:lnTo>
                  <a:cubicBezTo>
                    <a:pt x="1" y="5603"/>
                    <a:pt x="286" y="5888"/>
                    <a:pt x="625" y="5888"/>
                  </a:cubicBezTo>
                  <a:lnTo>
                    <a:pt x="3730" y="5888"/>
                  </a:lnTo>
                  <a:cubicBezTo>
                    <a:pt x="3730" y="6049"/>
                    <a:pt x="3873" y="6192"/>
                    <a:pt x="4033" y="6192"/>
                  </a:cubicBezTo>
                  <a:lnTo>
                    <a:pt x="4355" y="6192"/>
                  </a:lnTo>
                  <a:cubicBezTo>
                    <a:pt x="4515" y="6192"/>
                    <a:pt x="4658" y="6049"/>
                    <a:pt x="4658" y="5888"/>
                  </a:cubicBezTo>
                  <a:lnTo>
                    <a:pt x="9618" y="5888"/>
                  </a:lnTo>
                  <a:cubicBezTo>
                    <a:pt x="9957" y="5888"/>
                    <a:pt x="10243" y="5603"/>
                    <a:pt x="10243" y="5264"/>
                  </a:cubicBezTo>
                  <a:lnTo>
                    <a:pt x="10243" y="5246"/>
                  </a:lnTo>
                  <a:lnTo>
                    <a:pt x="10243" y="4782"/>
                  </a:lnTo>
                  <a:lnTo>
                    <a:pt x="10243" y="928"/>
                  </a:lnTo>
                  <a:cubicBezTo>
                    <a:pt x="10243" y="589"/>
                    <a:pt x="9957" y="304"/>
                    <a:pt x="9618" y="304"/>
                  </a:cubicBezTo>
                  <a:lnTo>
                    <a:pt x="4658" y="304"/>
                  </a:lnTo>
                  <a:cubicBezTo>
                    <a:pt x="4658" y="125"/>
                    <a:pt x="4515" y="0"/>
                    <a:pt x="43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8"/>
            <p:cNvSpPr/>
            <p:nvPr/>
          </p:nvSpPr>
          <p:spPr>
            <a:xfrm rot="5400000">
              <a:off x="4130139" y="13221412"/>
              <a:ext cx="54467" cy="54409"/>
            </a:xfrm>
            <a:custGeom>
              <a:rect b="b" l="l" r="r" t="t"/>
              <a:pathLst>
                <a:path extrusionOk="0" h="928" w="929">
                  <a:moveTo>
                    <a:pt x="465" y="321"/>
                  </a:moveTo>
                  <a:cubicBezTo>
                    <a:pt x="554" y="321"/>
                    <a:pt x="625" y="393"/>
                    <a:pt x="625" y="464"/>
                  </a:cubicBezTo>
                  <a:cubicBezTo>
                    <a:pt x="625" y="553"/>
                    <a:pt x="554" y="625"/>
                    <a:pt x="465" y="625"/>
                  </a:cubicBezTo>
                  <a:cubicBezTo>
                    <a:pt x="376" y="625"/>
                    <a:pt x="304" y="553"/>
                    <a:pt x="304" y="464"/>
                  </a:cubicBezTo>
                  <a:cubicBezTo>
                    <a:pt x="304" y="393"/>
                    <a:pt x="376" y="321"/>
                    <a:pt x="465" y="321"/>
                  </a:cubicBezTo>
                  <a:close/>
                  <a:moveTo>
                    <a:pt x="465" y="0"/>
                  </a:moveTo>
                  <a:cubicBezTo>
                    <a:pt x="215" y="0"/>
                    <a:pt x="1" y="214"/>
                    <a:pt x="1" y="464"/>
                  </a:cubicBezTo>
                  <a:cubicBezTo>
                    <a:pt x="1" y="732"/>
                    <a:pt x="215"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8"/>
            <p:cNvSpPr/>
            <p:nvPr/>
          </p:nvSpPr>
          <p:spPr>
            <a:xfrm rot="5400000">
              <a:off x="4220605" y="13294114"/>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8"/>
            <p:cNvSpPr/>
            <p:nvPr/>
          </p:nvSpPr>
          <p:spPr>
            <a:xfrm rot="5400000">
              <a:off x="3847689" y="12813435"/>
              <a:ext cx="618312" cy="379805"/>
            </a:xfrm>
            <a:custGeom>
              <a:rect b="b" l="l" r="r" t="t"/>
              <a:pathLst>
                <a:path extrusionOk="0" h="6478" w="10546">
                  <a:moveTo>
                    <a:pt x="4497" y="304"/>
                  </a:moveTo>
                  <a:cubicBezTo>
                    <a:pt x="4586" y="304"/>
                    <a:pt x="4657" y="375"/>
                    <a:pt x="4657" y="447"/>
                  </a:cubicBezTo>
                  <a:lnTo>
                    <a:pt x="4657" y="1392"/>
                  </a:lnTo>
                  <a:lnTo>
                    <a:pt x="4033" y="1392"/>
                  </a:lnTo>
                  <a:lnTo>
                    <a:pt x="4033" y="447"/>
                  </a:lnTo>
                  <a:cubicBezTo>
                    <a:pt x="4033" y="375"/>
                    <a:pt x="4104" y="304"/>
                    <a:pt x="4193" y="304"/>
                  </a:cubicBezTo>
                  <a:close/>
                  <a:moveTo>
                    <a:pt x="4800" y="1678"/>
                  </a:moveTo>
                  <a:cubicBezTo>
                    <a:pt x="4943" y="1678"/>
                    <a:pt x="5050" y="1731"/>
                    <a:pt x="5103" y="1820"/>
                  </a:cubicBezTo>
                  <a:cubicBezTo>
                    <a:pt x="5139" y="1856"/>
                    <a:pt x="5121" y="1927"/>
                    <a:pt x="5085" y="1981"/>
                  </a:cubicBezTo>
                  <a:lnTo>
                    <a:pt x="4711" y="2606"/>
                  </a:lnTo>
                  <a:lnTo>
                    <a:pt x="3961" y="2606"/>
                  </a:lnTo>
                  <a:lnTo>
                    <a:pt x="3587" y="1981"/>
                  </a:lnTo>
                  <a:cubicBezTo>
                    <a:pt x="3551" y="1927"/>
                    <a:pt x="3551" y="1856"/>
                    <a:pt x="3569" y="1820"/>
                  </a:cubicBezTo>
                  <a:cubicBezTo>
                    <a:pt x="3622" y="1731"/>
                    <a:pt x="3729" y="1678"/>
                    <a:pt x="3872" y="1678"/>
                  </a:cubicBezTo>
                  <a:close/>
                  <a:moveTo>
                    <a:pt x="6085" y="1981"/>
                  </a:moveTo>
                  <a:lnTo>
                    <a:pt x="6370" y="2391"/>
                  </a:lnTo>
                  <a:lnTo>
                    <a:pt x="5210" y="2873"/>
                  </a:lnTo>
                  <a:cubicBezTo>
                    <a:pt x="5175" y="2784"/>
                    <a:pt x="5103" y="2730"/>
                    <a:pt x="5032" y="2677"/>
                  </a:cubicBezTo>
                  <a:lnTo>
                    <a:pt x="5121" y="2534"/>
                  </a:lnTo>
                  <a:lnTo>
                    <a:pt x="6085" y="1981"/>
                  </a:lnTo>
                  <a:close/>
                  <a:moveTo>
                    <a:pt x="4800" y="2909"/>
                  </a:moveTo>
                  <a:cubicBezTo>
                    <a:pt x="4889" y="2909"/>
                    <a:pt x="4960" y="2980"/>
                    <a:pt x="4960" y="3069"/>
                  </a:cubicBezTo>
                  <a:lnTo>
                    <a:pt x="4960" y="3373"/>
                  </a:lnTo>
                  <a:cubicBezTo>
                    <a:pt x="4960" y="3462"/>
                    <a:pt x="4889" y="3533"/>
                    <a:pt x="4800" y="3533"/>
                  </a:cubicBezTo>
                  <a:lnTo>
                    <a:pt x="3890" y="3533"/>
                  </a:lnTo>
                  <a:cubicBezTo>
                    <a:pt x="3801" y="3533"/>
                    <a:pt x="3729" y="3462"/>
                    <a:pt x="3729" y="3373"/>
                  </a:cubicBezTo>
                  <a:lnTo>
                    <a:pt x="3729" y="3069"/>
                  </a:lnTo>
                  <a:cubicBezTo>
                    <a:pt x="3729" y="2980"/>
                    <a:pt x="3801" y="2909"/>
                    <a:pt x="3890" y="2909"/>
                  </a:cubicBezTo>
                  <a:close/>
                  <a:moveTo>
                    <a:pt x="304" y="2409"/>
                  </a:moveTo>
                  <a:lnTo>
                    <a:pt x="625" y="2552"/>
                  </a:lnTo>
                  <a:lnTo>
                    <a:pt x="625" y="3908"/>
                  </a:lnTo>
                  <a:lnTo>
                    <a:pt x="304" y="4069"/>
                  </a:lnTo>
                  <a:lnTo>
                    <a:pt x="304" y="2409"/>
                  </a:lnTo>
                  <a:close/>
                  <a:moveTo>
                    <a:pt x="5210" y="3605"/>
                  </a:moveTo>
                  <a:lnTo>
                    <a:pt x="6370" y="4086"/>
                  </a:lnTo>
                  <a:lnTo>
                    <a:pt x="6085" y="4497"/>
                  </a:lnTo>
                  <a:lnTo>
                    <a:pt x="5121" y="3944"/>
                  </a:lnTo>
                  <a:lnTo>
                    <a:pt x="5032" y="3783"/>
                  </a:lnTo>
                  <a:cubicBezTo>
                    <a:pt x="5103" y="3747"/>
                    <a:pt x="5175" y="3676"/>
                    <a:pt x="5210" y="3605"/>
                  </a:cubicBezTo>
                  <a:close/>
                  <a:moveTo>
                    <a:pt x="4711" y="3837"/>
                  </a:moveTo>
                  <a:lnTo>
                    <a:pt x="5085" y="4461"/>
                  </a:lnTo>
                  <a:cubicBezTo>
                    <a:pt x="5121" y="4533"/>
                    <a:pt x="5139" y="4586"/>
                    <a:pt x="5103" y="4640"/>
                  </a:cubicBezTo>
                  <a:cubicBezTo>
                    <a:pt x="5050" y="4711"/>
                    <a:pt x="4943" y="4764"/>
                    <a:pt x="4800" y="4764"/>
                  </a:cubicBezTo>
                  <a:lnTo>
                    <a:pt x="3872" y="4764"/>
                  </a:lnTo>
                  <a:cubicBezTo>
                    <a:pt x="3729" y="4764"/>
                    <a:pt x="3622" y="4711"/>
                    <a:pt x="3569" y="4640"/>
                  </a:cubicBezTo>
                  <a:cubicBezTo>
                    <a:pt x="3551" y="4586"/>
                    <a:pt x="3551" y="4533"/>
                    <a:pt x="3587" y="4461"/>
                  </a:cubicBezTo>
                  <a:lnTo>
                    <a:pt x="3961" y="3837"/>
                  </a:lnTo>
                  <a:close/>
                  <a:moveTo>
                    <a:pt x="8386" y="607"/>
                  </a:moveTo>
                  <a:lnTo>
                    <a:pt x="8386" y="5871"/>
                  </a:lnTo>
                  <a:lnTo>
                    <a:pt x="4960" y="5871"/>
                  </a:lnTo>
                  <a:lnTo>
                    <a:pt x="4960" y="5068"/>
                  </a:lnTo>
                  <a:cubicBezTo>
                    <a:pt x="5139" y="5032"/>
                    <a:pt x="5299" y="4943"/>
                    <a:pt x="5371" y="4800"/>
                  </a:cubicBezTo>
                  <a:cubicBezTo>
                    <a:pt x="5424" y="4729"/>
                    <a:pt x="5442" y="4657"/>
                    <a:pt x="5442" y="4586"/>
                  </a:cubicBezTo>
                  <a:cubicBezTo>
                    <a:pt x="5442" y="4533"/>
                    <a:pt x="5424" y="4497"/>
                    <a:pt x="5424" y="4461"/>
                  </a:cubicBezTo>
                  <a:lnTo>
                    <a:pt x="5424" y="4461"/>
                  </a:lnTo>
                  <a:lnTo>
                    <a:pt x="6192" y="4907"/>
                  </a:lnTo>
                  <a:lnTo>
                    <a:pt x="6834" y="3944"/>
                  </a:lnTo>
                  <a:lnTo>
                    <a:pt x="5264" y="3284"/>
                  </a:lnTo>
                  <a:lnTo>
                    <a:pt x="5264" y="3176"/>
                  </a:lnTo>
                  <a:lnTo>
                    <a:pt x="6834" y="2534"/>
                  </a:lnTo>
                  <a:lnTo>
                    <a:pt x="6192" y="1571"/>
                  </a:lnTo>
                  <a:lnTo>
                    <a:pt x="5424" y="2017"/>
                  </a:lnTo>
                  <a:cubicBezTo>
                    <a:pt x="5424" y="1981"/>
                    <a:pt x="5442" y="1927"/>
                    <a:pt x="5442" y="1892"/>
                  </a:cubicBezTo>
                  <a:cubicBezTo>
                    <a:pt x="5442" y="1820"/>
                    <a:pt x="5424" y="1749"/>
                    <a:pt x="5371" y="1678"/>
                  </a:cubicBezTo>
                  <a:cubicBezTo>
                    <a:pt x="5299" y="1535"/>
                    <a:pt x="5139" y="1428"/>
                    <a:pt x="4960" y="1392"/>
                  </a:cubicBezTo>
                  <a:lnTo>
                    <a:pt x="4960" y="607"/>
                  </a:lnTo>
                  <a:close/>
                  <a:moveTo>
                    <a:pt x="4657" y="5086"/>
                  </a:moveTo>
                  <a:lnTo>
                    <a:pt x="4657" y="6013"/>
                  </a:lnTo>
                  <a:cubicBezTo>
                    <a:pt x="4657" y="6103"/>
                    <a:pt x="4586" y="6174"/>
                    <a:pt x="4497" y="6174"/>
                  </a:cubicBezTo>
                  <a:lnTo>
                    <a:pt x="4193" y="6174"/>
                  </a:lnTo>
                  <a:cubicBezTo>
                    <a:pt x="4104" y="6174"/>
                    <a:pt x="4033" y="6103"/>
                    <a:pt x="4033" y="6013"/>
                  </a:cubicBezTo>
                  <a:lnTo>
                    <a:pt x="4033" y="5086"/>
                  </a:lnTo>
                  <a:close/>
                  <a:moveTo>
                    <a:pt x="4193" y="0"/>
                  </a:moveTo>
                  <a:cubicBezTo>
                    <a:pt x="3997" y="0"/>
                    <a:pt x="3819" y="125"/>
                    <a:pt x="3747" y="304"/>
                  </a:cubicBezTo>
                  <a:lnTo>
                    <a:pt x="767" y="304"/>
                  </a:lnTo>
                  <a:cubicBezTo>
                    <a:pt x="339" y="304"/>
                    <a:pt x="0" y="643"/>
                    <a:pt x="0" y="1071"/>
                  </a:cubicBezTo>
                  <a:lnTo>
                    <a:pt x="0" y="5407"/>
                  </a:lnTo>
                  <a:cubicBezTo>
                    <a:pt x="0" y="5817"/>
                    <a:pt x="339" y="6174"/>
                    <a:pt x="767" y="6174"/>
                  </a:cubicBezTo>
                  <a:lnTo>
                    <a:pt x="1231" y="6174"/>
                  </a:lnTo>
                  <a:lnTo>
                    <a:pt x="1231" y="5871"/>
                  </a:lnTo>
                  <a:lnTo>
                    <a:pt x="767" y="5871"/>
                  </a:lnTo>
                  <a:cubicBezTo>
                    <a:pt x="518" y="5871"/>
                    <a:pt x="304" y="5657"/>
                    <a:pt x="304" y="5407"/>
                  </a:cubicBezTo>
                  <a:lnTo>
                    <a:pt x="304" y="4408"/>
                  </a:lnTo>
                  <a:lnTo>
                    <a:pt x="928" y="4104"/>
                  </a:lnTo>
                  <a:lnTo>
                    <a:pt x="928" y="2374"/>
                  </a:lnTo>
                  <a:lnTo>
                    <a:pt x="304" y="2052"/>
                  </a:lnTo>
                  <a:lnTo>
                    <a:pt x="304" y="1071"/>
                  </a:lnTo>
                  <a:cubicBezTo>
                    <a:pt x="304" y="821"/>
                    <a:pt x="518" y="607"/>
                    <a:pt x="767" y="607"/>
                  </a:cubicBezTo>
                  <a:lnTo>
                    <a:pt x="3729" y="607"/>
                  </a:lnTo>
                  <a:lnTo>
                    <a:pt x="3729" y="1392"/>
                  </a:lnTo>
                  <a:cubicBezTo>
                    <a:pt x="3551" y="1428"/>
                    <a:pt x="3390" y="1535"/>
                    <a:pt x="3319" y="1678"/>
                  </a:cubicBezTo>
                  <a:cubicBezTo>
                    <a:pt x="3230" y="1820"/>
                    <a:pt x="3230" y="1999"/>
                    <a:pt x="3337" y="2159"/>
                  </a:cubicBezTo>
                  <a:lnTo>
                    <a:pt x="3640" y="2677"/>
                  </a:lnTo>
                  <a:cubicBezTo>
                    <a:pt x="3515" y="2766"/>
                    <a:pt x="3426" y="2909"/>
                    <a:pt x="3426" y="3087"/>
                  </a:cubicBezTo>
                  <a:lnTo>
                    <a:pt x="3426" y="3391"/>
                  </a:lnTo>
                  <a:cubicBezTo>
                    <a:pt x="3426" y="3569"/>
                    <a:pt x="3515" y="3712"/>
                    <a:pt x="3640" y="3783"/>
                  </a:cubicBezTo>
                  <a:lnTo>
                    <a:pt x="3337" y="4318"/>
                  </a:lnTo>
                  <a:cubicBezTo>
                    <a:pt x="3230" y="4479"/>
                    <a:pt x="3230" y="4657"/>
                    <a:pt x="3319" y="4800"/>
                  </a:cubicBezTo>
                  <a:cubicBezTo>
                    <a:pt x="3390" y="4943"/>
                    <a:pt x="3551" y="5032"/>
                    <a:pt x="3729" y="5068"/>
                  </a:cubicBezTo>
                  <a:lnTo>
                    <a:pt x="3729" y="5871"/>
                  </a:lnTo>
                  <a:lnTo>
                    <a:pt x="1553" y="5871"/>
                  </a:lnTo>
                  <a:lnTo>
                    <a:pt x="1553" y="6174"/>
                  </a:lnTo>
                  <a:lnTo>
                    <a:pt x="3747" y="6174"/>
                  </a:lnTo>
                  <a:cubicBezTo>
                    <a:pt x="3819" y="6352"/>
                    <a:pt x="3997" y="6477"/>
                    <a:pt x="4193" y="6477"/>
                  </a:cubicBezTo>
                  <a:lnTo>
                    <a:pt x="4497" y="6477"/>
                  </a:lnTo>
                  <a:cubicBezTo>
                    <a:pt x="4693" y="6477"/>
                    <a:pt x="4871" y="6352"/>
                    <a:pt x="4943" y="6174"/>
                  </a:cubicBezTo>
                  <a:lnTo>
                    <a:pt x="9778" y="6174"/>
                  </a:lnTo>
                  <a:cubicBezTo>
                    <a:pt x="10206" y="6174"/>
                    <a:pt x="10545" y="5817"/>
                    <a:pt x="10545" y="5407"/>
                  </a:cubicBezTo>
                  <a:lnTo>
                    <a:pt x="10545" y="2463"/>
                  </a:lnTo>
                  <a:lnTo>
                    <a:pt x="10242" y="2463"/>
                  </a:lnTo>
                  <a:lnTo>
                    <a:pt x="10242" y="5407"/>
                  </a:lnTo>
                  <a:cubicBezTo>
                    <a:pt x="10242" y="5657"/>
                    <a:pt x="10028" y="5871"/>
                    <a:pt x="9778" y="5871"/>
                  </a:cubicBezTo>
                  <a:lnTo>
                    <a:pt x="8690" y="5871"/>
                  </a:lnTo>
                  <a:lnTo>
                    <a:pt x="8690" y="607"/>
                  </a:lnTo>
                  <a:lnTo>
                    <a:pt x="9778" y="607"/>
                  </a:lnTo>
                  <a:cubicBezTo>
                    <a:pt x="10028" y="607"/>
                    <a:pt x="10242" y="821"/>
                    <a:pt x="10242" y="1071"/>
                  </a:cubicBezTo>
                  <a:lnTo>
                    <a:pt x="10242" y="1535"/>
                  </a:lnTo>
                  <a:lnTo>
                    <a:pt x="10545" y="1535"/>
                  </a:lnTo>
                  <a:lnTo>
                    <a:pt x="10545" y="1071"/>
                  </a:lnTo>
                  <a:cubicBezTo>
                    <a:pt x="10545" y="643"/>
                    <a:pt x="10206" y="304"/>
                    <a:pt x="9778" y="304"/>
                  </a:cubicBezTo>
                  <a:lnTo>
                    <a:pt x="4943" y="304"/>
                  </a:lnTo>
                  <a:cubicBezTo>
                    <a:pt x="4871" y="125"/>
                    <a:pt x="4693" y="0"/>
                    <a:pt x="4497"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2" name="Google Shape;4622;p68"/>
          <p:cNvGrpSpPr/>
          <p:nvPr/>
        </p:nvGrpSpPr>
        <p:grpSpPr>
          <a:xfrm>
            <a:off x="3335327" y="12291465"/>
            <a:ext cx="608975" cy="602797"/>
            <a:chOff x="3847689" y="11340474"/>
            <a:chExt cx="618312" cy="612039"/>
          </a:xfrm>
        </p:grpSpPr>
        <p:sp>
          <p:nvSpPr>
            <p:cNvPr id="4623" name="Google Shape;4623;p68"/>
            <p:cNvSpPr/>
            <p:nvPr/>
          </p:nvSpPr>
          <p:spPr>
            <a:xfrm rot="5400000">
              <a:off x="3939738" y="11425253"/>
              <a:ext cx="434214" cy="601544"/>
            </a:xfrm>
            <a:custGeom>
              <a:rect b="b" l="l" r="r" t="t"/>
              <a:pathLst>
                <a:path extrusionOk="0" h="10260" w="7406">
                  <a:moveTo>
                    <a:pt x="6799" y="0"/>
                  </a:moveTo>
                  <a:lnTo>
                    <a:pt x="6799" y="625"/>
                  </a:lnTo>
                  <a:lnTo>
                    <a:pt x="304" y="625"/>
                  </a:lnTo>
                  <a:cubicBezTo>
                    <a:pt x="125" y="625"/>
                    <a:pt x="1" y="750"/>
                    <a:pt x="1" y="928"/>
                  </a:cubicBezTo>
                  <a:lnTo>
                    <a:pt x="1" y="1392"/>
                  </a:lnTo>
                  <a:lnTo>
                    <a:pt x="1" y="1856"/>
                  </a:lnTo>
                  <a:lnTo>
                    <a:pt x="1" y="1874"/>
                  </a:lnTo>
                  <a:cubicBezTo>
                    <a:pt x="1" y="2034"/>
                    <a:pt x="125" y="2177"/>
                    <a:pt x="304" y="2177"/>
                  </a:cubicBezTo>
                  <a:lnTo>
                    <a:pt x="6799" y="2177"/>
                  </a:lnTo>
                  <a:lnTo>
                    <a:pt x="6799" y="3087"/>
                  </a:lnTo>
                  <a:lnTo>
                    <a:pt x="1856" y="3087"/>
                  </a:lnTo>
                  <a:cubicBezTo>
                    <a:pt x="1678" y="3087"/>
                    <a:pt x="1535" y="3230"/>
                    <a:pt x="1535" y="3390"/>
                  </a:cubicBezTo>
                  <a:lnTo>
                    <a:pt x="1535" y="3872"/>
                  </a:lnTo>
                  <a:lnTo>
                    <a:pt x="1535" y="4318"/>
                  </a:lnTo>
                  <a:lnTo>
                    <a:pt x="1535" y="4336"/>
                  </a:lnTo>
                  <a:cubicBezTo>
                    <a:pt x="1535" y="4514"/>
                    <a:pt x="1678" y="4657"/>
                    <a:pt x="1856" y="4657"/>
                  </a:cubicBezTo>
                  <a:lnTo>
                    <a:pt x="6799" y="4657"/>
                  </a:lnTo>
                  <a:lnTo>
                    <a:pt x="6799" y="5567"/>
                  </a:lnTo>
                  <a:lnTo>
                    <a:pt x="2766" y="5567"/>
                  </a:lnTo>
                  <a:cubicBezTo>
                    <a:pt x="2606" y="5567"/>
                    <a:pt x="2463" y="5692"/>
                    <a:pt x="2463" y="5870"/>
                  </a:cubicBezTo>
                  <a:lnTo>
                    <a:pt x="2463" y="6334"/>
                  </a:lnTo>
                  <a:lnTo>
                    <a:pt x="2463" y="6798"/>
                  </a:lnTo>
                  <a:lnTo>
                    <a:pt x="2463" y="6816"/>
                  </a:lnTo>
                  <a:cubicBezTo>
                    <a:pt x="2463" y="6994"/>
                    <a:pt x="2606" y="7119"/>
                    <a:pt x="2766" y="7119"/>
                  </a:cubicBezTo>
                  <a:lnTo>
                    <a:pt x="6799" y="7119"/>
                  </a:lnTo>
                  <a:lnTo>
                    <a:pt x="6799" y="8029"/>
                  </a:lnTo>
                  <a:lnTo>
                    <a:pt x="3694" y="8029"/>
                  </a:lnTo>
                  <a:cubicBezTo>
                    <a:pt x="3533" y="8029"/>
                    <a:pt x="3391" y="8172"/>
                    <a:pt x="3391" y="8333"/>
                  </a:cubicBezTo>
                  <a:lnTo>
                    <a:pt x="3391" y="8814"/>
                  </a:lnTo>
                  <a:lnTo>
                    <a:pt x="3391" y="9260"/>
                  </a:lnTo>
                  <a:lnTo>
                    <a:pt x="3391" y="9296"/>
                  </a:lnTo>
                  <a:cubicBezTo>
                    <a:pt x="3391" y="9457"/>
                    <a:pt x="3533" y="9600"/>
                    <a:pt x="3694" y="9600"/>
                  </a:cubicBezTo>
                  <a:lnTo>
                    <a:pt x="6799" y="9600"/>
                  </a:lnTo>
                  <a:lnTo>
                    <a:pt x="6799" y="9778"/>
                  </a:lnTo>
                  <a:lnTo>
                    <a:pt x="6799" y="10242"/>
                  </a:lnTo>
                  <a:lnTo>
                    <a:pt x="6799" y="10260"/>
                  </a:lnTo>
                  <a:lnTo>
                    <a:pt x="7405" y="10260"/>
                  </a:lnTo>
                  <a:lnTo>
                    <a:pt x="7405" y="10242"/>
                  </a:lnTo>
                  <a:lnTo>
                    <a:pt x="7405" y="9778"/>
                  </a:lnTo>
                  <a:lnTo>
                    <a:pt x="74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8"/>
            <p:cNvSpPr/>
            <p:nvPr/>
          </p:nvSpPr>
          <p:spPr>
            <a:xfrm rot="5400000">
              <a:off x="4325259" y="11358796"/>
              <a:ext cx="101547" cy="106765"/>
            </a:xfrm>
            <a:custGeom>
              <a:rect b="b" l="l" r="r" t="t"/>
              <a:pathLst>
                <a:path extrusionOk="0" h="1821" w="1732">
                  <a:moveTo>
                    <a:pt x="661" y="1"/>
                  </a:moveTo>
                  <a:lnTo>
                    <a:pt x="589" y="643"/>
                  </a:lnTo>
                  <a:lnTo>
                    <a:pt x="1" y="911"/>
                  </a:lnTo>
                  <a:lnTo>
                    <a:pt x="589" y="1196"/>
                  </a:lnTo>
                  <a:lnTo>
                    <a:pt x="661" y="1821"/>
                  </a:lnTo>
                  <a:lnTo>
                    <a:pt x="1107" y="1357"/>
                  </a:lnTo>
                  <a:lnTo>
                    <a:pt x="1731" y="1482"/>
                  </a:lnTo>
                  <a:lnTo>
                    <a:pt x="1428" y="911"/>
                  </a:lnTo>
                  <a:lnTo>
                    <a:pt x="1731" y="358"/>
                  </a:lnTo>
                  <a:lnTo>
                    <a:pt x="1107" y="483"/>
                  </a:lnTo>
                  <a:lnTo>
                    <a:pt x="66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8"/>
            <p:cNvSpPr/>
            <p:nvPr/>
          </p:nvSpPr>
          <p:spPr>
            <a:xfrm rot="5400000">
              <a:off x="3930855" y="11417367"/>
              <a:ext cx="451979" cy="618312"/>
            </a:xfrm>
            <a:custGeom>
              <a:rect b="b" l="l" r="r" t="t"/>
              <a:pathLst>
                <a:path extrusionOk="0" h="10546" w="7709">
                  <a:moveTo>
                    <a:pt x="6799" y="928"/>
                  </a:moveTo>
                  <a:lnTo>
                    <a:pt x="6799" y="2159"/>
                  </a:lnTo>
                  <a:lnTo>
                    <a:pt x="465" y="2159"/>
                  </a:lnTo>
                  <a:cubicBezTo>
                    <a:pt x="375" y="2159"/>
                    <a:pt x="304" y="2088"/>
                    <a:pt x="304" y="1999"/>
                  </a:cubicBezTo>
                  <a:lnTo>
                    <a:pt x="304" y="1071"/>
                  </a:lnTo>
                  <a:cubicBezTo>
                    <a:pt x="304" y="1000"/>
                    <a:pt x="375" y="928"/>
                    <a:pt x="465" y="928"/>
                  </a:cubicBezTo>
                  <a:close/>
                  <a:moveTo>
                    <a:pt x="6799" y="3391"/>
                  </a:moveTo>
                  <a:lnTo>
                    <a:pt x="6799" y="4640"/>
                  </a:lnTo>
                  <a:lnTo>
                    <a:pt x="1999" y="4640"/>
                  </a:lnTo>
                  <a:cubicBezTo>
                    <a:pt x="1910" y="4640"/>
                    <a:pt x="1839" y="4568"/>
                    <a:pt x="1839" y="4479"/>
                  </a:cubicBezTo>
                  <a:lnTo>
                    <a:pt x="1839" y="3551"/>
                  </a:lnTo>
                  <a:cubicBezTo>
                    <a:pt x="1839" y="3462"/>
                    <a:pt x="1910" y="3391"/>
                    <a:pt x="1999" y="3391"/>
                  </a:cubicBezTo>
                  <a:close/>
                  <a:moveTo>
                    <a:pt x="6799" y="8333"/>
                  </a:moveTo>
                  <a:lnTo>
                    <a:pt x="6799" y="9582"/>
                  </a:lnTo>
                  <a:lnTo>
                    <a:pt x="3855" y="9582"/>
                  </a:lnTo>
                  <a:cubicBezTo>
                    <a:pt x="3766" y="9582"/>
                    <a:pt x="3694" y="9511"/>
                    <a:pt x="3694" y="9421"/>
                  </a:cubicBezTo>
                  <a:lnTo>
                    <a:pt x="3694" y="8494"/>
                  </a:lnTo>
                  <a:cubicBezTo>
                    <a:pt x="3694" y="8404"/>
                    <a:pt x="3766" y="8333"/>
                    <a:pt x="3855" y="8333"/>
                  </a:cubicBezTo>
                  <a:close/>
                  <a:moveTo>
                    <a:pt x="6799" y="0"/>
                  </a:moveTo>
                  <a:lnTo>
                    <a:pt x="6799" y="607"/>
                  </a:lnTo>
                  <a:lnTo>
                    <a:pt x="465" y="607"/>
                  </a:lnTo>
                  <a:cubicBezTo>
                    <a:pt x="197" y="607"/>
                    <a:pt x="1" y="821"/>
                    <a:pt x="1" y="1071"/>
                  </a:cubicBezTo>
                  <a:lnTo>
                    <a:pt x="1" y="1999"/>
                  </a:lnTo>
                  <a:cubicBezTo>
                    <a:pt x="1" y="2266"/>
                    <a:pt x="197" y="2463"/>
                    <a:pt x="465" y="2463"/>
                  </a:cubicBezTo>
                  <a:lnTo>
                    <a:pt x="6799" y="2463"/>
                  </a:lnTo>
                  <a:lnTo>
                    <a:pt x="6799" y="3087"/>
                  </a:lnTo>
                  <a:lnTo>
                    <a:pt x="1999" y="3087"/>
                  </a:lnTo>
                  <a:cubicBezTo>
                    <a:pt x="1749" y="3087"/>
                    <a:pt x="1535" y="3301"/>
                    <a:pt x="1535" y="3551"/>
                  </a:cubicBezTo>
                  <a:lnTo>
                    <a:pt x="1535" y="4479"/>
                  </a:lnTo>
                  <a:cubicBezTo>
                    <a:pt x="1535" y="4729"/>
                    <a:pt x="1749" y="4943"/>
                    <a:pt x="1999" y="4943"/>
                  </a:cubicBezTo>
                  <a:lnTo>
                    <a:pt x="6799" y="4943"/>
                  </a:lnTo>
                  <a:lnTo>
                    <a:pt x="6799" y="5567"/>
                  </a:lnTo>
                  <a:lnTo>
                    <a:pt x="2927" y="5567"/>
                  </a:lnTo>
                  <a:cubicBezTo>
                    <a:pt x="2677" y="5567"/>
                    <a:pt x="2463" y="5764"/>
                    <a:pt x="2463" y="6013"/>
                  </a:cubicBezTo>
                  <a:lnTo>
                    <a:pt x="2463" y="6941"/>
                  </a:lnTo>
                  <a:cubicBezTo>
                    <a:pt x="2463" y="7209"/>
                    <a:pt x="2677" y="7405"/>
                    <a:pt x="2927" y="7405"/>
                  </a:cubicBezTo>
                  <a:lnTo>
                    <a:pt x="3391" y="7405"/>
                  </a:lnTo>
                  <a:lnTo>
                    <a:pt x="3391" y="7102"/>
                  </a:lnTo>
                  <a:lnTo>
                    <a:pt x="2927" y="7102"/>
                  </a:lnTo>
                  <a:cubicBezTo>
                    <a:pt x="2838" y="7102"/>
                    <a:pt x="2766" y="7030"/>
                    <a:pt x="2766" y="6941"/>
                  </a:cubicBezTo>
                  <a:lnTo>
                    <a:pt x="2766" y="6013"/>
                  </a:lnTo>
                  <a:cubicBezTo>
                    <a:pt x="2766" y="5942"/>
                    <a:pt x="2838" y="5871"/>
                    <a:pt x="2927" y="5871"/>
                  </a:cubicBezTo>
                  <a:lnTo>
                    <a:pt x="6799" y="5871"/>
                  </a:lnTo>
                  <a:lnTo>
                    <a:pt x="6799" y="7102"/>
                  </a:lnTo>
                  <a:lnTo>
                    <a:pt x="3694" y="7102"/>
                  </a:lnTo>
                  <a:lnTo>
                    <a:pt x="3694" y="7405"/>
                  </a:lnTo>
                  <a:lnTo>
                    <a:pt x="6799" y="7405"/>
                  </a:lnTo>
                  <a:lnTo>
                    <a:pt x="6799" y="8030"/>
                  </a:lnTo>
                  <a:lnTo>
                    <a:pt x="3855" y="8030"/>
                  </a:lnTo>
                  <a:cubicBezTo>
                    <a:pt x="3605" y="8030"/>
                    <a:pt x="3391" y="8244"/>
                    <a:pt x="3391" y="8494"/>
                  </a:cubicBezTo>
                  <a:lnTo>
                    <a:pt x="3391" y="9421"/>
                  </a:lnTo>
                  <a:cubicBezTo>
                    <a:pt x="3391" y="9671"/>
                    <a:pt x="3605" y="9885"/>
                    <a:pt x="3855" y="9885"/>
                  </a:cubicBezTo>
                  <a:lnTo>
                    <a:pt x="6799" y="9885"/>
                  </a:lnTo>
                  <a:lnTo>
                    <a:pt x="6799" y="10545"/>
                  </a:lnTo>
                  <a:lnTo>
                    <a:pt x="7709" y="10545"/>
                  </a:lnTo>
                  <a:lnTo>
                    <a:pt x="7709" y="1856"/>
                  </a:lnTo>
                  <a:lnTo>
                    <a:pt x="7405" y="1856"/>
                  </a:lnTo>
                  <a:lnTo>
                    <a:pt x="7405" y="10242"/>
                  </a:lnTo>
                  <a:lnTo>
                    <a:pt x="7102" y="10242"/>
                  </a:lnTo>
                  <a:lnTo>
                    <a:pt x="7102" y="304"/>
                  </a:lnTo>
                  <a:lnTo>
                    <a:pt x="7405" y="304"/>
                  </a:lnTo>
                  <a:lnTo>
                    <a:pt x="7405" y="928"/>
                  </a:lnTo>
                  <a:lnTo>
                    <a:pt x="7709" y="928"/>
                  </a:lnTo>
                  <a:lnTo>
                    <a:pt x="7709"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8"/>
            <p:cNvSpPr/>
            <p:nvPr/>
          </p:nvSpPr>
          <p:spPr>
            <a:xfrm rot="5400000">
              <a:off x="4376004" y="11934689"/>
              <a:ext cx="17824" cy="17824"/>
            </a:xfrm>
            <a:custGeom>
              <a:rect b="b" l="l" r="r" t="t"/>
              <a:pathLst>
                <a:path extrusionOk="0" h="304" w="304">
                  <a:moveTo>
                    <a:pt x="0" y="1"/>
                  </a:moveTo>
                  <a:lnTo>
                    <a:pt x="0"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8"/>
            <p:cNvSpPr/>
            <p:nvPr/>
          </p:nvSpPr>
          <p:spPr>
            <a:xfrm rot="5400000">
              <a:off x="4305912" y="11336282"/>
              <a:ext cx="139188" cy="147572"/>
            </a:xfrm>
            <a:custGeom>
              <a:rect b="b" l="l" r="r" t="t"/>
              <a:pathLst>
                <a:path extrusionOk="0" h="2517" w="2374">
                  <a:moveTo>
                    <a:pt x="1125" y="697"/>
                  </a:moveTo>
                  <a:lnTo>
                    <a:pt x="1410" y="982"/>
                  </a:lnTo>
                  <a:lnTo>
                    <a:pt x="1785" y="911"/>
                  </a:lnTo>
                  <a:lnTo>
                    <a:pt x="1607" y="1250"/>
                  </a:lnTo>
                  <a:lnTo>
                    <a:pt x="1785" y="1607"/>
                  </a:lnTo>
                  <a:lnTo>
                    <a:pt x="1410" y="1535"/>
                  </a:lnTo>
                  <a:lnTo>
                    <a:pt x="1125" y="1821"/>
                  </a:lnTo>
                  <a:lnTo>
                    <a:pt x="1089" y="1428"/>
                  </a:lnTo>
                  <a:lnTo>
                    <a:pt x="715" y="1250"/>
                  </a:lnTo>
                  <a:lnTo>
                    <a:pt x="1089" y="1089"/>
                  </a:lnTo>
                  <a:lnTo>
                    <a:pt x="1125" y="697"/>
                  </a:lnTo>
                  <a:close/>
                  <a:moveTo>
                    <a:pt x="911" y="1"/>
                  </a:moveTo>
                  <a:lnTo>
                    <a:pt x="804" y="875"/>
                  </a:lnTo>
                  <a:lnTo>
                    <a:pt x="1" y="1250"/>
                  </a:lnTo>
                  <a:lnTo>
                    <a:pt x="804" y="1625"/>
                  </a:lnTo>
                  <a:lnTo>
                    <a:pt x="911" y="2517"/>
                  </a:lnTo>
                  <a:lnTo>
                    <a:pt x="1517" y="1857"/>
                  </a:lnTo>
                  <a:lnTo>
                    <a:pt x="2374" y="2035"/>
                  </a:lnTo>
                  <a:lnTo>
                    <a:pt x="1946" y="1250"/>
                  </a:lnTo>
                  <a:lnTo>
                    <a:pt x="2374" y="483"/>
                  </a:lnTo>
                  <a:lnTo>
                    <a:pt x="2374" y="483"/>
                  </a:lnTo>
                  <a:lnTo>
                    <a:pt x="1517" y="643"/>
                  </a:lnTo>
                  <a:lnTo>
                    <a:pt x="91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8"/>
            <p:cNvSpPr/>
            <p:nvPr/>
          </p:nvSpPr>
          <p:spPr>
            <a:xfrm rot="5400000">
              <a:off x="4005169" y="11389137"/>
              <a:ext cx="168444" cy="305521"/>
            </a:xfrm>
            <a:custGeom>
              <a:rect b="b" l="l" r="r" t="t"/>
              <a:pathLst>
                <a:path extrusionOk="0" h="5211" w="2873">
                  <a:moveTo>
                    <a:pt x="375" y="1"/>
                  </a:moveTo>
                  <a:lnTo>
                    <a:pt x="0" y="1018"/>
                  </a:lnTo>
                  <a:lnTo>
                    <a:pt x="286" y="1125"/>
                  </a:lnTo>
                  <a:lnTo>
                    <a:pt x="482" y="607"/>
                  </a:lnTo>
                  <a:lnTo>
                    <a:pt x="2587" y="5211"/>
                  </a:lnTo>
                  <a:lnTo>
                    <a:pt x="2873" y="5068"/>
                  </a:lnTo>
                  <a:lnTo>
                    <a:pt x="750" y="465"/>
                  </a:lnTo>
                  <a:lnTo>
                    <a:pt x="750" y="465"/>
                  </a:lnTo>
                  <a:lnTo>
                    <a:pt x="1285" y="661"/>
                  </a:lnTo>
                  <a:lnTo>
                    <a:pt x="1392" y="375"/>
                  </a:lnTo>
                  <a:lnTo>
                    <a:pt x="37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8"/>
          <p:cNvGrpSpPr/>
          <p:nvPr/>
        </p:nvGrpSpPr>
        <p:grpSpPr>
          <a:xfrm>
            <a:off x="3399193" y="10952077"/>
            <a:ext cx="481244" cy="608975"/>
            <a:chOff x="3912534" y="9980551"/>
            <a:chExt cx="488622" cy="618312"/>
          </a:xfrm>
        </p:grpSpPr>
        <p:sp>
          <p:nvSpPr>
            <p:cNvPr id="4630" name="Google Shape;4630;p68"/>
            <p:cNvSpPr/>
            <p:nvPr/>
          </p:nvSpPr>
          <p:spPr>
            <a:xfrm rot="5400000">
              <a:off x="3856601" y="10053252"/>
              <a:ext cx="600488" cy="471854"/>
            </a:xfrm>
            <a:custGeom>
              <a:rect b="b" l="l" r="r" t="t"/>
              <a:pathLst>
                <a:path extrusionOk="0" h="8048" w="10242">
                  <a:moveTo>
                    <a:pt x="8386" y="0"/>
                  </a:moveTo>
                  <a:lnTo>
                    <a:pt x="8386" y="18"/>
                  </a:lnTo>
                  <a:lnTo>
                    <a:pt x="321" y="18"/>
                  </a:lnTo>
                  <a:cubicBezTo>
                    <a:pt x="143" y="18"/>
                    <a:pt x="0" y="161"/>
                    <a:pt x="0" y="322"/>
                  </a:cubicBezTo>
                  <a:lnTo>
                    <a:pt x="0" y="7262"/>
                  </a:lnTo>
                  <a:lnTo>
                    <a:pt x="0" y="7744"/>
                  </a:lnTo>
                  <a:cubicBezTo>
                    <a:pt x="0" y="7905"/>
                    <a:pt x="143" y="8047"/>
                    <a:pt x="321" y="8047"/>
                  </a:cubicBezTo>
                  <a:lnTo>
                    <a:pt x="9938" y="8047"/>
                  </a:lnTo>
                  <a:cubicBezTo>
                    <a:pt x="10099" y="8047"/>
                    <a:pt x="10242" y="7905"/>
                    <a:pt x="10242" y="7744"/>
                  </a:cubicBezTo>
                  <a:lnTo>
                    <a:pt x="10242" y="7262"/>
                  </a:lnTo>
                  <a:lnTo>
                    <a:pt x="10242" y="1856"/>
                  </a:lnTo>
                  <a:lnTo>
                    <a:pt x="10242" y="304"/>
                  </a:lnTo>
                  <a:cubicBezTo>
                    <a:pt x="10242" y="125"/>
                    <a:pt x="10099" y="0"/>
                    <a:pt x="993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8"/>
            <p:cNvSpPr/>
            <p:nvPr/>
          </p:nvSpPr>
          <p:spPr>
            <a:xfrm rot="5400000">
              <a:off x="4147933" y="10581040"/>
              <a:ext cx="17824" cy="17824"/>
            </a:xfrm>
            <a:custGeom>
              <a:rect b="b" l="l" r="r" t="t"/>
              <a:pathLst>
                <a:path extrusionOk="0" h="304" w="304">
                  <a:moveTo>
                    <a:pt x="0" y="0"/>
                  </a:moveTo>
                  <a:lnTo>
                    <a:pt x="0" y="304"/>
                  </a:lnTo>
                  <a:lnTo>
                    <a:pt x="303" y="304"/>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8"/>
            <p:cNvSpPr/>
            <p:nvPr/>
          </p:nvSpPr>
          <p:spPr>
            <a:xfrm rot="5400000">
              <a:off x="3847689" y="10045396"/>
              <a:ext cx="618312" cy="488622"/>
            </a:xfrm>
            <a:custGeom>
              <a:rect b="b" l="l" r="r" t="t"/>
              <a:pathLst>
                <a:path extrusionOk="0" h="8334" w="10546">
                  <a:moveTo>
                    <a:pt x="10081" y="304"/>
                  </a:moveTo>
                  <a:cubicBezTo>
                    <a:pt x="10171" y="304"/>
                    <a:pt x="10242" y="375"/>
                    <a:pt x="10242" y="465"/>
                  </a:cubicBezTo>
                  <a:lnTo>
                    <a:pt x="10242" y="1624"/>
                  </a:lnTo>
                  <a:lnTo>
                    <a:pt x="8922" y="304"/>
                  </a:lnTo>
                  <a:close/>
                  <a:moveTo>
                    <a:pt x="8690" y="518"/>
                  </a:moveTo>
                  <a:lnTo>
                    <a:pt x="10028" y="1838"/>
                  </a:lnTo>
                  <a:lnTo>
                    <a:pt x="9011" y="1838"/>
                  </a:lnTo>
                  <a:cubicBezTo>
                    <a:pt x="8833" y="1838"/>
                    <a:pt x="8690" y="1714"/>
                    <a:pt x="8690" y="1535"/>
                  </a:cubicBezTo>
                  <a:lnTo>
                    <a:pt x="8690" y="518"/>
                  </a:lnTo>
                  <a:close/>
                  <a:moveTo>
                    <a:pt x="464" y="1"/>
                  </a:moveTo>
                  <a:cubicBezTo>
                    <a:pt x="215" y="1"/>
                    <a:pt x="0" y="197"/>
                    <a:pt x="0" y="465"/>
                  </a:cubicBezTo>
                  <a:lnTo>
                    <a:pt x="0" y="7869"/>
                  </a:lnTo>
                  <a:cubicBezTo>
                    <a:pt x="0" y="8119"/>
                    <a:pt x="215" y="8333"/>
                    <a:pt x="464" y="8333"/>
                  </a:cubicBezTo>
                  <a:lnTo>
                    <a:pt x="10081" y="8333"/>
                  </a:lnTo>
                  <a:cubicBezTo>
                    <a:pt x="10349" y="8333"/>
                    <a:pt x="10545" y="8119"/>
                    <a:pt x="10545" y="7869"/>
                  </a:cubicBezTo>
                  <a:lnTo>
                    <a:pt x="10545" y="4622"/>
                  </a:lnTo>
                  <a:lnTo>
                    <a:pt x="10242" y="4622"/>
                  </a:lnTo>
                  <a:lnTo>
                    <a:pt x="10242" y="7869"/>
                  </a:lnTo>
                  <a:cubicBezTo>
                    <a:pt x="10242" y="7958"/>
                    <a:pt x="10171" y="8030"/>
                    <a:pt x="10081" y="8030"/>
                  </a:cubicBezTo>
                  <a:lnTo>
                    <a:pt x="464" y="8030"/>
                  </a:lnTo>
                  <a:cubicBezTo>
                    <a:pt x="375" y="8030"/>
                    <a:pt x="322" y="7958"/>
                    <a:pt x="322" y="7869"/>
                  </a:cubicBezTo>
                  <a:lnTo>
                    <a:pt x="322" y="465"/>
                  </a:lnTo>
                  <a:cubicBezTo>
                    <a:pt x="322" y="375"/>
                    <a:pt x="375" y="304"/>
                    <a:pt x="464" y="304"/>
                  </a:cubicBezTo>
                  <a:lnTo>
                    <a:pt x="8386" y="304"/>
                  </a:lnTo>
                  <a:lnTo>
                    <a:pt x="8386" y="1535"/>
                  </a:lnTo>
                  <a:cubicBezTo>
                    <a:pt x="8386" y="1874"/>
                    <a:pt x="8672" y="2160"/>
                    <a:pt x="9011" y="2160"/>
                  </a:cubicBezTo>
                  <a:lnTo>
                    <a:pt x="10242" y="2160"/>
                  </a:lnTo>
                  <a:lnTo>
                    <a:pt x="10242" y="3694"/>
                  </a:lnTo>
                  <a:lnTo>
                    <a:pt x="10545" y="3694"/>
                  </a:lnTo>
                  <a:lnTo>
                    <a:pt x="10545" y="465"/>
                  </a:lnTo>
                  <a:cubicBezTo>
                    <a:pt x="10545" y="197"/>
                    <a:pt x="10349" y="1"/>
                    <a:pt x="1008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8"/>
            <p:cNvSpPr/>
            <p:nvPr/>
          </p:nvSpPr>
          <p:spPr>
            <a:xfrm rot="5400000">
              <a:off x="4035979" y="10091450"/>
              <a:ext cx="18879" cy="79561"/>
            </a:xfrm>
            <a:custGeom>
              <a:rect b="b" l="l" r="r" t="t"/>
              <a:pathLst>
                <a:path extrusionOk="0" h="1357" w="322">
                  <a:moveTo>
                    <a:pt x="0" y="0"/>
                  </a:moveTo>
                  <a:lnTo>
                    <a:pt x="0" y="1356"/>
                  </a:lnTo>
                  <a:lnTo>
                    <a:pt x="321" y="1356"/>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8"/>
            <p:cNvSpPr/>
            <p:nvPr/>
          </p:nvSpPr>
          <p:spPr>
            <a:xfrm rot="5400000">
              <a:off x="4036507" y="10181916"/>
              <a:ext cx="17824" cy="79561"/>
            </a:xfrm>
            <a:custGeom>
              <a:rect b="b" l="l" r="r" t="t"/>
              <a:pathLst>
                <a:path extrusionOk="0" h="1357" w="304">
                  <a:moveTo>
                    <a:pt x="0" y="0"/>
                  </a:moveTo>
                  <a:lnTo>
                    <a:pt x="0" y="1356"/>
                  </a:lnTo>
                  <a:lnTo>
                    <a:pt x="304" y="1356"/>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8"/>
            <p:cNvSpPr/>
            <p:nvPr/>
          </p:nvSpPr>
          <p:spPr>
            <a:xfrm rot="5400000">
              <a:off x="4145793" y="10143748"/>
              <a:ext cx="17882" cy="298192"/>
            </a:xfrm>
            <a:custGeom>
              <a:rect b="b" l="l" r="r" t="t"/>
              <a:pathLst>
                <a:path extrusionOk="0" h="5086" w="305">
                  <a:moveTo>
                    <a:pt x="1" y="0"/>
                  </a:moveTo>
                  <a:lnTo>
                    <a:pt x="1" y="5085"/>
                  </a:lnTo>
                  <a:lnTo>
                    <a:pt x="304" y="5085"/>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8"/>
            <p:cNvSpPr/>
            <p:nvPr/>
          </p:nvSpPr>
          <p:spPr>
            <a:xfrm rot="5400000">
              <a:off x="4036507" y="10135891"/>
              <a:ext cx="17824" cy="79561"/>
            </a:xfrm>
            <a:custGeom>
              <a:rect b="b" l="l" r="r" t="t"/>
              <a:pathLst>
                <a:path extrusionOk="0" h="1357" w="304">
                  <a:moveTo>
                    <a:pt x="0" y="0"/>
                  </a:moveTo>
                  <a:lnTo>
                    <a:pt x="0" y="1356"/>
                  </a:lnTo>
                  <a:lnTo>
                    <a:pt x="304" y="1356"/>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8"/>
            <p:cNvSpPr/>
            <p:nvPr/>
          </p:nvSpPr>
          <p:spPr>
            <a:xfrm rot="5400000">
              <a:off x="4118618" y="10396883"/>
              <a:ext cx="17882" cy="243842"/>
            </a:xfrm>
            <a:custGeom>
              <a:rect b="b" l="l" r="r" t="t"/>
              <a:pathLst>
                <a:path extrusionOk="0" h="4159" w="305">
                  <a:moveTo>
                    <a:pt x="1" y="1"/>
                  </a:moveTo>
                  <a:lnTo>
                    <a:pt x="1" y="4158"/>
                  </a:lnTo>
                  <a:lnTo>
                    <a:pt x="304" y="4158"/>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8"/>
            <p:cNvSpPr/>
            <p:nvPr/>
          </p:nvSpPr>
          <p:spPr>
            <a:xfrm rot="5400000">
              <a:off x="4118647" y="10351884"/>
              <a:ext cx="17824" cy="243842"/>
            </a:xfrm>
            <a:custGeom>
              <a:rect b="b" l="l" r="r" t="t"/>
              <a:pathLst>
                <a:path extrusionOk="0" h="4159" w="304">
                  <a:moveTo>
                    <a:pt x="1" y="1"/>
                  </a:moveTo>
                  <a:lnTo>
                    <a:pt x="1" y="4158"/>
                  </a:lnTo>
                  <a:lnTo>
                    <a:pt x="304" y="4158"/>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8"/>
            <p:cNvSpPr/>
            <p:nvPr/>
          </p:nvSpPr>
          <p:spPr>
            <a:xfrm rot="5400000">
              <a:off x="4224299" y="10358216"/>
              <a:ext cx="18879" cy="140184"/>
            </a:xfrm>
            <a:custGeom>
              <a:rect b="b" l="l" r="r" t="t"/>
              <a:pathLst>
                <a:path extrusionOk="0" h="2391" w="322">
                  <a:moveTo>
                    <a:pt x="0" y="0"/>
                  </a:moveTo>
                  <a:lnTo>
                    <a:pt x="0" y="2391"/>
                  </a:lnTo>
                  <a:lnTo>
                    <a:pt x="322" y="2391"/>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8"/>
            <p:cNvSpPr/>
            <p:nvPr/>
          </p:nvSpPr>
          <p:spPr>
            <a:xfrm rot="5400000">
              <a:off x="4145822" y="10234771"/>
              <a:ext cx="17824" cy="298192"/>
            </a:xfrm>
            <a:custGeom>
              <a:rect b="b" l="l" r="r" t="t"/>
              <a:pathLst>
                <a:path extrusionOk="0" h="5086" w="304">
                  <a:moveTo>
                    <a:pt x="0" y="0"/>
                  </a:moveTo>
                  <a:lnTo>
                    <a:pt x="0" y="5085"/>
                  </a:lnTo>
                  <a:lnTo>
                    <a:pt x="303" y="5085"/>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8"/>
            <p:cNvSpPr/>
            <p:nvPr/>
          </p:nvSpPr>
          <p:spPr>
            <a:xfrm rot="5400000">
              <a:off x="4066320" y="10358187"/>
              <a:ext cx="18879" cy="140243"/>
            </a:xfrm>
            <a:custGeom>
              <a:rect b="b" l="l" r="r" t="t"/>
              <a:pathLst>
                <a:path extrusionOk="0" h="2392" w="322">
                  <a:moveTo>
                    <a:pt x="0" y="0"/>
                  </a:moveTo>
                  <a:lnTo>
                    <a:pt x="0" y="2391"/>
                  </a:lnTo>
                  <a:lnTo>
                    <a:pt x="322" y="2391"/>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8"/>
            <p:cNvSpPr/>
            <p:nvPr/>
          </p:nvSpPr>
          <p:spPr>
            <a:xfrm rot="5400000">
              <a:off x="4224797" y="10267721"/>
              <a:ext cx="17882" cy="140184"/>
            </a:xfrm>
            <a:custGeom>
              <a:rect b="b" l="l" r="r" t="t"/>
              <a:pathLst>
                <a:path extrusionOk="0" h="2391" w="305">
                  <a:moveTo>
                    <a:pt x="1" y="0"/>
                  </a:moveTo>
                  <a:lnTo>
                    <a:pt x="1" y="2391"/>
                  </a:lnTo>
                  <a:lnTo>
                    <a:pt x="304" y="239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8"/>
            <p:cNvSpPr/>
            <p:nvPr/>
          </p:nvSpPr>
          <p:spPr>
            <a:xfrm rot="5400000">
              <a:off x="4066818" y="10267692"/>
              <a:ext cx="17882" cy="140243"/>
            </a:xfrm>
            <a:custGeom>
              <a:rect b="b" l="l" r="r" t="t"/>
              <a:pathLst>
                <a:path extrusionOk="0" h="2392" w="305">
                  <a:moveTo>
                    <a:pt x="1" y="0"/>
                  </a:moveTo>
                  <a:lnTo>
                    <a:pt x="1" y="2391"/>
                  </a:lnTo>
                  <a:lnTo>
                    <a:pt x="304" y="239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8"/>
            <p:cNvSpPr/>
            <p:nvPr/>
          </p:nvSpPr>
          <p:spPr>
            <a:xfrm rot="5400000">
              <a:off x="4113400" y="10050614"/>
              <a:ext cx="205088" cy="205088"/>
            </a:xfrm>
            <a:custGeom>
              <a:rect b="b" l="l" r="r" t="t"/>
              <a:pathLst>
                <a:path extrusionOk="0" h="3498" w="3498">
                  <a:moveTo>
                    <a:pt x="465" y="0"/>
                  </a:moveTo>
                  <a:cubicBezTo>
                    <a:pt x="215" y="0"/>
                    <a:pt x="1" y="214"/>
                    <a:pt x="1" y="464"/>
                  </a:cubicBezTo>
                  <a:lnTo>
                    <a:pt x="1" y="3033"/>
                  </a:lnTo>
                  <a:cubicBezTo>
                    <a:pt x="1" y="3301"/>
                    <a:pt x="215" y="3497"/>
                    <a:pt x="465" y="3497"/>
                  </a:cubicBezTo>
                  <a:lnTo>
                    <a:pt x="1607" y="3497"/>
                  </a:lnTo>
                  <a:lnTo>
                    <a:pt x="1607" y="3194"/>
                  </a:lnTo>
                  <a:lnTo>
                    <a:pt x="465" y="3194"/>
                  </a:lnTo>
                  <a:cubicBezTo>
                    <a:pt x="376" y="3194"/>
                    <a:pt x="304" y="3123"/>
                    <a:pt x="304" y="3033"/>
                  </a:cubicBezTo>
                  <a:lnTo>
                    <a:pt x="304" y="464"/>
                  </a:lnTo>
                  <a:cubicBezTo>
                    <a:pt x="304" y="375"/>
                    <a:pt x="376" y="321"/>
                    <a:pt x="465" y="321"/>
                  </a:cubicBezTo>
                  <a:lnTo>
                    <a:pt x="3034" y="321"/>
                  </a:lnTo>
                  <a:cubicBezTo>
                    <a:pt x="3123" y="321"/>
                    <a:pt x="3195" y="375"/>
                    <a:pt x="3195" y="464"/>
                  </a:cubicBezTo>
                  <a:lnTo>
                    <a:pt x="3195" y="3033"/>
                  </a:lnTo>
                  <a:cubicBezTo>
                    <a:pt x="3195" y="3123"/>
                    <a:pt x="3123" y="3194"/>
                    <a:pt x="3034" y="3194"/>
                  </a:cubicBezTo>
                  <a:lnTo>
                    <a:pt x="1892" y="3194"/>
                  </a:lnTo>
                  <a:lnTo>
                    <a:pt x="1892" y="3497"/>
                  </a:lnTo>
                  <a:lnTo>
                    <a:pt x="3034" y="3497"/>
                  </a:lnTo>
                  <a:cubicBezTo>
                    <a:pt x="3302" y="3497"/>
                    <a:pt x="3498" y="3301"/>
                    <a:pt x="3498" y="3033"/>
                  </a:cubicBezTo>
                  <a:lnTo>
                    <a:pt x="3498" y="464"/>
                  </a:lnTo>
                  <a:cubicBezTo>
                    <a:pt x="3498" y="214"/>
                    <a:pt x="3302" y="0"/>
                    <a:pt x="303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8"/>
            <p:cNvSpPr/>
            <p:nvPr/>
          </p:nvSpPr>
          <p:spPr>
            <a:xfrm rot="5400000">
              <a:off x="4144796" y="10122817"/>
              <a:ext cx="86890" cy="76395"/>
            </a:xfrm>
            <a:custGeom>
              <a:rect b="b" l="l" r="r" t="t"/>
              <a:pathLst>
                <a:path extrusionOk="0" h="1303" w="1482">
                  <a:moveTo>
                    <a:pt x="839" y="536"/>
                  </a:moveTo>
                  <a:lnTo>
                    <a:pt x="839" y="768"/>
                  </a:lnTo>
                  <a:lnTo>
                    <a:pt x="518" y="661"/>
                  </a:lnTo>
                  <a:lnTo>
                    <a:pt x="839" y="536"/>
                  </a:lnTo>
                  <a:close/>
                  <a:moveTo>
                    <a:pt x="1357" y="0"/>
                  </a:moveTo>
                  <a:lnTo>
                    <a:pt x="1" y="518"/>
                  </a:lnTo>
                  <a:lnTo>
                    <a:pt x="1" y="785"/>
                  </a:lnTo>
                  <a:lnTo>
                    <a:pt x="1357" y="1303"/>
                  </a:lnTo>
                  <a:lnTo>
                    <a:pt x="1482" y="1017"/>
                  </a:lnTo>
                  <a:lnTo>
                    <a:pt x="1143" y="893"/>
                  </a:lnTo>
                  <a:lnTo>
                    <a:pt x="1143" y="429"/>
                  </a:lnTo>
                  <a:lnTo>
                    <a:pt x="1464" y="304"/>
                  </a:lnTo>
                  <a:lnTo>
                    <a:pt x="135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8"/>
            <p:cNvSpPr/>
            <p:nvPr/>
          </p:nvSpPr>
          <p:spPr>
            <a:xfrm rot="5400000">
              <a:off x="4224269" y="10098749"/>
              <a:ext cx="54467" cy="54467"/>
            </a:xfrm>
            <a:custGeom>
              <a:rect b="b" l="l" r="r" t="t"/>
              <a:pathLst>
                <a:path extrusionOk="0" h="929" w="929">
                  <a:moveTo>
                    <a:pt x="322" y="0"/>
                  </a:moveTo>
                  <a:lnTo>
                    <a:pt x="322" y="321"/>
                  </a:lnTo>
                  <a:lnTo>
                    <a:pt x="1" y="321"/>
                  </a:lnTo>
                  <a:lnTo>
                    <a:pt x="1" y="625"/>
                  </a:lnTo>
                  <a:lnTo>
                    <a:pt x="322" y="625"/>
                  </a:lnTo>
                  <a:lnTo>
                    <a:pt x="322" y="928"/>
                  </a:lnTo>
                  <a:lnTo>
                    <a:pt x="625" y="928"/>
                  </a:lnTo>
                  <a:lnTo>
                    <a:pt x="625" y="625"/>
                  </a:lnTo>
                  <a:lnTo>
                    <a:pt x="928" y="625"/>
                  </a:lnTo>
                  <a:lnTo>
                    <a:pt x="928" y="321"/>
                  </a:lnTo>
                  <a:lnTo>
                    <a:pt x="625" y="321"/>
                  </a:lnTo>
                  <a:lnTo>
                    <a:pt x="625"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68"/>
          <p:cNvGrpSpPr/>
          <p:nvPr/>
        </p:nvGrpSpPr>
        <p:grpSpPr>
          <a:xfrm>
            <a:off x="3335270" y="9614710"/>
            <a:ext cx="609091" cy="620293"/>
            <a:chOff x="3847630" y="8622680"/>
            <a:chExt cx="618429" cy="629803"/>
          </a:xfrm>
        </p:grpSpPr>
        <p:sp>
          <p:nvSpPr>
            <p:cNvPr id="4648" name="Google Shape;4648;p68"/>
            <p:cNvSpPr/>
            <p:nvPr/>
          </p:nvSpPr>
          <p:spPr>
            <a:xfrm rot="5400000">
              <a:off x="4030233" y="8806280"/>
              <a:ext cx="253223" cy="254220"/>
            </a:xfrm>
            <a:custGeom>
              <a:rect b="b" l="l" r="r" t="t"/>
              <a:pathLst>
                <a:path extrusionOk="0" h="4336" w="4319">
                  <a:moveTo>
                    <a:pt x="2160" y="0"/>
                  </a:moveTo>
                  <a:cubicBezTo>
                    <a:pt x="1036" y="0"/>
                    <a:pt x="126" y="856"/>
                    <a:pt x="1" y="1927"/>
                  </a:cubicBezTo>
                  <a:lnTo>
                    <a:pt x="1" y="1945"/>
                  </a:lnTo>
                  <a:cubicBezTo>
                    <a:pt x="1" y="2016"/>
                    <a:pt x="1" y="2088"/>
                    <a:pt x="1" y="2159"/>
                  </a:cubicBezTo>
                  <a:cubicBezTo>
                    <a:pt x="1" y="2195"/>
                    <a:pt x="1" y="2213"/>
                    <a:pt x="1" y="2230"/>
                  </a:cubicBezTo>
                  <a:cubicBezTo>
                    <a:pt x="1" y="2284"/>
                    <a:pt x="1" y="2337"/>
                    <a:pt x="1" y="2391"/>
                  </a:cubicBezTo>
                  <a:cubicBezTo>
                    <a:pt x="19" y="2427"/>
                    <a:pt x="19" y="2444"/>
                    <a:pt x="19" y="2480"/>
                  </a:cubicBezTo>
                  <a:cubicBezTo>
                    <a:pt x="37" y="2516"/>
                    <a:pt x="37" y="2569"/>
                    <a:pt x="37" y="2623"/>
                  </a:cubicBezTo>
                  <a:cubicBezTo>
                    <a:pt x="54" y="2641"/>
                    <a:pt x="54" y="2659"/>
                    <a:pt x="72" y="2694"/>
                  </a:cubicBezTo>
                  <a:cubicBezTo>
                    <a:pt x="72" y="2730"/>
                    <a:pt x="90" y="2783"/>
                    <a:pt x="108" y="2837"/>
                  </a:cubicBezTo>
                  <a:cubicBezTo>
                    <a:pt x="108" y="2855"/>
                    <a:pt x="126" y="2873"/>
                    <a:pt x="126" y="2908"/>
                  </a:cubicBezTo>
                  <a:cubicBezTo>
                    <a:pt x="144" y="2944"/>
                    <a:pt x="162" y="2998"/>
                    <a:pt x="179" y="3033"/>
                  </a:cubicBezTo>
                  <a:cubicBezTo>
                    <a:pt x="197" y="3051"/>
                    <a:pt x="197" y="3087"/>
                    <a:pt x="215" y="3105"/>
                  </a:cubicBezTo>
                  <a:cubicBezTo>
                    <a:pt x="233" y="3140"/>
                    <a:pt x="251" y="3194"/>
                    <a:pt x="286" y="3230"/>
                  </a:cubicBezTo>
                  <a:cubicBezTo>
                    <a:pt x="286" y="3247"/>
                    <a:pt x="304" y="3265"/>
                    <a:pt x="322" y="3301"/>
                  </a:cubicBezTo>
                  <a:cubicBezTo>
                    <a:pt x="340" y="3337"/>
                    <a:pt x="376" y="3372"/>
                    <a:pt x="393" y="3408"/>
                  </a:cubicBezTo>
                  <a:cubicBezTo>
                    <a:pt x="411" y="3426"/>
                    <a:pt x="429" y="3462"/>
                    <a:pt x="447" y="3479"/>
                  </a:cubicBezTo>
                  <a:cubicBezTo>
                    <a:pt x="465" y="3515"/>
                    <a:pt x="501" y="3551"/>
                    <a:pt x="518" y="3586"/>
                  </a:cubicBezTo>
                  <a:cubicBezTo>
                    <a:pt x="554" y="3604"/>
                    <a:pt x="572" y="3622"/>
                    <a:pt x="590" y="3640"/>
                  </a:cubicBezTo>
                  <a:cubicBezTo>
                    <a:pt x="608" y="3676"/>
                    <a:pt x="643" y="3711"/>
                    <a:pt x="679" y="3729"/>
                  </a:cubicBezTo>
                  <a:cubicBezTo>
                    <a:pt x="697" y="3747"/>
                    <a:pt x="715" y="3783"/>
                    <a:pt x="750" y="3801"/>
                  </a:cubicBezTo>
                  <a:cubicBezTo>
                    <a:pt x="768" y="3818"/>
                    <a:pt x="804" y="3854"/>
                    <a:pt x="840" y="3872"/>
                  </a:cubicBezTo>
                  <a:cubicBezTo>
                    <a:pt x="857" y="3890"/>
                    <a:pt x="893" y="3908"/>
                    <a:pt x="911" y="3925"/>
                  </a:cubicBezTo>
                  <a:cubicBezTo>
                    <a:pt x="947" y="3961"/>
                    <a:pt x="982" y="3979"/>
                    <a:pt x="1000" y="3997"/>
                  </a:cubicBezTo>
                  <a:cubicBezTo>
                    <a:pt x="1036" y="4015"/>
                    <a:pt x="1071" y="4032"/>
                    <a:pt x="1107" y="4050"/>
                  </a:cubicBezTo>
                  <a:cubicBezTo>
                    <a:pt x="1125" y="4068"/>
                    <a:pt x="1161" y="4086"/>
                    <a:pt x="1196" y="4104"/>
                  </a:cubicBezTo>
                  <a:cubicBezTo>
                    <a:pt x="1232" y="4122"/>
                    <a:pt x="1250" y="4140"/>
                    <a:pt x="1286" y="4140"/>
                  </a:cubicBezTo>
                  <a:cubicBezTo>
                    <a:pt x="1321" y="4157"/>
                    <a:pt x="1357" y="4175"/>
                    <a:pt x="1393" y="4175"/>
                  </a:cubicBezTo>
                  <a:cubicBezTo>
                    <a:pt x="1428" y="4193"/>
                    <a:pt x="1464" y="4211"/>
                    <a:pt x="1500" y="4229"/>
                  </a:cubicBezTo>
                  <a:cubicBezTo>
                    <a:pt x="1535" y="4229"/>
                    <a:pt x="1571" y="4247"/>
                    <a:pt x="1607" y="4247"/>
                  </a:cubicBezTo>
                  <a:cubicBezTo>
                    <a:pt x="1642" y="4264"/>
                    <a:pt x="1678" y="4264"/>
                    <a:pt x="1714" y="4282"/>
                  </a:cubicBezTo>
                  <a:cubicBezTo>
                    <a:pt x="1750" y="4282"/>
                    <a:pt x="1803" y="4300"/>
                    <a:pt x="1839" y="4300"/>
                  </a:cubicBezTo>
                  <a:cubicBezTo>
                    <a:pt x="1874" y="4300"/>
                    <a:pt x="1892" y="4318"/>
                    <a:pt x="1928" y="4318"/>
                  </a:cubicBezTo>
                  <a:cubicBezTo>
                    <a:pt x="1999" y="4318"/>
                    <a:pt x="2089" y="4336"/>
                    <a:pt x="2160" y="4336"/>
                  </a:cubicBezTo>
                  <a:cubicBezTo>
                    <a:pt x="2231" y="4336"/>
                    <a:pt x="2320" y="4318"/>
                    <a:pt x="2392" y="4318"/>
                  </a:cubicBezTo>
                  <a:cubicBezTo>
                    <a:pt x="2428" y="4318"/>
                    <a:pt x="2445" y="4300"/>
                    <a:pt x="2481" y="4300"/>
                  </a:cubicBezTo>
                  <a:cubicBezTo>
                    <a:pt x="2517" y="4300"/>
                    <a:pt x="2570" y="4282"/>
                    <a:pt x="2606" y="4282"/>
                  </a:cubicBezTo>
                  <a:cubicBezTo>
                    <a:pt x="2642" y="4264"/>
                    <a:pt x="2677" y="4264"/>
                    <a:pt x="2713" y="4247"/>
                  </a:cubicBezTo>
                  <a:cubicBezTo>
                    <a:pt x="2749" y="4247"/>
                    <a:pt x="2784" y="4229"/>
                    <a:pt x="2820" y="4229"/>
                  </a:cubicBezTo>
                  <a:cubicBezTo>
                    <a:pt x="2856" y="4211"/>
                    <a:pt x="2891" y="4193"/>
                    <a:pt x="2927" y="4175"/>
                  </a:cubicBezTo>
                  <a:cubicBezTo>
                    <a:pt x="2963" y="4175"/>
                    <a:pt x="2999" y="4157"/>
                    <a:pt x="3034" y="4140"/>
                  </a:cubicBezTo>
                  <a:cubicBezTo>
                    <a:pt x="3070" y="4140"/>
                    <a:pt x="3088" y="4122"/>
                    <a:pt x="3123" y="4104"/>
                  </a:cubicBezTo>
                  <a:cubicBezTo>
                    <a:pt x="3159" y="4086"/>
                    <a:pt x="3195" y="4068"/>
                    <a:pt x="3213" y="4050"/>
                  </a:cubicBezTo>
                  <a:cubicBezTo>
                    <a:pt x="3248" y="4032"/>
                    <a:pt x="3284" y="4015"/>
                    <a:pt x="3320" y="3997"/>
                  </a:cubicBezTo>
                  <a:cubicBezTo>
                    <a:pt x="3338" y="3979"/>
                    <a:pt x="3373" y="3961"/>
                    <a:pt x="3409" y="3925"/>
                  </a:cubicBezTo>
                  <a:cubicBezTo>
                    <a:pt x="3427" y="3908"/>
                    <a:pt x="3462" y="3890"/>
                    <a:pt x="3480" y="3872"/>
                  </a:cubicBezTo>
                  <a:cubicBezTo>
                    <a:pt x="3516" y="3854"/>
                    <a:pt x="3552" y="3818"/>
                    <a:pt x="3569" y="3801"/>
                  </a:cubicBezTo>
                  <a:cubicBezTo>
                    <a:pt x="3605" y="3783"/>
                    <a:pt x="3623" y="3747"/>
                    <a:pt x="3641" y="3729"/>
                  </a:cubicBezTo>
                  <a:cubicBezTo>
                    <a:pt x="3677" y="3711"/>
                    <a:pt x="3712" y="3676"/>
                    <a:pt x="3730" y="3640"/>
                  </a:cubicBezTo>
                  <a:cubicBezTo>
                    <a:pt x="3748" y="3622"/>
                    <a:pt x="3766" y="3604"/>
                    <a:pt x="3801" y="3586"/>
                  </a:cubicBezTo>
                  <a:cubicBezTo>
                    <a:pt x="3819" y="3551"/>
                    <a:pt x="3855" y="3515"/>
                    <a:pt x="3873" y="3479"/>
                  </a:cubicBezTo>
                  <a:cubicBezTo>
                    <a:pt x="3891" y="3462"/>
                    <a:pt x="3908" y="3426"/>
                    <a:pt x="3926" y="3408"/>
                  </a:cubicBezTo>
                  <a:cubicBezTo>
                    <a:pt x="3944" y="3372"/>
                    <a:pt x="3980" y="3337"/>
                    <a:pt x="3998" y="3301"/>
                  </a:cubicBezTo>
                  <a:cubicBezTo>
                    <a:pt x="4016" y="3265"/>
                    <a:pt x="4033" y="3247"/>
                    <a:pt x="4033" y="3230"/>
                  </a:cubicBezTo>
                  <a:cubicBezTo>
                    <a:pt x="4069" y="3194"/>
                    <a:pt x="4087" y="3140"/>
                    <a:pt x="4105" y="3105"/>
                  </a:cubicBezTo>
                  <a:cubicBezTo>
                    <a:pt x="4123" y="3087"/>
                    <a:pt x="4123" y="3051"/>
                    <a:pt x="4140" y="3033"/>
                  </a:cubicBezTo>
                  <a:cubicBezTo>
                    <a:pt x="4158" y="2998"/>
                    <a:pt x="4176" y="2944"/>
                    <a:pt x="4194" y="2908"/>
                  </a:cubicBezTo>
                  <a:cubicBezTo>
                    <a:pt x="4194" y="2873"/>
                    <a:pt x="4212" y="2855"/>
                    <a:pt x="4212" y="2837"/>
                  </a:cubicBezTo>
                  <a:cubicBezTo>
                    <a:pt x="4230" y="2783"/>
                    <a:pt x="4247" y="2748"/>
                    <a:pt x="4247" y="2694"/>
                  </a:cubicBezTo>
                  <a:cubicBezTo>
                    <a:pt x="4265" y="2659"/>
                    <a:pt x="4265" y="2641"/>
                    <a:pt x="4283" y="2623"/>
                  </a:cubicBezTo>
                  <a:cubicBezTo>
                    <a:pt x="4283" y="2569"/>
                    <a:pt x="4283" y="2516"/>
                    <a:pt x="4301" y="2480"/>
                  </a:cubicBezTo>
                  <a:cubicBezTo>
                    <a:pt x="4301" y="2444"/>
                    <a:pt x="4301" y="2427"/>
                    <a:pt x="4319" y="2391"/>
                  </a:cubicBezTo>
                  <a:cubicBezTo>
                    <a:pt x="4319" y="2337"/>
                    <a:pt x="4319" y="2284"/>
                    <a:pt x="4319" y="2230"/>
                  </a:cubicBezTo>
                  <a:cubicBezTo>
                    <a:pt x="4319" y="2213"/>
                    <a:pt x="4319" y="2195"/>
                    <a:pt x="4319" y="2159"/>
                  </a:cubicBezTo>
                  <a:cubicBezTo>
                    <a:pt x="4319" y="2088"/>
                    <a:pt x="4319" y="2016"/>
                    <a:pt x="4319" y="1945"/>
                  </a:cubicBezTo>
                  <a:cubicBezTo>
                    <a:pt x="4319" y="1927"/>
                    <a:pt x="4319" y="1927"/>
                    <a:pt x="4319" y="1927"/>
                  </a:cubicBezTo>
                  <a:lnTo>
                    <a:pt x="4301" y="1927"/>
                  </a:lnTo>
                  <a:cubicBezTo>
                    <a:pt x="4194" y="856"/>
                    <a:pt x="3284" y="0"/>
                    <a:pt x="2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8"/>
            <p:cNvSpPr/>
            <p:nvPr/>
          </p:nvSpPr>
          <p:spPr>
            <a:xfrm rot="5400000">
              <a:off x="4272170" y="9050797"/>
              <a:ext cx="104655" cy="99964"/>
            </a:xfrm>
            <a:custGeom>
              <a:rect b="b" l="l" r="r" t="t"/>
              <a:pathLst>
                <a:path extrusionOk="0" h="1705" w="1785">
                  <a:moveTo>
                    <a:pt x="1437" y="1"/>
                  </a:moveTo>
                  <a:cubicBezTo>
                    <a:pt x="1357" y="1"/>
                    <a:pt x="1276" y="27"/>
                    <a:pt x="1214" y="81"/>
                  </a:cubicBezTo>
                  <a:lnTo>
                    <a:pt x="125" y="1187"/>
                  </a:lnTo>
                  <a:cubicBezTo>
                    <a:pt x="1" y="1294"/>
                    <a:pt x="1" y="1491"/>
                    <a:pt x="125" y="1615"/>
                  </a:cubicBezTo>
                  <a:cubicBezTo>
                    <a:pt x="197" y="1687"/>
                    <a:pt x="268" y="1705"/>
                    <a:pt x="340" y="1705"/>
                  </a:cubicBezTo>
                  <a:cubicBezTo>
                    <a:pt x="429" y="1705"/>
                    <a:pt x="500" y="1687"/>
                    <a:pt x="572" y="1615"/>
                  </a:cubicBezTo>
                  <a:lnTo>
                    <a:pt x="893" y="1294"/>
                  </a:lnTo>
                  <a:lnTo>
                    <a:pt x="1660" y="527"/>
                  </a:lnTo>
                  <a:cubicBezTo>
                    <a:pt x="1785" y="402"/>
                    <a:pt x="1785" y="206"/>
                    <a:pt x="1660" y="81"/>
                  </a:cubicBezTo>
                  <a:cubicBezTo>
                    <a:pt x="1598" y="27"/>
                    <a:pt x="1517" y="1"/>
                    <a:pt x="14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8"/>
            <p:cNvSpPr/>
            <p:nvPr/>
          </p:nvSpPr>
          <p:spPr>
            <a:xfrm rot="5400000">
              <a:off x="3901951" y="8870480"/>
              <a:ext cx="36702" cy="126934"/>
            </a:xfrm>
            <a:custGeom>
              <a:rect b="b" l="l" r="r" t="t"/>
              <a:pathLst>
                <a:path extrusionOk="0" h="2165" w="626">
                  <a:moveTo>
                    <a:pt x="250" y="1"/>
                  </a:moveTo>
                  <a:cubicBezTo>
                    <a:pt x="215" y="19"/>
                    <a:pt x="179" y="19"/>
                    <a:pt x="161" y="37"/>
                  </a:cubicBezTo>
                  <a:cubicBezTo>
                    <a:pt x="161" y="54"/>
                    <a:pt x="143" y="54"/>
                    <a:pt x="143" y="54"/>
                  </a:cubicBezTo>
                  <a:cubicBezTo>
                    <a:pt x="90" y="90"/>
                    <a:pt x="36" y="144"/>
                    <a:pt x="18" y="215"/>
                  </a:cubicBezTo>
                  <a:cubicBezTo>
                    <a:pt x="1" y="251"/>
                    <a:pt x="1" y="269"/>
                    <a:pt x="1" y="304"/>
                  </a:cubicBezTo>
                  <a:lnTo>
                    <a:pt x="1" y="322"/>
                  </a:lnTo>
                  <a:lnTo>
                    <a:pt x="1" y="768"/>
                  </a:lnTo>
                  <a:lnTo>
                    <a:pt x="1" y="1839"/>
                  </a:lnTo>
                  <a:cubicBezTo>
                    <a:pt x="1" y="1999"/>
                    <a:pt x="108" y="2124"/>
                    <a:pt x="250" y="2160"/>
                  </a:cubicBezTo>
                  <a:cubicBezTo>
                    <a:pt x="269" y="2163"/>
                    <a:pt x="288" y="2165"/>
                    <a:pt x="306" y="2165"/>
                  </a:cubicBezTo>
                  <a:cubicBezTo>
                    <a:pt x="479" y="2165"/>
                    <a:pt x="625" y="2018"/>
                    <a:pt x="625" y="1857"/>
                  </a:cubicBezTo>
                  <a:lnTo>
                    <a:pt x="625" y="768"/>
                  </a:lnTo>
                  <a:lnTo>
                    <a:pt x="625" y="322"/>
                  </a:lnTo>
                  <a:lnTo>
                    <a:pt x="625" y="304"/>
                  </a:lnTo>
                  <a:cubicBezTo>
                    <a:pt x="625" y="269"/>
                    <a:pt x="607" y="251"/>
                    <a:pt x="607" y="215"/>
                  </a:cubicBezTo>
                  <a:cubicBezTo>
                    <a:pt x="572" y="144"/>
                    <a:pt x="536" y="90"/>
                    <a:pt x="482" y="54"/>
                  </a:cubicBezTo>
                  <a:cubicBezTo>
                    <a:pt x="482" y="54"/>
                    <a:pt x="464" y="54"/>
                    <a:pt x="464" y="37"/>
                  </a:cubicBezTo>
                  <a:cubicBezTo>
                    <a:pt x="429" y="19"/>
                    <a:pt x="411" y="19"/>
                    <a:pt x="3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8"/>
            <p:cNvSpPr/>
            <p:nvPr/>
          </p:nvSpPr>
          <p:spPr>
            <a:xfrm rot="5400000">
              <a:off x="3937539" y="9050415"/>
              <a:ext cx="104655" cy="100726"/>
            </a:xfrm>
            <a:custGeom>
              <a:rect b="b" l="l" r="r" t="t"/>
              <a:pathLst>
                <a:path extrusionOk="0" h="1718" w="1785">
                  <a:moveTo>
                    <a:pt x="340" y="0"/>
                  </a:moveTo>
                  <a:cubicBezTo>
                    <a:pt x="268" y="0"/>
                    <a:pt x="197" y="36"/>
                    <a:pt x="125" y="90"/>
                  </a:cubicBezTo>
                  <a:cubicBezTo>
                    <a:pt x="1" y="214"/>
                    <a:pt x="1" y="411"/>
                    <a:pt x="125" y="536"/>
                  </a:cubicBezTo>
                  <a:lnTo>
                    <a:pt x="1214" y="1624"/>
                  </a:lnTo>
                  <a:cubicBezTo>
                    <a:pt x="1276" y="1687"/>
                    <a:pt x="1357" y="1718"/>
                    <a:pt x="1437" y="1718"/>
                  </a:cubicBezTo>
                  <a:cubicBezTo>
                    <a:pt x="1517" y="1718"/>
                    <a:pt x="1598" y="1687"/>
                    <a:pt x="1660" y="1624"/>
                  </a:cubicBezTo>
                  <a:cubicBezTo>
                    <a:pt x="1785" y="1499"/>
                    <a:pt x="1785" y="1303"/>
                    <a:pt x="1660" y="1196"/>
                  </a:cubicBezTo>
                  <a:lnTo>
                    <a:pt x="893" y="429"/>
                  </a:lnTo>
                  <a:lnTo>
                    <a:pt x="572" y="90"/>
                  </a:lnTo>
                  <a:cubicBezTo>
                    <a:pt x="500" y="36"/>
                    <a:pt x="429" y="0"/>
                    <a:pt x="3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8"/>
            <p:cNvSpPr/>
            <p:nvPr/>
          </p:nvSpPr>
          <p:spPr>
            <a:xfrm rot="5400000">
              <a:off x="4093524" y="9151992"/>
              <a:ext cx="126641" cy="36702"/>
            </a:xfrm>
            <a:custGeom>
              <a:rect b="b" l="l" r="r" t="t"/>
              <a:pathLst>
                <a:path extrusionOk="0" h="626" w="2160">
                  <a:moveTo>
                    <a:pt x="304" y="1"/>
                  </a:moveTo>
                  <a:cubicBezTo>
                    <a:pt x="126" y="1"/>
                    <a:pt x="1" y="143"/>
                    <a:pt x="1" y="304"/>
                  </a:cubicBezTo>
                  <a:cubicBezTo>
                    <a:pt x="1" y="482"/>
                    <a:pt x="126" y="625"/>
                    <a:pt x="304" y="625"/>
                  </a:cubicBezTo>
                  <a:lnTo>
                    <a:pt x="1856" y="625"/>
                  </a:lnTo>
                  <a:cubicBezTo>
                    <a:pt x="2017" y="625"/>
                    <a:pt x="2160" y="482"/>
                    <a:pt x="2160" y="304"/>
                  </a:cubicBezTo>
                  <a:cubicBezTo>
                    <a:pt x="2160" y="143"/>
                    <a:pt x="2017"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8"/>
            <p:cNvSpPr/>
            <p:nvPr/>
          </p:nvSpPr>
          <p:spPr>
            <a:xfrm rot="5400000">
              <a:off x="4273313" y="8715111"/>
              <a:ext cx="102602" cy="99730"/>
            </a:xfrm>
            <a:custGeom>
              <a:rect b="b" l="l" r="r" t="t"/>
              <a:pathLst>
                <a:path extrusionOk="0" h="1701" w="1750">
                  <a:moveTo>
                    <a:pt x="349" y="1"/>
                  </a:moveTo>
                  <a:cubicBezTo>
                    <a:pt x="269" y="1"/>
                    <a:pt x="188" y="27"/>
                    <a:pt x="126" y="81"/>
                  </a:cubicBezTo>
                  <a:cubicBezTo>
                    <a:pt x="1" y="206"/>
                    <a:pt x="1" y="402"/>
                    <a:pt x="126" y="527"/>
                  </a:cubicBezTo>
                  <a:lnTo>
                    <a:pt x="1214" y="1615"/>
                  </a:lnTo>
                  <a:cubicBezTo>
                    <a:pt x="1268" y="1651"/>
                    <a:pt x="1303" y="1687"/>
                    <a:pt x="1357" y="1687"/>
                  </a:cubicBezTo>
                  <a:cubicBezTo>
                    <a:pt x="1393" y="1696"/>
                    <a:pt x="1428" y="1700"/>
                    <a:pt x="1462" y="1700"/>
                  </a:cubicBezTo>
                  <a:cubicBezTo>
                    <a:pt x="1495" y="1700"/>
                    <a:pt x="1526" y="1696"/>
                    <a:pt x="1553" y="1687"/>
                  </a:cubicBezTo>
                  <a:cubicBezTo>
                    <a:pt x="1589" y="1669"/>
                    <a:pt x="1625" y="1651"/>
                    <a:pt x="1660" y="1615"/>
                  </a:cubicBezTo>
                  <a:cubicBezTo>
                    <a:pt x="1714" y="1562"/>
                    <a:pt x="1750" y="1473"/>
                    <a:pt x="1750" y="1401"/>
                  </a:cubicBezTo>
                  <a:cubicBezTo>
                    <a:pt x="1750" y="1330"/>
                    <a:pt x="1714" y="1241"/>
                    <a:pt x="1660" y="1187"/>
                  </a:cubicBezTo>
                  <a:lnTo>
                    <a:pt x="1321" y="848"/>
                  </a:lnTo>
                  <a:lnTo>
                    <a:pt x="572" y="81"/>
                  </a:lnTo>
                  <a:cubicBezTo>
                    <a:pt x="509" y="27"/>
                    <a:pt x="429" y="1"/>
                    <a:pt x="3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8"/>
            <p:cNvSpPr/>
            <p:nvPr/>
          </p:nvSpPr>
          <p:spPr>
            <a:xfrm rot="5400000">
              <a:off x="4375095" y="8870480"/>
              <a:ext cx="36702" cy="126934"/>
            </a:xfrm>
            <a:custGeom>
              <a:rect b="b" l="l" r="r" t="t"/>
              <a:pathLst>
                <a:path extrusionOk="0" h="2165" w="626">
                  <a:moveTo>
                    <a:pt x="311" y="1"/>
                  </a:moveTo>
                  <a:cubicBezTo>
                    <a:pt x="291" y="1"/>
                    <a:pt x="271" y="2"/>
                    <a:pt x="250" y="6"/>
                  </a:cubicBezTo>
                  <a:cubicBezTo>
                    <a:pt x="108" y="24"/>
                    <a:pt x="1" y="167"/>
                    <a:pt x="1" y="309"/>
                  </a:cubicBezTo>
                  <a:lnTo>
                    <a:pt x="1" y="1380"/>
                  </a:lnTo>
                  <a:lnTo>
                    <a:pt x="1" y="1844"/>
                  </a:lnTo>
                  <a:cubicBezTo>
                    <a:pt x="1" y="1879"/>
                    <a:pt x="1" y="1915"/>
                    <a:pt x="18" y="1951"/>
                  </a:cubicBezTo>
                  <a:cubicBezTo>
                    <a:pt x="36" y="2022"/>
                    <a:pt x="90" y="2076"/>
                    <a:pt x="143" y="2111"/>
                  </a:cubicBezTo>
                  <a:lnTo>
                    <a:pt x="161" y="2111"/>
                  </a:lnTo>
                  <a:cubicBezTo>
                    <a:pt x="179" y="2129"/>
                    <a:pt x="215" y="2147"/>
                    <a:pt x="250" y="2147"/>
                  </a:cubicBezTo>
                  <a:lnTo>
                    <a:pt x="268" y="2147"/>
                  </a:lnTo>
                  <a:cubicBezTo>
                    <a:pt x="286" y="2165"/>
                    <a:pt x="304" y="2165"/>
                    <a:pt x="304" y="2165"/>
                  </a:cubicBezTo>
                  <a:cubicBezTo>
                    <a:pt x="322" y="2165"/>
                    <a:pt x="340" y="2165"/>
                    <a:pt x="340" y="2147"/>
                  </a:cubicBezTo>
                  <a:lnTo>
                    <a:pt x="375" y="2147"/>
                  </a:lnTo>
                  <a:cubicBezTo>
                    <a:pt x="411" y="2147"/>
                    <a:pt x="429" y="2129"/>
                    <a:pt x="464" y="2111"/>
                  </a:cubicBezTo>
                  <a:lnTo>
                    <a:pt x="482" y="2111"/>
                  </a:lnTo>
                  <a:cubicBezTo>
                    <a:pt x="536" y="2076"/>
                    <a:pt x="572" y="2022"/>
                    <a:pt x="607" y="1951"/>
                  </a:cubicBezTo>
                  <a:cubicBezTo>
                    <a:pt x="607" y="1915"/>
                    <a:pt x="625" y="1879"/>
                    <a:pt x="625" y="1844"/>
                  </a:cubicBezTo>
                  <a:lnTo>
                    <a:pt x="625" y="1380"/>
                  </a:lnTo>
                  <a:lnTo>
                    <a:pt x="625" y="309"/>
                  </a:lnTo>
                  <a:cubicBezTo>
                    <a:pt x="625" y="133"/>
                    <a:pt x="482" y="1"/>
                    <a:pt x="3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8"/>
            <p:cNvSpPr/>
            <p:nvPr/>
          </p:nvSpPr>
          <p:spPr>
            <a:xfrm rot="5400000">
              <a:off x="4093524" y="8678144"/>
              <a:ext cx="126641" cy="36702"/>
            </a:xfrm>
            <a:custGeom>
              <a:rect b="b" l="l" r="r" t="t"/>
              <a:pathLst>
                <a:path extrusionOk="0" h="626" w="2160">
                  <a:moveTo>
                    <a:pt x="303" y="1"/>
                  </a:moveTo>
                  <a:cubicBezTo>
                    <a:pt x="143" y="1"/>
                    <a:pt x="0" y="143"/>
                    <a:pt x="0" y="304"/>
                  </a:cubicBezTo>
                  <a:cubicBezTo>
                    <a:pt x="0" y="482"/>
                    <a:pt x="143" y="625"/>
                    <a:pt x="303" y="625"/>
                  </a:cubicBezTo>
                  <a:lnTo>
                    <a:pt x="1856" y="625"/>
                  </a:lnTo>
                  <a:cubicBezTo>
                    <a:pt x="2034" y="625"/>
                    <a:pt x="2159" y="482"/>
                    <a:pt x="2159" y="304"/>
                  </a:cubicBezTo>
                  <a:cubicBezTo>
                    <a:pt x="2159" y="143"/>
                    <a:pt x="2034" y="1"/>
                    <a:pt x="18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8"/>
            <p:cNvSpPr/>
            <p:nvPr/>
          </p:nvSpPr>
          <p:spPr>
            <a:xfrm rot="5400000">
              <a:off x="3937334" y="8715843"/>
              <a:ext cx="104713" cy="100375"/>
            </a:xfrm>
            <a:custGeom>
              <a:rect b="b" l="l" r="r" t="t"/>
              <a:pathLst>
                <a:path extrusionOk="0" h="1712" w="1786">
                  <a:moveTo>
                    <a:pt x="1444" y="1"/>
                  </a:moveTo>
                  <a:cubicBezTo>
                    <a:pt x="1416" y="1"/>
                    <a:pt x="1387" y="5"/>
                    <a:pt x="1357" y="12"/>
                  </a:cubicBezTo>
                  <a:cubicBezTo>
                    <a:pt x="1303" y="30"/>
                    <a:pt x="1268" y="48"/>
                    <a:pt x="1214" y="84"/>
                  </a:cubicBezTo>
                  <a:lnTo>
                    <a:pt x="126" y="1190"/>
                  </a:lnTo>
                  <a:cubicBezTo>
                    <a:pt x="1" y="1297"/>
                    <a:pt x="1" y="1493"/>
                    <a:pt x="126" y="1618"/>
                  </a:cubicBezTo>
                  <a:cubicBezTo>
                    <a:pt x="188" y="1681"/>
                    <a:pt x="269" y="1712"/>
                    <a:pt x="349" y="1712"/>
                  </a:cubicBezTo>
                  <a:cubicBezTo>
                    <a:pt x="429" y="1712"/>
                    <a:pt x="509" y="1681"/>
                    <a:pt x="572" y="1618"/>
                  </a:cubicBezTo>
                  <a:lnTo>
                    <a:pt x="1321" y="851"/>
                  </a:lnTo>
                  <a:lnTo>
                    <a:pt x="1660" y="530"/>
                  </a:lnTo>
                  <a:cubicBezTo>
                    <a:pt x="1785" y="405"/>
                    <a:pt x="1785" y="208"/>
                    <a:pt x="1660" y="84"/>
                  </a:cubicBezTo>
                  <a:cubicBezTo>
                    <a:pt x="1625" y="66"/>
                    <a:pt x="1589" y="48"/>
                    <a:pt x="1553" y="30"/>
                  </a:cubicBezTo>
                  <a:cubicBezTo>
                    <a:pt x="1522" y="9"/>
                    <a:pt x="1484" y="1"/>
                    <a:pt x="14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8"/>
            <p:cNvSpPr/>
            <p:nvPr/>
          </p:nvSpPr>
          <p:spPr>
            <a:xfrm rot="5400000">
              <a:off x="3893186" y="8860601"/>
              <a:ext cx="54467" cy="145578"/>
            </a:xfrm>
            <a:custGeom>
              <a:rect b="b" l="l" r="r" t="t"/>
              <a:pathLst>
                <a:path extrusionOk="0" h="2483" w="929">
                  <a:moveTo>
                    <a:pt x="457" y="320"/>
                  </a:moveTo>
                  <a:cubicBezTo>
                    <a:pt x="536" y="320"/>
                    <a:pt x="608" y="385"/>
                    <a:pt x="608" y="465"/>
                  </a:cubicBezTo>
                  <a:lnTo>
                    <a:pt x="608" y="2018"/>
                  </a:lnTo>
                  <a:cubicBezTo>
                    <a:pt x="608" y="2093"/>
                    <a:pt x="544" y="2168"/>
                    <a:pt x="470" y="2168"/>
                  </a:cubicBezTo>
                  <a:cubicBezTo>
                    <a:pt x="457" y="2168"/>
                    <a:pt x="443" y="2166"/>
                    <a:pt x="429" y="2160"/>
                  </a:cubicBezTo>
                  <a:cubicBezTo>
                    <a:pt x="358" y="2142"/>
                    <a:pt x="304" y="2089"/>
                    <a:pt x="304" y="2018"/>
                  </a:cubicBezTo>
                  <a:lnTo>
                    <a:pt x="304" y="483"/>
                  </a:lnTo>
                  <a:cubicBezTo>
                    <a:pt x="304" y="394"/>
                    <a:pt x="358" y="340"/>
                    <a:pt x="429" y="322"/>
                  </a:cubicBezTo>
                  <a:cubicBezTo>
                    <a:pt x="439" y="321"/>
                    <a:pt x="448" y="320"/>
                    <a:pt x="457" y="320"/>
                  </a:cubicBezTo>
                  <a:close/>
                  <a:moveTo>
                    <a:pt x="445" y="0"/>
                  </a:moveTo>
                  <a:cubicBezTo>
                    <a:pt x="434" y="0"/>
                    <a:pt x="423" y="1"/>
                    <a:pt x="411" y="1"/>
                  </a:cubicBezTo>
                  <a:cubicBezTo>
                    <a:pt x="179" y="37"/>
                    <a:pt x="1" y="233"/>
                    <a:pt x="1" y="483"/>
                  </a:cubicBezTo>
                  <a:lnTo>
                    <a:pt x="1" y="2000"/>
                  </a:lnTo>
                  <a:cubicBezTo>
                    <a:pt x="1" y="2249"/>
                    <a:pt x="179" y="2464"/>
                    <a:pt x="411" y="2481"/>
                  </a:cubicBezTo>
                  <a:cubicBezTo>
                    <a:pt x="423" y="2482"/>
                    <a:pt x="434" y="2482"/>
                    <a:pt x="445" y="2482"/>
                  </a:cubicBezTo>
                  <a:cubicBezTo>
                    <a:pt x="715" y="2482"/>
                    <a:pt x="929" y="2275"/>
                    <a:pt x="929" y="2018"/>
                  </a:cubicBezTo>
                  <a:lnTo>
                    <a:pt x="929" y="465"/>
                  </a:lnTo>
                  <a:cubicBezTo>
                    <a:pt x="929" y="208"/>
                    <a:pt x="715" y="0"/>
                    <a:pt x="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8"/>
            <p:cNvSpPr/>
            <p:nvPr/>
          </p:nvSpPr>
          <p:spPr>
            <a:xfrm rot="5400000">
              <a:off x="3930357" y="8706932"/>
              <a:ext cx="119312" cy="118257"/>
            </a:xfrm>
            <a:custGeom>
              <a:rect b="b" l="l" r="r" t="t"/>
              <a:pathLst>
                <a:path extrusionOk="0" h="2017" w="2035">
                  <a:moveTo>
                    <a:pt x="1561" y="313"/>
                  </a:moveTo>
                  <a:cubicBezTo>
                    <a:pt x="1601" y="313"/>
                    <a:pt x="1642" y="331"/>
                    <a:pt x="1677" y="366"/>
                  </a:cubicBezTo>
                  <a:cubicBezTo>
                    <a:pt x="1731" y="420"/>
                    <a:pt x="1731" y="509"/>
                    <a:pt x="1677" y="581"/>
                  </a:cubicBezTo>
                  <a:lnTo>
                    <a:pt x="571" y="1669"/>
                  </a:lnTo>
                  <a:cubicBezTo>
                    <a:pt x="544" y="1696"/>
                    <a:pt x="509" y="1709"/>
                    <a:pt x="471" y="1709"/>
                  </a:cubicBezTo>
                  <a:cubicBezTo>
                    <a:pt x="433" y="1709"/>
                    <a:pt x="393" y="1696"/>
                    <a:pt x="357" y="1669"/>
                  </a:cubicBezTo>
                  <a:cubicBezTo>
                    <a:pt x="339" y="1633"/>
                    <a:pt x="321" y="1598"/>
                    <a:pt x="321" y="1562"/>
                  </a:cubicBezTo>
                  <a:cubicBezTo>
                    <a:pt x="321" y="1526"/>
                    <a:pt x="339" y="1473"/>
                    <a:pt x="357" y="1455"/>
                  </a:cubicBezTo>
                  <a:lnTo>
                    <a:pt x="1445" y="366"/>
                  </a:lnTo>
                  <a:cubicBezTo>
                    <a:pt x="1481" y="331"/>
                    <a:pt x="1521" y="313"/>
                    <a:pt x="1561" y="313"/>
                  </a:cubicBezTo>
                  <a:close/>
                  <a:moveTo>
                    <a:pt x="1561" y="1"/>
                  </a:moveTo>
                  <a:cubicBezTo>
                    <a:pt x="1441" y="1"/>
                    <a:pt x="1320" y="45"/>
                    <a:pt x="1231" y="135"/>
                  </a:cubicBezTo>
                  <a:lnTo>
                    <a:pt x="143" y="1241"/>
                  </a:lnTo>
                  <a:cubicBezTo>
                    <a:pt x="54" y="1312"/>
                    <a:pt x="0" y="1437"/>
                    <a:pt x="0" y="1562"/>
                  </a:cubicBezTo>
                  <a:cubicBezTo>
                    <a:pt x="0" y="1687"/>
                    <a:pt x="54" y="1794"/>
                    <a:pt x="143" y="1883"/>
                  </a:cubicBezTo>
                  <a:cubicBezTo>
                    <a:pt x="232" y="1972"/>
                    <a:pt x="352" y="2017"/>
                    <a:pt x="473" y="2017"/>
                  </a:cubicBezTo>
                  <a:cubicBezTo>
                    <a:pt x="593" y="2017"/>
                    <a:pt x="714" y="1972"/>
                    <a:pt x="803" y="1883"/>
                  </a:cubicBezTo>
                  <a:lnTo>
                    <a:pt x="1891" y="795"/>
                  </a:lnTo>
                  <a:cubicBezTo>
                    <a:pt x="1981" y="705"/>
                    <a:pt x="2034" y="581"/>
                    <a:pt x="2034" y="474"/>
                  </a:cubicBezTo>
                  <a:cubicBezTo>
                    <a:pt x="2034" y="349"/>
                    <a:pt x="1981" y="224"/>
                    <a:pt x="1891" y="135"/>
                  </a:cubicBezTo>
                  <a:cubicBezTo>
                    <a:pt x="1802" y="45"/>
                    <a:pt x="1682" y="1"/>
                    <a:pt x="15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8"/>
            <p:cNvSpPr/>
            <p:nvPr/>
          </p:nvSpPr>
          <p:spPr>
            <a:xfrm rot="5400000">
              <a:off x="4366476" y="8861041"/>
              <a:ext cx="54467" cy="144699"/>
            </a:xfrm>
            <a:custGeom>
              <a:rect b="b" l="l" r="r" t="t"/>
              <a:pathLst>
                <a:path extrusionOk="0" h="2468" w="929">
                  <a:moveTo>
                    <a:pt x="457" y="302"/>
                  </a:moveTo>
                  <a:cubicBezTo>
                    <a:pt x="536" y="302"/>
                    <a:pt x="608" y="369"/>
                    <a:pt x="608" y="465"/>
                  </a:cubicBezTo>
                  <a:lnTo>
                    <a:pt x="608" y="2000"/>
                  </a:lnTo>
                  <a:cubicBezTo>
                    <a:pt x="608" y="2071"/>
                    <a:pt x="572" y="2143"/>
                    <a:pt x="501" y="2160"/>
                  </a:cubicBezTo>
                  <a:cubicBezTo>
                    <a:pt x="490" y="2162"/>
                    <a:pt x="479" y="2163"/>
                    <a:pt x="468" y="2163"/>
                  </a:cubicBezTo>
                  <a:cubicBezTo>
                    <a:pt x="376" y="2163"/>
                    <a:pt x="304" y="2096"/>
                    <a:pt x="304" y="2000"/>
                  </a:cubicBezTo>
                  <a:lnTo>
                    <a:pt x="304" y="465"/>
                  </a:lnTo>
                  <a:cubicBezTo>
                    <a:pt x="304" y="394"/>
                    <a:pt x="358" y="323"/>
                    <a:pt x="429" y="305"/>
                  </a:cubicBezTo>
                  <a:cubicBezTo>
                    <a:pt x="438" y="303"/>
                    <a:pt x="448" y="302"/>
                    <a:pt x="457" y="302"/>
                  </a:cubicBezTo>
                  <a:close/>
                  <a:moveTo>
                    <a:pt x="469" y="0"/>
                  </a:moveTo>
                  <a:cubicBezTo>
                    <a:pt x="215" y="0"/>
                    <a:pt x="1" y="208"/>
                    <a:pt x="1" y="465"/>
                  </a:cubicBezTo>
                  <a:lnTo>
                    <a:pt x="1" y="2000"/>
                  </a:lnTo>
                  <a:cubicBezTo>
                    <a:pt x="1" y="2232"/>
                    <a:pt x="179" y="2446"/>
                    <a:pt x="411" y="2464"/>
                  </a:cubicBezTo>
                  <a:cubicBezTo>
                    <a:pt x="431" y="2466"/>
                    <a:pt x="450" y="2467"/>
                    <a:pt x="469" y="2467"/>
                  </a:cubicBezTo>
                  <a:cubicBezTo>
                    <a:pt x="728" y="2467"/>
                    <a:pt x="929" y="2249"/>
                    <a:pt x="929" y="2000"/>
                  </a:cubicBezTo>
                  <a:lnTo>
                    <a:pt x="929" y="465"/>
                  </a:lnTo>
                  <a:cubicBezTo>
                    <a:pt x="929" y="233"/>
                    <a:pt x="750" y="19"/>
                    <a:pt x="501" y="1"/>
                  </a:cubicBezTo>
                  <a:cubicBezTo>
                    <a:pt x="490" y="1"/>
                    <a:pt x="480"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8"/>
            <p:cNvSpPr/>
            <p:nvPr/>
          </p:nvSpPr>
          <p:spPr>
            <a:xfrm rot="5400000">
              <a:off x="4264020" y="8705876"/>
              <a:ext cx="121423" cy="118257"/>
            </a:xfrm>
            <a:custGeom>
              <a:rect b="b" l="l" r="r" t="t"/>
              <a:pathLst>
                <a:path extrusionOk="0" h="2017" w="2071">
                  <a:moveTo>
                    <a:pt x="509" y="312"/>
                  </a:moveTo>
                  <a:cubicBezTo>
                    <a:pt x="549" y="312"/>
                    <a:pt x="589" y="330"/>
                    <a:pt x="625" y="366"/>
                  </a:cubicBezTo>
                  <a:lnTo>
                    <a:pt x="1713" y="1454"/>
                  </a:lnTo>
                  <a:cubicBezTo>
                    <a:pt x="1767" y="1508"/>
                    <a:pt x="1767" y="1615"/>
                    <a:pt x="1713" y="1668"/>
                  </a:cubicBezTo>
                  <a:cubicBezTo>
                    <a:pt x="1678" y="1695"/>
                    <a:pt x="1637" y="1709"/>
                    <a:pt x="1597" y="1709"/>
                  </a:cubicBezTo>
                  <a:cubicBezTo>
                    <a:pt x="1557" y="1709"/>
                    <a:pt x="1517" y="1695"/>
                    <a:pt x="1481" y="1668"/>
                  </a:cubicBezTo>
                  <a:lnTo>
                    <a:pt x="393" y="580"/>
                  </a:lnTo>
                  <a:cubicBezTo>
                    <a:pt x="339" y="509"/>
                    <a:pt x="339" y="419"/>
                    <a:pt x="393" y="366"/>
                  </a:cubicBezTo>
                  <a:cubicBezTo>
                    <a:pt x="429" y="330"/>
                    <a:pt x="469" y="312"/>
                    <a:pt x="509" y="312"/>
                  </a:cubicBezTo>
                  <a:close/>
                  <a:moveTo>
                    <a:pt x="509" y="0"/>
                  </a:moveTo>
                  <a:cubicBezTo>
                    <a:pt x="388" y="0"/>
                    <a:pt x="268" y="45"/>
                    <a:pt x="179" y="134"/>
                  </a:cubicBezTo>
                  <a:cubicBezTo>
                    <a:pt x="0" y="312"/>
                    <a:pt x="0" y="616"/>
                    <a:pt x="179" y="794"/>
                  </a:cubicBezTo>
                  <a:lnTo>
                    <a:pt x="1267" y="1882"/>
                  </a:lnTo>
                  <a:cubicBezTo>
                    <a:pt x="1356" y="1972"/>
                    <a:pt x="1477" y="2016"/>
                    <a:pt x="1597" y="2016"/>
                  </a:cubicBezTo>
                  <a:cubicBezTo>
                    <a:pt x="1718" y="2016"/>
                    <a:pt x="1838" y="1972"/>
                    <a:pt x="1927" y="1882"/>
                  </a:cubicBezTo>
                  <a:cubicBezTo>
                    <a:pt x="2017" y="1793"/>
                    <a:pt x="2070" y="1686"/>
                    <a:pt x="2070" y="1561"/>
                  </a:cubicBezTo>
                  <a:cubicBezTo>
                    <a:pt x="2070" y="1436"/>
                    <a:pt x="2017" y="1329"/>
                    <a:pt x="1927" y="1240"/>
                  </a:cubicBezTo>
                  <a:lnTo>
                    <a:pt x="839" y="134"/>
                  </a:lnTo>
                  <a:cubicBezTo>
                    <a:pt x="750" y="45"/>
                    <a:pt x="629" y="0"/>
                    <a:pt x="5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8"/>
            <p:cNvSpPr/>
            <p:nvPr/>
          </p:nvSpPr>
          <p:spPr>
            <a:xfrm rot="5400000">
              <a:off x="4074704" y="9142611"/>
              <a:ext cx="165337" cy="54409"/>
            </a:xfrm>
            <a:custGeom>
              <a:rect b="b" l="l" r="r" t="t"/>
              <a:pathLst>
                <a:path extrusionOk="0" h="928" w="2820">
                  <a:moveTo>
                    <a:pt x="554" y="0"/>
                  </a:moveTo>
                  <a:cubicBezTo>
                    <a:pt x="465" y="0"/>
                    <a:pt x="375" y="36"/>
                    <a:pt x="304" y="107"/>
                  </a:cubicBezTo>
                  <a:cubicBezTo>
                    <a:pt x="1" y="500"/>
                    <a:pt x="268" y="928"/>
                    <a:pt x="643" y="928"/>
                  </a:cubicBezTo>
                  <a:lnTo>
                    <a:pt x="2267" y="928"/>
                  </a:lnTo>
                  <a:cubicBezTo>
                    <a:pt x="2374" y="928"/>
                    <a:pt x="2463" y="892"/>
                    <a:pt x="2517" y="821"/>
                  </a:cubicBezTo>
                  <a:cubicBezTo>
                    <a:pt x="2820" y="428"/>
                    <a:pt x="2552" y="0"/>
                    <a:pt x="2178" y="0"/>
                  </a:cubicBezTo>
                  <a:lnTo>
                    <a:pt x="1874" y="0"/>
                  </a:lnTo>
                  <a:lnTo>
                    <a:pt x="1874" y="303"/>
                  </a:lnTo>
                  <a:lnTo>
                    <a:pt x="2178" y="303"/>
                  </a:lnTo>
                  <a:cubicBezTo>
                    <a:pt x="2249" y="303"/>
                    <a:pt x="2320" y="357"/>
                    <a:pt x="2338" y="428"/>
                  </a:cubicBezTo>
                  <a:cubicBezTo>
                    <a:pt x="2356" y="518"/>
                    <a:pt x="2285" y="607"/>
                    <a:pt x="2178" y="607"/>
                  </a:cubicBezTo>
                  <a:lnTo>
                    <a:pt x="643" y="607"/>
                  </a:lnTo>
                  <a:cubicBezTo>
                    <a:pt x="572" y="607"/>
                    <a:pt x="500" y="571"/>
                    <a:pt x="483" y="500"/>
                  </a:cubicBezTo>
                  <a:cubicBezTo>
                    <a:pt x="465" y="393"/>
                    <a:pt x="536" y="303"/>
                    <a:pt x="643" y="303"/>
                  </a:cubicBezTo>
                  <a:lnTo>
                    <a:pt x="946" y="303"/>
                  </a:lnTo>
                  <a:lnTo>
                    <a:pt x="9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8"/>
            <p:cNvSpPr/>
            <p:nvPr/>
          </p:nvSpPr>
          <p:spPr>
            <a:xfrm rot="5400000">
              <a:off x="4264841" y="9041885"/>
              <a:ext cx="119312" cy="117788"/>
            </a:xfrm>
            <a:custGeom>
              <a:rect b="b" l="l" r="r" t="t"/>
              <a:pathLst>
                <a:path extrusionOk="0" h="2009" w="2035">
                  <a:moveTo>
                    <a:pt x="1553" y="304"/>
                  </a:moveTo>
                  <a:cubicBezTo>
                    <a:pt x="1589" y="304"/>
                    <a:pt x="1642" y="322"/>
                    <a:pt x="1660" y="358"/>
                  </a:cubicBezTo>
                  <a:cubicBezTo>
                    <a:pt x="1731" y="411"/>
                    <a:pt x="1731" y="501"/>
                    <a:pt x="1660" y="572"/>
                  </a:cubicBezTo>
                  <a:lnTo>
                    <a:pt x="572" y="1660"/>
                  </a:lnTo>
                  <a:cubicBezTo>
                    <a:pt x="545" y="1687"/>
                    <a:pt x="505" y="1701"/>
                    <a:pt x="465" y="1701"/>
                  </a:cubicBezTo>
                  <a:cubicBezTo>
                    <a:pt x="424" y="1701"/>
                    <a:pt x="384" y="1687"/>
                    <a:pt x="358" y="1660"/>
                  </a:cubicBezTo>
                  <a:cubicBezTo>
                    <a:pt x="322" y="1625"/>
                    <a:pt x="304" y="1589"/>
                    <a:pt x="304" y="1553"/>
                  </a:cubicBezTo>
                  <a:cubicBezTo>
                    <a:pt x="304" y="1518"/>
                    <a:pt x="322" y="1464"/>
                    <a:pt x="358" y="1446"/>
                  </a:cubicBezTo>
                  <a:lnTo>
                    <a:pt x="1446" y="358"/>
                  </a:lnTo>
                  <a:cubicBezTo>
                    <a:pt x="1482" y="322"/>
                    <a:pt x="1517" y="304"/>
                    <a:pt x="1553" y="304"/>
                  </a:cubicBezTo>
                  <a:close/>
                  <a:moveTo>
                    <a:pt x="1571" y="1"/>
                  </a:moveTo>
                  <a:cubicBezTo>
                    <a:pt x="1446" y="1"/>
                    <a:pt x="1321" y="37"/>
                    <a:pt x="1232" y="126"/>
                  </a:cubicBezTo>
                  <a:lnTo>
                    <a:pt x="143" y="1232"/>
                  </a:lnTo>
                  <a:cubicBezTo>
                    <a:pt x="54" y="1304"/>
                    <a:pt x="1" y="1428"/>
                    <a:pt x="1" y="1553"/>
                  </a:cubicBezTo>
                  <a:cubicBezTo>
                    <a:pt x="1" y="1678"/>
                    <a:pt x="54" y="1785"/>
                    <a:pt x="143" y="1874"/>
                  </a:cubicBezTo>
                  <a:cubicBezTo>
                    <a:pt x="233" y="1964"/>
                    <a:pt x="353" y="2008"/>
                    <a:pt x="474" y="2008"/>
                  </a:cubicBezTo>
                  <a:cubicBezTo>
                    <a:pt x="594" y="2008"/>
                    <a:pt x="714" y="1964"/>
                    <a:pt x="804" y="1874"/>
                  </a:cubicBezTo>
                  <a:lnTo>
                    <a:pt x="1892" y="786"/>
                  </a:lnTo>
                  <a:cubicBezTo>
                    <a:pt x="1981" y="697"/>
                    <a:pt x="2035" y="572"/>
                    <a:pt x="2035" y="465"/>
                  </a:cubicBezTo>
                  <a:cubicBezTo>
                    <a:pt x="2035" y="340"/>
                    <a:pt x="1981" y="215"/>
                    <a:pt x="1892" y="126"/>
                  </a:cubicBezTo>
                  <a:cubicBezTo>
                    <a:pt x="1803" y="37"/>
                    <a:pt x="1696" y="1"/>
                    <a:pt x="15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8"/>
            <p:cNvSpPr/>
            <p:nvPr/>
          </p:nvSpPr>
          <p:spPr>
            <a:xfrm rot="5400000">
              <a:off x="3928803" y="9040624"/>
              <a:ext cx="121364" cy="118257"/>
            </a:xfrm>
            <a:custGeom>
              <a:rect b="b" l="l" r="r" t="t"/>
              <a:pathLst>
                <a:path extrusionOk="0" h="2017" w="2070">
                  <a:moveTo>
                    <a:pt x="500" y="304"/>
                  </a:moveTo>
                  <a:cubicBezTo>
                    <a:pt x="553" y="304"/>
                    <a:pt x="589" y="322"/>
                    <a:pt x="624" y="357"/>
                  </a:cubicBezTo>
                  <a:lnTo>
                    <a:pt x="1713" y="1446"/>
                  </a:lnTo>
                  <a:cubicBezTo>
                    <a:pt x="1766" y="1499"/>
                    <a:pt x="1766" y="1606"/>
                    <a:pt x="1713" y="1660"/>
                  </a:cubicBezTo>
                  <a:cubicBezTo>
                    <a:pt x="1677" y="1696"/>
                    <a:pt x="1642" y="1714"/>
                    <a:pt x="1606" y="1714"/>
                  </a:cubicBezTo>
                  <a:cubicBezTo>
                    <a:pt x="1552" y="1714"/>
                    <a:pt x="1517" y="1696"/>
                    <a:pt x="1481" y="1660"/>
                  </a:cubicBezTo>
                  <a:lnTo>
                    <a:pt x="393" y="572"/>
                  </a:lnTo>
                  <a:cubicBezTo>
                    <a:pt x="339" y="500"/>
                    <a:pt x="339" y="411"/>
                    <a:pt x="393" y="357"/>
                  </a:cubicBezTo>
                  <a:cubicBezTo>
                    <a:pt x="428" y="322"/>
                    <a:pt x="464" y="304"/>
                    <a:pt x="500" y="304"/>
                  </a:cubicBezTo>
                  <a:close/>
                  <a:moveTo>
                    <a:pt x="500" y="1"/>
                  </a:moveTo>
                  <a:cubicBezTo>
                    <a:pt x="375" y="1"/>
                    <a:pt x="268" y="36"/>
                    <a:pt x="178" y="126"/>
                  </a:cubicBezTo>
                  <a:cubicBezTo>
                    <a:pt x="0" y="304"/>
                    <a:pt x="0" y="607"/>
                    <a:pt x="178" y="786"/>
                  </a:cubicBezTo>
                  <a:lnTo>
                    <a:pt x="1267" y="1874"/>
                  </a:lnTo>
                  <a:cubicBezTo>
                    <a:pt x="1356" y="1963"/>
                    <a:pt x="1481" y="2017"/>
                    <a:pt x="1606" y="2017"/>
                  </a:cubicBezTo>
                  <a:cubicBezTo>
                    <a:pt x="1731" y="2017"/>
                    <a:pt x="1838" y="1963"/>
                    <a:pt x="1927" y="1874"/>
                  </a:cubicBezTo>
                  <a:cubicBezTo>
                    <a:pt x="2016" y="1785"/>
                    <a:pt x="2070" y="1678"/>
                    <a:pt x="2070" y="1553"/>
                  </a:cubicBezTo>
                  <a:cubicBezTo>
                    <a:pt x="2070" y="1428"/>
                    <a:pt x="2016" y="1321"/>
                    <a:pt x="1927" y="1232"/>
                  </a:cubicBezTo>
                  <a:lnTo>
                    <a:pt x="839" y="126"/>
                  </a:lnTo>
                  <a:cubicBezTo>
                    <a:pt x="749" y="36"/>
                    <a:pt x="624"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8"/>
            <p:cNvSpPr/>
            <p:nvPr/>
          </p:nvSpPr>
          <p:spPr>
            <a:xfrm rot="5400000">
              <a:off x="4083587" y="8669262"/>
              <a:ext cx="147572" cy="54409"/>
            </a:xfrm>
            <a:custGeom>
              <a:rect b="b" l="l" r="r" t="t"/>
              <a:pathLst>
                <a:path extrusionOk="0" h="928" w="2517">
                  <a:moveTo>
                    <a:pt x="2035" y="303"/>
                  </a:moveTo>
                  <a:cubicBezTo>
                    <a:pt x="2106" y="303"/>
                    <a:pt x="2177" y="357"/>
                    <a:pt x="2177" y="428"/>
                  </a:cubicBezTo>
                  <a:cubicBezTo>
                    <a:pt x="2213" y="518"/>
                    <a:pt x="2124" y="607"/>
                    <a:pt x="2035" y="607"/>
                  </a:cubicBezTo>
                  <a:lnTo>
                    <a:pt x="482" y="607"/>
                  </a:lnTo>
                  <a:cubicBezTo>
                    <a:pt x="393" y="607"/>
                    <a:pt x="322" y="518"/>
                    <a:pt x="340" y="428"/>
                  </a:cubicBezTo>
                  <a:cubicBezTo>
                    <a:pt x="357" y="357"/>
                    <a:pt x="429" y="303"/>
                    <a:pt x="500" y="303"/>
                  </a:cubicBezTo>
                  <a:close/>
                  <a:moveTo>
                    <a:pt x="500" y="0"/>
                  </a:moveTo>
                  <a:cubicBezTo>
                    <a:pt x="268" y="0"/>
                    <a:pt x="54" y="179"/>
                    <a:pt x="36" y="410"/>
                  </a:cubicBezTo>
                  <a:cubicBezTo>
                    <a:pt x="1" y="696"/>
                    <a:pt x="215" y="928"/>
                    <a:pt x="482" y="928"/>
                  </a:cubicBezTo>
                  <a:lnTo>
                    <a:pt x="2035" y="928"/>
                  </a:lnTo>
                  <a:cubicBezTo>
                    <a:pt x="2302" y="928"/>
                    <a:pt x="2516" y="696"/>
                    <a:pt x="2499" y="410"/>
                  </a:cubicBezTo>
                  <a:cubicBezTo>
                    <a:pt x="2481" y="179"/>
                    <a:pt x="2267" y="0"/>
                    <a:pt x="20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8"/>
            <p:cNvSpPr/>
            <p:nvPr/>
          </p:nvSpPr>
          <p:spPr>
            <a:xfrm rot="5400000">
              <a:off x="4166226" y="9160904"/>
              <a:ext cx="18879" cy="17824"/>
            </a:xfrm>
            <a:custGeom>
              <a:rect b="b" l="l" r="r" t="t"/>
              <a:pathLst>
                <a:path extrusionOk="0" h="304" w="322">
                  <a:moveTo>
                    <a:pt x="1" y="0"/>
                  </a:moveTo>
                  <a:lnTo>
                    <a:pt x="1" y="303"/>
                  </a:lnTo>
                  <a:lnTo>
                    <a:pt x="322" y="303"/>
                  </a:lnTo>
                  <a:lnTo>
                    <a:pt x="32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8"/>
            <p:cNvSpPr/>
            <p:nvPr/>
          </p:nvSpPr>
          <p:spPr>
            <a:xfrm rot="5400000">
              <a:off x="4195511" y="9098140"/>
              <a:ext cx="79561" cy="47139"/>
            </a:xfrm>
            <a:custGeom>
              <a:rect b="b" l="l" r="r" t="t"/>
              <a:pathLst>
                <a:path extrusionOk="0" h="804" w="1357">
                  <a:moveTo>
                    <a:pt x="1232" y="0"/>
                  </a:moveTo>
                  <a:lnTo>
                    <a:pt x="1" y="518"/>
                  </a:lnTo>
                  <a:lnTo>
                    <a:pt x="108" y="803"/>
                  </a:lnTo>
                  <a:lnTo>
                    <a:pt x="1357" y="286"/>
                  </a:lnTo>
                  <a:lnTo>
                    <a:pt x="12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8"/>
            <p:cNvSpPr/>
            <p:nvPr/>
          </p:nvSpPr>
          <p:spPr>
            <a:xfrm rot="5400000">
              <a:off x="4322093" y="8815720"/>
              <a:ext cx="47139" cy="79561"/>
            </a:xfrm>
            <a:custGeom>
              <a:rect b="b" l="l" r="r" t="t"/>
              <a:pathLst>
                <a:path extrusionOk="0" h="1357" w="804">
                  <a:moveTo>
                    <a:pt x="286" y="0"/>
                  </a:moveTo>
                  <a:lnTo>
                    <a:pt x="0" y="125"/>
                  </a:lnTo>
                  <a:lnTo>
                    <a:pt x="518" y="1356"/>
                  </a:lnTo>
                  <a:lnTo>
                    <a:pt x="803" y="1249"/>
                  </a:lnTo>
                  <a:lnTo>
                    <a:pt x="2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8"/>
            <p:cNvSpPr/>
            <p:nvPr/>
          </p:nvSpPr>
          <p:spPr>
            <a:xfrm rot="5400000">
              <a:off x="4195511" y="8721560"/>
              <a:ext cx="79561" cy="47139"/>
            </a:xfrm>
            <a:custGeom>
              <a:rect b="b" l="l" r="r" t="t"/>
              <a:pathLst>
                <a:path extrusionOk="0" h="804" w="1357">
                  <a:moveTo>
                    <a:pt x="125" y="0"/>
                  </a:moveTo>
                  <a:lnTo>
                    <a:pt x="0" y="286"/>
                  </a:lnTo>
                  <a:lnTo>
                    <a:pt x="1249" y="803"/>
                  </a:lnTo>
                  <a:lnTo>
                    <a:pt x="1356" y="518"/>
                  </a:lnTo>
                  <a:lnTo>
                    <a:pt x="1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8"/>
            <p:cNvSpPr/>
            <p:nvPr/>
          </p:nvSpPr>
          <p:spPr>
            <a:xfrm rot="5400000">
              <a:off x="3945513" y="8971558"/>
              <a:ext cx="47139" cy="79561"/>
            </a:xfrm>
            <a:custGeom>
              <a:rect b="b" l="l" r="r" t="t"/>
              <a:pathLst>
                <a:path extrusionOk="0" h="1357" w="804">
                  <a:moveTo>
                    <a:pt x="286" y="1"/>
                  </a:moveTo>
                  <a:lnTo>
                    <a:pt x="1" y="126"/>
                  </a:lnTo>
                  <a:lnTo>
                    <a:pt x="518" y="1357"/>
                  </a:lnTo>
                  <a:lnTo>
                    <a:pt x="804" y="1250"/>
                  </a:lnTo>
                  <a:lnTo>
                    <a:pt x="2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8"/>
            <p:cNvSpPr/>
            <p:nvPr/>
          </p:nvSpPr>
          <p:spPr>
            <a:xfrm rot="5400000">
              <a:off x="4322093" y="8971558"/>
              <a:ext cx="47139" cy="79561"/>
            </a:xfrm>
            <a:custGeom>
              <a:rect b="b" l="l" r="r" t="t"/>
              <a:pathLst>
                <a:path extrusionOk="0" h="1357" w="804">
                  <a:moveTo>
                    <a:pt x="518" y="0"/>
                  </a:moveTo>
                  <a:lnTo>
                    <a:pt x="1" y="1249"/>
                  </a:lnTo>
                  <a:lnTo>
                    <a:pt x="286" y="1356"/>
                  </a:lnTo>
                  <a:lnTo>
                    <a:pt x="804" y="125"/>
                  </a:lnTo>
                  <a:lnTo>
                    <a:pt x="5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8"/>
            <p:cNvSpPr/>
            <p:nvPr/>
          </p:nvSpPr>
          <p:spPr>
            <a:xfrm rot="5400000">
              <a:off x="4039673" y="8721560"/>
              <a:ext cx="79561" cy="47139"/>
            </a:xfrm>
            <a:custGeom>
              <a:rect b="b" l="l" r="r" t="t"/>
              <a:pathLst>
                <a:path extrusionOk="0" h="804" w="1357">
                  <a:moveTo>
                    <a:pt x="1249" y="1"/>
                  </a:moveTo>
                  <a:lnTo>
                    <a:pt x="0" y="518"/>
                  </a:lnTo>
                  <a:lnTo>
                    <a:pt x="125" y="804"/>
                  </a:lnTo>
                  <a:lnTo>
                    <a:pt x="1356" y="286"/>
                  </a:lnTo>
                  <a:lnTo>
                    <a:pt x="12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8"/>
            <p:cNvSpPr/>
            <p:nvPr/>
          </p:nvSpPr>
          <p:spPr>
            <a:xfrm rot="5400000">
              <a:off x="4039673" y="9098140"/>
              <a:ext cx="79561" cy="47139"/>
            </a:xfrm>
            <a:custGeom>
              <a:rect b="b" l="l" r="r" t="t"/>
              <a:pathLst>
                <a:path extrusionOk="0" h="804" w="1357">
                  <a:moveTo>
                    <a:pt x="108" y="1"/>
                  </a:moveTo>
                  <a:lnTo>
                    <a:pt x="1" y="286"/>
                  </a:lnTo>
                  <a:lnTo>
                    <a:pt x="1232" y="804"/>
                  </a:lnTo>
                  <a:lnTo>
                    <a:pt x="1357" y="518"/>
                  </a:lnTo>
                  <a:lnTo>
                    <a:pt x="1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8"/>
            <p:cNvSpPr/>
            <p:nvPr/>
          </p:nvSpPr>
          <p:spPr>
            <a:xfrm rot="5400000">
              <a:off x="3945513" y="8815720"/>
              <a:ext cx="47139" cy="79561"/>
            </a:xfrm>
            <a:custGeom>
              <a:rect b="b" l="l" r="r" t="t"/>
              <a:pathLst>
                <a:path extrusionOk="0" h="1357" w="804">
                  <a:moveTo>
                    <a:pt x="518" y="1"/>
                  </a:moveTo>
                  <a:lnTo>
                    <a:pt x="0" y="1250"/>
                  </a:lnTo>
                  <a:lnTo>
                    <a:pt x="286" y="1357"/>
                  </a:lnTo>
                  <a:lnTo>
                    <a:pt x="803" y="126"/>
                  </a:lnTo>
                  <a:lnTo>
                    <a:pt x="5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8"/>
            <p:cNvSpPr/>
            <p:nvPr/>
          </p:nvSpPr>
          <p:spPr>
            <a:xfrm rot="5400000">
              <a:off x="4021351" y="8797398"/>
              <a:ext cx="272043" cy="272043"/>
            </a:xfrm>
            <a:custGeom>
              <a:rect b="b" l="l" r="r" t="t"/>
              <a:pathLst>
                <a:path extrusionOk="0" h="4640" w="4640">
                  <a:moveTo>
                    <a:pt x="2320" y="0"/>
                  </a:moveTo>
                  <a:cubicBezTo>
                    <a:pt x="1035" y="0"/>
                    <a:pt x="0" y="1053"/>
                    <a:pt x="0" y="2320"/>
                  </a:cubicBezTo>
                  <a:cubicBezTo>
                    <a:pt x="0" y="2891"/>
                    <a:pt x="197" y="3426"/>
                    <a:pt x="571" y="3837"/>
                  </a:cubicBezTo>
                  <a:lnTo>
                    <a:pt x="803" y="3640"/>
                  </a:lnTo>
                  <a:cubicBezTo>
                    <a:pt x="482" y="3284"/>
                    <a:pt x="304" y="2802"/>
                    <a:pt x="304" y="2320"/>
                  </a:cubicBezTo>
                  <a:cubicBezTo>
                    <a:pt x="304" y="1214"/>
                    <a:pt x="1214" y="322"/>
                    <a:pt x="2320" y="322"/>
                  </a:cubicBezTo>
                  <a:cubicBezTo>
                    <a:pt x="3426" y="322"/>
                    <a:pt x="4336" y="1214"/>
                    <a:pt x="4336" y="2320"/>
                  </a:cubicBezTo>
                  <a:cubicBezTo>
                    <a:pt x="4336" y="3426"/>
                    <a:pt x="3426" y="4336"/>
                    <a:pt x="2320" y="4336"/>
                  </a:cubicBezTo>
                  <a:cubicBezTo>
                    <a:pt x="1838" y="4336"/>
                    <a:pt x="1374" y="4158"/>
                    <a:pt x="1000" y="3837"/>
                  </a:cubicBezTo>
                  <a:lnTo>
                    <a:pt x="803" y="4086"/>
                  </a:lnTo>
                  <a:cubicBezTo>
                    <a:pt x="1231" y="4443"/>
                    <a:pt x="1767" y="4640"/>
                    <a:pt x="2320" y="4640"/>
                  </a:cubicBezTo>
                  <a:cubicBezTo>
                    <a:pt x="3605" y="4640"/>
                    <a:pt x="4639" y="3605"/>
                    <a:pt x="4639" y="2320"/>
                  </a:cubicBezTo>
                  <a:cubicBezTo>
                    <a:pt x="4639" y="1053"/>
                    <a:pt x="3605" y="0"/>
                    <a:pt x="23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5" name="Google Shape;4675;p68"/>
          <p:cNvGrpSpPr/>
          <p:nvPr/>
        </p:nvGrpSpPr>
        <p:grpSpPr>
          <a:xfrm>
            <a:off x="3335327" y="8240560"/>
            <a:ext cx="609264" cy="643738"/>
            <a:chOff x="3847689" y="7227462"/>
            <a:chExt cx="618605" cy="653607"/>
          </a:xfrm>
        </p:grpSpPr>
        <p:sp>
          <p:nvSpPr>
            <p:cNvPr id="4676" name="Google Shape;4676;p68"/>
            <p:cNvSpPr/>
            <p:nvPr/>
          </p:nvSpPr>
          <p:spPr>
            <a:xfrm rot="5400000">
              <a:off x="4064297" y="7231596"/>
              <a:ext cx="386841" cy="378574"/>
            </a:xfrm>
            <a:custGeom>
              <a:rect b="b" l="l" r="r" t="t"/>
              <a:pathLst>
                <a:path extrusionOk="0" h="6457" w="6598">
                  <a:moveTo>
                    <a:pt x="2673" y="0"/>
                  </a:moveTo>
                  <a:cubicBezTo>
                    <a:pt x="1173" y="0"/>
                    <a:pt x="0" y="1783"/>
                    <a:pt x="1905" y="3227"/>
                  </a:cubicBezTo>
                  <a:cubicBezTo>
                    <a:pt x="1298" y="3691"/>
                    <a:pt x="1013" y="4173"/>
                    <a:pt x="941" y="4637"/>
                  </a:cubicBezTo>
                  <a:cubicBezTo>
                    <a:pt x="923" y="4708"/>
                    <a:pt x="923" y="4762"/>
                    <a:pt x="923" y="4833"/>
                  </a:cubicBezTo>
                  <a:cubicBezTo>
                    <a:pt x="923" y="4851"/>
                    <a:pt x="923" y="4869"/>
                    <a:pt x="923" y="4886"/>
                  </a:cubicBezTo>
                  <a:cubicBezTo>
                    <a:pt x="923" y="4940"/>
                    <a:pt x="923" y="4994"/>
                    <a:pt x="923" y="5047"/>
                  </a:cubicBezTo>
                  <a:cubicBezTo>
                    <a:pt x="923" y="5047"/>
                    <a:pt x="923" y="5065"/>
                    <a:pt x="923" y="5065"/>
                  </a:cubicBezTo>
                  <a:cubicBezTo>
                    <a:pt x="941" y="5136"/>
                    <a:pt x="959" y="5190"/>
                    <a:pt x="977" y="5243"/>
                  </a:cubicBezTo>
                  <a:cubicBezTo>
                    <a:pt x="977" y="5261"/>
                    <a:pt x="977" y="5279"/>
                    <a:pt x="977" y="5297"/>
                  </a:cubicBezTo>
                  <a:cubicBezTo>
                    <a:pt x="995" y="5333"/>
                    <a:pt x="1013" y="5386"/>
                    <a:pt x="1030" y="5422"/>
                  </a:cubicBezTo>
                  <a:cubicBezTo>
                    <a:pt x="1030" y="5440"/>
                    <a:pt x="1048" y="5457"/>
                    <a:pt x="1048" y="5457"/>
                  </a:cubicBezTo>
                  <a:cubicBezTo>
                    <a:pt x="1066" y="5529"/>
                    <a:pt x="1102" y="5582"/>
                    <a:pt x="1137" y="5618"/>
                  </a:cubicBezTo>
                  <a:cubicBezTo>
                    <a:pt x="1137" y="5636"/>
                    <a:pt x="1155" y="5654"/>
                    <a:pt x="1155" y="5654"/>
                  </a:cubicBezTo>
                  <a:cubicBezTo>
                    <a:pt x="1173" y="5689"/>
                    <a:pt x="1209" y="5743"/>
                    <a:pt x="1245" y="5779"/>
                  </a:cubicBezTo>
                  <a:cubicBezTo>
                    <a:pt x="1245" y="5796"/>
                    <a:pt x="1262" y="5796"/>
                    <a:pt x="1262" y="5814"/>
                  </a:cubicBezTo>
                  <a:cubicBezTo>
                    <a:pt x="1316" y="5868"/>
                    <a:pt x="1352" y="5904"/>
                    <a:pt x="1387" y="5957"/>
                  </a:cubicBezTo>
                  <a:lnTo>
                    <a:pt x="1405" y="5957"/>
                  </a:lnTo>
                  <a:cubicBezTo>
                    <a:pt x="1441" y="5993"/>
                    <a:pt x="1494" y="6028"/>
                    <a:pt x="1530" y="6064"/>
                  </a:cubicBezTo>
                  <a:cubicBezTo>
                    <a:pt x="1548" y="6082"/>
                    <a:pt x="1566" y="6100"/>
                    <a:pt x="1584" y="6100"/>
                  </a:cubicBezTo>
                  <a:cubicBezTo>
                    <a:pt x="1619" y="6135"/>
                    <a:pt x="1673" y="6171"/>
                    <a:pt x="1726" y="6189"/>
                  </a:cubicBezTo>
                  <a:cubicBezTo>
                    <a:pt x="1726" y="6207"/>
                    <a:pt x="1726" y="6207"/>
                    <a:pt x="1726" y="6207"/>
                  </a:cubicBezTo>
                  <a:cubicBezTo>
                    <a:pt x="1780" y="6243"/>
                    <a:pt x="1851" y="6260"/>
                    <a:pt x="1905" y="6296"/>
                  </a:cubicBezTo>
                  <a:cubicBezTo>
                    <a:pt x="1923" y="6296"/>
                    <a:pt x="1940" y="6314"/>
                    <a:pt x="1940" y="6314"/>
                  </a:cubicBezTo>
                  <a:cubicBezTo>
                    <a:pt x="1994" y="6332"/>
                    <a:pt x="2047" y="6350"/>
                    <a:pt x="2101" y="6367"/>
                  </a:cubicBezTo>
                  <a:cubicBezTo>
                    <a:pt x="2101" y="6367"/>
                    <a:pt x="2119" y="6385"/>
                    <a:pt x="2137" y="6385"/>
                  </a:cubicBezTo>
                  <a:cubicBezTo>
                    <a:pt x="2190" y="6403"/>
                    <a:pt x="2262" y="6421"/>
                    <a:pt x="2315" y="6421"/>
                  </a:cubicBezTo>
                  <a:cubicBezTo>
                    <a:pt x="2333" y="6439"/>
                    <a:pt x="2351" y="6439"/>
                    <a:pt x="2369" y="6439"/>
                  </a:cubicBezTo>
                  <a:cubicBezTo>
                    <a:pt x="2422" y="6439"/>
                    <a:pt x="2476" y="6457"/>
                    <a:pt x="2529" y="6457"/>
                  </a:cubicBezTo>
                  <a:lnTo>
                    <a:pt x="2815" y="6457"/>
                  </a:lnTo>
                  <a:cubicBezTo>
                    <a:pt x="2868" y="6457"/>
                    <a:pt x="2922" y="6439"/>
                    <a:pt x="2993" y="6439"/>
                  </a:cubicBezTo>
                  <a:cubicBezTo>
                    <a:pt x="3011" y="6439"/>
                    <a:pt x="3029" y="6439"/>
                    <a:pt x="3047" y="6421"/>
                  </a:cubicBezTo>
                  <a:cubicBezTo>
                    <a:pt x="3118" y="6421"/>
                    <a:pt x="3172" y="6403"/>
                    <a:pt x="3243" y="6385"/>
                  </a:cubicBezTo>
                  <a:cubicBezTo>
                    <a:pt x="4974" y="5850"/>
                    <a:pt x="6009" y="4333"/>
                    <a:pt x="6597" y="3227"/>
                  </a:cubicBezTo>
                  <a:cubicBezTo>
                    <a:pt x="6562" y="3156"/>
                    <a:pt x="6508" y="3084"/>
                    <a:pt x="6472" y="3013"/>
                  </a:cubicBezTo>
                  <a:cubicBezTo>
                    <a:pt x="6472" y="2995"/>
                    <a:pt x="6472" y="2995"/>
                    <a:pt x="6472" y="2995"/>
                  </a:cubicBezTo>
                  <a:cubicBezTo>
                    <a:pt x="5866" y="1925"/>
                    <a:pt x="4867" y="586"/>
                    <a:pt x="3243" y="87"/>
                  </a:cubicBezTo>
                  <a:cubicBezTo>
                    <a:pt x="3052" y="28"/>
                    <a:pt x="2860" y="0"/>
                    <a:pt x="26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8"/>
            <p:cNvSpPr/>
            <p:nvPr/>
          </p:nvSpPr>
          <p:spPr>
            <a:xfrm rot="5400000">
              <a:off x="4105544" y="7509121"/>
              <a:ext cx="218690" cy="483346"/>
            </a:xfrm>
            <a:custGeom>
              <a:rect b="b" l="l" r="r" t="t"/>
              <a:pathLst>
                <a:path extrusionOk="0" h="8244" w="3730">
                  <a:moveTo>
                    <a:pt x="393" y="0"/>
                  </a:moveTo>
                  <a:cubicBezTo>
                    <a:pt x="375" y="18"/>
                    <a:pt x="339" y="18"/>
                    <a:pt x="321" y="18"/>
                  </a:cubicBezTo>
                  <a:cubicBezTo>
                    <a:pt x="321" y="18"/>
                    <a:pt x="321" y="18"/>
                    <a:pt x="321" y="36"/>
                  </a:cubicBezTo>
                  <a:cubicBezTo>
                    <a:pt x="250" y="54"/>
                    <a:pt x="179" y="107"/>
                    <a:pt x="125" y="161"/>
                  </a:cubicBezTo>
                  <a:lnTo>
                    <a:pt x="143" y="161"/>
                  </a:lnTo>
                  <a:cubicBezTo>
                    <a:pt x="0" y="339"/>
                    <a:pt x="0" y="607"/>
                    <a:pt x="232" y="856"/>
                  </a:cubicBezTo>
                  <a:lnTo>
                    <a:pt x="1428" y="2052"/>
                  </a:lnTo>
                  <a:lnTo>
                    <a:pt x="1428" y="3551"/>
                  </a:lnTo>
                  <a:cubicBezTo>
                    <a:pt x="1428" y="3212"/>
                    <a:pt x="1142" y="2926"/>
                    <a:pt x="803" y="2926"/>
                  </a:cubicBezTo>
                  <a:lnTo>
                    <a:pt x="482" y="2944"/>
                  </a:lnTo>
                  <a:lnTo>
                    <a:pt x="179" y="6031"/>
                  </a:lnTo>
                  <a:lnTo>
                    <a:pt x="1535" y="7387"/>
                  </a:lnTo>
                  <a:lnTo>
                    <a:pt x="1196" y="7726"/>
                  </a:lnTo>
                  <a:lnTo>
                    <a:pt x="1713" y="8243"/>
                  </a:lnTo>
                  <a:lnTo>
                    <a:pt x="3426" y="6530"/>
                  </a:lnTo>
                  <a:lnTo>
                    <a:pt x="3729" y="6227"/>
                  </a:lnTo>
                  <a:lnTo>
                    <a:pt x="3230" y="5710"/>
                  </a:lnTo>
                  <a:lnTo>
                    <a:pt x="2837" y="6084"/>
                  </a:lnTo>
                  <a:lnTo>
                    <a:pt x="2534" y="1820"/>
                  </a:lnTo>
                  <a:lnTo>
                    <a:pt x="892" y="196"/>
                  </a:lnTo>
                  <a:cubicBezTo>
                    <a:pt x="785" y="89"/>
                    <a:pt x="678" y="18"/>
                    <a:pt x="5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8"/>
            <p:cNvSpPr/>
            <p:nvPr/>
          </p:nvSpPr>
          <p:spPr>
            <a:xfrm rot="5400000">
              <a:off x="3917283" y="7707876"/>
              <a:ext cx="117201" cy="212416"/>
            </a:xfrm>
            <a:custGeom>
              <a:rect b="b" l="l" r="r" t="t"/>
              <a:pathLst>
                <a:path extrusionOk="0" h="3623" w="1999">
                  <a:moveTo>
                    <a:pt x="1642" y="1"/>
                  </a:moveTo>
                  <a:lnTo>
                    <a:pt x="0" y="1624"/>
                  </a:lnTo>
                  <a:lnTo>
                    <a:pt x="1998" y="3623"/>
                  </a:lnTo>
                  <a:lnTo>
                    <a:pt x="1998" y="982"/>
                  </a:lnTo>
                  <a:lnTo>
                    <a:pt x="1998" y="358"/>
                  </a:lnTo>
                  <a:lnTo>
                    <a:pt x="16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8"/>
            <p:cNvSpPr/>
            <p:nvPr/>
          </p:nvSpPr>
          <p:spPr>
            <a:xfrm rot="5400000">
              <a:off x="4079512" y="7248510"/>
              <a:ext cx="355708" cy="396749"/>
            </a:xfrm>
            <a:custGeom>
              <a:rect b="b" l="l" r="r" t="t"/>
              <a:pathLst>
                <a:path extrusionOk="0" h="6767" w="6067">
                  <a:moveTo>
                    <a:pt x="1971" y="0"/>
                  </a:moveTo>
                  <a:cubicBezTo>
                    <a:pt x="1243" y="0"/>
                    <a:pt x="553" y="380"/>
                    <a:pt x="232" y="1021"/>
                  </a:cubicBezTo>
                  <a:cubicBezTo>
                    <a:pt x="36" y="1396"/>
                    <a:pt x="0" y="1806"/>
                    <a:pt x="125" y="2234"/>
                  </a:cubicBezTo>
                  <a:cubicBezTo>
                    <a:pt x="250" y="2645"/>
                    <a:pt x="536" y="3019"/>
                    <a:pt x="946" y="3376"/>
                  </a:cubicBezTo>
                  <a:cubicBezTo>
                    <a:pt x="232" y="3983"/>
                    <a:pt x="72" y="4572"/>
                    <a:pt x="54" y="4982"/>
                  </a:cubicBezTo>
                  <a:cubicBezTo>
                    <a:pt x="36" y="5464"/>
                    <a:pt x="268" y="5945"/>
                    <a:pt x="678" y="6302"/>
                  </a:cubicBezTo>
                  <a:lnTo>
                    <a:pt x="875" y="6053"/>
                  </a:lnTo>
                  <a:cubicBezTo>
                    <a:pt x="536" y="5785"/>
                    <a:pt x="357" y="5392"/>
                    <a:pt x="357" y="4982"/>
                  </a:cubicBezTo>
                  <a:cubicBezTo>
                    <a:pt x="375" y="4465"/>
                    <a:pt x="696" y="3947"/>
                    <a:pt x="1303" y="3501"/>
                  </a:cubicBezTo>
                  <a:lnTo>
                    <a:pt x="1463" y="3376"/>
                  </a:lnTo>
                  <a:lnTo>
                    <a:pt x="1303" y="3251"/>
                  </a:lnTo>
                  <a:cubicBezTo>
                    <a:pt x="446" y="2627"/>
                    <a:pt x="161" y="1842"/>
                    <a:pt x="500" y="1164"/>
                  </a:cubicBezTo>
                  <a:cubicBezTo>
                    <a:pt x="660" y="842"/>
                    <a:pt x="946" y="575"/>
                    <a:pt x="1303" y="432"/>
                  </a:cubicBezTo>
                  <a:cubicBezTo>
                    <a:pt x="1514" y="342"/>
                    <a:pt x="1741" y="297"/>
                    <a:pt x="1970" y="297"/>
                  </a:cubicBezTo>
                  <a:cubicBezTo>
                    <a:pt x="2148" y="297"/>
                    <a:pt x="2326" y="324"/>
                    <a:pt x="2498" y="379"/>
                  </a:cubicBezTo>
                  <a:cubicBezTo>
                    <a:pt x="3230" y="611"/>
                    <a:pt x="3926" y="1057"/>
                    <a:pt x="4532" y="1699"/>
                  </a:cubicBezTo>
                  <a:cubicBezTo>
                    <a:pt x="4961" y="2163"/>
                    <a:pt x="5353" y="2698"/>
                    <a:pt x="5710" y="3376"/>
                  </a:cubicBezTo>
                  <a:cubicBezTo>
                    <a:pt x="5353" y="4054"/>
                    <a:pt x="4961" y="4607"/>
                    <a:pt x="4532" y="5053"/>
                  </a:cubicBezTo>
                  <a:cubicBezTo>
                    <a:pt x="3926" y="5713"/>
                    <a:pt x="3230" y="6142"/>
                    <a:pt x="2498" y="6374"/>
                  </a:cubicBezTo>
                  <a:cubicBezTo>
                    <a:pt x="2327" y="6426"/>
                    <a:pt x="2148" y="6452"/>
                    <a:pt x="1970" y="6452"/>
                  </a:cubicBezTo>
                  <a:cubicBezTo>
                    <a:pt x="1666" y="6452"/>
                    <a:pt x="1365" y="6377"/>
                    <a:pt x="1106" y="6231"/>
                  </a:cubicBezTo>
                  <a:lnTo>
                    <a:pt x="946" y="6499"/>
                  </a:lnTo>
                  <a:cubicBezTo>
                    <a:pt x="1261" y="6679"/>
                    <a:pt x="1612" y="6766"/>
                    <a:pt x="1966" y="6766"/>
                  </a:cubicBezTo>
                  <a:cubicBezTo>
                    <a:pt x="2174" y="6766"/>
                    <a:pt x="2383" y="6736"/>
                    <a:pt x="2587" y="6677"/>
                  </a:cubicBezTo>
                  <a:cubicBezTo>
                    <a:pt x="3373" y="6427"/>
                    <a:pt x="4104" y="5963"/>
                    <a:pt x="4746" y="5267"/>
                  </a:cubicBezTo>
                  <a:cubicBezTo>
                    <a:pt x="5210" y="4786"/>
                    <a:pt x="5639" y="4179"/>
                    <a:pt x="6031" y="3447"/>
                  </a:cubicBezTo>
                  <a:lnTo>
                    <a:pt x="6067" y="3376"/>
                  </a:lnTo>
                  <a:lnTo>
                    <a:pt x="6031" y="3305"/>
                  </a:lnTo>
                  <a:cubicBezTo>
                    <a:pt x="5639" y="2573"/>
                    <a:pt x="5210" y="1984"/>
                    <a:pt x="4746" y="1485"/>
                  </a:cubicBezTo>
                  <a:cubicBezTo>
                    <a:pt x="4104" y="807"/>
                    <a:pt x="3373" y="325"/>
                    <a:pt x="2587" y="93"/>
                  </a:cubicBezTo>
                  <a:cubicBezTo>
                    <a:pt x="2384" y="30"/>
                    <a:pt x="2176" y="0"/>
                    <a:pt x="197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8"/>
            <p:cNvSpPr/>
            <p:nvPr/>
          </p:nvSpPr>
          <p:spPr>
            <a:xfrm rot="5400000">
              <a:off x="4033517" y="7448292"/>
              <a:ext cx="246950" cy="618605"/>
            </a:xfrm>
            <a:custGeom>
              <a:rect b="b" l="l" r="r" t="t"/>
              <a:pathLst>
                <a:path extrusionOk="0" h="10551" w="4212">
                  <a:moveTo>
                    <a:pt x="607" y="291"/>
                  </a:moveTo>
                  <a:cubicBezTo>
                    <a:pt x="714" y="291"/>
                    <a:pt x="803" y="344"/>
                    <a:pt x="910" y="434"/>
                  </a:cubicBezTo>
                  <a:lnTo>
                    <a:pt x="2498" y="2039"/>
                  </a:lnTo>
                  <a:lnTo>
                    <a:pt x="2802" y="6197"/>
                  </a:lnTo>
                  <a:lnTo>
                    <a:pt x="1660" y="7339"/>
                  </a:lnTo>
                  <a:lnTo>
                    <a:pt x="446" y="6143"/>
                  </a:lnTo>
                  <a:lnTo>
                    <a:pt x="750" y="3253"/>
                  </a:lnTo>
                  <a:lnTo>
                    <a:pt x="928" y="3235"/>
                  </a:lnTo>
                  <a:cubicBezTo>
                    <a:pt x="1035" y="3235"/>
                    <a:pt x="1160" y="3271"/>
                    <a:pt x="1249" y="3360"/>
                  </a:cubicBezTo>
                  <a:cubicBezTo>
                    <a:pt x="1339" y="3449"/>
                    <a:pt x="1392" y="3574"/>
                    <a:pt x="1392" y="3717"/>
                  </a:cubicBezTo>
                  <a:lnTo>
                    <a:pt x="1392" y="5447"/>
                  </a:lnTo>
                  <a:lnTo>
                    <a:pt x="1695" y="5447"/>
                  </a:lnTo>
                  <a:lnTo>
                    <a:pt x="1695" y="3717"/>
                  </a:lnTo>
                  <a:lnTo>
                    <a:pt x="1695" y="3699"/>
                  </a:lnTo>
                  <a:lnTo>
                    <a:pt x="1695" y="2129"/>
                  </a:lnTo>
                  <a:lnTo>
                    <a:pt x="464" y="880"/>
                  </a:lnTo>
                  <a:cubicBezTo>
                    <a:pt x="268" y="683"/>
                    <a:pt x="286" y="487"/>
                    <a:pt x="393" y="380"/>
                  </a:cubicBezTo>
                  <a:cubicBezTo>
                    <a:pt x="446" y="309"/>
                    <a:pt x="518" y="291"/>
                    <a:pt x="607" y="291"/>
                  </a:cubicBezTo>
                  <a:close/>
                  <a:moveTo>
                    <a:pt x="3355" y="6090"/>
                  </a:moveTo>
                  <a:lnTo>
                    <a:pt x="3640" y="6393"/>
                  </a:lnTo>
                  <a:lnTo>
                    <a:pt x="1838" y="8195"/>
                  </a:lnTo>
                  <a:lnTo>
                    <a:pt x="1553" y="7892"/>
                  </a:lnTo>
                  <a:lnTo>
                    <a:pt x="3355" y="6090"/>
                  </a:lnTo>
                  <a:close/>
                  <a:moveTo>
                    <a:pt x="588" y="1"/>
                  </a:moveTo>
                  <a:cubicBezTo>
                    <a:pt x="427" y="1"/>
                    <a:pt x="282" y="63"/>
                    <a:pt x="179" y="166"/>
                  </a:cubicBezTo>
                  <a:cubicBezTo>
                    <a:pt x="54" y="291"/>
                    <a:pt x="0" y="451"/>
                    <a:pt x="0" y="612"/>
                  </a:cubicBezTo>
                  <a:cubicBezTo>
                    <a:pt x="0" y="737"/>
                    <a:pt x="54" y="933"/>
                    <a:pt x="250" y="1112"/>
                  </a:cubicBezTo>
                  <a:lnTo>
                    <a:pt x="1392" y="2271"/>
                  </a:lnTo>
                  <a:lnTo>
                    <a:pt x="1392" y="3092"/>
                  </a:lnTo>
                  <a:cubicBezTo>
                    <a:pt x="1249" y="2985"/>
                    <a:pt x="1089" y="2932"/>
                    <a:pt x="910" y="2932"/>
                  </a:cubicBezTo>
                  <a:lnTo>
                    <a:pt x="464" y="2949"/>
                  </a:lnTo>
                  <a:lnTo>
                    <a:pt x="125" y="6250"/>
                  </a:lnTo>
                  <a:lnTo>
                    <a:pt x="1446" y="7553"/>
                  </a:lnTo>
                  <a:lnTo>
                    <a:pt x="1107" y="7892"/>
                  </a:lnTo>
                  <a:lnTo>
                    <a:pt x="1838" y="8623"/>
                  </a:lnTo>
                  <a:lnTo>
                    <a:pt x="2052" y="8391"/>
                  </a:lnTo>
                  <a:lnTo>
                    <a:pt x="4211" y="10550"/>
                  </a:lnTo>
                  <a:lnTo>
                    <a:pt x="4211" y="9016"/>
                  </a:lnTo>
                  <a:lnTo>
                    <a:pt x="3908" y="9016"/>
                  </a:lnTo>
                  <a:lnTo>
                    <a:pt x="3908" y="9801"/>
                  </a:lnTo>
                  <a:lnTo>
                    <a:pt x="2284" y="8177"/>
                  </a:lnTo>
                  <a:lnTo>
                    <a:pt x="3694" y="6768"/>
                  </a:lnTo>
                  <a:lnTo>
                    <a:pt x="3926" y="6982"/>
                  </a:lnTo>
                  <a:lnTo>
                    <a:pt x="3926" y="8088"/>
                  </a:lnTo>
                  <a:lnTo>
                    <a:pt x="4211" y="8088"/>
                  </a:lnTo>
                  <a:lnTo>
                    <a:pt x="4211" y="6839"/>
                  </a:lnTo>
                  <a:lnTo>
                    <a:pt x="3908" y="6554"/>
                  </a:lnTo>
                  <a:lnTo>
                    <a:pt x="4068" y="6375"/>
                  </a:lnTo>
                  <a:lnTo>
                    <a:pt x="3337" y="5644"/>
                  </a:lnTo>
                  <a:lnTo>
                    <a:pt x="3087" y="5911"/>
                  </a:lnTo>
                  <a:lnTo>
                    <a:pt x="2784" y="1915"/>
                  </a:lnTo>
                  <a:lnTo>
                    <a:pt x="1124" y="237"/>
                  </a:lnTo>
                  <a:cubicBezTo>
                    <a:pt x="949" y="71"/>
                    <a:pt x="760" y="1"/>
                    <a:pt x="588"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8"/>
            <p:cNvSpPr/>
            <p:nvPr/>
          </p:nvSpPr>
          <p:spPr>
            <a:xfrm rot="5400000">
              <a:off x="3956477" y="7863217"/>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8"/>
            <p:cNvSpPr/>
            <p:nvPr/>
          </p:nvSpPr>
          <p:spPr>
            <a:xfrm rot="5400000">
              <a:off x="4186101" y="7385646"/>
              <a:ext cx="144406" cy="145461"/>
            </a:xfrm>
            <a:custGeom>
              <a:rect b="b" l="l" r="r" t="t"/>
              <a:pathLst>
                <a:path extrusionOk="0" h="2481" w="2463">
                  <a:moveTo>
                    <a:pt x="1535" y="321"/>
                  </a:moveTo>
                  <a:lnTo>
                    <a:pt x="1535" y="928"/>
                  </a:lnTo>
                  <a:lnTo>
                    <a:pt x="2160" y="928"/>
                  </a:lnTo>
                  <a:lnTo>
                    <a:pt x="2160" y="1552"/>
                  </a:lnTo>
                  <a:lnTo>
                    <a:pt x="1535" y="1552"/>
                  </a:lnTo>
                  <a:lnTo>
                    <a:pt x="1535" y="2177"/>
                  </a:lnTo>
                  <a:lnTo>
                    <a:pt x="928" y="2177"/>
                  </a:lnTo>
                  <a:lnTo>
                    <a:pt x="928" y="1552"/>
                  </a:lnTo>
                  <a:lnTo>
                    <a:pt x="304" y="1552"/>
                  </a:lnTo>
                  <a:lnTo>
                    <a:pt x="304" y="928"/>
                  </a:lnTo>
                  <a:lnTo>
                    <a:pt x="928" y="928"/>
                  </a:lnTo>
                  <a:lnTo>
                    <a:pt x="928" y="321"/>
                  </a:lnTo>
                  <a:close/>
                  <a:moveTo>
                    <a:pt x="607" y="0"/>
                  </a:moveTo>
                  <a:lnTo>
                    <a:pt x="607" y="625"/>
                  </a:lnTo>
                  <a:lnTo>
                    <a:pt x="1" y="625"/>
                  </a:lnTo>
                  <a:lnTo>
                    <a:pt x="1" y="1856"/>
                  </a:lnTo>
                  <a:lnTo>
                    <a:pt x="607" y="1856"/>
                  </a:lnTo>
                  <a:lnTo>
                    <a:pt x="607" y="2480"/>
                  </a:lnTo>
                  <a:lnTo>
                    <a:pt x="1856" y="2480"/>
                  </a:lnTo>
                  <a:lnTo>
                    <a:pt x="1856" y="1856"/>
                  </a:lnTo>
                  <a:lnTo>
                    <a:pt x="2463" y="1856"/>
                  </a:lnTo>
                  <a:lnTo>
                    <a:pt x="2463" y="625"/>
                  </a:lnTo>
                  <a:lnTo>
                    <a:pt x="1856" y="625"/>
                  </a:lnTo>
                  <a:lnTo>
                    <a:pt x="185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68"/>
          <p:cNvGrpSpPr/>
          <p:nvPr/>
        </p:nvGrpSpPr>
        <p:grpSpPr>
          <a:xfrm>
            <a:off x="3338445" y="6906484"/>
            <a:ext cx="603490" cy="646625"/>
            <a:chOff x="3850855" y="5872933"/>
            <a:chExt cx="612742" cy="656539"/>
          </a:xfrm>
        </p:grpSpPr>
        <p:sp>
          <p:nvSpPr>
            <p:cNvPr id="4684" name="Google Shape;4684;p68"/>
            <p:cNvSpPr/>
            <p:nvPr/>
          </p:nvSpPr>
          <p:spPr>
            <a:xfrm rot="5400000">
              <a:off x="4060428" y="6325586"/>
              <a:ext cx="53412" cy="44676"/>
            </a:xfrm>
            <a:custGeom>
              <a:rect b="b" l="l" r="r" t="t"/>
              <a:pathLst>
                <a:path extrusionOk="0" h="762" w="911">
                  <a:moveTo>
                    <a:pt x="487" y="0"/>
                  </a:moveTo>
                  <a:cubicBezTo>
                    <a:pt x="415" y="0"/>
                    <a:pt x="341" y="27"/>
                    <a:pt x="268" y="93"/>
                  </a:cubicBezTo>
                  <a:cubicBezTo>
                    <a:pt x="54" y="307"/>
                    <a:pt x="19" y="539"/>
                    <a:pt x="1" y="700"/>
                  </a:cubicBezTo>
                  <a:cubicBezTo>
                    <a:pt x="83" y="731"/>
                    <a:pt x="195" y="761"/>
                    <a:pt x="330" y="761"/>
                  </a:cubicBezTo>
                  <a:cubicBezTo>
                    <a:pt x="429" y="761"/>
                    <a:pt x="540" y="745"/>
                    <a:pt x="661" y="700"/>
                  </a:cubicBezTo>
                  <a:cubicBezTo>
                    <a:pt x="911" y="610"/>
                    <a:pt x="911" y="361"/>
                    <a:pt x="804" y="182"/>
                  </a:cubicBezTo>
                  <a:cubicBezTo>
                    <a:pt x="725" y="81"/>
                    <a:pt x="610" y="0"/>
                    <a:pt x="4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8"/>
            <p:cNvSpPr/>
            <p:nvPr/>
          </p:nvSpPr>
          <p:spPr>
            <a:xfrm rot="5400000">
              <a:off x="3913765" y="5818349"/>
              <a:ext cx="486043" cy="595212"/>
            </a:xfrm>
            <a:custGeom>
              <a:rect b="b" l="l" r="r" t="t"/>
              <a:pathLst>
                <a:path extrusionOk="0" h="10152" w="8290">
                  <a:moveTo>
                    <a:pt x="7811" y="3194"/>
                  </a:moveTo>
                  <a:cubicBezTo>
                    <a:pt x="7606" y="3194"/>
                    <a:pt x="7438" y="3261"/>
                    <a:pt x="7326" y="3317"/>
                  </a:cubicBezTo>
                  <a:cubicBezTo>
                    <a:pt x="7361" y="3478"/>
                    <a:pt x="7433" y="3710"/>
                    <a:pt x="7682" y="3888"/>
                  </a:cubicBezTo>
                  <a:cubicBezTo>
                    <a:pt x="7751" y="3940"/>
                    <a:pt x="7819" y="3962"/>
                    <a:pt x="7884" y="3962"/>
                  </a:cubicBezTo>
                  <a:cubicBezTo>
                    <a:pt x="8021" y="3962"/>
                    <a:pt x="8139" y="3861"/>
                    <a:pt x="8200" y="3728"/>
                  </a:cubicBezTo>
                  <a:cubicBezTo>
                    <a:pt x="8289" y="3532"/>
                    <a:pt x="8253" y="3282"/>
                    <a:pt x="7986" y="3210"/>
                  </a:cubicBezTo>
                  <a:cubicBezTo>
                    <a:pt x="7925" y="3199"/>
                    <a:pt x="7867" y="3194"/>
                    <a:pt x="7811" y="3194"/>
                  </a:cubicBezTo>
                  <a:close/>
                  <a:moveTo>
                    <a:pt x="6746" y="4558"/>
                  </a:moveTo>
                  <a:cubicBezTo>
                    <a:pt x="6721" y="4558"/>
                    <a:pt x="6694" y="4561"/>
                    <a:pt x="6665" y="4566"/>
                  </a:cubicBezTo>
                  <a:cubicBezTo>
                    <a:pt x="6362" y="4638"/>
                    <a:pt x="6202" y="4816"/>
                    <a:pt x="6094" y="4941"/>
                  </a:cubicBezTo>
                  <a:cubicBezTo>
                    <a:pt x="6202" y="5066"/>
                    <a:pt x="6362" y="5244"/>
                    <a:pt x="6665" y="5316"/>
                  </a:cubicBezTo>
                  <a:cubicBezTo>
                    <a:pt x="6694" y="5321"/>
                    <a:pt x="6721" y="5324"/>
                    <a:pt x="6746" y="5324"/>
                  </a:cubicBezTo>
                  <a:cubicBezTo>
                    <a:pt x="6962" y="5324"/>
                    <a:pt x="7076" y="5133"/>
                    <a:pt x="7076" y="4941"/>
                  </a:cubicBezTo>
                  <a:cubicBezTo>
                    <a:pt x="7076" y="4750"/>
                    <a:pt x="6962" y="4558"/>
                    <a:pt x="6746" y="4558"/>
                  </a:cubicBezTo>
                  <a:close/>
                  <a:moveTo>
                    <a:pt x="5416" y="6018"/>
                  </a:moveTo>
                  <a:cubicBezTo>
                    <a:pt x="5412" y="6034"/>
                    <a:pt x="5396" y="6050"/>
                    <a:pt x="5381" y="6065"/>
                  </a:cubicBezTo>
                  <a:cubicBezTo>
                    <a:pt x="5392" y="6050"/>
                    <a:pt x="5404" y="6034"/>
                    <a:pt x="5416" y="6018"/>
                  </a:cubicBezTo>
                  <a:close/>
                  <a:moveTo>
                    <a:pt x="4719" y="6826"/>
                  </a:moveTo>
                  <a:lnTo>
                    <a:pt x="4719" y="6826"/>
                  </a:lnTo>
                  <a:cubicBezTo>
                    <a:pt x="4715" y="6834"/>
                    <a:pt x="4711" y="6842"/>
                    <a:pt x="4703" y="6850"/>
                  </a:cubicBezTo>
                  <a:cubicBezTo>
                    <a:pt x="4707" y="6841"/>
                    <a:pt x="4713" y="6833"/>
                    <a:pt x="4719" y="6826"/>
                  </a:cubicBezTo>
                  <a:close/>
                  <a:moveTo>
                    <a:pt x="4398" y="1"/>
                  </a:moveTo>
                  <a:cubicBezTo>
                    <a:pt x="3627" y="1"/>
                    <a:pt x="3015" y="434"/>
                    <a:pt x="2669" y="1176"/>
                  </a:cubicBezTo>
                  <a:cubicBezTo>
                    <a:pt x="2633" y="1266"/>
                    <a:pt x="2597" y="1373"/>
                    <a:pt x="2562" y="1462"/>
                  </a:cubicBezTo>
                  <a:cubicBezTo>
                    <a:pt x="2562" y="1480"/>
                    <a:pt x="2544" y="1480"/>
                    <a:pt x="2544" y="1497"/>
                  </a:cubicBezTo>
                  <a:cubicBezTo>
                    <a:pt x="2526" y="1551"/>
                    <a:pt x="2526" y="1605"/>
                    <a:pt x="2508" y="1640"/>
                  </a:cubicBezTo>
                  <a:cubicBezTo>
                    <a:pt x="2508" y="1676"/>
                    <a:pt x="2490" y="1694"/>
                    <a:pt x="2490" y="1712"/>
                  </a:cubicBezTo>
                  <a:cubicBezTo>
                    <a:pt x="2490" y="1783"/>
                    <a:pt x="2472" y="1854"/>
                    <a:pt x="2472" y="1926"/>
                  </a:cubicBezTo>
                  <a:cubicBezTo>
                    <a:pt x="2451" y="1925"/>
                    <a:pt x="2429" y="1925"/>
                    <a:pt x="2407" y="1925"/>
                  </a:cubicBezTo>
                  <a:cubicBezTo>
                    <a:pt x="979" y="1925"/>
                    <a:pt x="1" y="3641"/>
                    <a:pt x="1723" y="4941"/>
                  </a:cubicBezTo>
                  <a:cubicBezTo>
                    <a:pt x="974" y="5512"/>
                    <a:pt x="742" y="6119"/>
                    <a:pt x="813" y="6654"/>
                  </a:cubicBezTo>
                  <a:cubicBezTo>
                    <a:pt x="813" y="6708"/>
                    <a:pt x="831" y="6761"/>
                    <a:pt x="849" y="6815"/>
                  </a:cubicBezTo>
                  <a:cubicBezTo>
                    <a:pt x="849" y="6815"/>
                    <a:pt x="849" y="6832"/>
                    <a:pt x="849" y="6832"/>
                  </a:cubicBezTo>
                  <a:cubicBezTo>
                    <a:pt x="867" y="6886"/>
                    <a:pt x="867" y="6922"/>
                    <a:pt x="884" y="6957"/>
                  </a:cubicBezTo>
                  <a:cubicBezTo>
                    <a:pt x="902" y="6975"/>
                    <a:pt x="902" y="6993"/>
                    <a:pt x="902" y="6993"/>
                  </a:cubicBezTo>
                  <a:cubicBezTo>
                    <a:pt x="920" y="7029"/>
                    <a:pt x="938" y="7064"/>
                    <a:pt x="956" y="7100"/>
                  </a:cubicBezTo>
                  <a:cubicBezTo>
                    <a:pt x="956" y="7118"/>
                    <a:pt x="974" y="7136"/>
                    <a:pt x="974" y="7136"/>
                  </a:cubicBezTo>
                  <a:cubicBezTo>
                    <a:pt x="992" y="7189"/>
                    <a:pt x="1027" y="7225"/>
                    <a:pt x="1045" y="7261"/>
                  </a:cubicBezTo>
                  <a:lnTo>
                    <a:pt x="1063" y="7261"/>
                  </a:lnTo>
                  <a:cubicBezTo>
                    <a:pt x="1081" y="7314"/>
                    <a:pt x="1116" y="7350"/>
                    <a:pt x="1152" y="7386"/>
                  </a:cubicBezTo>
                  <a:cubicBezTo>
                    <a:pt x="1170" y="7403"/>
                    <a:pt x="1170" y="7403"/>
                    <a:pt x="1188" y="7421"/>
                  </a:cubicBezTo>
                  <a:cubicBezTo>
                    <a:pt x="1206" y="7439"/>
                    <a:pt x="1241" y="7475"/>
                    <a:pt x="1259" y="7510"/>
                  </a:cubicBezTo>
                  <a:cubicBezTo>
                    <a:pt x="1277" y="7510"/>
                    <a:pt x="1295" y="7528"/>
                    <a:pt x="1295" y="7528"/>
                  </a:cubicBezTo>
                  <a:cubicBezTo>
                    <a:pt x="1331" y="7564"/>
                    <a:pt x="1366" y="7582"/>
                    <a:pt x="1384" y="7600"/>
                  </a:cubicBezTo>
                  <a:cubicBezTo>
                    <a:pt x="1402" y="7617"/>
                    <a:pt x="1420" y="7617"/>
                    <a:pt x="1420" y="7635"/>
                  </a:cubicBezTo>
                  <a:cubicBezTo>
                    <a:pt x="1473" y="7653"/>
                    <a:pt x="1509" y="7689"/>
                    <a:pt x="1545" y="7707"/>
                  </a:cubicBezTo>
                  <a:cubicBezTo>
                    <a:pt x="1545" y="7725"/>
                    <a:pt x="1562" y="7725"/>
                    <a:pt x="1562" y="7725"/>
                  </a:cubicBezTo>
                  <a:cubicBezTo>
                    <a:pt x="1598" y="7742"/>
                    <a:pt x="1652" y="7778"/>
                    <a:pt x="1705" y="7796"/>
                  </a:cubicBezTo>
                  <a:cubicBezTo>
                    <a:pt x="1705" y="7796"/>
                    <a:pt x="1723" y="7814"/>
                    <a:pt x="1741" y="7814"/>
                  </a:cubicBezTo>
                  <a:cubicBezTo>
                    <a:pt x="1777" y="7832"/>
                    <a:pt x="1812" y="7849"/>
                    <a:pt x="1848" y="7849"/>
                  </a:cubicBezTo>
                  <a:cubicBezTo>
                    <a:pt x="1866" y="7867"/>
                    <a:pt x="1884" y="7867"/>
                    <a:pt x="1901" y="7867"/>
                  </a:cubicBezTo>
                  <a:cubicBezTo>
                    <a:pt x="1937" y="7885"/>
                    <a:pt x="1973" y="7903"/>
                    <a:pt x="2009" y="7903"/>
                  </a:cubicBezTo>
                  <a:cubicBezTo>
                    <a:pt x="2026" y="7903"/>
                    <a:pt x="2044" y="7921"/>
                    <a:pt x="2062" y="7921"/>
                  </a:cubicBezTo>
                  <a:cubicBezTo>
                    <a:pt x="2116" y="7921"/>
                    <a:pt x="2169" y="7939"/>
                    <a:pt x="2223" y="7939"/>
                  </a:cubicBezTo>
                  <a:cubicBezTo>
                    <a:pt x="2276" y="7957"/>
                    <a:pt x="2330" y="7957"/>
                    <a:pt x="2383" y="7957"/>
                  </a:cubicBezTo>
                  <a:lnTo>
                    <a:pt x="2615" y="7957"/>
                  </a:lnTo>
                  <a:cubicBezTo>
                    <a:pt x="2669" y="7939"/>
                    <a:pt x="2704" y="7939"/>
                    <a:pt x="2740" y="7939"/>
                  </a:cubicBezTo>
                  <a:cubicBezTo>
                    <a:pt x="2758" y="7921"/>
                    <a:pt x="2776" y="7921"/>
                    <a:pt x="2794" y="7921"/>
                  </a:cubicBezTo>
                  <a:cubicBezTo>
                    <a:pt x="2847" y="7903"/>
                    <a:pt x="2919" y="7903"/>
                    <a:pt x="2972" y="7885"/>
                  </a:cubicBezTo>
                  <a:cubicBezTo>
                    <a:pt x="3039" y="7852"/>
                    <a:pt x="3121" y="7834"/>
                    <a:pt x="3190" y="7803"/>
                  </a:cubicBezTo>
                  <a:lnTo>
                    <a:pt x="3190" y="7803"/>
                  </a:lnTo>
                  <a:cubicBezTo>
                    <a:pt x="3186" y="7808"/>
                    <a:pt x="3186" y="7814"/>
                    <a:pt x="3186" y="7814"/>
                  </a:cubicBezTo>
                  <a:cubicBezTo>
                    <a:pt x="3168" y="7885"/>
                    <a:pt x="3150" y="7957"/>
                    <a:pt x="3150" y="8028"/>
                  </a:cubicBezTo>
                  <a:cubicBezTo>
                    <a:pt x="3150" y="8046"/>
                    <a:pt x="3150" y="8064"/>
                    <a:pt x="3150" y="8099"/>
                  </a:cubicBezTo>
                  <a:cubicBezTo>
                    <a:pt x="3150" y="8153"/>
                    <a:pt x="3150" y="8206"/>
                    <a:pt x="3150" y="8278"/>
                  </a:cubicBezTo>
                  <a:cubicBezTo>
                    <a:pt x="3150" y="8278"/>
                    <a:pt x="3150" y="8296"/>
                    <a:pt x="3150" y="8313"/>
                  </a:cubicBezTo>
                  <a:cubicBezTo>
                    <a:pt x="3168" y="8617"/>
                    <a:pt x="3293" y="8938"/>
                    <a:pt x="3472" y="9241"/>
                  </a:cubicBezTo>
                  <a:cubicBezTo>
                    <a:pt x="3521" y="9307"/>
                    <a:pt x="3585" y="9387"/>
                    <a:pt x="3637" y="9455"/>
                  </a:cubicBezTo>
                  <a:lnTo>
                    <a:pt x="3637" y="9455"/>
                  </a:lnTo>
                  <a:cubicBezTo>
                    <a:pt x="3635" y="9455"/>
                    <a:pt x="3634" y="9455"/>
                    <a:pt x="3632" y="9455"/>
                  </a:cubicBezTo>
                  <a:cubicBezTo>
                    <a:pt x="3650" y="9473"/>
                    <a:pt x="3668" y="9491"/>
                    <a:pt x="3686" y="9509"/>
                  </a:cubicBezTo>
                  <a:cubicBezTo>
                    <a:pt x="3704" y="9545"/>
                    <a:pt x="3721" y="9562"/>
                    <a:pt x="3739" y="9580"/>
                  </a:cubicBezTo>
                  <a:cubicBezTo>
                    <a:pt x="3775" y="9616"/>
                    <a:pt x="3793" y="9634"/>
                    <a:pt x="3828" y="9652"/>
                  </a:cubicBezTo>
                  <a:cubicBezTo>
                    <a:pt x="3846" y="9669"/>
                    <a:pt x="3864" y="9687"/>
                    <a:pt x="3882" y="9705"/>
                  </a:cubicBezTo>
                  <a:cubicBezTo>
                    <a:pt x="3918" y="9741"/>
                    <a:pt x="3936" y="9759"/>
                    <a:pt x="3971" y="9776"/>
                  </a:cubicBezTo>
                  <a:cubicBezTo>
                    <a:pt x="3989" y="9794"/>
                    <a:pt x="4007" y="9812"/>
                    <a:pt x="4025" y="9830"/>
                  </a:cubicBezTo>
                  <a:cubicBezTo>
                    <a:pt x="4060" y="9866"/>
                    <a:pt x="4114" y="9884"/>
                    <a:pt x="4167" y="9919"/>
                  </a:cubicBezTo>
                  <a:cubicBezTo>
                    <a:pt x="4167" y="9919"/>
                    <a:pt x="4185" y="9937"/>
                    <a:pt x="4203" y="9937"/>
                  </a:cubicBezTo>
                  <a:cubicBezTo>
                    <a:pt x="4239" y="9955"/>
                    <a:pt x="4292" y="9991"/>
                    <a:pt x="4328" y="10008"/>
                  </a:cubicBezTo>
                  <a:cubicBezTo>
                    <a:pt x="4346" y="10008"/>
                    <a:pt x="4382" y="10026"/>
                    <a:pt x="4399" y="10026"/>
                  </a:cubicBezTo>
                  <a:cubicBezTo>
                    <a:pt x="4435" y="10044"/>
                    <a:pt x="4471" y="10062"/>
                    <a:pt x="4507" y="10062"/>
                  </a:cubicBezTo>
                  <a:cubicBezTo>
                    <a:pt x="4524" y="10080"/>
                    <a:pt x="4542" y="10080"/>
                    <a:pt x="4578" y="10080"/>
                  </a:cubicBezTo>
                  <a:cubicBezTo>
                    <a:pt x="4596" y="10098"/>
                    <a:pt x="4631" y="10098"/>
                    <a:pt x="4667" y="10115"/>
                  </a:cubicBezTo>
                  <a:cubicBezTo>
                    <a:pt x="4703" y="10115"/>
                    <a:pt x="4721" y="10115"/>
                    <a:pt x="4756" y="10133"/>
                  </a:cubicBezTo>
                  <a:lnTo>
                    <a:pt x="4846" y="10133"/>
                  </a:lnTo>
                  <a:cubicBezTo>
                    <a:pt x="4881" y="10151"/>
                    <a:pt x="4899" y="10151"/>
                    <a:pt x="4935" y="10151"/>
                  </a:cubicBezTo>
                  <a:lnTo>
                    <a:pt x="5113" y="10151"/>
                  </a:lnTo>
                  <a:cubicBezTo>
                    <a:pt x="5149" y="10151"/>
                    <a:pt x="5185" y="10133"/>
                    <a:pt x="5220" y="10133"/>
                  </a:cubicBezTo>
                  <a:lnTo>
                    <a:pt x="5309" y="10133"/>
                  </a:lnTo>
                  <a:cubicBezTo>
                    <a:pt x="5345" y="10115"/>
                    <a:pt x="5381" y="10115"/>
                    <a:pt x="5416" y="10115"/>
                  </a:cubicBezTo>
                  <a:cubicBezTo>
                    <a:pt x="5452" y="10098"/>
                    <a:pt x="5470" y="10098"/>
                    <a:pt x="5506" y="10080"/>
                  </a:cubicBezTo>
                  <a:cubicBezTo>
                    <a:pt x="5541" y="10080"/>
                    <a:pt x="5577" y="10062"/>
                    <a:pt x="5613" y="10062"/>
                  </a:cubicBezTo>
                  <a:cubicBezTo>
                    <a:pt x="5648" y="10044"/>
                    <a:pt x="5666" y="10044"/>
                    <a:pt x="5702" y="10026"/>
                  </a:cubicBezTo>
                  <a:cubicBezTo>
                    <a:pt x="5738" y="10008"/>
                    <a:pt x="5773" y="10008"/>
                    <a:pt x="5827" y="9991"/>
                  </a:cubicBezTo>
                  <a:cubicBezTo>
                    <a:pt x="5845" y="9973"/>
                    <a:pt x="5880" y="9955"/>
                    <a:pt x="5898" y="9955"/>
                  </a:cubicBezTo>
                  <a:cubicBezTo>
                    <a:pt x="5952" y="9937"/>
                    <a:pt x="5987" y="9901"/>
                    <a:pt x="6041" y="9884"/>
                  </a:cubicBezTo>
                  <a:cubicBezTo>
                    <a:pt x="6059" y="9866"/>
                    <a:pt x="6077" y="9866"/>
                    <a:pt x="6112" y="9848"/>
                  </a:cubicBezTo>
                  <a:cubicBezTo>
                    <a:pt x="6166" y="9812"/>
                    <a:pt x="6237" y="9776"/>
                    <a:pt x="6309" y="9723"/>
                  </a:cubicBezTo>
                  <a:cubicBezTo>
                    <a:pt x="7468" y="8991"/>
                    <a:pt x="8111" y="7314"/>
                    <a:pt x="7647" y="6583"/>
                  </a:cubicBezTo>
                  <a:cubicBezTo>
                    <a:pt x="7611" y="6529"/>
                    <a:pt x="7558" y="6458"/>
                    <a:pt x="7504" y="6422"/>
                  </a:cubicBezTo>
                  <a:cubicBezTo>
                    <a:pt x="7486" y="6404"/>
                    <a:pt x="7468" y="6386"/>
                    <a:pt x="7433" y="6369"/>
                  </a:cubicBezTo>
                  <a:cubicBezTo>
                    <a:pt x="7415" y="6333"/>
                    <a:pt x="7379" y="6315"/>
                    <a:pt x="7343" y="6297"/>
                  </a:cubicBezTo>
                  <a:cubicBezTo>
                    <a:pt x="7022" y="6083"/>
                    <a:pt x="6541" y="5976"/>
                    <a:pt x="6023" y="5976"/>
                  </a:cubicBezTo>
                  <a:cubicBezTo>
                    <a:pt x="6023" y="5976"/>
                    <a:pt x="6023" y="5976"/>
                    <a:pt x="6023" y="5958"/>
                  </a:cubicBezTo>
                  <a:cubicBezTo>
                    <a:pt x="5970" y="5958"/>
                    <a:pt x="5916" y="5976"/>
                    <a:pt x="5863" y="5976"/>
                  </a:cubicBezTo>
                  <a:lnTo>
                    <a:pt x="5755" y="5976"/>
                  </a:lnTo>
                  <a:cubicBezTo>
                    <a:pt x="5650" y="5994"/>
                    <a:pt x="5544" y="5994"/>
                    <a:pt x="5421" y="6011"/>
                  </a:cubicBezTo>
                  <a:lnTo>
                    <a:pt x="5421" y="6011"/>
                  </a:lnTo>
                  <a:cubicBezTo>
                    <a:pt x="5672" y="5670"/>
                    <a:pt x="5891" y="5314"/>
                    <a:pt x="6094" y="4941"/>
                  </a:cubicBezTo>
                  <a:cubicBezTo>
                    <a:pt x="6041" y="4834"/>
                    <a:pt x="5970" y="4727"/>
                    <a:pt x="5916" y="4620"/>
                  </a:cubicBezTo>
                  <a:cubicBezTo>
                    <a:pt x="5898" y="4602"/>
                    <a:pt x="5898" y="4584"/>
                    <a:pt x="5880" y="4566"/>
                  </a:cubicBezTo>
                  <a:cubicBezTo>
                    <a:pt x="5791" y="4424"/>
                    <a:pt x="5702" y="4263"/>
                    <a:pt x="5595" y="4120"/>
                  </a:cubicBezTo>
                  <a:lnTo>
                    <a:pt x="5595" y="4120"/>
                  </a:lnTo>
                  <a:cubicBezTo>
                    <a:pt x="5613" y="4138"/>
                    <a:pt x="5631" y="4156"/>
                    <a:pt x="5648" y="4192"/>
                  </a:cubicBezTo>
                  <a:cubicBezTo>
                    <a:pt x="5738" y="4174"/>
                    <a:pt x="5827" y="4156"/>
                    <a:pt x="5916" y="4138"/>
                  </a:cubicBezTo>
                  <a:cubicBezTo>
                    <a:pt x="5952" y="4138"/>
                    <a:pt x="5970" y="4138"/>
                    <a:pt x="6005" y="4120"/>
                  </a:cubicBezTo>
                  <a:cubicBezTo>
                    <a:pt x="6041" y="4120"/>
                    <a:pt x="6094" y="4103"/>
                    <a:pt x="6148" y="4103"/>
                  </a:cubicBezTo>
                  <a:cubicBezTo>
                    <a:pt x="6148" y="4103"/>
                    <a:pt x="6130" y="4085"/>
                    <a:pt x="6130" y="4085"/>
                  </a:cubicBezTo>
                  <a:cubicBezTo>
                    <a:pt x="6701" y="3942"/>
                    <a:pt x="7147" y="3674"/>
                    <a:pt x="7326" y="3317"/>
                  </a:cubicBezTo>
                  <a:cubicBezTo>
                    <a:pt x="7700" y="2497"/>
                    <a:pt x="6790" y="855"/>
                    <a:pt x="5506" y="266"/>
                  </a:cubicBezTo>
                  <a:cubicBezTo>
                    <a:pt x="5112" y="86"/>
                    <a:pt x="4739" y="1"/>
                    <a:pt x="43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8"/>
            <p:cNvSpPr/>
            <p:nvPr/>
          </p:nvSpPr>
          <p:spPr>
            <a:xfrm rot="5400000">
              <a:off x="4155262" y="6352644"/>
              <a:ext cx="18879" cy="18879"/>
            </a:xfrm>
            <a:custGeom>
              <a:rect b="b" l="l" r="r" t="t"/>
              <a:pathLst>
                <a:path extrusionOk="0" h="322" w="322">
                  <a:moveTo>
                    <a:pt x="0" y="1"/>
                  </a:moveTo>
                  <a:lnTo>
                    <a:pt x="0" y="322"/>
                  </a:lnTo>
                  <a:lnTo>
                    <a:pt x="321" y="322"/>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8"/>
            <p:cNvSpPr/>
            <p:nvPr/>
          </p:nvSpPr>
          <p:spPr>
            <a:xfrm rot="5400000">
              <a:off x="3846487" y="5912362"/>
              <a:ext cx="621478" cy="612742"/>
            </a:xfrm>
            <a:custGeom>
              <a:rect b="b" l="l" r="r" t="t"/>
              <a:pathLst>
                <a:path extrusionOk="0" h="10451" w="10600">
                  <a:moveTo>
                    <a:pt x="7168" y="3505"/>
                  </a:moveTo>
                  <a:cubicBezTo>
                    <a:pt x="7231" y="3505"/>
                    <a:pt x="7293" y="3513"/>
                    <a:pt x="7352" y="3528"/>
                  </a:cubicBezTo>
                  <a:cubicBezTo>
                    <a:pt x="7459" y="3546"/>
                    <a:pt x="7495" y="3599"/>
                    <a:pt x="7495" y="3653"/>
                  </a:cubicBezTo>
                  <a:cubicBezTo>
                    <a:pt x="7513" y="3760"/>
                    <a:pt x="7459" y="3885"/>
                    <a:pt x="7352" y="3938"/>
                  </a:cubicBezTo>
                  <a:cubicBezTo>
                    <a:pt x="7334" y="3956"/>
                    <a:pt x="7312" y="3970"/>
                    <a:pt x="7283" y="3970"/>
                  </a:cubicBezTo>
                  <a:cubicBezTo>
                    <a:pt x="7254" y="3970"/>
                    <a:pt x="7218" y="3956"/>
                    <a:pt x="7174" y="3920"/>
                  </a:cubicBezTo>
                  <a:cubicBezTo>
                    <a:pt x="7049" y="3831"/>
                    <a:pt x="6960" y="3706"/>
                    <a:pt x="6906" y="3564"/>
                  </a:cubicBezTo>
                  <a:cubicBezTo>
                    <a:pt x="6990" y="3522"/>
                    <a:pt x="7079" y="3505"/>
                    <a:pt x="7168" y="3505"/>
                  </a:cubicBezTo>
                  <a:close/>
                  <a:moveTo>
                    <a:pt x="3804" y="315"/>
                  </a:moveTo>
                  <a:cubicBezTo>
                    <a:pt x="4130" y="315"/>
                    <a:pt x="4479" y="399"/>
                    <a:pt x="4836" y="566"/>
                  </a:cubicBezTo>
                  <a:cubicBezTo>
                    <a:pt x="5407" y="834"/>
                    <a:pt x="5960" y="1333"/>
                    <a:pt x="6299" y="1940"/>
                  </a:cubicBezTo>
                  <a:cubicBezTo>
                    <a:pt x="6638" y="2511"/>
                    <a:pt x="6728" y="3064"/>
                    <a:pt x="6585" y="3403"/>
                  </a:cubicBezTo>
                  <a:cubicBezTo>
                    <a:pt x="6406" y="3778"/>
                    <a:pt x="5836" y="4081"/>
                    <a:pt x="5122" y="4170"/>
                  </a:cubicBezTo>
                  <a:cubicBezTo>
                    <a:pt x="4908" y="3867"/>
                    <a:pt x="4694" y="3581"/>
                    <a:pt x="4444" y="3332"/>
                  </a:cubicBezTo>
                  <a:cubicBezTo>
                    <a:pt x="3855" y="2689"/>
                    <a:pt x="3159" y="2243"/>
                    <a:pt x="2428" y="2011"/>
                  </a:cubicBezTo>
                  <a:cubicBezTo>
                    <a:pt x="2303" y="1976"/>
                    <a:pt x="2160" y="1958"/>
                    <a:pt x="2035" y="1940"/>
                  </a:cubicBezTo>
                  <a:cubicBezTo>
                    <a:pt x="2071" y="1762"/>
                    <a:pt x="2124" y="1583"/>
                    <a:pt x="2213" y="1387"/>
                  </a:cubicBezTo>
                  <a:cubicBezTo>
                    <a:pt x="2445" y="887"/>
                    <a:pt x="2802" y="548"/>
                    <a:pt x="3248" y="405"/>
                  </a:cubicBezTo>
                  <a:cubicBezTo>
                    <a:pt x="3422" y="345"/>
                    <a:pt x="3609" y="315"/>
                    <a:pt x="3804" y="315"/>
                  </a:cubicBezTo>
                  <a:close/>
                  <a:moveTo>
                    <a:pt x="6167" y="4872"/>
                  </a:moveTo>
                  <a:cubicBezTo>
                    <a:pt x="6227" y="4872"/>
                    <a:pt x="6254" y="4910"/>
                    <a:pt x="6282" y="4938"/>
                  </a:cubicBezTo>
                  <a:cubicBezTo>
                    <a:pt x="6335" y="5027"/>
                    <a:pt x="6335" y="5169"/>
                    <a:pt x="6282" y="5259"/>
                  </a:cubicBezTo>
                  <a:cubicBezTo>
                    <a:pt x="6254" y="5286"/>
                    <a:pt x="6227" y="5324"/>
                    <a:pt x="6167" y="5324"/>
                  </a:cubicBezTo>
                  <a:cubicBezTo>
                    <a:pt x="6149" y="5324"/>
                    <a:pt x="6128" y="5321"/>
                    <a:pt x="6103" y="5312"/>
                  </a:cubicBezTo>
                  <a:cubicBezTo>
                    <a:pt x="5943" y="5294"/>
                    <a:pt x="5818" y="5205"/>
                    <a:pt x="5711" y="5098"/>
                  </a:cubicBezTo>
                  <a:cubicBezTo>
                    <a:pt x="5818" y="4991"/>
                    <a:pt x="5943" y="4902"/>
                    <a:pt x="6103" y="4884"/>
                  </a:cubicBezTo>
                  <a:cubicBezTo>
                    <a:pt x="6128" y="4876"/>
                    <a:pt x="6149" y="4872"/>
                    <a:pt x="6167" y="4872"/>
                  </a:cubicBezTo>
                  <a:close/>
                  <a:moveTo>
                    <a:pt x="6674" y="3813"/>
                  </a:moveTo>
                  <a:cubicBezTo>
                    <a:pt x="6745" y="3956"/>
                    <a:pt x="6853" y="4063"/>
                    <a:pt x="6995" y="4170"/>
                  </a:cubicBezTo>
                  <a:cubicBezTo>
                    <a:pt x="7085" y="4240"/>
                    <a:pt x="7185" y="4276"/>
                    <a:pt x="7285" y="4276"/>
                  </a:cubicBezTo>
                  <a:cubicBezTo>
                    <a:pt x="7364" y="4276"/>
                    <a:pt x="7442" y="4253"/>
                    <a:pt x="7513" y="4206"/>
                  </a:cubicBezTo>
                  <a:cubicBezTo>
                    <a:pt x="7566" y="4170"/>
                    <a:pt x="7620" y="4135"/>
                    <a:pt x="7655" y="4099"/>
                  </a:cubicBezTo>
                  <a:lnTo>
                    <a:pt x="8958" y="4938"/>
                  </a:lnTo>
                  <a:lnTo>
                    <a:pt x="8209" y="4938"/>
                  </a:lnTo>
                  <a:lnTo>
                    <a:pt x="8209" y="5277"/>
                  </a:lnTo>
                  <a:lnTo>
                    <a:pt x="8994" y="5277"/>
                  </a:lnTo>
                  <a:lnTo>
                    <a:pt x="7870" y="6026"/>
                  </a:lnTo>
                  <a:cubicBezTo>
                    <a:pt x="7816" y="5990"/>
                    <a:pt x="7780" y="5955"/>
                    <a:pt x="7727" y="5919"/>
                  </a:cubicBezTo>
                  <a:cubicBezTo>
                    <a:pt x="7667" y="5895"/>
                    <a:pt x="7606" y="5883"/>
                    <a:pt x="7545" y="5883"/>
                  </a:cubicBezTo>
                  <a:cubicBezTo>
                    <a:pt x="7424" y="5883"/>
                    <a:pt x="7305" y="5931"/>
                    <a:pt x="7209" y="6026"/>
                  </a:cubicBezTo>
                  <a:cubicBezTo>
                    <a:pt x="7102" y="6133"/>
                    <a:pt x="7013" y="6276"/>
                    <a:pt x="6960" y="6418"/>
                  </a:cubicBezTo>
                  <a:cubicBezTo>
                    <a:pt x="6617" y="6122"/>
                    <a:pt x="6056" y="5962"/>
                    <a:pt x="5432" y="5962"/>
                  </a:cubicBezTo>
                  <a:cubicBezTo>
                    <a:pt x="5341" y="5962"/>
                    <a:pt x="5250" y="5966"/>
                    <a:pt x="5157" y="5972"/>
                  </a:cubicBezTo>
                  <a:cubicBezTo>
                    <a:pt x="5282" y="5794"/>
                    <a:pt x="5407" y="5580"/>
                    <a:pt x="5532" y="5366"/>
                  </a:cubicBezTo>
                  <a:cubicBezTo>
                    <a:pt x="5675" y="5491"/>
                    <a:pt x="5836" y="5580"/>
                    <a:pt x="6032" y="5616"/>
                  </a:cubicBezTo>
                  <a:cubicBezTo>
                    <a:pt x="6079" y="5627"/>
                    <a:pt x="6125" y="5633"/>
                    <a:pt x="6168" y="5633"/>
                  </a:cubicBezTo>
                  <a:cubicBezTo>
                    <a:pt x="6321" y="5633"/>
                    <a:pt x="6448" y="5562"/>
                    <a:pt x="6531" y="5437"/>
                  </a:cubicBezTo>
                  <a:cubicBezTo>
                    <a:pt x="6567" y="5384"/>
                    <a:pt x="6603" y="5312"/>
                    <a:pt x="6621" y="5259"/>
                  </a:cubicBezTo>
                  <a:lnTo>
                    <a:pt x="7281" y="5259"/>
                  </a:lnTo>
                  <a:lnTo>
                    <a:pt x="7281" y="4955"/>
                  </a:lnTo>
                  <a:lnTo>
                    <a:pt x="6621" y="4955"/>
                  </a:lnTo>
                  <a:cubicBezTo>
                    <a:pt x="6603" y="4884"/>
                    <a:pt x="6567" y="4813"/>
                    <a:pt x="6531" y="4759"/>
                  </a:cubicBezTo>
                  <a:cubicBezTo>
                    <a:pt x="6448" y="4634"/>
                    <a:pt x="6321" y="4563"/>
                    <a:pt x="6168" y="4563"/>
                  </a:cubicBezTo>
                  <a:cubicBezTo>
                    <a:pt x="6125" y="4563"/>
                    <a:pt x="6079" y="4569"/>
                    <a:pt x="6032" y="4581"/>
                  </a:cubicBezTo>
                  <a:cubicBezTo>
                    <a:pt x="5836" y="4616"/>
                    <a:pt x="5675" y="4706"/>
                    <a:pt x="5532" y="4830"/>
                  </a:cubicBezTo>
                  <a:cubicBezTo>
                    <a:pt x="5461" y="4706"/>
                    <a:pt x="5389" y="4581"/>
                    <a:pt x="5300" y="4456"/>
                  </a:cubicBezTo>
                  <a:cubicBezTo>
                    <a:pt x="5907" y="4349"/>
                    <a:pt x="6389" y="4117"/>
                    <a:pt x="6674" y="3813"/>
                  </a:cubicBezTo>
                  <a:close/>
                  <a:moveTo>
                    <a:pt x="7543" y="6190"/>
                  </a:moveTo>
                  <a:cubicBezTo>
                    <a:pt x="7567" y="6190"/>
                    <a:pt x="7587" y="6197"/>
                    <a:pt x="7602" y="6204"/>
                  </a:cubicBezTo>
                  <a:cubicBezTo>
                    <a:pt x="7691" y="6240"/>
                    <a:pt x="7763" y="6365"/>
                    <a:pt x="7763" y="6472"/>
                  </a:cubicBezTo>
                  <a:cubicBezTo>
                    <a:pt x="7763" y="6508"/>
                    <a:pt x="7745" y="6561"/>
                    <a:pt x="7655" y="6597"/>
                  </a:cubicBezTo>
                  <a:cubicBezTo>
                    <a:pt x="7563" y="6631"/>
                    <a:pt x="7471" y="6651"/>
                    <a:pt x="7374" y="6651"/>
                  </a:cubicBezTo>
                  <a:cubicBezTo>
                    <a:pt x="7321" y="6651"/>
                    <a:pt x="7266" y="6645"/>
                    <a:pt x="7209" y="6633"/>
                  </a:cubicBezTo>
                  <a:cubicBezTo>
                    <a:pt x="7245" y="6472"/>
                    <a:pt x="7316" y="6347"/>
                    <a:pt x="7424" y="6258"/>
                  </a:cubicBezTo>
                  <a:cubicBezTo>
                    <a:pt x="7466" y="6205"/>
                    <a:pt x="7508" y="6190"/>
                    <a:pt x="7543" y="6190"/>
                  </a:cubicBezTo>
                  <a:close/>
                  <a:moveTo>
                    <a:pt x="1825" y="2231"/>
                  </a:moveTo>
                  <a:cubicBezTo>
                    <a:pt x="1992" y="2231"/>
                    <a:pt x="2160" y="2258"/>
                    <a:pt x="2321" y="2315"/>
                  </a:cubicBezTo>
                  <a:cubicBezTo>
                    <a:pt x="3016" y="2529"/>
                    <a:pt x="3659" y="2939"/>
                    <a:pt x="4230" y="3528"/>
                  </a:cubicBezTo>
                  <a:cubicBezTo>
                    <a:pt x="4622" y="3956"/>
                    <a:pt x="4979" y="4474"/>
                    <a:pt x="5318" y="5098"/>
                  </a:cubicBezTo>
                  <a:cubicBezTo>
                    <a:pt x="4979" y="5723"/>
                    <a:pt x="4622" y="6240"/>
                    <a:pt x="4230" y="6668"/>
                  </a:cubicBezTo>
                  <a:cubicBezTo>
                    <a:pt x="3659" y="7257"/>
                    <a:pt x="3016" y="7667"/>
                    <a:pt x="2321" y="7882"/>
                  </a:cubicBezTo>
                  <a:cubicBezTo>
                    <a:pt x="2160" y="7938"/>
                    <a:pt x="1992" y="7965"/>
                    <a:pt x="1825" y="7965"/>
                  </a:cubicBezTo>
                  <a:cubicBezTo>
                    <a:pt x="1621" y="7965"/>
                    <a:pt x="1419" y="7924"/>
                    <a:pt x="1232" y="7846"/>
                  </a:cubicBezTo>
                  <a:cubicBezTo>
                    <a:pt x="893" y="7703"/>
                    <a:pt x="625" y="7471"/>
                    <a:pt x="483" y="7168"/>
                  </a:cubicBezTo>
                  <a:cubicBezTo>
                    <a:pt x="394" y="6989"/>
                    <a:pt x="358" y="6811"/>
                    <a:pt x="358" y="6633"/>
                  </a:cubicBezTo>
                  <a:cubicBezTo>
                    <a:pt x="358" y="6151"/>
                    <a:pt x="643" y="5651"/>
                    <a:pt x="1214" y="5223"/>
                  </a:cubicBezTo>
                  <a:lnTo>
                    <a:pt x="1375" y="5098"/>
                  </a:lnTo>
                  <a:lnTo>
                    <a:pt x="1214" y="4973"/>
                  </a:lnTo>
                  <a:cubicBezTo>
                    <a:pt x="429" y="4384"/>
                    <a:pt x="162" y="3653"/>
                    <a:pt x="483" y="3028"/>
                  </a:cubicBezTo>
                  <a:cubicBezTo>
                    <a:pt x="625" y="2725"/>
                    <a:pt x="893" y="2493"/>
                    <a:pt x="1232" y="2350"/>
                  </a:cubicBezTo>
                  <a:cubicBezTo>
                    <a:pt x="1419" y="2272"/>
                    <a:pt x="1621" y="2231"/>
                    <a:pt x="1825" y="2231"/>
                  </a:cubicBezTo>
                  <a:close/>
                  <a:moveTo>
                    <a:pt x="3803" y="0"/>
                  </a:moveTo>
                  <a:cubicBezTo>
                    <a:pt x="3578" y="0"/>
                    <a:pt x="3362" y="35"/>
                    <a:pt x="3159" y="102"/>
                  </a:cubicBezTo>
                  <a:cubicBezTo>
                    <a:pt x="2624" y="281"/>
                    <a:pt x="2213" y="691"/>
                    <a:pt x="1946" y="1262"/>
                  </a:cubicBezTo>
                  <a:cubicBezTo>
                    <a:pt x="1839" y="1476"/>
                    <a:pt x="1767" y="1708"/>
                    <a:pt x="1732" y="1922"/>
                  </a:cubicBezTo>
                  <a:cubicBezTo>
                    <a:pt x="1089" y="1976"/>
                    <a:pt x="501" y="2315"/>
                    <a:pt x="215" y="2886"/>
                  </a:cubicBezTo>
                  <a:cubicBezTo>
                    <a:pt x="37" y="3242"/>
                    <a:pt x="1" y="3635"/>
                    <a:pt x="126" y="4028"/>
                  </a:cubicBezTo>
                  <a:cubicBezTo>
                    <a:pt x="233" y="4402"/>
                    <a:pt x="501" y="4777"/>
                    <a:pt x="875" y="5098"/>
                  </a:cubicBezTo>
                  <a:cubicBezTo>
                    <a:pt x="501" y="5419"/>
                    <a:pt x="233" y="5776"/>
                    <a:pt x="126" y="6169"/>
                  </a:cubicBezTo>
                  <a:cubicBezTo>
                    <a:pt x="1" y="6561"/>
                    <a:pt x="37" y="6954"/>
                    <a:pt x="215" y="7311"/>
                  </a:cubicBezTo>
                  <a:cubicBezTo>
                    <a:pt x="526" y="7904"/>
                    <a:pt x="1171" y="8262"/>
                    <a:pt x="1861" y="8262"/>
                  </a:cubicBezTo>
                  <a:cubicBezTo>
                    <a:pt x="2042" y="8262"/>
                    <a:pt x="2227" y="8237"/>
                    <a:pt x="2410" y="8185"/>
                  </a:cubicBezTo>
                  <a:lnTo>
                    <a:pt x="2410" y="8185"/>
                  </a:lnTo>
                  <a:cubicBezTo>
                    <a:pt x="2374" y="8613"/>
                    <a:pt x="2499" y="9059"/>
                    <a:pt x="2749" y="9470"/>
                  </a:cubicBezTo>
                  <a:cubicBezTo>
                    <a:pt x="3106" y="10023"/>
                    <a:pt x="3587" y="10344"/>
                    <a:pt x="4140" y="10433"/>
                  </a:cubicBezTo>
                  <a:lnTo>
                    <a:pt x="4194" y="10130"/>
                  </a:lnTo>
                  <a:cubicBezTo>
                    <a:pt x="3712" y="10058"/>
                    <a:pt x="3320" y="9773"/>
                    <a:pt x="3016" y="9309"/>
                  </a:cubicBezTo>
                  <a:cubicBezTo>
                    <a:pt x="2767" y="8899"/>
                    <a:pt x="2660" y="8470"/>
                    <a:pt x="2731" y="8078"/>
                  </a:cubicBezTo>
                  <a:cubicBezTo>
                    <a:pt x="3355" y="7828"/>
                    <a:pt x="3926" y="7418"/>
                    <a:pt x="4462" y="6865"/>
                  </a:cubicBezTo>
                  <a:cubicBezTo>
                    <a:pt x="4622" y="6704"/>
                    <a:pt x="4765" y="6508"/>
                    <a:pt x="4926" y="6311"/>
                  </a:cubicBezTo>
                  <a:cubicBezTo>
                    <a:pt x="5093" y="6287"/>
                    <a:pt x="5261" y="6276"/>
                    <a:pt x="5423" y="6276"/>
                  </a:cubicBezTo>
                  <a:cubicBezTo>
                    <a:pt x="6107" y="6276"/>
                    <a:pt x="6708" y="6479"/>
                    <a:pt x="6924" y="6811"/>
                  </a:cubicBezTo>
                  <a:cubicBezTo>
                    <a:pt x="7120" y="7114"/>
                    <a:pt x="7084" y="7667"/>
                    <a:pt x="6853" y="8256"/>
                  </a:cubicBezTo>
                  <a:cubicBezTo>
                    <a:pt x="6603" y="8863"/>
                    <a:pt x="6139" y="9434"/>
                    <a:pt x="5639" y="9755"/>
                  </a:cubicBezTo>
                  <a:cubicBezTo>
                    <a:pt x="5229" y="10005"/>
                    <a:pt x="4836" y="10148"/>
                    <a:pt x="4462" y="10148"/>
                  </a:cubicBezTo>
                  <a:lnTo>
                    <a:pt x="4479" y="10451"/>
                  </a:lnTo>
                  <a:cubicBezTo>
                    <a:pt x="4908" y="10451"/>
                    <a:pt x="5354" y="10308"/>
                    <a:pt x="5800" y="10023"/>
                  </a:cubicBezTo>
                  <a:cubicBezTo>
                    <a:pt x="6371" y="9648"/>
                    <a:pt x="6853" y="9059"/>
                    <a:pt x="7138" y="8363"/>
                  </a:cubicBezTo>
                  <a:cubicBezTo>
                    <a:pt x="7281" y="8006"/>
                    <a:pt x="7352" y="7650"/>
                    <a:pt x="7352" y="7346"/>
                  </a:cubicBezTo>
                  <a:cubicBezTo>
                    <a:pt x="7352" y="7204"/>
                    <a:pt x="7334" y="7079"/>
                    <a:pt x="7316" y="6954"/>
                  </a:cubicBezTo>
                  <a:cubicBezTo>
                    <a:pt x="7459" y="6954"/>
                    <a:pt x="7620" y="6936"/>
                    <a:pt x="7763" y="6882"/>
                  </a:cubicBezTo>
                  <a:cubicBezTo>
                    <a:pt x="7959" y="6811"/>
                    <a:pt x="8066" y="6668"/>
                    <a:pt x="8084" y="6472"/>
                  </a:cubicBezTo>
                  <a:cubicBezTo>
                    <a:pt x="8084" y="6472"/>
                    <a:pt x="8084" y="6454"/>
                    <a:pt x="8084" y="6454"/>
                  </a:cubicBezTo>
                  <a:cubicBezTo>
                    <a:pt x="8084" y="6401"/>
                    <a:pt x="8066" y="6329"/>
                    <a:pt x="8048" y="6276"/>
                  </a:cubicBezTo>
                  <a:lnTo>
                    <a:pt x="9547" y="5259"/>
                  </a:lnTo>
                  <a:lnTo>
                    <a:pt x="10599" y="5259"/>
                  </a:lnTo>
                  <a:lnTo>
                    <a:pt x="10599" y="4938"/>
                  </a:lnTo>
                  <a:lnTo>
                    <a:pt x="9547" y="4938"/>
                  </a:lnTo>
                  <a:lnTo>
                    <a:pt x="7798" y="3813"/>
                  </a:lnTo>
                  <a:cubicBezTo>
                    <a:pt x="7816" y="3778"/>
                    <a:pt x="7816" y="3724"/>
                    <a:pt x="7816" y="3689"/>
                  </a:cubicBezTo>
                  <a:cubicBezTo>
                    <a:pt x="7816" y="3653"/>
                    <a:pt x="7816" y="3617"/>
                    <a:pt x="7816" y="3599"/>
                  </a:cubicBezTo>
                  <a:cubicBezTo>
                    <a:pt x="7780" y="3403"/>
                    <a:pt x="7638" y="3260"/>
                    <a:pt x="7424" y="3225"/>
                  </a:cubicBezTo>
                  <a:cubicBezTo>
                    <a:pt x="7352" y="3207"/>
                    <a:pt x="7276" y="3198"/>
                    <a:pt x="7198" y="3198"/>
                  </a:cubicBezTo>
                  <a:cubicBezTo>
                    <a:pt x="7120" y="3198"/>
                    <a:pt x="7040" y="3207"/>
                    <a:pt x="6960" y="3225"/>
                  </a:cubicBezTo>
                  <a:cubicBezTo>
                    <a:pt x="6960" y="3153"/>
                    <a:pt x="6960" y="3100"/>
                    <a:pt x="6960" y="3028"/>
                  </a:cubicBezTo>
                  <a:cubicBezTo>
                    <a:pt x="6960" y="2654"/>
                    <a:pt x="6835" y="2225"/>
                    <a:pt x="6585" y="1779"/>
                  </a:cubicBezTo>
                  <a:cubicBezTo>
                    <a:pt x="6192" y="1119"/>
                    <a:pt x="5604" y="566"/>
                    <a:pt x="4979" y="281"/>
                  </a:cubicBezTo>
                  <a:cubicBezTo>
                    <a:pt x="4569" y="92"/>
                    <a:pt x="4173" y="0"/>
                    <a:pt x="3803"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8" name="Google Shape;4688;p68"/>
          <p:cNvGrpSpPr/>
          <p:nvPr/>
        </p:nvGrpSpPr>
        <p:grpSpPr>
          <a:xfrm>
            <a:off x="4386281" y="5607806"/>
            <a:ext cx="499723" cy="608975"/>
            <a:chOff x="4914755" y="4554345"/>
            <a:chExt cx="507384" cy="618312"/>
          </a:xfrm>
        </p:grpSpPr>
        <p:sp>
          <p:nvSpPr>
            <p:cNvPr id="4689" name="Google Shape;4689;p68"/>
            <p:cNvSpPr/>
            <p:nvPr/>
          </p:nvSpPr>
          <p:spPr>
            <a:xfrm rot="5400000">
              <a:off x="4867675" y="4618134"/>
              <a:ext cx="600488" cy="489678"/>
            </a:xfrm>
            <a:custGeom>
              <a:rect b="b" l="l" r="r" t="t"/>
              <a:pathLst>
                <a:path extrusionOk="0" h="8352" w="10242">
                  <a:moveTo>
                    <a:pt x="304" y="1"/>
                  </a:moveTo>
                  <a:cubicBezTo>
                    <a:pt x="143" y="1"/>
                    <a:pt x="0" y="144"/>
                    <a:pt x="0" y="322"/>
                  </a:cubicBezTo>
                  <a:lnTo>
                    <a:pt x="0" y="8048"/>
                  </a:lnTo>
                  <a:cubicBezTo>
                    <a:pt x="0" y="8208"/>
                    <a:pt x="143" y="8351"/>
                    <a:pt x="304" y="8351"/>
                  </a:cubicBezTo>
                  <a:lnTo>
                    <a:pt x="9921" y="8351"/>
                  </a:lnTo>
                  <a:cubicBezTo>
                    <a:pt x="10099" y="8351"/>
                    <a:pt x="10242" y="8208"/>
                    <a:pt x="10242" y="8048"/>
                  </a:cubicBezTo>
                  <a:lnTo>
                    <a:pt x="10242" y="322"/>
                  </a:lnTo>
                  <a:cubicBezTo>
                    <a:pt x="10242" y="144"/>
                    <a:pt x="10099" y="1"/>
                    <a:pt x="99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8"/>
            <p:cNvSpPr/>
            <p:nvPr/>
          </p:nvSpPr>
          <p:spPr>
            <a:xfrm rot="5400000">
              <a:off x="5083697" y="4979617"/>
              <a:ext cx="93163" cy="58630"/>
            </a:xfrm>
            <a:custGeom>
              <a:rect b="b" l="l" r="r" t="t"/>
              <a:pathLst>
                <a:path extrusionOk="0" h="1000" w="1589">
                  <a:moveTo>
                    <a:pt x="490" y="296"/>
                  </a:moveTo>
                  <a:cubicBezTo>
                    <a:pt x="601" y="296"/>
                    <a:pt x="678" y="376"/>
                    <a:pt x="678" y="483"/>
                  </a:cubicBezTo>
                  <a:lnTo>
                    <a:pt x="678" y="697"/>
                  </a:lnTo>
                  <a:lnTo>
                    <a:pt x="304" y="697"/>
                  </a:lnTo>
                  <a:lnTo>
                    <a:pt x="304" y="483"/>
                  </a:lnTo>
                  <a:cubicBezTo>
                    <a:pt x="304" y="411"/>
                    <a:pt x="357" y="340"/>
                    <a:pt x="428" y="304"/>
                  </a:cubicBezTo>
                  <a:cubicBezTo>
                    <a:pt x="450" y="299"/>
                    <a:pt x="471" y="296"/>
                    <a:pt x="490" y="296"/>
                  </a:cubicBezTo>
                  <a:close/>
                  <a:moveTo>
                    <a:pt x="482" y="1"/>
                  </a:moveTo>
                  <a:cubicBezTo>
                    <a:pt x="214" y="1"/>
                    <a:pt x="0" y="215"/>
                    <a:pt x="0" y="483"/>
                  </a:cubicBezTo>
                  <a:lnTo>
                    <a:pt x="0" y="1000"/>
                  </a:lnTo>
                  <a:lnTo>
                    <a:pt x="1588" y="1000"/>
                  </a:lnTo>
                  <a:lnTo>
                    <a:pt x="1588" y="697"/>
                  </a:lnTo>
                  <a:lnTo>
                    <a:pt x="1053" y="697"/>
                  </a:lnTo>
                  <a:lnTo>
                    <a:pt x="1588" y="268"/>
                  </a:lnTo>
                  <a:lnTo>
                    <a:pt x="1410" y="19"/>
                  </a:lnTo>
                  <a:lnTo>
                    <a:pt x="964" y="375"/>
                  </a:lnTo>
                  <a:cubicBezTo>
                    <a:pt x="910" y="161"/>
                    <a:pt x="714" y="1"/>
                    <a:pt x="48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8"/>
            <p:cNvSpPr/>
            <p:nvPr/>
          </p:nvSpPr>
          <p:spPr>
            <a:xfrm rot="5400000">
              <a:off x="5223852" y="4983809"/>
              <a:ext cx="93163" cy="50246"/>
            </a:xfrm>
            <a:custGeom>
              <a:rect b="b" l="l" r="r" t="t"/>
              <a:pathLst>
                <a:path extrusionOk="0" h="857" w="1589">
                  <a:moveTo>
                    <a:pt x="0" y="0"/>
                  </a:moveTo>
                  <a:lnTo>
                    <a:pt x="0" y="857"/>
                  </a:lnTo>
                  <a:lnTo>
                    <a:pt x="1588" y="857"/>
                  </a:lnTo>
                  <a:lnTo>
                    <a:pt x="1588" y="0"/>
                  </a:lnTo>
                  <a:lnTo>
                    <a:pt x="1303" y="0"/>
                  </a:lnTo>
                  <a:lnTo>
                    <a:pt x="1303" y="536"/>
                  </a:lnTo>
                  <a:lnTo>
                    <a:pt x="946" y="536"/>
                  </a:lnTo>
                  <a:lnTo>
                    <a:pt x="946" y="107"/>
                  </a:lnTo>
                  <a:lnTo>
                    <a:pt x="643" y="107"/>
                  </a:lnTo>
                  <a:lnTo>
                    <a:pt x="643" y="536"/>
                  </a:lnTo>
                  <a:lnTo>
                    <a:pt x="304" y="536"/>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8"/>
            <p:cNvSpPr/>
            <p:nvPr/>
          </p:nvSpPr>
          <p:spPr>
            <a:xfrm rot="5400000">
              <a:off x="5156398" y="4984308"/>
              <a:ext cx="93163" cy="49249"/>
            </a:xfrm>
            <a:custGeom>
              <a:rect b="b" l="l" r="r" t="t"/>
              <a:pathLst>
                <a:path extrusionOk="0" h="840" w="1589">
                  <a:moveTo>
                    <a:pt x="0" y="1"/>
                  </a:moveTo>
                  <a:lnTo>
                    <a:pt x="0" y="840"/>
                  </a:lnTo>
                  <a:lnTo>
                    <a:pt x="1588" y="840"/>
                  </a:lnTo>
                  <a:lnTo>
                    <a:pt x="1588" y="1"/>
                  </a:lnTo>
                  <a:lnTo>
                    <a:pt x="1303" y="1"/>
                  </a:lnTo>
                  <a:lnTo>
                    <a:pt x="1303" y="536"/>
                  </a:lnTo>
                  <a:lnTo>
                    <a:pt x="946" y="536"/>
                  </a:lnTo>
                  <a:lnTo>
                    <a:pt x="946" y="108"/>
                  </a:lnTo>
                  <a:lnTo>
                    <a:pt x="643" y="108"/>
                  </a:lnTo>
                  <a:lnTo>
                    <a:pt x="643" y="536"/>
                  </a:lnTo>
                  <a:lnTo>
                    <a:pt x="304" y="536"/>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8"/>
            <p:cNvSpPr/>
            <p:nvPr/>
          </p:nvSpPr>
          <p:spPr>
            <a:xfrm rot="5400000">
              <a:off x="5010967" y="4984337"/>
              <a:ext cx="93163" cy="49191"/>
            </a:xfrm>
            <a:custGeom>
              <a:rect b="b" l="l" r="r" t="t"/>
              <a:pathLst>
                <a:path extrusionOk="0" h="839" w="1589">
                  <a:moveTo>
                    <a:pt x="0" y="0"/>
                  </a:moveTo>
                  <a:lnTo>
                    <a:pt x="0" y="839"/>
                  </a:lnTo>
                  <a:lnTo>
                    <a:pt x="1588" y="839"/>
                  </a:lnTo>
                  <a:lnTo>
                    <a:pt x="1588" y="535"/>
                  </a:lnTo>
                  <a:lnTo>
                    <a:pt x="982" y="535"/>
                  </a:lnTo>
                  <a:lnTo>
                    <a:pt x="982" y="89"/>
                  </a:lnTo>
                  <a:lnTo>
                    <a:pt x="660" y="89"/>
                  </a:lnTo>
                  <a:lnTo>
                    <a:pt x="660" y="535"/>
                  </a:lnTo>
                  <a:lnTo>
                    <a:pt x="304" y="535"/>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8"/>
            <p:cNvSpPr/>
            <p:nvPr/>
          </p:nvSpPr>
          <p:spPr>
            <a:xfrm rot="5400000">
              <a:off x="5322732" y="5154804"/>
              <a:ext cx="17824" cy="17882"/>
            </a:xfrm>
            <a:custGeom>
              <a:rect b="b" l="l" r="r" t="t"/>
              <a:pathLst>
                <a:path extrusionOk="0" h="305" w="304">
                  <a:moveTo>
                    <a:pt x="0" y="1"/>
                  </a:moveTo>
                  <a:lnTo>
                    <a:pt x="0"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8"/>
            <p:cNvSpPr/>
            <p:nvPr/>
          </p:nvSpPr>
          <p:spPr>
            <a:xfrm rot="5400000">
              <a:off x="4859291" y="4609809"/>
              <a:ext cx="618312" cy="507384"/>
            </a:xfrm>
            <a:custGeom>
              <a:rect b="b" l="l" r="r" t="t"/>
              <a:pathLst>
                <a:path extrusionOk="0" h="8654" w="10546">
                  <a:moveTo>
                    <a:pt x="464" y="0"/>
                  </a:moveTo>
                  <a:cubicBezTo>
                    <a:pt x="197" y="0"/>
                    <a:pt x="1" y="214"/>
                    <a:pt x="1" y="464"/>
                  </a:cubicBezTo>
                  <a:lnTo>
                    <a:pt x="1" y="8190"/>
                  </a:lnTo>
                  <a:cubicBezTo>
                    <a:pt x="1" y="8440"/>
                    <a:pt x="197" y="8654"/>
                    <a:pt x="464" y="8654"/>
                  </a:cubicBezTo>
                  <a:lnTo>
                    <a:pt x="10082" y="8654"/>
                  </a:lnTo>
                  <a:cubicBezTo>
                    <a:pt x="10331" y="8654"/>
                    <a:pt x="10546" y="8440"/>
                    <a:pt x="10546" y="8190"/>
                  </a:cubicBezTo>
                  <a:lnTo>
                    <a:pt x="10546" y="1999"/>
                  </a:lnTo>
                  <a:lnTo>
                    <a:pt x="10242" y="1999"/>
                  </a:lnTo>
                  <a:lnTo>
                    <a:pt x="10242" y="8190"/>
                  </a:lnTo>
                  <a:cubicBezTo>
                    <a:pt x="10242" y="8279"/>
                    <a:pt x="10171" y="8351"/>
                    <a:pt x="10082" y="8351"/>
                  </a:cubicBezTo>
                  <a:lnTo>
                    <a:pt x="464" y="8351"/>
                  </a:lnTo>
                  <a:cubicBezTo>
                    <a:pt x="375" y="8351"/>
                    <a:pt x="304" y="8279"/>
                    <a:pt x="304" y="8190"/>
                  </a:cubicBezTo>
                  <a:lnTo>
                    <a:pt x="304" y="464"/>
                  </a:lnTo>
                  <a:cubicBezTo>
                    <a:pt x="304" y="375"/>
                    <a:pt x="375" y="321"/>
                    <a:pt x="464" y="321"/>
                  </a:cubicBezTo>
                  <a:lnTo>
                    <a:pt x="10082" y="321"/>
                  </a:lnTo>
                  <a:cubicBezTo>
                    <a:pt x="10171" y="321"/>
                    <a:pt x="10242" y="375"/>
                    <a:pt x="10242" y="464"/>
                  </a:cubicBezTo>
                  <a:lnTo>
                    <a:pt x="10242" y="1089"/>
                  </a:lnTo>
                  <a:lnTo>
                    <a:pt x="10546" y="1089"/>
                  </a:lnTo>
                  <a:lnTo>
                    <a:pt x="10546" y="464"/>
                  </a:lnTo>
                  <a:cubicBezTo>
                    <a:pt x="10546" y="214"/>
                    <a:pt x="10331" y="0"/>
                    <a:pt x="1008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8"/>
            <p:cNvSpPr/>
            <p:nvPr/>
          </p:nvSpPr>
          <p:spPr>
            <a:xfrm rot="5400000">
              <a:off x="4895378" y="4645895"/>
              <a:ext cx="546138" cy="434214"/>
            </a:xfrm>
            <a:custGeom>
              <a:rect b="b" l="l" r="r" t="t"/>
              <a:pathLst>
                <a:path extrusionOk="0" h="7406" w="9315">
                  <a:moveTo>
                    <a:pt x="0" y="1"/>
                  </a:moveTo>
                  <a:lnTo>
                    <a:pt x="0" y="7405"/>
                  </a:lnTo>
                  <a:lnTo>
                    <a:pt x="928" y="7405"/>
                  </a:lnTo>
                  <a:lnTo>
                    <a:pt x="928" y="7102"/>
                  </a:lnTo>
                  <a:lnTo>
                    <a:pt x="321" y="7102"/>
                  </a:lnTo>
                  <a:lnTo>
                    <a:pt x="321" y="304"/>
                  </a:lnTo>
                  <a:lnTo>
                    <a:pt x="9011" y="304"/>
                  </a:lnTo>
                  <a:lnTo>
                    <a:pt x="9011" y="7102"/>
                  </a:lnTo>
                  <a:lnTo>
                    <a:pt x="1249" y="7102"/>
                  </a:lnTo>
                  <a:lnTo>
                    <a:pt x="1249" y="7405"/>
                  </a:lnTo>
                  <a:lnTo>
                    <a:pt x="9314" y="7405"/>
                  </a:lnTo>
                  <a:lnTo>
                    <a:pt x="931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8"/>
            <p:cNvSpPr/>
            <p:nvPr/>
          </p:nvSpPr>
          <p:spPr>
            <a:xfrm rot="5400000">
              <a:off x="5121865" y="4548042"/>
              <a:ext cx="92108" cy="318126"/>
            </a:xfrm>
            <a:custGeom>
              <a:rect b="b" l="l" r="r" t="t"/>
              <a:pathLst>
                <a:path extrusionOk="0" h="5426" w="1571">
                  <a:moveTo>
                    <a:pt x="946" y="483"/>
                  </a:moveTo>
                  <a:lnTo>
                    <a:pt x="1178" y="697"/>
                  </a:lnTo>
                  <a:cubicBezTo>
                    <a:pt x="803" y="1303"/>
                    <a:pt x="607" y="1999"/>
                    <a:pt x="607" y="2713"/>
                  </a:cubicBezTo>
                  <a:cubicBezTo>
                    <a:pt x="607" y="3409"/>
                    <a:pt x="803" y="4105"/>
                    <a:pt x="1178" y="4711"/>
                  </a:cubicBezTo>
                  <a:lnTo>
                    <a:pt x="946" y="4943"/>
                  </a:lnTo>
                  <a:cubicBezTo>
                    <a:pt x="536" y="4265"/>
                    <a:pt x="304" y="3498"/>
                    <a:pt x="304" y="2713"/>
                  </a:cubicBezTo>
                  <a:cubicBezTo>
                    <a:pt x="304" y="1910"/>
                    <a:pt x="536" y="1143"/>
                    <a:pt x="946" y="483"/>
                  </a:cubicBezTo>
                  <a:close/>
                  <a:moveTo>
                    <a:pt x="910" y="1"/>
                  </a:moveTo>
                  <a:lnTo>
                    <a:pt x="803" y="144"/>
                  </a:lnTo>
                  <a:cubicBezTo>
                    <a:pt x="268" y="893"/>
                    <a:pt x="1" y="1785"/>
                    <a:pt x="1" y="2713"/>
                  </a:cubicBezTo>
                  <a:cubicBezTo>
                    <a:pt x="1" y="3623"/>
                    <a:pt x="268" y="4515"/>
                    <a:pt x="803" y="5265"/>
                  </a:cubicBezTo>
                  <a:lnTo>
                    <a:pt x="910" y="5425"/>
                  </a:lnTo>
                  <a:lnTo>
                    <a:pt x="1571" y="4747"/>
                  </a:lnTo>
                  <a:lnTo>
                    <a:pt x="1499" y="4640"/>
                  </a:lnTo>
                  <a:cubicBezTo>
                    <a:pt x="1125" y="4069"/>
                    <a:pt x="928" y="3391"/>
                    <a:pt x="928" y="2713"/>
                  </a:cubicBezTo>
                  <a:cubicBezTo>
                    <a:pt x="928" y="2017"/>
                    <a:pt x="1125" y="1339"/>
                    <a:pt x="1499" y="768"/>
                  </a:cubicBezTo>
                  <a:lnTo>
                    <a:pt x="1571" y="661"/>
                  </a:lnTo>
                  <a:lnTo>
                    <a:pt x="910"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8"/>
            <p:cNvSpPr/>
            <p:nvPr/>
          </p:nvSpPr>
          <p:spPr>
            <a:xfrm rot="5400000">
              <a:off x="5132331" y="4662107"/>
              <a:ext cx="72232" cy="214469"/>
            </a:xfrm>
            <a:custGeom>
              <a:rect b="b" l="l" r="r" t="t"/>
              <a:pathLst>
                <a:path extrusionOk="0" h="3658" w="1232">
                  <a:moveTo>
                    <a:pt x="625" y="518"/>
                  </a:moveTo>
                  <a:lnTo>
                    <a:pt x="857" y="750"/>
                  </a:lnTo>
                  <a:cubicBezTo>
                    <a:pt x="697" y="1089"/>
                    <a:pt x="625" y="1445"/>
                    <a:pt x="625" y="1838"/>
                  </a:cubicBezTo>
                  <a:cubicBezTo>
                    <a:pt x="625" y="2213"/>
                    <a:pt x="697" y="2587"/>
                    <a:pt x="857" y="2926"/>
                  </a:cubicBezTo>
                  <a:lnTo>
                    <a:pt x="625" y="3158"/>
                  </a:lnTo>
                  <a:cubicBezTo>
                    <a:pt x="411" y="2748"/>
                    <a:pt x="304" y="2302"/>
                    <a:pt x="304" y="1838"/>
                  </a:cubicBezTo>
                  <a:cubicBezTo>
                    <a:pt x="304" y="1374"/>
                    <a:pt x="411" y="910"/>
                    <a:pt x="625" y="518"/>
                  </a:cubicBezTo>
                  <a:close/>
                  <a:moveTo>
                    <a:pt x="554" y="0"/>
                  </a:moveTo>
                  <a:lnTo>
                    <a:pt x="447" y="179"/>
                  </a:lnTo>
                  <a:cubicBezTo>
                    <a:pt x="161" y="678"/>
                    <a:pt x="1" y="1249"/>
                    <a:pt x="1" y="1838"/>
                  </a:cubicBezTo>
                  <a:cubicBezTo>
                    <a:pt x="1" y="2409"/>
                    <a:pt x="161" y="2980"/>
                    <a:pt x="447" y="3480"/>
                  </a:cubicBezTo>
                  <a:lnTo>
                    <a:pt x="554" y="3658"/>
                  </a:lnTo>
                  <a:lnTo>
                    <a:pt x="1232" y="2980"/>
                  </a:lnTo>
                  <a:lnTo>
                    <a:pt x="1178" y="2891"/>
                  </a:lnTo>
                  <a:cubicBezTo>
                    <a:pt x="1018" y="2552"/>
                    <a:pt x="928" y="2195"/>
                    <a:pt x="928" y="1838"/>
                  </a:cubicBezTo>
                  <a:cubicBezTo>
                    <a:pt x="928" y="1463"/>
                    <a:pt x="1018" y="1106"/>
                    <a:pt x="1178" y="785"/>
                  </a:cubicBezTo>
                  <a:lnTo>
                    <a:pt x="1232" y="678"/>
                  </a:lnTo>
                  <a:lnTo>
                    <a:pt x="55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8"/>
            <p:cNvSpPr/>
            <p:nvPr/>
          </p:nvSpPr>
          <p:spPr>
            <a:xfrm rot="5400000">
              <a:off x="5122921" y="4814808"/>
              <a:ext cx="91052" cy="91111"/>
            </a:xfrm>
            <a:custGeom>
              <a:rect b="b" l="l" r="r" t="t"/>
              <a:pathLst>
                <a:path extrusionOk="0" h="1554" w="1553">
                  <a:moveTo>
                    <a:pt x="768" y="322"/>
                  </a:moveTo>
                  <a:cubicBezTo>
                    <a:pt x="1035" y="322"/>
                    <a:pt x="1232" y="518"/>
                    <a:pt x="1232" y="786"/>
                  </a:cubicBezTo>
                  <a:cubicBezTo>
                    <a:pt x="1232" y="1036"/>
                    <a:pt x="1035" y="1250"/>
                    <a:pt x="768" y="1250"/>
                  </a:cubicBezTo>
                  <a:cubicBezTo>
                    <a:pt x="518" y="1250"/>
                    <a:pt x="304" y="1036"/>
                    <a:pt x="304" y="786"/>
                  </a:cubicBezTo>
                  <a:cubicBezTo>
                    <a:pt x="304" y="518"/>
                    <a:pt x="518" y="322"/>
                    <a:pt x="768" y="322"/>
                  </a:cubicBezTo>
                  <a:close/>
                  <a:moveTo>
                    <a:pt x="768" y="1"/>
                  </a:moveTo>
                  <a:cubicBezTo>
                    <a:pt x="339" y="1"/>
                    <a:pt x="0" y="358"/>
                    <a:pt x="0" y="786"/>
                  </a:cubicBezTo>
                  <a:cubicBezTo>
                    <a:pt x="0" y="1214"/>
                    <a:pt x="339" y="1553"/>
                    <a:pt x="768" y="1553"/>
                  </a:cubicBezTo>
                  <a:cubicBezTo>
                    <a:pt x="1196" y="1553"/>
                    <a:pt x="1553" y="1214"/>
                    <a:pt x="1553" y="786"/>
                  </a:cubicBezTo>
                  <a:cubicBezTo>
                    <a:pt x="1553" y="358"/>
                    <a:pt x="1196" y="1"/>
                    <a:pt x="768"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8"/>
            <p:cNvSpPr/>
            <p:nvPr/>
          </p:nvSpPr>
          <p:spPr>
            <a:xfrm rot="5400000">
              <a:off x="5331057" y="4626547"/>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8"/>
            <p:cNvSpPr/>
            <p:nvPr/>
          </p:nvSpPr>
          <p:spPr>
            <a:xfrm rot="5400000">
              <a:off x="5331086" y="4663162"/>
              <a:ext cx="17824" cy="17824"/>
            </a:xfrm>
            <a:custGeom>
              <a:rect b="b" l="l" r="r" t="t"/>
              <a:pathLst>
                <a:path extrusionOk="0" h="304" w="304">
                  <a:moveTo>
                    <a:pt x="0" y="0"/>
                  </a:moveTo>
                  <a:lnTo>
                    <a:pt x="0"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2" name="Google Shape;4702;p68"/>
          <p:cNvGrpSpPr/>
          <p:nvPr/>
        </p:nvGrpSpPr>
        <p:grpSpPr>
          <a:xfrm>
            <a:off x="4931926" y="14965356"/>
            <a:ext cx="463863" cy="607994"/>
            <a:chOff x="4932520" y="16764570"/>
            <a:chExt cx="470975" cy="617315"/>
          </a:xfrm>
        </p:grpSpPr>
        <p:sp>
          <p:nvSpPr>
            <p:cNvPr id="4703" name="Google Shape;4703;p68"/>
            <p:cNvSpPr/>
            <p:nvPr/>
          </p:nvSpPr>
          <p:spPr>
            <a:xfrm rot="5400000">
              <a:off x="4863512" y="16841961"/>
              <a:ext cx="607876" cy="453093"/>
            </a:xfrm>
            <a:custGeom>
              <a:rect b="b" l="l" r="r" t="t"/>
              <a:pathLst>
                <a:path extrusionOk="0" h="7728" w="10368">
                  <a:moveTo>
                    <a:pt x="7709" y="3285"/>
                  </a:moveTo>
                  <a:lnTo>
                    <a:pt x="8012" y="3856"/>
                  </a:lnTo>
                  <a:lnTo>
                    <a:pt x="7745" y="3356"/>
                  </a:lnTo>
                  <a:lnTo>
                    <a:pt x="7709" y="3285"/>
                  </a:lnTo>
                  <a:close/>
                  <a:moveTo>
                    <a:pt x="2178" y="2446"/>
                  </a:moveTo>
                  <a:lnTo>
                    <a:pt x="2178" y="5283"/>
                  </a:lnTo>
                  <a:cubicBezTo>
                    <a:pt x="1518" y="5266"/>
                    <a:pt x="875" y="4730"/>
                    <a:pt x="768" y="4088"/>
                  </a:cubicBezTo>
                  <a:cubicBezTo>
                    <a:pt x="643" y="3196"/>
                    <a:pt x="1321" y="2446"/>
                    <a:pt x="2178" y="2446"/>
                  </a:cubicBezTo>
                  <a:close/>
                  <a:moveTo>
                    <a:pt x="10089" y="1"/>
                  </a:moveTo>
                  <a:cubicBezTo>
                    <a:pt x="10081" y="1"/>
                    <a:pt x="10072" y="1"/>
                    <a:pt x="10064" y="2"/>
                  </a:cubicBezTo>
                  <a:lnTo>
                    <a:pt x="9136" y="38"/>
                  </a:lnTo>
                  <a:lnTo>
                    <a:pt x="2178" y="305"/>
                  </a:lnTo>
                  <a:lnTo>
                    <a:pt x="2178" y="1822"/>
                  </a:lnTo>
                  <a:lnTo>
                    <a:pt x="2196" y="1822"/>
                  </a:lnTo>
                  <a:cubicBezTo>
                    <a:pt x="1161" y="1822"/>
                    <a:pt x="269" y="2589"/>
                    <a:pt x="144" y="3606"/>
                  </a:cubicBezTo>
                  <a:cubicBezTo>
                    <a:pt x="1" y="4837"/>
                    <a:pt x="964" y="5908"/>
                    <a:pt x="2178" y="5908"/>
                  </a:cubicBezTo>
                  <a:lnTo>
                    <a:pt x="2178" y="6943"/>
                  </a:lnTo>
                  <a:lnTo>
                    <a:pt x="2178" y="7407"/>
                  </a:lnTo>
                  <a:lnTo>
                    <a:pt x="2178" y="7425"/>
                  </a:lnTo>
                  <a:lnTo>
                    <a:pt x="9136" y="7692"/>
                  </a:lnTo>
                  <a:lnTo>
                    <a:pt x="10046" y="7728"/>
                  </a:lnTo>
                  <a:cubicBezTo>
                    <a:pt x="10225" y="7728"/>
                    <a:pt x="10368" y="7585"/>
                    <a:pt x="10368" y="7407"/>
                  </a:cubicBezTo>
                  <a:lnTo>
                    <a:pt x="10368" y="6943"/>
                  </a:lnTo>
                  <a:lnTo>
                    <a:pt x="10368" y="305"/>
                  </a:lnTo>
                  <a:cubicBezTo>
                    <a:pt x="10368" y="153"/>
                    <a:pt x="10239" y="1"/>
                    <a:pt x="100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8"/>
            <p:cNvSpPr/>
            <p:nvPr/>
          </p:nvSpPr>
          <p:spPr>
            <a:xfrm rot="5400000">
              <a:off x="5304380" y="17363505"/>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8"/>
            <p:cNvSpPr/>
            <p:nvPr/>
          </p:nvSpPr>
          <p:spPr>
            <a:xfrm rot="5400000">
              <a:off x="4859349" y="16837740"/>
              <a:ext cx="617315" cy="470975"/>
            </a:xfrm>
            <a:custGeom>
              <a:rect b="b" l="l" r="r" t="t"/>
              <a:pathLst>
                <a:path extrusionOk="0" h="8033" w="10529">
                  <a:moveTo>
                    <a:pt x="2035" y="2769"/>
                  </a:moveTo>
                  <a:lnTo>
                    <a:pt x="2035" y="5285"/>
                  </a:lnTo>
                  <a:cubicBezTo>
                    <a:pt x="1411" y="5196"/>
                    <a:pt x="911" y="4660"/>
                    <a:pt x="911" y="4018"/>
                  </a:cubicBezTo>
                  <a:cubicBezTo>
                    <a:pt x="911" y="3376"/>
                    <a:pt x="1411" y="2840"/>
                    <a:pt x="2035" y="2769"/>
                  </a:cubicBezTo>
                  <a:close/>
                  <a:moveTo>
                    <a:pt x="2784" y="2127"/>
                  </a:moveTo>
                  <a:cubicBezTo>
                    <a:pt x="2856" y="2127"/>
                    <a:pt x="2927" y="2180"/>
                    <a:pt x="2945" y="2252"/>
                  </a:cubicBezTo>
                  <a:cubicBezTo>
                    <a:pt x="2963" y="2341"/>
                    <a:pt x="2891" y="2430"/>
                    <a:pt x="2784" y="2430"/>
                  </a:cubicBezTo>
                  <a:lnTo>
                    <a:pt x="2196" y="2430"/>
                  </a:lnTo>
                  <a:cubicBezTo>
                    <a:pt x="1375" y="2430"/>
                    <a:pt x="679" y="3055"/>
                    <a:pt x="608" y="3857"/>
                  </a:cubicBezTo>
                  <a:cubicBezTo>
                    <a:pt x="518" y="4803"/>
                    <a:pt x="1250" y="5588"/>
                    <a:pt x="2178" y="5588"/>
                  </a:cubicBezTo>
                  <a:lnTo>
                    <a:pt x="2784" y="5588"/>
                  </a:lnTo>
                  <a:cubicBezTo>
                    <a:pt x="2856" y="5588"/>
                    <a:pt x="2927" y="5642"/>
                    <a:pt x="2945" y="5713"/>
                  </a:cubicBezTo>
                  <a:cubicBezTo>
                    <a:pt x="2963" y="5802"/>
                    <a:pt x="2891" y="5892"/>
                    <a:pt x="2784" y="5892"/>
                  </a:cubicBezTo>
                  <a:lnTo>
                    <a:pt x="2196" y="5892"/>
                  </a:lnTo>
                  <a:cubicBezTo>
                    <a:pt x="1214" y="5892"/>
                    <a:pt x="394" y="5160"/>
                    <a:pt x="304" y="4179"/>
                  </a:cubicBezTo>
                  <a:cubicBezTo>
                    <a:pt x="197" y="3072"/>
                    <a:pt x="1072" y="2127"/>
                    <a:pt x="2178" y="2127"/>
                  </a:cubicBezTo>
                  <a:close/>
                  <a:moveTo>
                    <a:pt x="10112" y="0"/>
                  </a:moveTo>
                  <a:cubicBezTo>
                    <a:pt x="10096" y="0"/>
                    <a:pt x="10080" y="1"/>
                    <a:pt x="10064" y="3"/>
                  </a:cubicBezTo>
                  <a:lnTo>
                    <a:pt x="2035" y="307"/>
                  </a:lnTo>
                  <a:lnTo>
                    <a:pt x="2035" y="1823"/>
                  </a:lnTo>
                  <a:cubicBezTo>
                    <a:pt x="893" y="1913"/>
                    <a:pt x="1" y="2858"/>
                    <a:pt x="1" y="4018"/>
                  </a:cubicBezTo>
                  <a:cubicBezTo>
                    <a:pt x="1" y="5178"/>
                    <a:pt x="893" y="6123"/>
                    <a:pt x="2035" y="6195"/>
                  </a:cubicBezTo>
                  <a:lnTo>
                    <a:pt x="2035" y="7711"/>
                  </a:lnTo>
                  <a:lnTo>
                    <a:pt x="2945" y="7747"/>
                  </a:lnTo>
                  <a:lnTo>
                    <a:pt x="2963" y="7444"/>
                  </a:lnTo>
                  <a:lnTo>
                    <a:pt x="2338" y="7426"/>
                  </a:lnTo>
                  <a:lnTo>
                    <a:pt x="2338" y="6213"/>
                  </a:lnTo>
                  <a:lnTo>
                    <a:pt x="2784" y="6213"/>
                  </a:lnTo>
                  <a:cubicBezTo>
                    <a:pt x="3034" y="6213"/>
                    <a:pt x="3248" y="6034"/>
                    <a:pt x="3266" y="5784"/>
                  </a:cubicBezTo>
                  <a:cubicBezTo>
                    <a:pt x="3284" y="5517"/>
                    <a:pt x="3070" y="5285"/>
                    <a:pt x="2802" y="5285"/>
                  </a:cubicBezTo>
                  <a:lnTo>
                    <a:pt x="2338" y="5285"/>
                  </a:lnTo>
                  <a:lnTo>
                    <a:pt x="2338" y="2769"/>
                  </a:lnTo>
                  <a:lnTo>
                    <a:pt x="2784" y="2769"/>
                  </a:lnTo>
                  <a:cubicBezTo>
                    <a:pt x="3034" y="2769"/>
                    <a:pt x="3248" y="2591"/>
                    <a:pt x="3266" y="2341"/>
                  </a:cubicBezTo>
                  <a:cubicBezTo>
                    <a:pt x="3284" y="2073"/>
                    <a:pt x="3070" y="1841"/>
                    <a:pt x="2802" y="1841"/>
                  </a:cubicBezTo>
                  <a:lnTo>
                    <a:pt x="2338" y="1841"/>
                  </a:lnTo>
                  <a:lnTo>
                    <a:pt x="2338" y="628"/>
                  </a:lnTo>
                  <a:lnTo>
                    <a:pt x="8994" y="360"/>
                  </a:lnTo>
                  <a:lnTo>
                    <a:pt x="8994" y="7676"/>
                  </a:lnTo>
                  <a:lnTo>
                    <a:pt x="3266" y="7462"/>
                  </a:lnTo>
                  <a:lnTo>
                    <a:pt x="3248" y="7765"/>
                  </a:lnTo>
                  <a:lnTo>
                    <a:pt x="10064" y="8033"/>
                  </a:lnTo>
                  <a:cubicBezTo>
                    <a:pt x="10189" y="8033"/>
                    <a:pt x="10296" y="7997"/>
                    <a:pt x="10385" y="7908"/>
                  </a:cubicBezTo>
                  <a:cubicBezTo>
                    <a:pt x="10492" y="7819"/>
                    <a:pt x="10528" y="7694"/>
                    <a:pt x="10528" y="7569"/>
                  </a:cubicBezTo>
                  <a:lnTo>
                    <a:pt x="10528" y="2002"/>
                  </a:lnTo>
                  <a:lnTo>
                    <a:pt x="10225" y="2002"/>
                  </a:lnTo>
                  <a:lnTo>
                    <a:pt x="10225" y="7569"/>
                  </a:lnTo>
                  <a:cubicBezTo>
                    <a:pt x="10225" y="7604"/>
                    <a:pt x="10207" y="7658"/>
                    <a:pt x="10171" y="7676"/>
                  </a:cubicBezTo>
                  <a:cubicBezTo>
                    <a:pt x="10157" y="7690"/>
                    <a:pt x="10142" y="7716"/>
                    <a:pt x="10109" y="7716"/>
                  </a:cubicBezTo>
                  <a:cubicBezTo>
                    <a:pt x="10101" y="7716"/>
                    <a:pt x="10092" y="7715"/>
                    <a:pt x="10082" y="7711"/>
                  </a:cubicBezTo>
                  <a:lnTo>
                    <a:pt x="9297" y="7694"/>
                  </a:lnTo>
                  <a:lnTo>
                    <a:pt x="9297" y="342"/>
                  </a:lnTo>
                  <a:lnTo>
                    <a:pt x="10082" y="307"/>
                  </a:lnTo>
                  <a:cubicBezTo>
                    <a:pt x="10136" y="307"/>
                    <a:pt x="10153" y="325"/>
                    <a:pt x="10171" y="342"/>
                  </a:cubicBezTo>
                  <a:cubicBezTo>
                    <a:pt x="10207" y="378"/>
                    <a:pt x="10225" y="414"/>
                    <a:pt x="10225" y="467"/>
                  </a:cubicBezTo>
                  <a:lnTo>
                    <a:pt x="10225" y="1074"/>
                  </a:lnTo>
                  <a:lnTo>
                    <a:pt x="10528" y="1074"/>
                  </a:lnTo>
                  <a:lnTo>
                    <a:pt x="10528" y="467"/>
                  </a:lnTo>
                  <a:cubicBezTo>
                    <a:pt x="10528" y="325"/>
                    <a:pt x="10492" y="218"/>
                    <a:pt x="10385" y="128"/>
                  </a:cubicBezTo>
                  <a:cubicBezTo>
                    <a:pt x="10308" y="51"/>
                    <a:pt x="10216" y="0"/>
                    <a:pt x="1011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8"/>
            <p:cNvSpPr/>
            <p:nvPr/>
          </p:nvSpPr>
          <p:spPr>
            <a:xfrm rot="5400000">
              <a:off x="5032455" y="16982703"/>
              <a:ext cx="269933" cy="252168"/>
            </a:xfrm>
            <a:custGeom>
              <a:rect b="b" l="l" r="r" t="t"/>
              <a:pathLst>
                <a:path extrusionOk="0" h="4301" w="4604">
                  <a:moveTo>
                    <a:pt x="2909" y="322"/>
                  </a:moveTo>
                  <a:lnTo>
                    <a:pt x="3355" y="750"/>
                  </a:lnTo>
                  <a:lnTo>
                    <a:pt x="3890" y="1018"/>
                  </a:lnTo>
                  <a:lnTo>
                    <a:pt x="3997" y="1607"/>
                  </a:lnTo>
                  <a:lnTo>
                    <a:pt x="4265" y="2142"/>
                  </a:lnTo>
                  <a:lnTo>
                    <a:pt x="3997" y="2677"/>
                  </a:lnTo>
                  <a:lnTo>
                    <a:pt x="3890" y="3266"/>
                  </a:lnTo>
                  <a:lnTo>
                    <a:pt x="3355" y="3534"/>
                  </a:lnTo>
                  <a:lnTo>
                    <a:pt x="2909" y="3962"/>
                  </a:lnTo>
                  <a:lnTo>
                    <a:pt x="2302" y="3873"/>
                  </a:lnTo>
                  <a:lnTo>
                    <a:pt x="1696" y="3962"/>
                  </a:lnTo>
                  <a:lnTo>
                    <a:pt x="1267" y="3534"/>
                  </a:lnTo>
                  <a:lnTo>
                    <a:pt x="714" y="3266"/>
                  </a:lnTo>
                  <a:lnTo>
                    <a:pt x="625" y="2677"/>
                  </a:lnTo>
                  <a:lnTo>
                    <a:pt x="340" y="2142"/>
                  </a:lnTo>
                  <a:lnTo>
                    <a:pt x="625" y="1607"/>
                  </a:lnTo>
                  <a:lnTo>
                    <a:pt x="714" y="1018"/>
                  </a:lnTo>
                  <a:lnTo>
                    <a:pt x="1267" y="750"/>
                  </a:lnTo>
                  <a:lnTo>
                    <a:pt x="1696" y="322"/>
                  </a:lnTo>
                  <a:lnTo>
                    <a:pt x="2302" y="411"/>
                  </a:lnTo>
                  <a:lnTo>
                    <a:pt x="2909" y="322"/>
                  </a:lnTo>
                  <a:close/>
                  <a:moveTo>
                    <a:pt x="1588" y="1"/>
                  </a:moveTo>
                  <a:lnTo>
                    <a:pt x="1089" y="501"/>
                  </a:lnTo>
                  <a:lnTo>
                    <a:pt x="447" y="822"/>
                  </a:lnTo>
                  <a:lnTo>
                    <a:pt x="322" y="1518"/>
                  </a:lnTo>
                  <a:lnTo>
                    <a:pt x="0" y="2142"/>
                  </a:lnTo>
                  <a:lnTo>
                    <a:pt x="322" y="2784"/>
                  </a:lnTo>
                  <a:lnTo>
                    <a:pt x="447" y="3480"/>
                  </a:lnTo>
                  <a:lnTo>
                    <a:pt x="1089" y="3801"/>
                  </a:lnTo>
                  <a:lnTo>
                    <a:pt x="1588" y="4301"/>
                  </a:lnTo>
                  <a:lnTo>
                    <a:pt x="2302" y="4194"/>
                  </a:lnTo>
                  <a:lnTo>
                    <a:pt x="3016" y="4301"/>
                  </a:lnTo>
                  <a:lnTo>
                    <a:pt x="3533" y="3801"/>
                  </a:lnTo>
                  <a:lnTo>
                    <a:pt x="4176" y="3480"/>
                  </a:lnTo>
                  <a:lnTo>
                    <a:pt x="4283" y="2784"/>
                  </a:lnTo>
                  <a:lnTo>
                    <a:pt x="4604" y="2142"/>
                  </a:lnTo>
                  <a:lnTo>
                    <a:pt x="4283" y="1518"/>
                  </a:lnTo>
                  <a:lnTo>
                    <a:pt x="4176" y="822"/>
                  </a:lnTo>
                  <a:lnTo>
                    <a:pt x="3533" y="501"/>
                  </a:lnTo>
                  <a:lnTo>
                    <a:pt x="3016" y="1"/>
                  </a:lnTo>
                  <a:lnTo>
                    <a:pt x="2302" y="108"/>
                  </a:lnTo>
                  <a:lnTo>
                    <a:pt x="158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8"/>
            <p:cNvSpPr/>
            <p:nvPr/>
          </p:nvSpPr>
          <p:spPr>
            <a:xfrm rot="5400000">
              <a:off x="5178619" y="17120542"/>
              <a:ext cx="54467" cy="53940"/>
            </a:xfrm>
            <a:custGeom>
              <a:rect b="b" l="l" r="r" t="t"/>
              <a:pathLst>
                <a:path extrusionOk="0" h="920" w="929">
                  <a:moveTo>
                    <a:pt x="464" y="300"/>
                  </a:moveTo>
                  <a:cubicBezTo>
                    <a:pt x="505" y="300"/>
                    <a:pt x="545" y="313"/>
                    <a:pt x="571" y="340"/>
                  </a:cubicBezTo>
                  <a:cubicBezTo>
                    <a:pt x="625" y="411"/>
                    <a:pt x="625" y="500"/>
                    <a:pt x="571" y="572"/>
                  </a:cubicBezTo>
                  <a:cubicBezTo>
                    <a:pt x="536" y="590"/>
                    <a:pt x="500" y="607"/>
                    <a:pt x="464" y="607"/>
                  </a:cubicBezTo>
                  <a:cubicBezTo>
                    <a:pt x="429" y="607"/>
                    <a:pt x="375" y="590"/>
                    <a:pt x="357" y="572"/>
                  </a:cubicBezTo>
                  <a:cubicBezTo>
                    <a:pt x="322" y="536"/>
                    <a:pt x="304" y="500"/>
                    <a:pt x="304" y="447"/>
                  </a:cubicBezTo>
                  <a:cubicBezTo>
                    <a:pt x="304" y="411"/>
                    <a:pt x="322" y="375"/>
                    <a:pt x="357" y="340"/>
                  </a:cubicBezTo>
                  <a:cubicBezTo>
                    <a:pt x="384" y="313"/>
                    <a:pt x="424" y="300"/>
                    <a:pt x="464" y="300"/>
                  </a:cubicBezTo>
                  <a:close/>
                  <a:moveTo>
                    <a:pt x="464" y="1"/>
                  </a:moveTo>
                  <a:cubicBezTo>
                    <a:pt x="339" y="1"/>
                    <a:pt x="215" y="36"/>
                    <a:pt x="143" y="126"/>
                  </a:cubicBezTo>
                  <a:cubicBezTo>
                    <a:pt x="54" y="215"/>
                    <a:pt x="0" y="340"/>
                    <a:pt x="0" y="447"/>
                  </a:cubicBezTo>
                  <a:cubicBezTo>
                    <a:pt x="0" y="572"/>
                    <a:pt x="54" y="697"/>
                    <a:pt x="143" y="786"/>
                  </a:cubicBezTo>
                  <a:cubicBezTo>
                    <a:pt x="232" y="875"/>
                    <a:pt x="348" y="920"/>
                    <a:pt x="464" y="920"/>
                  </a:cubicBezTo>
                  <a:cubicBezTo>
                    <a:pt x="580" y="920"/>
                    <a:pt x="696" y="875"/>
                    <a:pt x="786" y="786"/>
                  </a:cubicBezTo>
                  <a:cubicBezTo>
                    <a:pt x="875" y="697"/>
                    <a:pt x="928" y="572"/>
                    <a:pt x="928" y="447"/>
                  </a:cubicBezTo>
                  <a:cubicBezTo>
                    <a:pt x="928" y="340"/>
                    <a:pt x="875" y="215"/>
                    <a:pt x="786" y="126"/>
                  </a:cubicBezTo>
                  <a:cubicBezTo>
                    <a:pt x="696" y="36"/>
                    <a:pt x="589" y="1"/>
                    <a:pt x="46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8"/>
            <p:cNvSpPr/>
            <p:nvPr/>
          </p:nvSpPr>
          <p:spPr>
            <a:xfrm rot="5400000">
              <a:off x="5101990" y="17042857"/>
              <a:ext cx="54409" cy="54467"/>
            </a:xfrm>
            <a:custGeom>
              <a:rect b="b" l="l" r="r" t="t"/>
              <a:pathLst>
                <a:path extrusionOk="0" h="929" w="928">
                  <a:moveTo>
                    <a:pt x="464" y="304"/>
                  </a:moveTo>
                  <a:cubicBezTo>
                    <a:pt x="518" y="304"/>
                    <a:pt x="553" y="321"/>
                    <a:pt x="589" y="357"/>
                  </a:cubicBezTo>
                  <a:cubicBezTo>
                    <a:pt x="642" y="411"/>
                    <a:pt x="642" y="518"/>
                    <a:pt x="589" y="571"/>
                  </a:cubicBezTo>
                  <a:cubicBezTo>
                    <a:pt x="553" y="598"/>
                    <a:pt x="513" y="611"/>
                    <a:pt x="473" y="611"/>
                  </a:cubicBezTo>
                  <a:cubicBezTo>
                    <a:pt x="433" y="611"/>
                    <a:pt x="393" y="598"/>
                    <a:pt x="357" y="571"/>
                  </a:cubicBezTo>
                  <a:cubicBezTo>
                    <a:pt x="339" y="536"/>
                    <a:pt x="321" y="500"/>
                    <a:pt x="321" y="464"/>
                  </a:cubicBezTo>
                  <a:cubicBezTo>
                    <a:pt x="321" y="429"/>
                    <a:pt x="339" y="393"/>
                    <a:pt x="357" y="357"/>
                  </a:cubicBezTo>
                  <a:cubicBezTo>
                    <a:pt x="393" y="321"/>
                    <a:pt x="428" y="304"/>
                    <a:pt x="464" y="304"/>
                  </a:cubicBezTo>
                  <a:close/>
                  <a:moveTo>
                    <a:pt x="464" y="0"/>
                  </a:moveTo>
                  <a:cubicBezTo>
                    <a:pt x="339" y="0"/>
                    <a:pt x="232" y="54"/>
                    <a:pt x="143" y="143"/>
                  </a:cubicBezTo>
                  <a:cubicBezTo>
                    <a:pt x="54" y="214"/>
                    <a:pt x="0" y="339"/>
                    <a:pt x="0" y="464"/>
                  </a:cubicBezTo>
                  <a:cubicBezTo>
                    <a:pt x="0" y="589"/>
                    <a:pt x="54" y="696"/>
                    <a:pt x="143" y="785"/>
                  </a:cubicBezTo>
                  <a:cubicBezTo>
                    <a:pt x="232" y="875"/>
                    <a:pt x="339" y="928"/>
                    <a:pt x="464" y="928"/>
                  </a:cubicBezTo>
                  <a:cubicBezTo>
                    <a:pt x="589" y="928"/>
                    <a:pt x="714" y="875"/>
                    <a:pt x="803" y="785"/>
                  </a:cubicBezTo>
                  <a:cubicBezTo>
                    <a:pt x="892" y="696"/>
                    <a:pt x="928" y="589"/>
                    <a:pt x="928" y="464"/>
                  </a:cubicBezTo>
                  <a:cubicBezTo>
                    <a:pt x="928" y="339"/>
                    <a:pt x="892" y="232"/>
                    <a:pt x="803" y="143"/>
                  </a:cubicBezTo>
                  <a:cubicBezTo>
                    <a:pt x="714" y="54"/>
                    <a:pt x="589" y="0"/>
                    <a:pt x="46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8"/>
            <p:cNvSpPr/>
            <p:nvPr/>
          </p:nvSpPr>
          <p:spPr>
            <a:xfrm rot="5400000">
              <a:off x="5115592" y="17056459"/>
              <a:ext cx="104655" cy="104713"/>
            </a:xfrm>
            <a:custGeom>
              <a:rect b="b" l="l" r="r" t="t"/>
              <a:pathLst>
                <a:path extrusionOk="0" h="1786" w="1785">
                  <a:moveTo>
                    <a:pt x="214" y="1"/>
                  </a:moveTo>
                  <a:lnTo>
                    <a:pt x="0" y="215"/>
                  </a:lnTo>
                  <a:lnTo>
                    <a:pt x="1570" y="1785"/>
                  </a:lnTo>
                  <a:lnTo>
                    <a:pt x="1784" y="1571"/>
                  </a:lnTo>
                  <a:lnTo>
                    <a:pt x="21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8"/>
          <p:cNvGrpSpPr/>
          <p:nvPr/>
        </p:nvGrpSpPr>
        <p:grpSpPr>
          <a:xfrm>
            <a:off x="4887636" y="13657901"/>
            <a:ext cx="553310" cy="580161"/>
            <a:chOff x="4887550" y="15437069"/>
            <a:chExt cx="561793" cy="589056"/>
          </a:xfrm>
        </p:grpSpPr>
        <p:sp>
          <p:nvSpPr>
            <p:cNvPr id="4711" name="Google Shape;4711;p68"/>
            <p:cNvSpPr/>
            <p:nvPr/>
          </p:nvSpPr>
          <p:spPr>
            <a:xfrm rot="5400000">
              <a:off x="4906898" y="15587221"/>
              <a:ext cx="113039" cy="109873"/>
            </a:xfrm>
            <a:custGeom>
              <a:rect b="b" l="l" r="r" t="t"/>
              <a:pathLst>
                <a:path extrusionOk="0" h="1874" w="1928">
                  <a:moveTo>
                    <a:pt x="1499" y="1"/>
                  </a:moveTo>
                  <a:lnTo>
                    <a:pt x="928" y="357"/>
                  </a:lnTo>
                  <a:lnTo>
                    <a:pt x="304" y="54"/>
                  </a:lnTo>
                  <a:lnTo>
                    <a:pt x="464" y="732"/>
                  </a:lnTo>
                  <a:lnTo>
                    <a:pt x="0" y="1214"/>
                  </a:lnTo>
                  <a:lnTo>
                    <a:pt x="678" y="1267"/>
                  </a:lnTo>
                  <a:lnTo>
                    <a:pt x="999" y="1874"/>
                  </a:lnTo>
                  <a:lnTo>
                    <a:pt x="1267" y="1232"/>
                  </a:lnTo>
                  <a:lnTo>
                    <a:pt x="1927" y="1107"/>
                  </a:lnTo>
                  <a:lnTo>
                    <a:pt x="1410" y="679"/>
                  </a:lnTo>
                  <a:lnTo>
                    <a:pt x="149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8"/>
            <p:cNvSpPr/>
            <p:nvPr/>
          </p:nvSpPr>
          <p:spPr>
            <a:xfrm rot="5400000">
              <a:off x="5316429" y="15587748"/>
              <a:ext cx="113039" cy="108817"/>
            </a:xfrm>
            <a:custGeom>
              <a:rect b="b" l="l" r="r" t="t"/>
              <a:pathLst>
                <a:path extrusionOk="0" h="1856" w="1928">
                  <a:moveTo>
                    <a:pt x="999" y="0"/>
                  </a:moveTo>
                  <a:lnTo>
                    <a:pt x="678" y="589"/>
                  </a:lnTo>
                  <a:lnTo>
                    <a:pt x="0" y="642"/>
                  </a:lnTo>
                  <a:lnTo>
                    <a:pt x="464" y="1142"/>
                  </a:lnTo>
                  <a:lnTo>
                    <a:pt x="304" y="1802"/>
                  </a:lnTo>
                  <a:lnTo>
                    <a:pt x="928" y="1499"/>
                  </a:lnTo>
                  <a:lnTo>
                    <a:pt x="1499" y="1856"/>
                  </a:lnTo>
                  <a:lnTo>
                    <a:pt x="1410" y="1196"/>
                  </a:lnTo>
                  <a:lnTo>
                    <a:pt x="1927" y="749"/>
                  </a:lnTo>
                  <a:lnTo>
                    <a:pt x="1267" y="625"/>
                  </a:lnTo>
                  <a:lnTo>
                    <a:pt x="9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8"/>
            <p:cNvSpPr/>
            <p:nvPr/>
          </p:nvSpPr>
          <p:spPr>
            <a:xfrm rot="5400000">
              <a:off x="4936682" y="15604458"/>
              <a:ext cx="462473" cy="163226"/>
            </a:xfrm>
            <a:custGeom>
              <a:rect b="b" l="l" r="r" t="t"/>
              <a:pathLst>
                <a:path extrusionOk="0" h="2784" w="7888">
                  <a:moveTo>
                    <a:pt x="2321" y="0"/>
                  </a:moveTo>
                  <a:lnTo>
                    <a:pt x="1" y="1392"/>
                  </a:lnTo>
                  <a:lnTo>
                    <a:pt x="2321" y="2784"/>
                  </a:lnTo>
                  <a:lnTo>
                    <a:pt x="2321" y="2320"/>
                  </a:lnTo>
                  <a:lnTo>
                    <a:pt x="7887" y="2320"/>
                  </a:lnTo>
                  <a:lnTo>
                    <a:pt x="7887" y="464"/>
                  </a:lnTo>
                  <a:lnTo>
                    <a:pt x="2321" y="464"/>
                  </a:lnTo>
                  <a:lnTo>
                    <a:pt x="232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8"/>
            <p:cNvSpPr/>
            <p:nvPr/>
          </p:nvSpPr>
          <p:spPr>
            <a:xfrm rot="5400000">
              <a:off x="5196648" y="15510826"/>
              <a:ext cx="25152" cy="24097"/>
            </a:xfrm>
            <a:custGeom>
              <a:rect b="b" l="l" r="r" t="t"/>
              <a:pathLst>
                <a:path extrusionOk="0" h="411" w="429">
                  <a:moveTo>
                    <a:pt x="268" y="0"/>
                  </a:moveTo>
                  <a:lnTo>
                    <a:pt x="1" y="161"/>
                  </a:lnTo>
                  <a:lnTo>
                    <a:pt x="161" y="410"/>
                  </a:lnTo>
                  <a:lnTo>
                    <a:pt x="429" y="250"/>
                  </a:lnTo>
                  <a:lnTo>
                    <a:pt x="2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8"/>
            <p:cNvSpPr/>
            <p:nvPr/>
          </p:nvSpPr>
          <p:spPr>
            <a:xfrm rot="5400000">
              <a:off x="4873919" y="15633744"/>
              <a:ext cx="589056" cy="195707"/>
            </a:xfrm>
            <a:custGeom>
              <a:rect b="b" l="l" r="r" t="t"/>
              <a:pathLst>
                <a:path extrusionOk="0" h="3338" w="10047">
                  <a:moveTo>
                    <a:pt x="3641" y="893"/>
                  </a:moveTo>
                  <a:lnTo>
                    <a:pt x="3123" y="2445"/>
                  </a:lnTo>
                  <a:lnTo>
                    <a:pt x="2766" y="2445"/>
                  </a:lnTo>
                  <a:lnTo>
                    <a:pt x="2766" y="893"/>
                  </a:lnTo>
                  <a:close/>
                  <a:moveTo>
                    <a:pt x="4872" y="893"/>
                  </a:moveTo>
                  <a:lnTo>
                    <a:pt x="4354" y="2445"/>
                  </a:lnTo>
                  <a:lnTo>
                    <a:pt x="3444" y="2445"/>
                  </a:lnTo>
                  <a:lnTo>
                    <a:pt x="3962" y="893"/>
                  </a:lnTo>
                  <a:close/>
                  <a:moveTo>
                    <a:pt x="6103" y="893"/>
                  </a:moveTo>
                  <a:lnTo>
                    <a:pt x="5603" y="2445"/>
                  </a:lnTo>
                  <a:lnTo>
                    <a:pt x="4693" y="2445"/>
                  </a:lnTo>
                  <a:lnTo>
                    <a:pt x="5193" y="893"/>
                  </a:lnTo>
                  <a:close/>
                  <a:moveTo>
                    <a:pt x="7352" y="893"/>
                  </a:moveTo>
                  <a:lnTo>
                    <a:pt x="6834" y="2445"/>
                  </a:lnTo>
                  <a:lnTo>
                    <a:pt x="5924" y="2445"/>
                  </a:lnTo>
                  <a:lnTo>
                    <a:pt x="6442" y="893"/>
                  </a:lnTo>
                  <a:close/>
                  <a:moveTo>
                    <a:pt x="8030" y="893"/>
                  </a:moveTo>
                  <a:lnTo>
                    <a:pt x="8030" y="2445"/>
                  </a:lnTo>
                  <a:lnTo>
                    <a:pt x="7156" y="2445"/>
                  </a:lnTo>
                  <a:lnTo>
                    <a:pt x="7673" y="893"/>
                  </a:lnTo>
                  <a:close/>
                  <a:moveTo>
                    <a:pt x="2766" y="1"/>
                  </a:moveTo>
                  <a:lnTo>
                    <a:pt x="1767" y="607"/>
                  </a:lnTo>
                  <a:lnTo>
                    <a:pt x="1928" y="875"/>
                  </a:lnTo>
                  <a:lnTo>
                    <a:pt x="2463" y="554"/>
                  </a:lnTo>
                  <a:lnTo>
                    <a:pt x="2463" y="2784"/>
                  </a:lnTo>
                  <a:lnTo>
                    <a:pt x="589" y="1678"/>
                  </a:lnTo>
                  <a:lnTo>
                    <a:pt x="1143" y="1339"/>
                  </a:lnTo>
                  <a:lnTo>
                    <a:pt x="982" y="1089"/>
                  </a:lnTo>
                  <a:lnTo>
                    <a:pt x="1" y="1678"/>
                  </a:lnTo>
                  <a:lnTo>
                    <a:pt x="2766" y="3337"/>
                  </a:lnTo>
                  <a:lnTo>
                    <a:pt x="2766" y="2749"/>
                  </a:lnTo>
                  <a:lnTo>
                    <a:pt x="8333" y="2749"/>
                  </a:lnTo>
                  <a:lnTo>
                    <a:pt x="8333" y="1821"/>
                  </a:lnTo>
                  <a:lnTo>
                    <a:pt x="10046" y="1821"/>
                  </a:lnTo>
                  <a:lnTo>
                    <a:pt x="10046" y="1517"/>
                  </a:lnTo>
                  <a:lnTo>
                    <a:pt x="8333" y="1517"/>
                  </a:lnTo>
                  <a:lnTo>
                    <a:pt x="8333" y="1214"/>
                  </a:lnTo>
                  <a:lnTo>
                    <a:pt x="8636" y="1214"/>
                  </a:lnTo>
                  <a:cubicBezTo>
                    <a:pt x="8904" y="1214"/>
                    <a:pt x="9100" y="1000"/>
                    <a:pt x="9100" y="750"/>
                  </a:cubicBezTo>
                  <a:lnTo>
                    <a:pt x="8797" y="750"/>
                  </a:lnTo>
                  <a:cubicBezTo>
                    <a:pt x="8797" y="839"/>
                    <a:pt x="8726" y="893"/>
                    <a:pt x="8654" y="893"/>
                  </a:cubicBezTo>
                  <a:lnTo>
                    <a:pt x="8333" y="893"/>
                  </a:lnTo>
                  <a:lnTo>
                    <a:pt x="8333" y="590"/>
                  </a:lnTo>
                  <a:lnTo>
                    <a:pt x="2766" y="590"/>
                  </a:lnTo>
                  <a:lnTo>
                    <a:pt x="276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8"/>
            <p:cNvSpPr/>
            <p:nvPr/>
          </p:nvSpPr>
          <p:spPr>
            <a:xfrm rot="5400000">
              <a:off x="4884912" y="15568401"/>
              <a:ext cx="153845" cy="148568"/>
            </a:xfrm>
            <a:custGeom>
              <a:rect b="b" l="l" r="r" t="t"/>
              <a:pathLst>
                <a:path extrusionOk="0" h="2534" w="2624">
                  <a:moveTo>
                    <a:pt x="1642" y="607"/>
                  </a:moveTo>
                  <a:lnTo>
                    <a:pt x="1588" y="1035"/>
                  </a:lnTo>
                  <a:lnTo>
                    <a:pt x="1927" y="1321"/>
                  </a:lnTo>
                  <a:lnTo>
                    <a:pt x="1481" y="1410"/>
                  </a:lnTo>
                  <a:lnTo>
                    <a:pt x="1321" y="1802"/>
                  </a:lnTo>
                  <a:lnTo>
                    <a:pt x="1107" y="1428"/>
                  </a:lnTo>
                  <a:lnTo>
                    <a:pt x="678" y="1392"/>
                  </a:lnTo>
                  <a:lnTo>
                    <a:pt x="982" y="1071"/>
                  </a:lnTo>
                  <a:lnTo>
                    <a:pt x="875" y="643"/>
                  </a:lnTo>
                  <a:lnTo>
                    <a:pt x="1267" y="839"/>
                  </a:lnTo>
                  <a:lnTo>
                    <a:pt x="1642" y="607"/>
                  </a:lnTo>
                  <a:close/>
                  <a:moveTo>
                    <a:pt x="2034" y="0"/>
                  </a:moveTo>
                  <a:lnTo>
                    <a:pt x="1249" y="482"/>
                  </a:lnTo>
                  <a:lnTo>
                    <a:pt x="411" y="89"/>
                  </a:lnTo>
                  <a:lnTo>
                    <a:pt x="643" y="982"/>
                  </a:lnTo>
                  <a:lnTo>
                    <a:pt x="0" y="1642"/>
                  </a:lnTo>
                  <a:lnTo>
                    <a:pt x="928" y="1713"/>
                  </a:lnTo>
                  <a:lnTo>
                    <a:pt x="1356" y="2534"/>
                  </a:lnTo>
                  <a:lnTo>
                    <a:pt x="1713" y="1677"/>
                  </a:lnTo>
                  <a:lnTo>
                    <a:pt x="2623" y="1517"/>
                  </a:lnTo>
                  <a:lnTo>
                    <a:pt x="1909" y="910"/>
                  </a:lnTo>
                  <a:lnTo>
                    <a:pt x="203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8"/>
            <p:cNvSpPr/>
            <p:nvPr/>
          </p:nvSpPr>
          <p:spPr>
            <a:xfrm rot="5400000">
              <a:off x="5297609" y="15567873"/>
              <a:ext cx="153845" cy="149624"/>
            </a:xfrm>
            <a:custGeom>
              <a:rect b="b" l="l" r="r" t="t"/>
              <a:pathLst>
                <a:path extrusionOk="0" h="2552" w="2624">
                  <a:moveTo>
                    <a:pt x="1321" y="732"/>
                  </a:moveTo>
                  <a:lnTo>
                    <a:pt x="1481" y="1142"/>
                  </a:lnTo>
                  <a:lnTo>
                    <a:pt x="1927" y="1214"/>
                  </a:lnTo>
                  <a:lnTo>
                    <a:pt x="1588" y="1499"/>
                  </a:lnTo>
                  <a:lnTo>
                    <a:pt x="1642" y="1927"/>
                  </a:lnTo>
                  <a:lnTo>
                    <a:pt x="1267" y="1695"/>
                  </a:lnTo>
                  <a:lnTo>
                    <a:pt x="875" y="1892"/>
                  </a:lnTo>
                  <a:lnTo>
                    <a:pt x="982" y="1463"/>
                  </a:lnTo>
                  <a:lnTo>
                    <a:pt x="678" y="1160"/>
                  </a:lnTo>
                  <a:lnTo>
                    <a:pt x="1107" y="1124"/>
                  </a:lnTo>
                  <a:lnTo>
                    <a:pt x="1321" y="732"/>
                  </a:lnTo>
                  <a:close/>
                  <a:moveTo>
                    <a:pt x="1356" y="0"/>
                  </a:moveTo>
                  <a:lnTo>
                    <a:pt x="928" y="821"/>
                  </a:lnTo>
                  <a:lnTo>
                    <a:pt x="0" y="892"/>
                  </a:lnTo>
                  <a:lnTo>
                    <a:pt x="643" y="1553"/>
                  </a:lnTo>
                  <a:lnTo>
                    <a:pt x="411" y="2463"/>
                  </a:lnTo>
                  <a:lnTo>
                    <a:pt x="1249" y="2052"/>
                  </a:lnTo>
                  <a:lnTo>
                    <a:pt x="2034" y="2552"/>
                  </a:lnTo>
                  <a:lnTo>
                    <a:pt x="1909" y="1624"/>
                  </a:lnTo>
                  <a:lnTo>
                    <a:pt x="2623" y="1035"/>
                  </a:lnTo>
                  <a:lnTo>
                    <a:pt x="1713" y="857"/>
                  </a:lnTo>
                  <a:lnTo>
                    <a:pt x="135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8" name="Google Shape;4718;p68"/>
          <p:cNvGrpSpPr/>
          <p:nvPr/>
        </p:nvGrpSpPr>
        <p:grpSpPr>
          <a:xfrm>
            <a:off x="5308102" y="16304911"/>
            <a:ext cx="608975" cy="600718"/>
            <a:chOff x="4859291" y="14055160"/>
            <a:chExt cx="618312" cy="609928"/>
          </a:xfrm>
        </p:grpSpPr>
        <p:sp>
          <p:nvSpPr>
            <p:cNvPr id="4719" name="Google Shape;4719;p68"/>
            <p:cNvSpPr/>
            <p:nvPr/>
          </p:nvSpPr>
          <p:spPr>
            <a:xfrm rot="5400000">
              <a:off x="5122891" y="14076091"/>
              <a:ext cx="90056" cy="69066"/>
            </a:xfrm>
            <a:custGeom>
              <a:rect b="b" l="l" r="r" t="t"/>
              <a:pathLst>
                <a:path extrusionOk="0" h="1178" w="1536">
                  <a:moveTo>
                    <a:pt x="875" y="0"/>
                  </a:moveTo>
                  <a:cubicBezTo>
                    <a:pt x="465" y="0"/>
                    <a:pt x="162" y="268"/>
                    <a:pt x="1" y="589"/>
                  </a:cubicBezTo>
                  <a:cubicBezTo>
                    <a:pt x="162" y="892"/>
                    <a:pt x="465" y="1178"/>
                    <a:pt x="875" y="1178"/>
                  </a:cubicBezTo>
                  <a:cubicBezTo>
                    <a:pt x="1303" y="1178"/>
                    <a:pt x="1535" y="928"/>
                    <a:pt x="1535" y="589"/>
                  </a:cubicBezTo>
                  <a:cubicBezTo>
                    <a:pt x="1535" y="232"/>
                    <a:pt x="1303" y="0"/>
                    <a:pt x="8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8"/>
            <p:cNvSpPr/>
            <p:nvPr/>
          </p:nvSpPr>
          <p:spPr>
            <a:xfrm rot="5400000">
              <a:off x="4941930" y="14129474"/>
              <a:ext cx="453034" cy="601544"/>
            </a:xfrm>
            <a:custGeom>
              <a:rect b="b" l="l" r="r" t="t"/>
              <a:pathLst>
                <a:path extrusionOk="0" h="10260" w="7727">
                  <a:moveTo>
                    <a:pt x="6174" y="0"/>
                  </a:moveTo>
                  <a:lnTo>
                    <a:pt x="6174" y="803"/>
                  </a:lnTo>
                  <a:lnTo>
                    <a:pt x="4960" y="803"/>
                  </a:lnTo>
                  <a:cubicBezTo>
                    <a:pt x="4952" y="803"/>
                    <a:pt x="4944" y="803"/>
                    <a:pt x="4936" y="803"/>
                  </a:cubicBezTo>
                  <a:lnTo>
                    <a:pt x="4936" y="803"/>
                  </a:lnTo>
                  <a:cubicBezTo>
                    <a:pt x="4938" y="803"/>
                    <a:pt x="4940" y="803"/>
                    <a:pt x="4943" y="803"/>
                  </a:cubicBezTo>
                  <a:lnTo>
                    <a:pt x="4336" y="803"/>
                  </a:lnTo>
                  <a:cubicBezTo>
                    <a:pt x="3979" y="803"/>
                    <a:pt x="3711" y="1089"/>
                    <a:pt x="3711" y="1428"/>
                  </a:cubicBezTo>
                  <a:lnTo>
                    <a:pt x="3711" y="2052"/>
                  </a:lnTo>
                  <a:lnTo>
                    <a:pt x="1856" y="2052"/>
                  </a:lnTo>
                  <a:cubicBezTo>
                    <a:pt x="1517" y="2052"/>
                    <a:pt x="1231" y="2320"/>
                    <a:pt x="1231" y="2659"/>
                  </a:cubicBezTo>
                  <a:lnTo>
                    <a:pt x="1231" y="4657"/>
                  </a:lnTo>
                  <a:lnTo>
                    <a:pt x="0" y="4657"/>
                  </a:lnTo>
                  <a:lnTo>
                    <a:pt x="0" y="5121"/>
                  </a:lnTo>
                  <a:lnTo>
                    <a:pt x="0" y="5585"/>
                  </a:lnTo>
                  <a:lnTo>
                    <a:pt x="1231" y="5585"/>
                  </a:lnTo>
                  <a:lnTo>
                    <a:pt x="1231" y="7120"/>
                  </a:lnTo>
                  <a:lnTo>
                    <a:pt x="1231" y="7601"/>
                  </a:lnTo>
                  <a:cubicBezTo>
                    <a:pt x="1231" y="7940"/>
                    <a:pt x="1517" y="8226"/>
                    <a:pt x="1856" y="8226"/>
                  </a:cubicBezTo>
                  <a:lnTo>
                    <a:pt x="3711" y="8226"/>
                  </a:lnTo>
                  <a:lnTo>
                    <a:pt x="3711" y="8351"/>
                  </a:lnTo>
                  <a:lnTo>
                    <a:pt x="3711" y="8832"/>
                  </a:lnTo>
                  <a:cubicBezTo>
                    <a:pt x="3711" y="9189"/>
                    <a:pt x="3979" y="9457"/>
                    <a:pt x="4336" y="9457"/>
                  </a:cubicBezTo>
                  <a:lnTo>
                    <a:pt x="6174" y="9457"/>
                  </a:lnTo>
                  <a:lnTo>
                    <a:pt x="6174" y="9796"/>
                  </a:lnTo>
                  <a:lnTo>
                    <a:pt x="6174" y="10242"/>
                  </a:lnTo>
                  <a:lnTo>
                    <a:pt x="6174" y="10260"/>
                  </a:lnTo>
                  <a:lnTo>
                    <a:pt x="6798" y="10260"/>
                  </a:lnTo>
                  <a:cubicBezTo>
                    <a:pt x="6977" y="10260"/>
                    <a:pt x="7102" y="10117"/>
                    <a:pt x="7102" y="9957"/>
                  </a:cubicBezTo>
                  <a:lnTo>
                    <a:pt x="7102" y="9939"/>
                  </a:lnTo>
                  <a:lnTo>
                    <a:pt x="7102" y="9475"/>
                  </a:lnTo>
                  <a:lnTo>
                    <a:pt x="7102" y="9296"/>
                  </a:lnTo>
                  <a:cubicBezTo>
                    <a:pt x="7441" y="9296"/>
                    <a:pt x="7726" y="9029"/>
                    <a:pt x="7726" y="8690"/>
                  </a:cubicBezTo>
                  <a:lnTo>
                    <a:pt x="7726" y="1588"/>
                  </a:lnTo>
                  <a:cubicBezTo>
                    <a:pt x="7726" y="1231"/>
                    <a:pt x="7441" y="964"/>
                    <a:pt x="7102" y="964"/>
                  </a:cubicBezTo>
                  <a:lnTo>
                    <a:pt x="7102" y="322"/>
                  </a:lnTo>
                  <a:cubicBezTo>
                    <a:pt x="7102" y="143"/>
                    <a:pt x="6977" y="0"/>
                    <a:pt x="67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8"/>
            <p:cNvSpPr/>
            <p:nvPr/>
          </p:nvSpPr>
          <p:spPr>
            <a:xfrm rot="5400000">
              <a:off x="5313322" y="14647265"/>
              <a:ext cx="17824" cy="17824"/>
            </a:xfrm>
            <a:custGeom>
              <a:rect b="b" l="l" r="r" t="t"/>
              <a:pathLst>
                <a:path extrusionOk="0" h="304" w="304">
                  <a:moveTo>
                    <a:pt x="0" y="1"/>
                  </a:moveTo>
                  <a:lnTo>
                    <a:pt x="0"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8"/>
            <p:cNvSpPr/>
            <p:nvPr/>
          </p:nvSpPr>
          <p:spPr>
            <a:xfrm rot="5400000">
              <a:off x="4863483" y="14050968"/>
              <a:ext cx="609928" cy="618312"/>
            </a:xfrm>
            <a:custGeom>
              <a:rect b="b" l="l" r="r" t="t"/>
              <a:pathLst>
                <a:path extrusionOk="0" h="10546" w="10403">
                  <a:moveTo>
                    <a:pt x="2980" y="4961"/>
                  </a:moveTo>
                  <a:lnTo>
                    <a:pt x="2980" y="5585"/>
                  </a:lnTo>
                  <a:lnTo>
                    <a:pt x="2677" y="5585"/>
                  </a:lnTo>
                  <a:lnTo>
                    <a:pt x="2677" y="4961"/>
                  </a:lnTo>
                  <a:close/>
                  <a:moveTo>
                    <a:pt x="3605" y="4961"/>
                  </a:moveTo>
                  <a:lnTo>
                    <a:pt x="3605" y="5585"/>
                  </a:lnTo>
                  <a:lnTo>
                    <a:pt x="3301" y="5585"/>
                  </a:lnTo>
                  <a:lnTo>
                    <a:pt x="3301" y="4961"/>
                  </a:lnTo>
                  <a:close/>
                  <a:moveTo>
                    <a:pt x="1053" y="4836"/>
                  </a:moveTo>
                  <a:cubicBezTo>
                    <a:pt x="1374" y="4836"/>
                    <a:pt x="1553" y="4997"/>
                    <a:pt x="1553" y="5282"/>
                  </a:cubicBezTo>
                  <a:cubicBezTo>
                    <a:pt x="1553" y="5550"/>
                    <a:pt x="1374" y="5710"/>
                    <a:pt x="1053" y="5710"/>
                  </a:cubicBezTo>
                  <a:cubicBezTo>
                    <a:pt x="928" y="5710"/>
                    <a:pt x="589" y="5675"/>
                    <a:pt x="340" y="5282"/>
                  </a:cubicBezTo>
                  <a:cubicBezTo>
                    <a:pt x="589" y="4889"/>
                    <a:pt x="928" y="4836"/>
                    <a:pt x="1053" y="4836"/>
                  </a:cubicBezTo>
                  <a:close/>
                  <a:moveTo>
                    <a:pt x="6085" y="2338"/>
                  </a:moveTo>
                  <a:lnTo>
                    <a:pt x="6085" y="8208"/>
                  </a:lnTo>
                  <a:lnTo>
                    <a:pt x="5014" y="8208"/>
                  </a:lnTo>
                  <a:cubicBezTo>
                    <a:pt x="4764" y="8208"/>
                    <a:pt x="4550" y="8030"/>
                    <a:pt x="4533" y="7780"/>
                  </a:cubicBezTo>
                  <a:cubicBezTo>
                    <a:pt x="4515" y="7512"/>
                    <a:pt x="4729" y="7280"/>
                    <a:pt x="4996" y="7280"/>
                  </a:cubicBezTo>
                  <a:cubicBezTo>
                    <a:pt x="5425" y="7280"/>
                    <a:pt x="5764" y="6924"/>
                    <a:pt x="5764" y="6495"/>
                  </a:cubicBezTo>
                  <a:cubicBezTo>
                    <a:pt x="5764" y="6067"/>
                    <a:pt x="5425" y="5728"/>
                    <a:pt x="4996" y="5728"/>
                  </a:cubicBezTo>
                  <a:cubicBezTo>
                    <a:pt x="4747" y="5728"/>
                    <a:pt x="4533" y="5514"/>
                    <a:pt x="4533" y="5264"/>
                  </a:cubicBezTo>
                  <a:cubicBezTo>
                    <a:pt x="4533" y="5014"/>
                    <a:pt x="4747" y="4800"/>
                    <a:pt x="4996" y="4800"/>
                  </a:cubicBezTo>
                  <a:cubicBezTo>
                    <a:pt x="5425" y="4800"/>
                    <a:pt x="5764" y="4461"/>
                    <a:pt x="5764" y="4033"/>
                  </a:cubicBezTo>
                  <a:cubicBezTo>
                    <a:pt x="5764" y="3605"/>
                    <a:pt x="5425" y="3266"/>
                    <a:pt x="4996" y="3266"/>
                  </a:cubicBezTo>
                  <a:cubicBezTo>
                    <a:pt x="4729" y="3266"/>
                    <a:pt x="4515" y="3034"/>
                    <a:pt x="4533" y="2748"/>
                  </a:cubicBezTo>
                  <a:cubicBezTo>
                    <a:pt x="4550" y="2516"/>
                    <a:pt x="4764" y="2338"/>
                    <a:pt x="5014" y="2338"/>
                  </a:cubicBezTo>
                  <a:close/>
                  <a:moveTo>
                    <a:pt x="6852" y="1089"/>
                  </a:moveTo>
                  <a:cubicBezTo>
                    <a:pt x="6763" y="1232"/>
                    <a:pt x="6691" y="1392"/>
                    <a:pt x="6691" y="1553"/>
                  </a:cubicBezTo>
                  <a:cubicBezTo>
                    <a:pt x="6691" y="1981"/>
                    <a:pt x="7048" y="2338"/>
                    <a:pt x="7477" y="2338"/>
                  </a:cubicBezTo>
                  <a:cubicBezTo>
                    <a:pt x="7726" y="2338"/>
                    <a:pt x="7940" y="2534"/>
                    <a:pt x="7940" y="2802"/>
                  </a:cubicBezTo>
                  <a:cubicBezTo>
                    <a:pt x="7940" y="3052"/>
                    <a:pt x="7726" y="3266"/>
                    <a:pt x="7477" y="3266"/>
                  </a:cubicBezTo>
                  <a:cubicBezTo>
                    <a:pt x="7048" y="3266"/>
                    <a:pt x="6691" y="3605"/>
                    <a:pt x="6691" y="4033"/>
                  </a:cubicBezTo>
                  <a:cubicBezTo>
                    <a:pt x="6691" y="4461"/>
                    <a:pt x="7048" y="4800"/>
                    <a:pt x="7477" y="4800"/>
                  </a:cubicBezTo>
                  <a:cubicBezTo>
                    <a:pt x="7726" y="4800"/>
                    <a:pt x="7940" y="5014"/>
                    <a:pt x="7940" y="5264"/>
                  </a:cubicBezTo>
                  <a:cubicBezTo>
                    <a:pt x="7940" y="5514"/>
                    <a:pt x="7726" y="5728"/>
                    <a:pt x="7477" y="5728"/>
                  </a:cubicBezTo>
                  <a:cubicBezTo>
                    <a:pt x="7048" y="5728"/>
                    <a:pt x="6691" y="6067"/>
                    <a:pt x="6691" y="6495"/>
                  </a:cubicBezTo>
                  <a:cubicBezTo>
                    <a:pt x="6691" y="6924"/>
                    <a:pt x="7048" y="7280"/>
                    <a:pt x="7477" y="7280"/>
                  </a:cubicBezTo>
                  <a:cubicBezTo>
                    <a:pt x="7726" y="7280"/>
                    <a:pt x="7940" y="7477"/>
                    <a:pt x="7940" y="7744"/>
                  </a:cubicBezTo>
                  <a:cubicBezTo>
                    <a:pt x="7940" y="7994"/>
                    <a:pt x="7726" y="8208"/>
                    <a:pt x="7477" y="8208"/>
                  </a:cubicBezTo>
                  <a:cubicBezTo>
                    <a:pt x="7048" y="8208"/>
                    <a:pt x="6691" y="8547"/>
                    <a:pt x="6691" y="8975"/>
                  </a:cubicBezTo>
                  <a:cubicBezTo>
                    <a:pt x="6691" y="9154"/>
                    <a:pt x="6763" y="9314"/>
                    <a:pt x="6852" y="9439"/>
                  </a:cubicBezTo>
                  <a:cubicBezTo>
                    <a:pt x="6602" y="9439"/>
                    <a:pt x="6388" y="9225"/>
                    <a:pt x="6388" y="8975"/>
                  </a:cubicBezTo>
                  <a:lnTo>
                    <a:pt x="6388" y="1553"/>
                  </a:lnTo>
                  <a:cubicBezTo>
                    <a:pt x="6388" y="1303"/>
                    <a:pt x="6602" y="1089"/>
                    <a:pt x="6852" y="1089"/>
                  </a:cubicBezTo>
                  <a:close/>
                  <a:moveTo>
                    <a:pt x="8547" y="1089"/>
                  </a:moveTo>
                  <a:lnTo>
                    <a:pt x="8547" y="9439"/>
                  </a:lnTo>
                  <a:lnTo>
                    <a:pt x="7477" y="9439"/>
                  </a:lnTo>
                  <a:cubicBezTo>
                    <a:pt x="7245" y="9439"/>
                    <a:pt x="7031" y="9261"/>
                    <a:pt x="7013" y="9011"/>
                  </a:cubicBezTo>
                  <a:cubicBezTo>
                    <a:pt x="6977" y="8743"/>
                    <a:pt x="7191" y="8512"/>
                    <a:pt x="7477" y="8512"/>
                  </a:cubicBezTo>
                  <a:cubicBezTo>
                    <a:pt x="7887" y="8512"/>
                    <a:pt x="8244" y="8173"/>
                    <a:pt x="8244" y="7744"/>
                  </a:cubicBezTo>
                  <a:cubicBezTo>
                    <a:pt x="8244" y="7316"/>
                    <a:pt x="7887" y="6959"/>
                    <a:pt x="7477" y="6959"/>
                  </a:cubicBezTo>
                  <a:cubicBezTo>
                    <a:pt x="7209" y="6959"/>
                    <a:pt x="7013" y="6763"/>
                    <a:pt x="7013" y="6495"/>
                  </a:cubicBezTo>
                  <a:cubicBezTo>
                    <a:pt x="7013" y="6246"/>
                    <a:pt x="7209" y="6031"/>
                    <a:pt x="7477" y="6031"/>
                  </a:cubicBezTo>
                  <a:cubicBezTo>
                    <a:pt x="7887" y="6031"/>
                    <a:pt x="8244" y="5692"/>
                    <a:pt x="8244" y="5264"/>
                  </a:cubicBezTo>
                  <a:cubicBezTo>
                    <a:pt x="8244" y="4836"/>
                    <a:pt x="7887" y="4497"/>
                    <a:pt x="7477" y="4497"/>
                  </a:cubicBezTo>
                  <a:cubicBezTo>
                    <a:pt x="7209" y="4497"/>
                    <a:pt x="7013" y="4283"/>
                    <a:pt x="7013" y="4033"/>
                  </a:cubicBezTo>
                  <a:cubicBezTo>
                    <a:pt x="7013" y="3783"/>
                    <a:pt x="7209" y="3569"/>
                    <a:pt x="7477" y="3569"/>
                  </a:cubicBezTo>
                  <a:cubicBezTo>
                    <a:pt x="7887" y="3569"/>
                    <a:pt x="8244" y="3212"/>
                    <a:pt x="8244" y="2802"/>
                  </a:cubicBezTo>
                  <a:cubicBezTo>
                    <a:pt x="8244" y="2374"/>
                    <a:pt x="7887" y="2017"/>
                    <a:pt x="7477" y="2017"/>
                  </a:cubicBezTo>
                  <a:cubicBezTo>
                    <a:pt x="7191" y="2017"/>
                    <a:pt x="6977" y="1785"/>
                    <a:pt x="7013" y="1517"/>
                  </a:cubicBezTo>
                  <a:cubicBezTo>
                    <a:pt x="7031" y="1267"/>
                    <a:pt x="7245" y="1089"/>
                    <a:pt x="7477" y="1089"/>
                  </a:cubicBezTo>
                  <a:close/>
                  <a:moveTo>
                    <a:pt x="9314" y="304"/>
                  </a:moveTo>
                  <a:cubicBezTo>
                    <a:pt x="9404" y="304"/>
                    <a:pt x="9475" y="375"/>
                    <a:pt x="9475" y="465"/>
                  </a:cubicBezTo>
                  <a:lnTo>
                    <a:pt x="9475" y="10082"/>
                  </a:lnTo>
                  <a:cubicBezTo>
                    <a:pt x="9475" y="10171"/>
                    <a:pt x="9404" y="10242"/>
                    <a:pt x="9314" y="10242"/>
                  </a:cubicBezTo>
                  <a:lnTo>
                    <a:pt x="8850" y="10242"/>
                  </a:lnTo>
                  <a:lnTo>
                    <a:pt x="8850" y="304"/>
                  </a:lnTo>
                  <a:close/>
                  <a:moveTo>
                    <a:pt x="8547" y="1"/>
                  </a:moveTo>
                  <a:lnTo>
                    <a:pt x="8547" y="786"/>
                  </a:lnTo>
                  <a:lnTo>
                    <a:pt x="6852" y="786"/>
                  </a:lnTo>
                  <a:cubicBezTo>
                    <a:pt x="6424" y="786"/>
                    <a:pt x="6085" y="1125"/>
                    <a:pt x="6085" y="1553"/>
                  </a:cubicBezTo>
                  <a:lnTo>
                    <a:pt x="6085" y="2017"/>
                  </a:lnTo>
                  <a:lnTo>
                    <a:pt x="4372" y="2017"/>
                  </a:lnTo>
                  <a:cubicBezTo>
                    <a:pt x="3944" y="2017"/>
                    <a:pt x="3605" y="2374"/>
                    <a:pt x="3605" y="2802"/>
                  </a:cubicBezTo>
                  <a:lnTo>
                    <a:pt x="3605" y="4658"/>
                  </a:lnTo>
                  <a:lnTo>
                    <a:pt x="2374" y="4658"/>
                  </a:lnTo>
                  <a:lnTo>
                    <a:pt x="2374" y="5104"/>
                  </a:lnTo>
                  <a:lnTo>
                    <a:pt x="1856" y="5104"/>
                  </a:lnTo>
                  <a:cubicBezTo>
                    <a:pt x="1785" y="4747"/>
                    <a:pt x="1499" y="4515"/>
                    <a:pt x="1053" y="4515"/>
                  </a:cubicBezTo>
                  <a:cubicBezTo>
                    <a:pt x="625" y="4515"/>
                    <a:pt x="250" y="4765"/>
                    <a:pt x="36" y="5193"/>
                  </a:cubicBezTo>
                  <a:lnTo>
                    <a:pt x="1" y="5264"/>
                  </a:lnTo>
                  <a:lnTo>
                    <a:pt x="36" y="5336"/>
                  </a:lnTo>
                  <a:cubicBezTo>
                    <a:pt x="250" y="5764"/>
                    <a:pt x="625" y="6014"/>
                    <a:pt x="1053" y="6014"/>
                  </a:cubicBezTo>
                  <a:cubicBezTo>
                    <a:pt x="1499" y="6014"/>
                    <a:pt x="1785" y="5782"/>
                    <a:pt x="1856" y="5425"/>
                  </a:cubicBezTo>
                  <a:lnTo>
                    <a:pt x="2374" y="5425"/>
                  </a:lnTo>
                  <a:lnTo>
                    <a:pt x="2374" y="5889"/>
                  </a:lnTo>
                  <a:lnTo>
                    <a:pt x="3605" y="5889"/>
                  </a:lnTo>
                  <a:lnTo>
                    <a:pt x="3605" y="6977"/>
                  </a:lnTo>
                  <a:lnTo>
                    <a:pt x="3908" y="6977"/>
                  </a:lnTo>
                  <a:lnTo>
                    <a:pt x="3908" y="2802"/>
                  </a:lnTo>
                  <a:cubicBezTo>
                    <a:pt x="3908" y="2534"/>
                    <a:pt x="4122" y="2338"/>
                    <a:pt x="4372" y="2338"/>
                  </a:cubicBezTo>
                  <a:cubicBezTo>
                    <a:pt x="4283" y="2463"/>
                    <a:pt x="4229" y="2623"/>
                    <a:pt x="4229" y="2802"/>
                  </a:cubicBezTo>
                  <a:cubicBezTo>
                    <a:pt x="4229" y="3230"/>
                    <a:pt x="4568" y="3569"/>
                    <a:pt x="4996" y="3569"/>
                  </a:cubicBezTo>
                  <a:cubicBezTo>
                    <a:pt x="5246" y="3569"/>
                    <a:pt x="5460" y="3783"/>
                    <a:pt x="5460" y="4033"/>
                  </a:cubicBezTo>
                  <a:cubicBezTo>
                    <a:pt x="5460" y="4301"/>
                    <a:pt x="5246" y="4497"/>
                    <a:pt x="4996" y="4497"/>
                  </a:cubicBezTo>
                  <a:cubicBezTo>
                    <a:pt x="4568" y="4497"/>
                    <a:pt x="4229" y="4854"/>
                    <a:pt x="4229" y="5282"/>
                  </a:cubicBezTo>
                  <a:cubicBezTo>
                    <a:pt x="4229" y="5710"/>
                    <a:pt x="4568" y="6049"/>
                    <a:pt x="4996" y="6049"/>
                  </a:cubicBezTo>
                  <a:cubicBezTo>
                    <a:pt x="5246" y="6049"/>
                    <a:pt x="5460" y="6263"/>
                    <a:pt x="5460" y="6513"/>
                  </a:cubicBezTo>
                  <a:cubicBezTo>
                    <a:pt x="5460" y="6781"/>
                    <a:pt x="5246" y="6977"/>
                    <a:pt x="4996" y="6977"/>
                  </a:cubicBezTo>
                  <a:cubicBezTo>
                    <a:pt x="4568" y="6977"/>
                    <a:pt x="4229" y="7334"/>
                    <a:pt x="4229" y="7762"/>
                  </a:cubicBezTo>
                  <a:cubicBezTo>
                    <a:pt x="4229" y="7923"/>
                    <a:pt x="4283" y="8083"/>
                    <a:pt x="4372" y="8226"/>
                  </a:cubicBezTo>
                  <a:cubicBezTo>
                    <a:pt x="4122" y="8226"/>
                    <a:pt x="3908" y="8012"/>
                    <a:pt x="3908" y="7762"/>
                  </a:cubicBezTo>
                  <a:lnTo>
                    <a:pt x="3908" y="7298"/>
                  </a:lnTo>
                  <a:lnTo>
                    <a:pt x="3605" y="7298"/>
                  </a:lnTo>
                  <a:lnTo>
                    <a:pt x="3605" y="7762"/>
                  </a:lnTo>
                  <a:cubicBezTo>
                    <a:pt x="3605" y="8190"/>
                    <a:pt x="3962" y="8529"/>
                    <a:pt x="4372" y="8529"/>
                  </a:cubicBezTo>
                  <a:lnTo>
                    <a:pt x="6085" y="8529"/>
                  </a:lnTo>
                  <a:lnTo>
                    <a:pt x="6085" y="8975"/>
                  </a:lnTo>
                  <a:cubicBezTo>
                    <a:pt x="6085" y="9404"/>
                    <a:pt x="6424" y="9743"/>
                    <a:pt x="6852" y="9743"/>
                  </a:cubicBezTo>
                  <a:lnTo>
                    <a:pt x="8547" y="9743"/>
                  </a:lnTo>
                  <a:lnTo>
                    <a:pt x="8547" y="10546"/>
                  </a:lnTo>
                  <a:lnTo>
                    <a:pt x="9314" y="10546"/>
                  </a:lnTo>
                  <a:cubicBezTo>
                    <a:pt x="9582" y="10546"/>
                    <a:pt x="9778" y="10349"/>
                    <a:pt x="9778" y="10082"/>
                  </a:cubicBezTo>
                  <a:lnTo>
                    <a:pt x="9778" y="9582"/>
                  </a:lnTo>
                  <a:cubicBezTo>
                    <a:pt x="10135" y="9511"/>
                    <a:pt x="10403" y="9207"/>
                    <a:pt x="10403" y="8833"/>
                  </a:cubicBezTo>
                  <a:lnTo>
                    <a:pt x="10403" y="3105"/>
                  </a:lnTo>
                  <a:lnTo>
                    <a:pt x="10099" y="3105"/>
                  </a:lnTo>
                  <a:lnTo>
                    <a:pt x="10099" y="8833"/>
                  </a:lnTo>
                  <a:cubicBezTo>
                    <a:pt x="10099" y="9029"/>
                    <a:pt x="9975" y="9207"/>
                    <a:pt x="9778" y="9261"/>
                  </a:cubicBezTo>
                  <a:lnTo>
                    <a:pt x="9778" y="1285"/>
                  </a:lnTo>
                  <a:cubicBezTo>
                    <a:pt x="9975" y="1357"/>
                    <a:pt x="10099" y="1517"/>
                    <a:pt x="10099" y="1731"/>
                  </a:cubicBezTo>
                  <a:lnTo>
                    <a:pt x="10099" y="2195"/>
                  </a:lnTo>
                  <a:lnTo>
                    <a:pt x="10403" y="2195"/>
                  </a:lnTo>
                  <a:lnTo>
                    <a:pt x="10403" y="1731"/>
                  </a:lnTo>
                  <a:cubicBezTo>
                    <a:pt x="10403" y="1357"/>
                    <a:pt x="10135" y="1035"/>
                    <a:pt x="9778" y="964"/>
                  </a:cubicBezTo>
                  <a:lnTo>
                    <a:pt x="9778" y="465"/>
                  </a:lnTo>
                  <a:cubicBezTo>
                    <a:pt x="9778" y="215"/>
                    <a:pt x="9582" y="1"/>
                    <a:pt x="931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3" name="Google Shape;4723;p68"/>
          <p:cNvGrpSpPr/>
          <p:nvPr/>
        </p:nvGrpSpPr>
        <p:grpSpPr>
          <a:xfrm>
            <a:off x="7320278" y="8266158"/>
            <a:ext cx="608975" cy="592460"/>
            <a:chOff x="4859291" y="12699400"/>
            <a:chExt cx="618312" cy="601544"/>
          </a:xfrm>
        </p:grpSpPr>
        <p:sp>
          <p:nvSpPr>
            <p:cNvPr id="4724" name="Google Shape;4724;p68"/>
            <p:cNvSpPr/>
            <p:nvPr/>
          </p:nvSpPr>
          <p:spPr>
            <a:xfrm rot="5400000">
              <a:off x="5140715" y="12715113"/>
              <a:ext cx="54409" cy="54409"/>
            </a:xfrm>
            <a:custGeom>
              <a:rect b="b" l="l" r="r" t="t"/>
              <a:pathLst>
                <a:path extrusionOk="0" h="928" w="928">
                  <a:moveTo>
                    <a:pt x="464" y="0"/>
                  </a:moveTo>
                  <a:cubicBezTo>
                    <a:pt x="303" y="0"/>
                    <a:pt x="143" y="89"/>
                    <a:pt x="71" y="232"/>
                  </a:cubicBezTo>
                  <a:cubicBezTo>
                    <a:pt x="54" y="232"/>
                    <a:pt x="54" y="232"/>
                    <a:pt x="54" y="250"/>
                  </a:cubicBezTo>
                  <a:cubicBezTo>
                    <a:pt x="54" y="268"/>
                    <a:pt x="36" y="303"/>
                    <a:pt x="18" y="321"/>
                  </a:cubicBezTo>
                  <a:cubicBezTo>
                    <a:pt x="18" y="339"/>
                    <a:pt x="18" y="339"/>
                    <a:pt x="18" y="357"/>
                  </a:cubicBezTo>
                  <a:cubicBezTo>
                    <a:pt x="0" y="393"/>
                    <a:pt x="0" y="428"/>
                    <a:pt x="0" y="464"/>
                  </a:cubicBezTo>
                  <a:cubicBezTo>
                    <a:pt x="0" y="464"/>
                    <a:pt x="0" y="464"/>
                    <a:pt x="0" y="482"/>
                  </a:cubicBezTo>
                  <a:cubicBezTo>
                    <a:pt x="0" y="518"/>
                    <a:pt x="18" y="535"/>
                    <a:pt x="18" y="571"/>
                  </a:cubicBezTo>
                  <a:cubicBezTo>
                    <a:pt x="18" y="571"/>
                    <a:pt x="18" y="589"/>
                    <a:pt x="18" y="589"/>
                  </a:cubicBezTo>
                  <a:cubicBezTo>
                    <a:pt x="36" y="625"/>
                    <a:pt x="54" y="642"/>
                    <a:pt x="54" y="678"/>
                  </a:cubicBezTo>
                  <a:cubicBezTo>
                    <a:pt x="71" y="678"/>
                    <a:pt x="71" y="696"/>
                    <a:pt x="71" y="696"/>
                  </a:cubicBezTo>
                  <a:cubicBezTo>
                    <a:pt x="89" y="732"/>
                    <a:pt x="107" y="750"/>
                    <a:pt x="125" y="767"/>
                  </a:cubicBezTo>
                  <a:cubicBezTo>
                    <a:pt x="125" y="785"/>
                    <a:pt x="143" y="785"/>
                    <a:pt x="143" y="785"/>
                  </a:cubicBezTo>
                  <a:cubicBezTo>
                    <a:pt x="161" y="803"/>
                    <a:pt x="196" y="821"/>
                    <a:pt x="214" y="857"/>
                  </a:cubicBezTo>
                  <a:cubicBezTo>
                    <a:pt x="232" y="857"/>
                    <a:pt x="232" y="857"/>
                    <a:pt x="250" y="874"/>
                  </a:cubicBezTo>
                  <a:cubicBezTo>
                    <a:pt x="268" y="874"/>
                    <a:pt x="286" y="892"/>
                    <a:pt x="321" y="892"/>
                  </a:cubicBezTo>
                  <a:cubicBezTo>
                    <a:pt x="321" y="892"/>
                    <a:pt x="339" y="910"/>
                    <a:pt x="357" y="910"/>
                  </a:cubicBezTo>
                  <a:cubicBezTo>
                    <a:pt x="393" y="910"/>
                    <a:pt x="428" y="928"/>
                    <a:pt x="464" y="928"/>
                  </a:cubicBezTo>
                  <a:cubicBezTo>
                    <a:pt x="500" y="928"/>
                    <a:pt x="535" y="910"/>
                    <a:pt x="571" y="910"/>
                  </a:cubicBezTo>
                  <a:cubicBezTo>
                    <a:pt x="589" y="910"/>
                    <a:pt x="607" y="892"/>
                    <a:pt x="625" y="892"/>
                  </a:cubicBezTo>
                  <a:cubicBezTo>
                    <a:pt x="642" y="892"/>
                    <a:pt x="660" y="874"/>
                    <a:pt x="678" y="874"/>
                  </a:cubicBezTo>
                  <a:cubicBezTo>
                    <a:pt x="696" y="857"/>
                    <a:pt x="714" y="857"/>
                    <a:pt x="714" y="857"/>
                  </a:cubicBezTo>
                  <a:cubicBezTo>
                    <a:pt x="749" y="821"/>
                    <a:pt x="767" y="803"/>
                    <a:pt x="803" y="785"/>
                  </a:cubicBezTo>
                  <a:cubicBezTo>
                    <a:pt x="803" y="785"/>
                    <a:pt x="803" y="785"/>
                    <a:pt x="803" y="767"/>
                  </a:cubicBezTo>
                  <a:cubicBezTo>
                    <a:pt x="821" y="750"/>
                    <a:pt x="839" y="732"/>
                    <a:pt x="857" y="696"/>
                  </a:cubicBezTo>
                  <a:cubicBezTo>
                    <a:pt x="874" y="696"/>
                    <a:pt x="874" y="678"/>
                    <a:pt x="874" y="678"/>
                  </a:cubicBezTo>
                  <a:cubicBezTo>
                    <a:pt x="892" y="642"/>
                    <a:pt x="892" y="625"/>
                    <a:pt x="910" y="589"/>
                  </a:cubicBezTo>
                  <a:cubicBezTo>
                    <a:pt x="910" y="589"/>
                    <a:pt x="910" y="571"/>
                    <a:pt x="910" y="571"/>
                  </a:cubicBezTo>
                  <a:cubicBezTo>
                    <a:pt x="928" y="535"/>
                    <a:pt x="928" y="518"/>
                    <a:pt x="928" y="482"/>
                  </a:cubicBezTo>
                  <a:cubicBezTo>
                    <a:pt x="928" y="464"/>
                    <a:pt x="928" y="464"/>
                    <a:pt x="928" y="464"/>
                  </a:cubicBezTo>
                  <a:cubicBezTo>
                    <a:pt x="928" y="428"/>
                    <a:pt x="928" y="393"/>
                    <a:pt x="910" y="357"/>
                  </a:cubicBezTo>
                  <a:cubicBezTo>
                    <a:pt x="910" y="339"/>
                    <a:pt x="910" y="339"/>
                    <a:pt x="910" y="321"/>
                  </a:cubicBezTo>
                  <a:cubicBezTo>
                    <a:pt x="892" y="303"/>
                    <a:pt x="892" y="268"/>
                    <a:pt x="874" y="250"/>
                  </a:cubicBezTo>
                  <a:cubicBezTo>
                    <a:pt x="874" y="232"/>
                    <a:pt x="874" y="232"/>
                    <a:pt x="874" y="232"/>
                  </a:cubicBezTo>
                  <a:cubicBezTo>
                    <a:pt x="785" y="89"/>
                    <a:pt x="642" y="0"/>
                    <a:pt x="4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8"/>
            <p:cNvSpPr/>
            <p:nvPr/>
          </p:nvSpPr>
          <p:spPr>
            <a:xfrm rot="5400000">
              <a:off x="4900977" y="12764890"/>
              <a:ext cx="91111" cy="73053"/>
            </a:xfrm>
            <a:custGeom>
              <a:rect b="b" l="l" r="r" t="t"/>
              <a:pathLst>
                <a:path extrusionOk="0" h="1246" w="1554">
                  <a:moveTo>
                    <a:pt x="996" y="1"/>
                  </a:moveTo>
                  <a:cubicBezTo>
                    <a:pt x="974" y="1"/>
                    <a:pt x="952" y="2"/>
                    <a:pt x="929" y="5"/>
                  </a:cubicBezTo>
                  <a:lnTo>
                    <a:pt x="625" y="59"/>
                  </a:lnTo>
                  <a:lnTo>
                    <a:pt x="1" y="166"/>
                  </a:lnTo>
                  <a:lnTo>
                    <a:pt x="1" y="630"/>
                  </a:lnTo>
                  <a:lnTo>
                    <a:pt x="1" y="1094"/>
                  </a:lnTo>
                  <a:lnTo>
                    <a:pt x="625" y="1201"/>
                  </a:lnTo>
                  <a:lnTo>
                    <a:pt x="929" y="1236"/>
                  </a:lnTo>
                  <a:cubicBezTo>
                    <a:pt x="960" y="1243"/>
                    <a:pt x="990" y="1246"/>
                    <a:pt x="1020" y="1246"/>
                  </a:cubicBezTo>
                  <a:cubicBezTo>
                    <a:pt x="1317" y="1246"/>
                    <a:pt x="1553" y="938"/>
                    <a:pt x="1553" y="630"/>
                  </a:cubicBezTo>
                  <a:cubicBezTo>
                    <a:pt x="1553" y="576"/>
                    <a:pt x="1553" y="540"/>
                    <a:pt x="1535" y="505"/>
                  </a:cubicBezTo>
                  <a:cubicBezTo>
                    <a:pt x="1535" y="487"/>
                    <a:pt x="1535" y="469"/>
                    <a:pt x="1518" y="469"/>
                  </a:cubicBezTo>
                  <a:cubicBezTo>
                    <a:pt x="1518" y="433"/>
                    <a:pt x="1518" y="416"/>
                    <a:pt x="1500" y="398"/>
                  </a:cubicBezTo>
                  <a:cubicBezTo>
                    <a:pt x="1418" y="169"/>
                    <a:pt x="1232" y="1"/>
                    <a:pt x="9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8"/>
            <p:cNvSpPr/>
            <p:nvPr/>
          </p:nvSpPr>
          <p:spPr>
            <a:xfrm rot="5400000">
              <a:off x="4907895" y="12730239"/>
              <a:ext cx="522100" cy="600547"/>
            </a:xfrm>
            <a:custGeom>
              <a:rect b="b" l="l" r="r" t="t"/>
              <a:pathLst>
                <a:path extrusionOk="0" h="10243" w="8905">
                  <a:moveTo>
                    <a:pt x="2856" y="0"/>
                  </a:moveTo>
                  <a:cubicBezTo>
                    <a:pt x="2695" y="0"/>
                    <a:pt x="2552" y="143"/>
                    <a:pt x="2552" y="322"/>
                  </a:cubicBezTo>
                  <a:lnTo>
                    <a:pt x="2552" y="732"/>
                  </a:lnTo>
                  <a:cubicBezTo>
                    <a:pt x="2213" y="732"/>
                    <a:pt x="1928" y="1000"/>
                    <a:pt x="1928" y="1356"/>
                  </a:cubicBezTo>
                  <a:cubicBezTo>
                    <a:pt x="1928" y="1695"/>
                    <a:pt x="2213" y="1963"/>
                    <a:pt x="2552" y="1963"/>
                  </a:cubicBezTo>
                  <a:lnTo>
                    <a:pt x="2552" y="2588"/>
                  </a:lnTo>
                  <a:cubicBezTo>
                    <a:pt x="2213" y="2588"/>
                    <a:pt x="1928" y="2855"/>
                    <a:pt x="1928" y="3194"/>
                  </a:cubicBezTo>
                  <a:cubicBezTo>
                    <a:pt x="947" y="3194"/>
                    <a:pt x="126" y="3944"/>
                    <a:pt x="19" y="4907"/>
                  </a:cubicBezTo>
                  <a:cubicBezTo>
                    <a:pt x="1" y="4978"/>
                    <a:pt x="1" y="5068"/>
                    <a:pt x="1" y="5139"/>
                  </a:cubicBezTo>
                  <a:cubicBezTo>
                    <a:pt x="1" y="6192"/>
                    <a:pt x="875" y="7066"/>
                    <a:pt x="1928" y="7066"/>
                  </a:cubicBezTo>
                  <a:cubicBezTo>
                    <a:pt x="1928" y="7405"/>
                    <a:pt x="2213" y="7691"/>
                    <a:pt x="2552" y="7691"/>
                  </a:cubicBezTo>
                  <a:lnTo>
                    <a:pt x="2552" y="8297"/>
                  </a:lnTo>
                  <a:cubicBezTo>
                    <a:pt x="2213" y="8297"/>
                    <a:pt x="1928" y="8583"/>
                    <a:pt x="1928" y="8922"/>
                  </a:cubicBezTo>
                  <a:cubicBezTo>
                    <a:pt x="1928" y="9261"/>
                    <a:pt x="2213" y="9528"/>
                    <a:pt x="2552" y="9528"/>
                  </a:cubicBezTo>
                  <a:lnTo>
                    <a:pt x="2552" y="9939"/>
                  </a:lnTo>
                  <a:cubicBezTo>
                    <a:pt x="2552" y="10099"/>
                    <a:pt x="2695" y="10242"/>
                    <a:pt x="2856" y="10242"/>
                  </a:cubicBezTo>
                  <a:lnTo>
                    <a:pt x="4105" y="10242"/>
                  </a:lnTo>
                  <a:cubicBezTo>
                    <a:pt x="4140" y="10242"/>
                    <a:pt x="4158" y="10242"/>
                    <a:pt x="4194" y="10224"/>
                  </a:cubicBezTo>
                  <a:cubicBezTo>
                    <a:pt x="4372" y="10135"/>
                    <a:pt x="4533" y="9832"/>
                    <a:pt x="4622" y="9439"/>
                  </a:cubicBezTo>
                  <a:cubicBezTo>
                    <a:pt x="4622" y="9457"/>
                    <a:pt x="4622" y="9457"/>
                    <a:pt x="4622" y="9457"/>
                  </a:cubicBezTo>
                  <a:cubicBezTo>
                    <a:pt x="4729" y="8957"/>
                    <a:pt x="4747" y="8333"/>
                    <a:pt x="4586" y="7905"/>
                  </a:cubicBezTo>
                  <a:cubicBezTo>
                    <a:pt x="4997" y="7262"/>
                    <a:pt x="5140" y="6263"/>
                    <a:pt x="4961" y="5478"/>
                  </a:cubicBezTo>
                  <a:lnTo>
                    <a:pt x="4961" y="5478"/>
                  </a:lnTo>
                  <a:lnTo>
                    <a:pt x="8280" y="5746"/>
                  </a:lnTo>
                  <a:lnTo>
                    <a:pt x="8280" y="6602"/>
                  </a:lnTo>
                  <a:lnTo>
                    <a:pt x="8280" y="7066"/>
                  </a:lnTo>
                  <a:cubicBezTo>
                    <a:pt x="8280" y="7405"/>
                    <a:pt x="8565" y="7691"/>
                    <a:pt x="8904" y="7691"/>
                  </a:cubicBezTo>
                  <a:lnTo>
                    <a:pt x="8904" y="7227"/>
                  </a:lnTo>
                  <a:lnTo>
                    <a:pt x="8904" y="2588"/>
                  </a:lnTo>
                  <a:cubicBezTo>
                    <a:pt x="8565" y="2588"/>
                    <a:pt x="8280" y="2855"/>
                    <a:pt x="8280" y="3194"/>
                  </a:cubicBezTo>
                  <a:lnTo>
                    <a:pt x="8280" y="4515"/>
                  </a:lnTo>
                  <a:lnTo>
                    <a:pt x="4961" y="4800"/>
                  </a:lnTo>
                  <a:cubicBezTo>
                    <a:pt x="5140" y="3997"/>
                    <a:pt x="4997" y="2980"/>
                    <a:pt x="4586" y="2338"/>
                  </a:cubicBezTo>
                  <a:cubicBezTo>
                    <a:pt x="4890" y="1553"/>
                    <a:pt x="4569" y="0"/>
                    <a:pt x="41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8"/>
            <p:cNvSpPr/>
            <p:nvPr/>
          </p:nvSpPr>
          <p:spPr>
            <a:xfrm rot="5400000">
              <a:off x="5344747" y="12764890"/>
              <a:ext cx="91111" cy="73053"/>
            </a:xfrm>
            <a:custGeom>
              <a:rect b="b" l="l" r="r" t="t"/>
              <a:pathLst>
                <a:path extrusionOk="0" h="1246" w="1554">
                  <a:moveTo>
                    <a:pt x="1017" y="0"/>
                  </a:moveTo>
                  <a:cubicBezTo>
                    <a:pt x="988" y="0"/>
                    <a:pt x="959" y="3"/>
                    <a:pt x="929" y="9"/>
                  </a:cubicBezTo>
                  <a:lnTo>
                    <a:pt x="625" y="62"/>
                  </a:lnTo>
                  <a:lnTo>
                    <a:pt x="1" y="169"/>
                  </a:lnTo>
                  <a:lnTo>
                    <a:pt x="1" y="633"/>
                  </a:lnTo>
                  <a:lnTo>
                    <a:pt x="1" y="1097"/>
                  </a:lnTo>
                  <a:lnTo>
                    <a:pt x="625" y="1187"/>
                  </a:lnTo>
                  <a:lnTo>
                    <a:pt x="929" y="1240"/>
                  </a:lnTo>
                  <a:cubicBezTo>
                    <a:pt x="954" y="1244"/>
                    <a:pt x="979" y="1246"/>
                    <a:pt x="1003" y="1246"/>
                  </a:cubicBezTo>
                  <a:cubicBezTo>
                    <a:pt x="1308" y="1246"/>
                    <a:pt x="1553" y="947"/>
                    <a:pt x="1553" y="633"/>
                  </a:cubicBezTo>
                  <a:cubicBezTo>
                    <a:pt x="1553" y="580"/>
                    <a:pt x="1553" y="544"/>
                    <a:pt x="1535" y="508"/>
                  </a:cubicBezTo>
                  <a:cubicBezTo>
                    <a:pt x="1535" y="491"/>
                    <a:pt x="1535" y="473"/>
                    <a:pt x="1518" y="455"/>
                  </a:cubicBezTo>
                  <a:cubicBezTo>
                    <a:pt x="1518" y="437"/>
                    <a:pt x="1518" y="419"/>
                    <a:pt x="1500" y="401"/>
                  </a:cubicBezTo>
                  <a:cubicBezTo>
                    <a:pt x="1421" y="180"/>
                    <a:pt x="1243" y="0"/>
                    <a:pt x="10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8"/>
            <p:cNvSpPr/>
            <p:nvPr/>
          </p:nvSpPr>
          <p:spPr>
            <a:xfrm rot="5400000">
              <a:off x="4867675" y="12691016"/>
              <a:ext cx="601544" cy="618312"/>
            </a:xfrm>
            <a:custGeom>
              <a:rect b="b" l="l" r="r" t="t"/>
              <a:pathLst>
                <a:path extrusionOk="0" h="10546" w="10260">
                  <a:moveTo>
                    <a:pt x="1428" y="1107"/>
                  </a:moveTo>
                  <a:lnTo>
                    <a:pt x="1428" y="1874"/>
                  </a:lnTo>
                  <a:lnTo>
                    <a:pt x="1107" y="1821"/>
                  </a:lnTo>
                  <a:lnTo>
                    <a:pt x="1107" y="1160"/>
                  </a:lnTo>
                  <a:lnTo>
                    <a:pt x="1428" y="1107"/>
                  </a:lnTo>
                  <a:close/>
                  <a:moveTo>
                    <a:pt x="3587" y="1053"/>
                  </a:moveTo>
                  <a:lnTo>
                    <a:pt x="3587" y="1928"/>
                  </a:lnTo>
                  <a:cubicBezTo>
                    <a:pt x="3408" y="1856"/>
                    <a:pt x="3283" y="1696"/>
                    <a:pt x="3283" y="1499"/>
                  </a:cubicBezTo>
                  <a:cubicBezTo>
                    <a:pt x="3283" y="1285"/>
                    <a:pt x="3408" y="1125"/>
                    <a:pt x="3587" y="1053"/>
                  </a:cubicBezTo>
                  <a:close/>
                  <a:moveTo>
                    <a:pt x="1952" y="1014"/>
                  </a:moveTo>
                  <a:cubicBezTo>
                    <a:pt x="2044" y="1014"/>
                    <a:pt x="2131" y="1060"/>
                    <a:pt x="2177" y="1107"/>
                  </a:cubicBezTo>
                  <a:cubicBezTo>
                    <a:pt x="2284" y="1196"/>
                    <a:pt x="2356" y="1339"/>
                    <a:pt x="2356" y="1499"/>
                  </a:cubicBezTo>
                  <a:cubicBezTo>
                    <a:pt x="2356" y="1642"/>
                    <a:pt x="2284" y="1785"/>
                    <a:pt x="2177" y="1874"/>
                  </a:cubicBezTo>
                  <a:cubicBezTo>
                    <a:pt x="2131" y="1920"/>
                    <a:pt x="2044" y="1967"/>
                    <a:pt x="1952" y="1967"/>
                  </a:cubicBezTo>
                  <a:cubicBezTo>
                    <a:pt x="1938" y="1967"/>
                    <a:pt x="1924" y="1966"/>
                    <a:pt x="1910" y="1963"/>
                  </a:cubicBezTo>
                  <a:lnTo>
                    <a:pt x="1731" y="1928"/>
                  </a:lnTo>
                  <a:lnTo>
                    <a:pt x="1731" y="1053"/>
                  </a:lnTo>
                  <a:lnTo>
                    <a:pt x="1910" y="1018"/>
                  </a:lnTo>
                  <a:cubicBezTo>
                    <a:pt x="1924" y="1015"/>
                    <a:pt x="1938" y="1014"/>
                    <a:pt x="1952" y="1014"/>
                  </a:cubicBezTo>
                  <a:close/>
                  <a:moveTo>
                    <a:pt x="732" y="4961"/>
                  </a:moveTo>
                  <a:cubicBezTo>
                    <a:pt x="910" y="4961"/>
                    <a:pt x="1035" y="5104"/>
                    <a:pt x="1035" y="5282"/>
                  </a:cubicBezTo>
                  <a:cubicBezTo>
                    <a:pt x="1035" y="5443"/>
                    <a:pt x="910" y="5585"/>
                    <a:pt x="732" y="5585"/>
                  </a:cubicBezTo>
                  <a:cubicBezTo>
                    <a:pt x="571" y="5585"/>
                    <a:pt x="429" y="5443"/>
                    <a:pt x="429" y="5282"/>
                  </a:cubicBezTo>
                  <a:cubicBezTo>
                    <a:pt x="429" y="5104"/>
                    <a:pt x="571" y="4961"/>
                    <a:pt x="732" y="4961"/>
                  </a:cubicBezTo>
                  <a:close/>
                  <a:moveTo>
                    <a:pt x="9332" y="4818"/>
                  </a:moveTo>
                  <a:lnTo>
                    <a:pt x="9332" y="5728"/>
                  </a:lnTo>
                  <a:lnTo>
                    <a:pt x="6281" y="5478"/>
                  </a:lnTo>
                  <a:cubicBezTo>
                    <a:pt x="6263" y="5407"/>
                    <a:pt x="6245" y="5336"/>
                    <a:pt x="6228" y="5282"/>
                  </a:cubicBezTo>
                  <a:cubicBezTo>
                    <a:pt x="6245" y="5211"/>
                    <a:pt x="6263" y="5139"/>
                    <a:pt x="6281" y="5086"/>
                  </a:cubicBezTo>
                  <a:lnTo>
                    <a:pt x="9332" y="4818"/>
                  </a:lnTo>
                  <a:close/>
                  <a:moveTo>
                    <a:pt x="3587" y="2909"/>
                  </a:moveTo>
                  <a:lnTo>
                    <a:pt x="3587" y="7637"/>
                  </a:lnTo>
                  <a:cubicBezTo>
                    <a:pt x="3408" y="7584"/>
                    <a:pt x="3283" y="7405"/>
                    <a:pt x="3283" y="7209"/>
                  </a:cubicBezTo>
                  <a:lnTo>
                    <a:pt x="3283" y="3337"/>
                  </a:lnTo>
                  <a:cubicBezTo>
                    <a:pt x="3283" y="3141"/>
                    <a:pt x="3408" y="2980"/>
                    <a:pt x="3587" y="2909"/>
                  </a:cubicBezTo>
                  <a:close/>
                  <a:moveTo>
                    <a:pt x="1428" y="8672"/>
                  </a:moveTo>
                  <a:lnTo>
                    <a:pt x="1428" y="9439"/>
                  </a:lnTo>
                  <a:lnTo>
                    <a:pt x="1107" y="9386"/>
                  </a:lnTo>
                  <a:lnTo>
                    <a:pt x="1107" y="8726"/>
                  </a:lnTo>
                  <a:lnTo>
                    <a:pt x="1428" y="8672"/>
                  </a:lnTo>
                  <a:close/>
                  <a:moveTo>
                    <a:pt x="3587" y="8619"/>
                  </a:moveTo>
                  <a:lnTo>
                    <a:pt x="3587" y="9493"/>
                  </a:lnTo>
                  <a:cubicBezTo>
                    <a:pt x="3408" y="9439"/>
                    <a:pt x="3283" y="9261"/>
                    <a:pt x="3283" y="9065"/>
                  </a:cubicBezTo>
                  <a:cubicBezTo>
                    <a:pt x="3283" y="8868"/>
                    <a:pt x="3408" y="8690"/>
                    <a:pt x="3587" y="8619"/>
                  </a:cubicBezTo>
                  <a:close/>
                  <a:moveTo>
                    <a:pt x="1953" y="8597"/>
                  </a:moveTo>
                  <a:cubicBezTo>
                    <a:pt x="2045" y="8597"/>
                    <a:pt x="2131" y="8641"/>
                    <a:pt x="2177" y="8672"/>
                  </a:cubicBezTo>
                  <a:cubicBezTo>
                    <a:pt x="2284" y="8761"/>
                    <a:pt x="2356" y="8922"/>
                    <a:pt x="2356" y="9065"/>
                  </a:cubicBezTo>
                  <a:cubicBezTo>
                    <a:pt x="2356" y="9207"/>
                    <a:pt x="2284" y="9350"/>
                    <a:pt x="2177" y="9439"/>
                  </a:cubicBezTo>
                  <a:cubicBezTo>
                    <a:pt x="2131" y="9486"/>
                    <a:pt x="2044" y="9532"/>
                    <a:pt x="1952" y="9532"/>
                  </a:cubicBezTo>
                  <a:cubicBezTo>
                    <a:pt x="1938" y="9532"/>
                    <a:pt x="1924" y="9531"/>
                    <a:pt x="1910" y="9529"/>
                  </a:cubicBezTo>
                  <a:lnTo>
                    <a:pt x="1731" y="9493"/>
                  </a:lnTo>
                  <a:lnTo>
                    <a:pt x="1731" y="8619"/>
                  </a:lnTo>
                  <a:lnTo>
                    <a:pt x="1910" y="8601"/>
                  </a:lnTo>
                  <a:cubicBezTo>
                    <a:pt x="1924" y="8598"/>
                    <a:pt x="1939" y="8597"/>
                    <a:pt x="1953" y="8597"/>
                  </a:cubicBezTo>
                  <a:close/>
                  <a:moveTo>
                    <a:pt x="5300" y="304"/>
                  </a:moveTo>
                  <a:cubicBezTo>
                    <a:pt x="5335" y="304"/>
                    <a:pt x="5389" y="357"/>
                    <a:pt x="5460" y="447"/>
                  </a:cubicBezTo>
                  <a:cubicBezTo>
                    <a:pt x="5710" y="821"/>
                    <a:pt x="5853" y="1749"/>
                    <a:pt x="5674" y="2356"/>
                  </a:cubicBezTo>
                  <a:lnTo>
                    <a:pt x="4854" y="2356"/>
                  </a:lnTo>
                  <a:lnTo>
                    <a:pt x="4854" y="2659"/>
                  </a:lnTo>
                  <a:lnTo>
                    <a:pt x="5728" y="2659"/>
                  </a:lnTo>
                  <a:cubicBezTo>
                    <a:pt x="6120" y="3337"/>
                    <a:pt x="6228" y="4372"/>
                    <a:pt x="5996" y="5139"/>
                  </a:cubicBezTo>
                  <a:lnTo>
                    <a:pt x="4675" y="5139"/>
                  </a:lnTo>
                  <a:lnTo>
                    <a:pt x="4675" y="5425"/>
                  </a:lnTo>
                  <a:lnTo>
                    <a:pt x="5996" y="5425"/>
                  </a:lnTo>
                  <a:cubicBezTo>
                    <a:pt x="6228" y="6174"/>
                    <a:pt x="6120" y="7227"/>
                    <a:pt x="5728" y="7887"/>
                  </a:cubicBezTo>
                  <a:lnTo>
                    <a:pt x="4854" y="7887"/>
                  </a:lnTo>
                  <a:lnTo>
                    <a:pt x="4854" y="8208"/>
                  </a:lnTo>
                  <a:lnTo>
                    <a:pt x="5674" y="8208"/>
                  </a:lnTo>
                  <a:cubicBezTo>
                    <a:pt x="5853" y="8797"/>
                    <a:pt x="5710" y="9725"/>
                    <a:pt x="5460" y="10117"/>
                  </a:cubicBezTo>
                  <a:cubicBezTo>
                    <a:pt x="5389" y="10189"/>
                    <a:pt x="5335" y="10242"/>
                    <a:pt x="5300" y="10242"/>
                  </a:cubicBezTo>
                  <a:lnTo>
                    <a:pt x="4069" y="10242"/>
                  </a:lnTo>
                  <a:cubicBezTo>
                    <a:pt x="3979" y="10242"/>
                    <a:pt x="3908" y="10171"/>
                    <a:pt x="3908" y="10082"/>
                  </a:cubicBezTo>
                  <a:lnTo>
                    <a:pt x="3908" y="465"/>
                  </a:lnTo>
                  <a:cubicBezTo>
                    <a:pt x="3908" y="375"/>
                    <a:pt x="3979" y="304"/>
                    <a:pt x="4069" y="304"/>
                  </a:cubicBezTo>
                  <a:close/>
                  <a:moveTo>
                    <a:pt x="4051" y="1"/>
                  </a:moveTo>
                  <a:cubicBezTo>
                    <a:pt x="3801" y="1"/>
                    <a:pt x="3587" y="215"/>
                    <a:pt x="3587" y="465"/>
                  </a:cubicBezTo>
                  <a:lnTo>
                    <a:pt x="3587" y="732"/>
                  </a:lnTo>
                  <a:cubicBezTo>
                    <a:pt x="3283" y="804"/>
                    <a:pt x="3052" y="1035"/>
                    <a:pt x="2980" y="1339"/>
                  </a:cubicBezTo>
                  <a:lnTo>
                    <a:pt x="2641" y="1339"/>
                  </a:lnTo>
                  <a:cubicBezTo>
                    <a:pt x="2605" y="1160"/>
                    <a:pt x="2516" y="1000"/>
                    <a:pt x="2374" y="875"/>
                  </a:cubicBezTo>
                  <a:cubicBezTo>
                    <a:pt x="2246" y="775"/>
                    <a:pt x="2107" y="721"/>
                    <a:pt x="1965" y="721"/>
                  </a:cubicBezTo>
                  <a:cubicBezTo>
                    <a:pt x="1929" y="721"/>
                    <a:pt x="1892" y="725"/>
                    <a:pt x="1856" y="732"/>
                  </a:cubicBezTo>
                  <a:lnTo>
                    <a:pt x="803" y="911"/>
                  </a:lnTo>
                  <a:lnTo>
                    <a:pt x="803" y="2088"/>
                  </a:lnTo>
                  <a:lnTo>
                    <a:pt x="1856" y="2267"/>
                  </a:lnTo>
                  <a:cubicBezTo>
                    <a:pt x="1892" y="2274"/>
                    <a:pt x="1929" y="2277"/>
                    <a:pt x="1965" y="2277"/>
                  </a:cubicBezTo>
                  <a:cubicBezTo>
                    <a:pt x="2107" y="2277"/>
                    <a:pt x="2246" y="2223"/>
                    <a:pt x="2374" y="2124"/>
                  </a:cubicBezTo>
                  <a:cubicBezTo>
                    <a:pt x="2516" y="1999"/>
                    <a:pt x="2605" y="1838"/>
                    <a:pt x="2641" y="1642"/>
                  </a:cubicBezTo>
                  <a:lnTo>
                    <a:pt x="2980" y="1642"/>
                  </a:lnTo>
                  <a:cubicBezTo>
                    <a:pt x="3052" y="1945"/>
                    <a:pt x="3283" y="2195"/>
                    <a:pt x="3587" y="2249"/>
                  </a:cubicBezTo>
                  <a:lnTo>
                    <a:pt x="3587" y="2588"/>
                  </a:lnTo>
                  <a:cubicBezTo>
                    <a:pt x="3283" y="2659"/>
                    <a:pt x="3034" y="2891"/>
                    <a:pt x="2980" y="3194"/>
                  </a:cubicBezTo>
                  <a:cubicBezTo>
                    <a:pt x="2070" y="3266"/>
                    <a:pt x="1303" y="3926"/>
                    <a:pt x="1089" y="4782"/>
                  </a:cubicBezTo>
                  <a:cubicBezTo>
                    <a:pt x="991" y="4709"/>
                    <a:pt x="859" y="4661"/>
                    <a:pt x="717" y="4661"/>
                  </a:cubicBezTo>
                  <a:cubicBezTo>
                    <a:pt x="652" y="4661"/>
                    <a:pt x="585" y="4671"/>
                    <a:pt x="518" y="4693"/>
                  </a:cubicBezTo>
                  <a:cubicBezTo>
                    <a:pt x="339" y="4747"/>
                    <a:pt x="197" y="4889"/>
                    <a:pt x="143" y="5068"/>
                  </a:cubicBezTo>
                  <a:cubicBezTo>
                    <a:pt x="0" y="5496"/>
                    <a:pt x="322" y="5907"/>
                    <a:pt x="732" y="5907"/>
                  </a:cubicBezTo>
                  <a:cubicBezTo>
                    <a:pt x="857" y="5907"/>
                    <a:pt x="1000" y="5853"/>
                    <a:pt x="1089" y="5782"/>
                  </a:cubicBezTo>
                  <a:cubicBezTo>
                    <a:pt x="1178" y="6085"/>
                    <a:pt x="1321" y="6388"/>
                    <a:pt x="1535" y="6638"/>
                  </a:cubicBezTo>
                  <a:lnTo>
                    <a:pt x="1767" y="6442"/>
                  </a:lnTo>
                  <a:cubicBezTo>
                    <a:pt x="1499" y="6121"/>
                    <a:pt x="1339" y="5710"/>
                    <a:pt x="1339" y="5282"/>
                  </a:cubicBezTo>
                  <a:cubicBezTo>
                    <a:pt x="1339" y="4354"/>
                    <a:pt x="2052" y="3587"/>
                    <a:pt x="2962" y="3516"/>
                  </a:cubicBezTo>
                  <a:lnTo>
                    <a:pt x="2962" y="7048"/>
                  </a:lnTo>
                  <a:cubicBezTo>
                    <a:pt x="2605" y="7013"/>
                    <a:pt x="2249" y="6870"/>
                    <a:pt x="1963" y="6620"/>
                  </a:cubicBezTo>
                  <a:lnTo>
                    <a:pt x="1767" y="6870"/>
                  </a:lnTo>
                  <a:cubicBezTo>
                    <a:pt x="2106" y="7156"/>
                    <a:pt x="2534" y="7334"/>
                    <a:pt x="2980" y="7352"/>
                  </a:cubicBezTo>
                  <a:cubicBezTo>
                    <a:pt x="3034" y="7655"/>
                    <a:pt x="3283" y="7905"/>
                    <a:pt x="3587" y="7958"/>
                  </a:cubicBezTo>
                  <a:lnTo>
                    <a:pt x="3587" y="8297"/>
                  </a:lnTo>
                  <a:cubicBezTo>
                    <a:pt x="3283" y="8369"/>
                    <a:pt x="3052" y="8601"/>
                    <a:pt x="2980" y="8904"/>
                  </a:cubicBezTo>
                  <a:lnTo>
                    <a:pt x="2641" y="8904"/>
                  </a:lnTo>
                  <a:cubicBezTo>
                    <a:pt x="2605" y="8726"/>
                    <a:pt x="2516" y="8547"/>
                    <a:pt x="2374" y="8440"/>
                  </a:cubicBezTo>
                  <a:cubicBezTo>
                    <a:pt x="2233" y="8331"/>
                    <a:pt x="2079" y="8276"/>
                    <a:pt x="1923" y="8276"/>
                  </a:cubicBezTo>
                  <a:cubicBezTo>
                    <a:pt x="1901" y="8276"/>
                    <a:pt x="1878" y="8277"/>
                    <a:pt x="1856" y="8280"/>
                  </a:cubicBezTo>
                  <a:lnTo>
                    <a:pt x="803" y="8458"/>
                  </a:lnTo>
                  <a:lnTo>
                    <a:pt x="803" y="9653"/>
                  </a:lnTo>
                  <a:lnTo>
                    <a:pt x="1856" y="9832"/>
                  </a:lnTo>
                  <a:cubicBezTo>
                    <a:pt x="1878" y="9834"/>
                    <a:pt x="1901" y="9835"/>
                    <a:pt x="1923" y="9835"/>
                  </a:cubicBezTo>
                  <a:cubicBezTo>
                    <a:pt x="2079" y="9835"/>
                    <a:pt x="2233" y="9781"/>
                    <a:pt x="2374" y="9671"/>
                  </a:cubicBezTo>
                  <a:cubicBezTo>
                    <a:pt x="2516" y="9564"/>
                    <a:pt x="2605" y="9386"/>
                    <a:pt x="2641" y="9207"/>
                  </a:cubicBezTo>
                  <a:lnTo>
                    <a:pt x="2980" y="9207"/>
                  </a:lnTo>
                  <a:cubicBezTo>
                    <a:pt x="3034" y="9511"/>
                    <a:pt x="3283" y="9761"/>
                    <a:pt x="3587" y="9814"/>
                  </a:cubicBezTo>
                  <a:lnTo>
                    <a:pt x="3587" y="10082"/>
                  </a:lnTo>
                  <a:cubicBezTo>
                    <a:pt x="3587" y="10349"/>
                    <a:pt x="3783" y="10546"/>
                    <a:pt x="4051" y="10546"/>
                  </a:cubicBezTo>
                  <a:lnTo>
                    <a:pt x="5282" y="10546"/>
                  </a:lnTo>
                  <a:cubicBezTo>
                    <a:pt x="5389" y="10546"/>
                    <a:pt x="5549" y="10510"/>
                    <a:pt x="5692" y="10278"/>
                  </a:cubicBezTo>
                  <a:cubicBezTo>
                    <a:pt x="6013" y="9832"/>
                    <a:pt x="6174" y="8761"/>
                    <a:pt x="5942" y="8065"/>
                  </a:cubicBezTo>
                  <a:cubicBezTo>
                    <a:pt x="6156" y="7691"/>
                    <a:pt x="6317" y="7209"/>
                    <a:pt x="6370" y="6709"/>
                  </a:cubicBezTo>
                  <a:cubicBezTo>
                    <a:pt x="6388" y="6388"/>
                    <a:pt x="6388" y="6067"/>
                    <a:pt x="6352" y="5764"/>
                  </a:cubicBezTo>
                  <a:lnTo>
                    <a:pt x="6352" y="5764"/>
                  </a:lnTo>
                  <a:lnTo>
                    <a:pt x="9332" y="6014"/>
                  </a:lnTo>
                  <a:lnTo>
                    <a:pt x="9332" y="7227"/>
                  </a:lnTo>
                  <a:cubicBezTo>
                    <a:pt x="9332" y="7655"/>
                    <a:pt x="9671" y="7994"/>
                    <a:pt x="10099" y="7994"/>
                  </a:cubicBezTo>
                  <a:lnTo>
                    <a:pt x="10260" y="7994"/>
                  </a:lnTo>
                  <a:lnTo>
                    <a:pt x="10260" y="4426"/>
                  </a:lnTo>
                  <a:lnTo>
                    <a:pt x="9957" y="4426"/>
                  </a:lnTo>
                  <a:lnTo>
                    <a:pt x="9957" y="7655"/>
                  </a:lnTo>
                  <a:cubicBezTo>
                    <a:pt x="9760" y="7584"/>
                    <a:pt x="9635" y="7405"/>
                    <a:pt x="9635" y="7209"/>
                  </a:cubicBezTo>
                  <a:lnTo>
                    <a:pt x="9635" y="3355"/>
                  </a:lnTo>
                  <a:cubicBezTo>
                    <a:pt x="9635" y="3141"/>
                    <a:pt x="9760" y="2980"/>
                    <a:pt x="9957" y="2909"/>
                  </a:cubicBezTo>
                  <a:lnTo>
                    <a:pt x="9957" y="3498"/>
                  </a:lnTo>
                  <a:lnTo>
                    <a:pt x="10260" y="3498"/>
                  </a:lnTo>
                  <a:lnTo>
                    <a:pt x="10260" y="2570"/>
                  </a:lnTo>
                  <a:lnTo>
                    <a:pt x="10099" y="2570"/>
                  </a:lnTo>
                  <a:cubicBezTo>
                    <a:pt x="9671" y="2570"/>
                    <a:pt x="9332" y="2927"/>
                    <a:pt x="9332" y="3355"/>
                  </a:cubicBezTo>
                  <a:lnTo>
                    <a:pt x="9332" y="4533"/>
                  </a:lnTo>
                  <a:lnTo>
                    <a:pt x="6352" y="4782"/>
                  </a:lnTo>
                  <a:cubicBezTo>
                    <a:pt x="6370" y="4604"/>
                    <a:pt x="6388" y="4426"/>
                    <a:pt x="6388" y="4247"/>
                  </a:cubicBezTo>
                  <a:cubicBezTo>
                    <a:pt x="6388" y="4122"/>
                    <a:pt x="6370" y="3980"/>
                    <a:pt x="6370" y="3837"/>
                  </a:cubicBezTo>
                  <a:cubicBezTo>
                    <a:pt x="6317" y="3337"/>
                    <a:pt x="6156" y="2855"/>
                    <a:pt x="5942" y="2481"/>
                  </a:cubicBezTo>
                  <a:cubicBezTo>
                    <a:pt x="6174" y="1785"/>
                    <a:pt x="6013" y="714"/>
                    <a:pt x="5692" y="268"/>
                  </a:cubicBezTo>
                  <a:cubicBezTo>
                    <a:pt x="5549" y="54"/>
                    <a:pt x="5389" y="1"/>
                    <a:pt x="528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8"/>
            <p:cNvSpPr/>
            <p:nvPr/>
          </p:nvSpPr>
          <p:spPr>
            <a:xfrm rot="5400000">
              <a:off x="5235901" y="13283091"/>
              <a:ext cx="17824" cy="17882"/>
            </a:xfrm>
            <a:custGeom>
              <a:rect b="b" l="l" r="r" t="t"/>
              <a:pathLst>
                <a:path extrusionOk="0" h="305" w="304">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68"/>
          <p:cNvGrpSpPr/>
          <p:nvPr/>
        </p:nvGrpSpPr>
        <p:grpSpPr>
          <a:xfrm>
            <a:off x="4402276" y="12243595"/>
            <a:ext cx="467039" cy="653785"/>
            <a:chOff x="4930995" y="11291870"/>
            <a:chExt cx="474199" cy="663809"/>
          </a:xfrm>
        </p:grpSpPr>
        <p:sp>
          <p:nvSpPr>
            <p:cNvPr id="4731" name="Google Shape;4731;p68"/>
            <p:cNvSpPr/>
            <p:nvPr/>
          </p:nvSpPr>
          <p:spPr>
            <a:xfrm rot="5400000">
              <a:off x="4841028" y="11390691"/>
              <a:ext cx="654369" cy="456728"/>
            </a:xfrm>
            <a:custGeom>
              <a:rect b="b" l="l" r="r" t="t"/>
              <a:pathLst>
                <a:path extrusionOk="0" h="7790" w="11161">
                  <a:moveTo>
                    <a:pt x="3435" y="4649"/>
                  </a:moveTo>
                  <a:cubicBezTo>
                    <a:pt x="3435" y="4652"/>
                    <a:pt x="3435" y="4655"/>
                    <a:pt x="3435" y="4657"/>
                  </a:cubicBezTo>
                  <a:lnTo>
                    <a:pt x="3435" y="4657"/>
                  </a:lnTo>
                  <a:cubicBezTo>
                    <a:pt x="3429" y="4655"/>
                    <a:pt x="3423" y="4652"/>
                    <a:pt x="3417" y="4649"/>
                  </a:cubicBezTo>
                  <a:close/>
                  <a:moveTo>
                    <a:pt x="3484" y="4668"/>
                  </a:moveTo>
                  <a:cubicBezTo>
                    <a:pt x="3509" y="4669"/>
                    <a:pt x="3535" y="4673"/>
                    <a:pt x="3560" y="4685"/>
                  </a:cubicBezTo>
                  <a:cubicBezTo>
                    <a:pt x="3534" y="4676"/>
                    <a:pt x="3508" y="4672"/>
                    <a:pt x="3484" y="4668"/>
                  </a:cubicBezTo>
                  <a:close/>
                  <a:moveTo>
                    <a:pt x="4559" y="5327"/>
                  </a:moveTo>
                  <a:cubicBezTo>
                    <a:pt x="4561" y="5329"/>
                    <a:pt x="4562" y="5331"/>
                    <a:pt x="4564" y="5333"/>
                  </a:cubicBezTo>
                  <a:lnTo>
                    <a:pt x="4564" y="5333"/>
                  </a:lnTo>
                  <a:cubicBezTo>
                    <a:pt x="4562" y="5331"/>
                    <a:pt x="4561" y="5329"/>
                    <a:pt x="4559" y="5327"/>
                  </a:cubicBezTo>
                  <a:close/>
                  <a:moveTo>
                    <a:pt x="2729" y="0"/>
                  </a:moveTo>
                  <a:cubicBezTo>
                    <a:pt x="1284" y="0"/>
                    <a:pt x="1" y="1730"/>
                    <a:pt x="1865" y="3115"/>
                  </a:cubicBezTo>
                  <a:cubicBezTo>
                    <a:pt x="1312" y="3507"/>
                    <a:pt x="1062" y="3954"/>
                    <a:pt x="990" y="4364"/>
                  </a:cubicBezTo>
                  <a:cubicBezTo>
                    <a:pt x="990" y="4346"/>
                    <a:pt x="990" y="4346"/>
                    <a:pt x="990" y="4346"/>
                  </a:cubicBezTo>
                  <a:lnTo>
                    <a:pt x="990" y="4346"/>
                  </a:lnTo>
                  <a:cubicBezTo>
                    <a:pt x="812" y="5292"/>
                    <a:pt x="1722" y="6130"/>
                    <a:pt x="2614" y="6220"/>
                  </a:cubicBezTo>
                  <a:lnTo>
                    <a:pt x="2900" y="6220"/>
                  </a:lnTo>
                  <a:cubicBezTo>
                    <a:pt x="2668" y="6398"/>
                    <a:pt x="2525" y="6594"/>
                    <a:pt x="2454" y="6773"/>
                  </a:cubicBezTo>
                  <a:cubicBezTo>
                    <a:pt x="2454" y="6791"/>
                    <a:pt x="2454" y="6791"/>
                    <a:pt x="2454" y="6808"/>
                  </a:cubicBezTo>
                  <a:cubicBezTo>
                    <a:pt x="2454" y="6826"/>
                    <a:pt x="2454" y="6826"/>
                    <a:pt x="2436" y="6844"/>
                  </a:cubicBezTo>
                  <a:cubicBezTo>
                    <a:pt x="2436" y="6880"/>
                    <a:pt x="2436" y="6915"/>
                    <a:pt x="2418" y="6933"/>
                  </a:cubicBezTo>
                  <a:cubicBezTo>
                    <a:pt x="2418" y="6951"/>
                    <a:pt x="2418" y="6969"/>
                    <a:pt x="2418" y="6987"/>
                  </a:cubicBezTo>
                  <a:cubicBezTo>
                    <a:pt x="2418" y="7022"/>
                    <a:pt x="2418" y="7058"/>
                    <a:pt x="2436" y="7112"/>
                  </a:cubicBezTo>
                  <a:cubicBezTo>
                    <a:pt x="2436" y="7165"/>
                    <a:pt x="2454" y="7201"/>
                    <a:pt x="2454" y="7237"/>
                  </a:cubicBezTo>
                  <a:cubicBezTo>
                    <a:pt x="2471" y="7254"/>
                    <a:pt x="2471" y="7254"/>
                    <a:pt x="2471" y="7272"/>
                  </a:cubicBezTo>
                  <a:cubicBezTo>
                    <a:pt x="2489" y="7290"/>
                    <a:pt x="2489" y="7326"/>
                    <a:pt x="2507" y="7344"/>
                  </a:cubicBezTo>
                  <a:cubicBezTo>
                    <a:pt x="2525" y="7361"/>
                    <a:pt x="2525" y="7379"/>
                    <a:pt x="2525" y="7379"/>
                  </a:cubicBezTo>
                  <a:cubicBezTo>
                    <a:pt x="2543" y="7415"/>
                    <a:pt x="2561" y="7433"/>
                    <a:pt x="2596" y="7469"/>
                  </a:cubicBezTo>
                  <a:cubicBezTo>
                    <a:pt x="2596" y="7469"/>
                    <a:pt x="2596" y="7486"/>
                    <a:pt x="2614" y="7486"/>
                  </a:cubicBezTo>
                  <a:cubicBezTo>
                    <a:pt x="2632" y="7522"/>
                    <a:pt x="2668" y="7540"/>
                    <a:pt x="2703" y="7576"/>
                  </a:cubicBezTo>
                  <a:cubicBezTo>
                    <a:pt x="2703" y="7576"/>
                    <a:pt x="2721" y="7593"/>
                    <a:pt x="2721" y="7593"/>
                  </a:cubicBezTo>
                  <a:cubicBezTo>
                    <a:pt x="2757" y="7611"/>
                    <a:pt x="2775" y="7629"/>
                    <a:pt x="2810" y="7647"/>
                  </a:cubicBezTo>
                  <a:cubicBezTo>
                    <a:pt x="2810" y="7665"/>
                    <a:pt x="2828" y="7665"/>
                    <a:pt x="2846" y="7665"/>
                  </a:cubicBezTo>
                  <a:cubicBezTo>
                    <a:pt x="2864" y="7683"/>
                    <a:pt x="2900" y="7701"/>
                    <a:pt x="2935" y="7718"/>
                  </a:cubicBezTo>
                  <a:cubicBezTo>
                    <a:pt x="2935" y="7718"/>
                    <a:pt x="2953" y="7718"/>
                    <a:pt x="2953" y="7736"/>
                  </a:cubicBezTo>
                  <a:cubicBezTo>
                    <a:pt x="3007" y="7736"/>
                    <a:pt x="3042" y="7754"/>
                    <a:pt x="3078" y="7772"/>
                  </a:cubicBezTo>
                  <a:lnTo>
                    <a:pt x="3114" y="7772"/>
                  </a:lnTo>
                  <a:cubicBezTo>
                    <a:pt x="3149" y="7772"/>
                    <a:pt x="3185" y="7772"/>
                    <a:pt x="3221" y="7790"/>
                  </a:cubicBezTo>
                  <a:lnTo>
                    <a:pt x="3274" y="7790"/>
                  </a:lnTo>
                  <a:cubicBezTo>
                    <a:pt x="3292" y="7790"/>
                    <a:pt x="3328" y="7790"/>
                    <a:pt x="3363" y="7772"/>
                  </a:cubicBezTo>
                  <a:lnTo>
                    <a:pt x="3417" y="7772"/>
                  </a:lnTo>
                  <a:cubicBezTo>
                    <a:pt x="3453" y="7772"/>
                    <a:pt x="3506" y="7754"/>
                    <a:pt x="3560" y="7736"/>
                  </a:cubicBezTo>
                  <a:cubicBezTo>
                    <a:pt x="4398" y="7486"/>
                    <a:pt x="4898" y="6755"/>
                    <a:pt x="5183" y="6220"/>
                  </a:cubicBezTo>
                  <a:cubicBezTo>
                    <a:pt x="5130" y="6130"/>
                    <a:pt x="5094" y="6059"/>
                    <a:pt x="5041" y="5988"/>
                  </a:cubicBezTo>
                  <a:cubicBezTo>
                    <a:pt x="4906" y="5769"/>
                    <a:pt x="4756" y="5551"/>
                    <a:pt x="4591" y="5363"/>
                  </a:cubicBezTo>
                  <a:lnTo>
                    <a:pt x="4591" y="5363"/>
                  </a:lnTo>
                  <a:cubicBezTo>
                    <a:pt x="4592" y="5363"/>
                    <a:pt x="4593" y="5363"/>
                    <a:pt x="4595" y="5363"/>
                  </a:cubicBezTo>
                  <a:cubicBezTo>
                    <a:pt x="5076" y="4917"/>
                    <a:pt x="5469" y="4364"/>
                    <a:pt x="5772" y="3864"/>
                  </a:cubicBezTo>
                  <a:lnTo>
                    <a:pt x="7289" y="4756"/>
                  </a:lnTo>
                  <a:lnTo>
                    <a:pt x="7289" y="5220"/>
                  </a:lnTo>
                  <a:lnTo>
                    <a:pt x="7289" y="6291"/>
                  </a:lnTo>
                  <a:lnTo>
                    <a:pt x="7289" y="6773"/>
                  </a:lnTo>
                  <a:cubicBezTo>
                    <a:pt x="7289" y="6933"/>
                    <a:pt x="7432" y="7076"/>
                    <a:pt x="7592" y="7076"/>
                  </a:cubicBezTo>
                  <a:lnTo>
                    <a:pt x="10536" y="7076"/>
                  </a:lnTo>
                  <a:cubicBezTo>
                    <a:pt x="10715" y="7076"/>
                    <a:pt x="10857" y="6933"/>
                    <a:pt x="10857" y="6773"/>
                  </a:cubicBezTo>
                  <a:lnTo>
                    <a:pt x="10857" y="6291"/>
                  </a:lnTo>
                  <a:lnTo>
                    <a:pt x="10857" y="5827"/>
                  </a:lnTo>
                  <a:cubicBezTo>
                    <a:pt x="10857" y="5666"/>
                    <a:pt x="10715" y="5542"/>
                    <a:pt x="10536" y="5524"/>
                  </a:cubicBezTo>
                  <a:lnTo>
                    <a:pt x="10536" y="5060"/>
                  </a:lnTo>
                  <a:lnTo>
                    <a:pt x="10536" y="4774"/>
                  </a:lnTo>
                  <a:lnTo>
                    <a:pt x="11161" y="3847"/>
                  </a:lnTo>
                  <a:lnTo>
                    <a:pt x="11161" y="1420"/>
                  </a:lnTo>
                  <a:cubicBezTo>
                    <a:pt x="11161" y="1117"/>
                    <a:pt x="10929" y="849"/>
                    <a:pt x="10625" y="795"/>
                  </a:cubicBezTo>
                  <a:cubicBezTo>
                    <a:pt x="10604" y="793"/>
                    <a:pt x="10583" y="792"/>
                    <a:pt x="10562" y="792"/>
                  </a:cubicBezTo>
                  <a:cubicBezTo>
                    <a:pt x="10215" y="792"/>
                    <a:pt x="9930" y="1066"/>
                    <a:pt x="9930" y="1420"/>
                  </a:cubicBezTo>
                  <a:lnTo>
                    <a:pt x="9930" y="1117"/>
                  </a:lnTo>
                  <a:cubicBezTo>
                    <a:pt x="9930" y="813"/>
                    <a:pt x="9698" y="528"/>
                    <a:pt x="9394" y="492"/>
                  </a:cubicBezTo>
                  <a:cubicBezTo>
                    <a:pt x="9365" y="488"/>
                    <a:pt x="9337" y="486"/>
                    <a:pt x="9308" y="486"/>
                  </a:cubicBezTo>
                  <a:cubicBezTo>
                    <a:pt x="8972" y="486"/>
                    <a:pt x="8698" y="770"/>
                    <a:pt x="8698" y="1099"/>
                  </a:cubicBezTo>
                  <a:lnTo>
                    <a:pt x="8698" y="956"/>
                  </a:lnTo>
                  <a:cubicBezTo>
                    <a:pt x="8698" y="653"/>
                    <a:pt x="8466" y="385"/>
                    <a:pt x="8145" y="332"/>
                  </a:cubicBezTo>
                  <a:cubicBezTo>
                    <a:pt x="8124" y="329"/>
                    <a:pt x="8103" y="328"/>
                    <a:pt x="8082" y="328"/>
                  </a:cubicBezTo>
                  <a:cubicBezTo>
                    <a:pt x="7735" y="328"/>
                    <a:pt x="7449" y="603"/>
                    <a:pt x="7449" y="956"/>
                  </a:cubicBezTo>
                  <a:lnTo>
                    <a:pt x="7449" y="1259"/>
                  </a:lnTo>
                  <a:cubicBezTo>
                    <a:pt x="7449" y="920"/>
                    <a:pt x="7182" y="635"/>
                    <a:pt x="6843" y="635"/>
                  </a:cubicBezTo>
                  <a:cubicBezTo>
                    <a:pt x="6504" y="635"/>
                    <a:pt x="6218" y="920"/>
                    <a:pt x="6218" y="1259"/>
                  </a:cubicBezTo>
                  <a:lnTo>
                    <a:pt x="6218" y="2455"/>
                  </a:lnTo>
                  <a:lnTo>
                    <a:pt x="5826" y="2455"/>
                  </a:lnTo>
                  <a:cubicBezTo>
                    <a:pt x="5737" y="2312"/>
                    <a:pt x="5647" y="2151"/>
                    <a:pt x="5522" y="1991"/>
                  </a:cubicBezTo>
                  <a:cubicBezTo>
                    <a:pt x="4898" y="1099"/>
                    <a:pt x="3934" y="117"/>
                    <a:pt x="2917" y="10"/>
                  </a:cubicBezTo>
                  <a:cubicBezTo>
                    <a:pt x="2854" y="4"/>
                    <a:pt x="2791" y="0"/>
                    <a:pt x="27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8"/>
            <p:cNvSpPr/>
            <p:nvPr/>
          </p:nvSpPr>
          <p:spPr>
            <a:xfrm rot="5400000">
              <a:off x="5233262" y="11937298"/>
              <a:ext cx="17882" cy="18879"/>
            </a:xfrm>
            <a:custGeom>
              <a:rect b="b" l="l" r="r" t="t"/>
              <a:pathLst>
                <a:path extrusionOk="0" h="322" w="305">
                  <a:moveTo>
                    <a:pt x="1" y="1"/>
                  </a:moveTo>
                  <a:lnTo>
                    <a:pt x="1" y="322"/>
                  </a:lnTo>
                  <a:lnTo>
                    <a:pt x="304" y="322"/>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8"/>
            <p:cNvSpPr/>
            <p:nvPr/>
          </p:nvSpPr>
          <p:spPr>
            <a:xfrm rot="5400000">
              <a:off x="4852666" y="11403149"/>
              <a:ext cx="630859" cy="474199"/>
            </a:xfrm>
            <a:custGeom>
              <a:rect b="b" l="l" r="r" t="t"/>
              <a:pathLst>
                <a:path extrusionOk="0" h="8088" w="10760">
                  <a:moveTo>
                    <a:pt x="6887" y="5546"/>
                  </a:moveTo>
                  <a:lnTo>
                    <a:pt x="9974" y="5831"/>
                  </a:lnTo>
                  <a:cubicBezTo>
                    <a:pt x="10063" y="5849"/>
                    <a:pt x="10153" y="5903"/>
                    <a:pt x="10153" y="5992"/>
                  </a:cubicBezTo>
                  <a:lnTo>
                    <a:pt x="10153" y="6920"/>
                  </a:lnTo>
                  <a:cubicBezTo>
                    <a:pt x="10153" y="7009"/>
                    <a:pt x="10081" y="7080"/>
                    <a:pt x="9992" y="7080"/>
                  </a:cubicBezTo>
                  <a:lnTo>
                    <a:pt x="7048" y="7080"/>
                  </a:lnTo>
                  <a:cubicBezTo>
                    <a:pt x="6959" y="7080"/>
                    <a:pt x="6887" y="7009"/>
                    <a:pt x="6887" y="6920"/>
                  </a:cubicBezTo>
                  <a:lnTo>
                    <a:pt x="6887" y="5546"/>
                  </a:lnTo>
                  <a:close/>
                  <a:moveTo>
                    <a:pt x="2164" y="310"/>
                  </a:moveTo>
                  <a:cubicBezTo>
                    <a:pt x="2216" y="310"/>
                    <a:pt x="2268" y="313"/>
                    <a:pt x="2320" y="318"/>
                  </a:cubicBezTo>
                  <a:cubicBezTo>
                    <a:pt x="2819" y="371"/>
                    <a:pt x="3372" y="675"/>
                    <a:pt x="3926" y="1174"/>
                  </a:cubicBezTo>
                  <a:cubicBezTo>
                    <a:pt x="4300" y="1531"/>
                    <a:pt x="4675" y="1995"/>
                    <a:pt x="4978" y="2459"/>
                  </a:cubicBezTo>
                  <a:lnTo>
                    <a:pt x="3943" y="2459"/>
                  </a:lnTo>
                  <a:cubicBezTo>
                    <a:pt x="3515" y="2459"/>
                    <a:pt x="3158" y="2816"/>
                    <a:pt x="3158" y="3244"/>
                  </a:cubicBezTo>
                  <a:lnTo>
                    <a:pt x="3158" y="3994"/>
                  </a:lnTo>
                  <a:lnTo>
                    <a:pt x="4943" y="4136"/>
                  </a:lnTo>
                  <a:cubicBezTo>
                    <a:pt x="4639" y="4618"/>
                    <a:pt x="4336" y="4993"/>
                    <a:pt x="4033" y="5314"/>
                  </a:cubicBezTo>
                  <a:cubicBezTo>
                    <a:pt x="3729" y="5011"/>
                    <a:pt x="3408" y="4814"/>
                    <a:pt x="3033" y="4689"/>
                  </a:cubicBezTo>
                  <a:cubicBezTo>
                    <a:pt x="2930" y="4662"/>
                    <a:pt x="2825" y="4648"/>
                    <a:pt x="2719" y="4648"/>
                  </a:cubicBezTo>
                  <a:cubicBezTo>
                    <a:pt x="2551" y="4648"/>
                    <a:pt x="2384" y="4684"/>
                    <a:pt x="2231" y="4761"/>
                  </a:cubicBezTo>
                  <a:lnTo>
                    <a:pt x="2373" y="5046"/>
                  </a:lnTo>
                  <a:cubicBezTo>
                    <a:pt x="2485" y="4990"/>
                    <a:pt x="2603" y="4963"/>
                    <a:pt x="2724" y="4963"/>
                  </a:cubicBezTo>
                  <a:cubicBezTo>
                    <a:pt x="2797" y="4963"/>
                    <a:pt x="2871" y="4973"/>
                    <a:pt x="2944" y="4993"/>
                  </a:cubicBezTo>
                  <a:cubicBezTo>
                    <a:pt x="3533" y="5171"/>
                    <a:pt x="4033" y="5617"/>
                    <a:pt x="4443" y="6367"/>
                  </a:cubicBezTo>
                  <a:cubicBezTo>
                    <a:pt x="4033" y="7116"/>
                    <a:pt x="3533" y="7562"/>
                    <a:pt x="2944" y="7758"/>
                  </a:cubicBezTo>
                  <a:cubicBezTo>
                    <a:pt x="2869" y="7779"/>
                    <a:pt x="2795" y="7788"/>
                    <a:pt x="2724" y="7788"/>
                  </a:cubicBezTo>
                  <a:cubicBezTo>
                    <a:pt x="2423" y="7788"/>
                    <a:pt x="2171" y="7621"/>
                    <a:pt x="2070" y="7419"/>
                  </a:cubicBezTo>
                  <a:cubicBezTo>
                    <a:pt x="1999" y="7277"/>
                    <a:pt x="1892" y="6902"/>
                    <a:pt x="2427" y="6491"/>
                  </a:cubicBezTo>
                  <a:lnTo>
                    <a:pt x="2587" y="6367"/>
                  </a:lnTo>
                  <a:lnTo>
                    <a:pt x="2427" y="6242"/>
                  </a:lnTo>
                  <a:cubicBezTo>
                    <a:pt x="2177" y="6063"/>
                    <a:pt x="2034" y="5849"/>
                    <a:pt x="2016" y="5635"/>
                  </a:cubicBezTo>
                  <a:cubicBezTo>
                    <a:pt x="1999" y="5474"/>
                    <a:pt x="2052" y="5314"/>
                    <a:pt x="2159" y="5189"/>
                  </a:cubicBezTo>
                  <a:lnTo>
                    <a:pt x="1927" y="4993"/>
                  </a:lnTo>
                  <a:cubicBezTo>
                    <a:pt x="1767" y="5171"/>
                    <a:pt x="1677" y="5421"/>
                    <a:pt x="1713" y="5653"/>
                  </a:cubicBezTo>
                  <a:cubicBezTo>
                    <a:pt x="1713" y="5796"/>
                    <a:pt x="1767" y="5992"/>
                    <a:pt x="1945" y="6206"/>
                  </a:cubicBezTo>
                  <a:cubicBezTo>
                    <a:pt x="1731" y="6170"/>
                    <a:pt x="1517" y="6081"/>
                    <a:pt x="1321" y="5956"/>
                  </a:cubicBezTo>
                  <a:cubicBezTo>
                    <a:pt x="999" y="5760"/>
                    <a:pt x="767" y="5474"/>
                    <a:pt x="643" y="5171"/>
                  </a:cubicBezTo>
                  <a:cubicBezTo>
                    <a:pt x="393" y="4547"/>
                    <a:pt x="660" y="3922"/>
                    <a:pt x="1392" y="3387"/>
                  </a:cubicBezTo>
                  <a:lnTo>
                    <a:pt x="1553" y="3280"/>
                  </a:lnTo>
                  <a:lnTo>
                    <a:pt x="1392" y="3155"/>
                  </a:lnTo>
                  <a:cubicBezTo>
                    <a:pt x="982" y="2852"/>
                    <a:pt x="714" y="2530"/>
                    <a:pt x="589" y="2191"/>
                  </a:cubicBezTo>
                  <a:cubicBezTo>
                    <a:pt x="482" y="1906"/>
                    <a:pt x="500" y="1603"/>
                    <a:pt x="607" y="1317"/>
                  </a:cubicBezTo>
                  <a:cubicBezTo>
                    <a:pt x="714" y="1014"/>
                    <a:pt x="964" y="746"/>
                    <a:pt x="1267" y="568"/>
                  </a:cubicBezTo>
                  <a:cubicBezTo>
                    <a:pt x="1542" y="400"/>
                    <a:pt x="1856" y="310"/>
                    <a:pt x="2164" y="310"/>
                  </a:cubicBezTo>
                  <a:close/>
                  <a:moveTo>
                    <a:pt x="2129" y="1"/>
                  </a:moveTo>
                  <a:cubicBezTo>
                    <a:pt x="1347" y="1"/>
                    <a:pt x="582" y="493"/>
                    <a:pt x="321" y="1192"/>
                  </a:cubicBezTo>
                  <a:cubicBezTo>
                    <a:pt x="179" y="1549"/>
                    <a:pt x="0" y="2406"/>
                    <a:pt x="1035" y="3262"/>
                  </a:cubicBezTo>
                  <a:cubicBezTo>
                    <a:pt x="696" y="3547"/>
                    <a:pt x="464" y="3869"/>
                    <a:pt x="339" y="4208"/>
                  </a:cubicBezTo>
                  <a:cubicBezTo>
                    <a:pt x="214" y="4564"/>
                    <a:pt x="214" y="4921"/>
                    <a:pt x="357" y="5278"/>
                  </a:cubicBezTo>
                  <a:cubicBezTo>
                    <a:pt x="607" y="5921"/>
                    <a:pt x="1267" y="6420"/>
                    <a:pt x="1963" y="6509"/>
                  </a:cubicBezTo>
                  <a:cubicBezTo>
                    <a:pt x="1856" y="6634"/>
                    <a:pt x="1784" y="6759"/>
                    <a:pt x="1749" y="6902"/>
                  </a:cubicBezTo>
                  <a:cubicBezTo>
                    <a:pt x="1677" y="7116"/>
                    <a:pt x="1695" y="7348"/>
                    <a:pt x="1802" y="7544"/>
                  </a:cubicBezTo>
                  <a:cubicBezTo>
                    <a:pt x="1972" y="7883"/>
                    <a:pt x="2342" y="8088"/>
                    <a:pt x="2728" y="8088"/>
                  </a:cubicBezTo>
                  <a:cubicBezTo>
                    <a:pt x="2830" y="8088"/>
                    <a:pt x="2933" y="8074"/>
                    <a:pt x="3033" y="8044"/>
                  </a:cubicBezTo>
                  <a:cubicBezTo>
                    <a:pt x="3729" y="7830"/>
                    <a:pt x="4282" y="7294"/>
                    <a:pt x="4746" y="6438"/>
                  </a:cubicBezTo>
                  <a:lnTo>
                    <a:pt x="4800" y="6367"/>
                  </a:lnTo>
                  <a:lnTo>
                    <a:pt x="4746" y="6295"/>
                  </a:lnTo>
                  <a:cubicBezTo>
                    <a:pt x="4604" y="5992"/>
                    <a:pt x="4425" y="5742"/>
                    <a:pt x="4247" y="5528"/>
                  </a:cubicBezTo>
                  <a:cubicBezTo>
                    <a:pt x="4586" y="5189"/>
                    <a:pt x="4925" y="4743"/>
                    <a:pt x="5264" y="4208"/>
                  </a:cubicBezTo>
                  <a:lnTo>
                    <a:pt x="6584" y="4993"/>
                  </a:lnTo>
                  <a:lnTo>
                    <a:pt x="6584" y="6920"/>
                  </a:lnTo>
                  <a:cubicBezTo>
                    <a:pt x="6584" y="7169"/>
                    <a:pt x="7048" y="7384"/>
                    <a:pt x="7048" y="7384"/>
                  </a:cubicBezTo>
                  <a:lnTo>
                    <a:pt x="9992" y="7384"/>
                  </a:lnTo>
                  <a:cubicBezTo>
                    <a:pt x="10242" y="7384"/>
                    <a:pt x="10456" y="7187"/>
                    <a:pt x="10456" y="6920"/>
                  </a:cubicBezTo>
                  <a:lnTo>
                    <a:pt x="10456" y="5992"/>
                  </a:lnTo>
                  <a:cubicBezTo>
                    <a:pt x="10456" y="5796"/>
                    <a:pt x="10331" y="5635"/>
                    <a:pt x="10153" y="5564"/>
                  </a:cubicBezTo>
                  <a:lnTo>
                    <a:pt x="10153" y="4975"/>
                  </a:lnTo>
                  <a:lnTo>
                    <a:pt x="10759" y="4047"/>
                  </a:lnTo>
                  <a:lnTo>
                    <a:pt x="10759" y="3244"/>
                  </a:lnTo>
                  <a:lnTo>
                    <a:pt x="10456" y="3244"/>
                  </a:lnTo>
                  <a:lnTo>
                    <a:pt x="10456" y="3958"/>
                  </a:lnTo>
                  <a:lnTo>
                    <a:pt x="9831" y="4886"/>
                  </a:lnTo>
                  <a:lnTo>
                    <a:pt x="9831" y="5510"/>
                  </a:lnTo>
                  <a:lnTo>
                    <a:pt x="6887" y="5225"/>
                  </a:lnTo>
                  <a:lnTo>
                    <a:pt x="6887" y="4814"/>
                  </a:lnTo>
                  <a:lnTo>
                    <a:pt x="5246" y="3851"/>
                  </a:lnTo>
                  <a:lnTo>
                    <a:pt x="3480" y="3708"/>
                  </a:lnTo>
                  <a:lnTo>
                    <a:pt x="3480" y="3244"/>
                  </a:lnTo>
                  <a:cubicBezTo>
                    <a:pt x="3480" y="2976"/>
                    <a:pt x="3676" y="2780"/>
                    <a:pt x="3943" y="2780"/>
                  </a:cubicBezTo>
                  <a:lnTo>
                    <a:pt x="5514" y="2780"/>
                  </a:lnTo>
                  <a:lnTo>
                    <a:pt x="5514" y="3084"/>
                  </a:lnTo>
                  <a:lnTo>
                    <a:pt x="5817" y="3084"/>
                  </a:lnTo>
                  <a:lnTo>
                    <a:pt x="5817" y="1424"/>
                  </a:lnTo>
                  <a:cubicBezTo>
                    <a:pt x="5817" y="1192"/>
                    <a:pt x="5995" y="978"/>
                    <a:pt x="6209" y="960"/>
                  </a:cubicBezTo>
                  <a:cubicBezTo>
                    <a:pt x="6237" y="955"/>
                    <a:pt x="6265" y="953"/>
                    <a:pt x="6292" y="953"/>
                  </a:cubicBezTo>
                  <a:cubicBezTo>
                    <a:pt x="6541" y="953"/>
                    <a:pt x="6745" y="1165"/>
                    <a:pt x="6745" y="1406"/>
                  </a:cubicBezTo>
                  <a:lnTo>
                    <a:pt x="7066" y="1406"/>
                  </a:lnTo>
                  <a:lnTo>
                    <a:pt x="7066" y="1121"/>
                  </a:lnTo>
                  <a:cubicBezTo>
                    <a:pt x="7066" y="871"/>
                    <a:pt x="7244" y="657"/>
                    <a:pt x="7476" y="639"/>
                  </a:cubicBezTo>
                  <a:cubicBezTo>
                    <a:pt x="7487" y="638"/>
                    <a:pt x="7497" y="638"/>
                    <a:pt x="7507" y="638"/>
                  </a:cubicBezTo>
                  <a:cubicBezTo>
                    <a:pt x="7762" y="638"/>
                    <a:pt x="7976" y="846"/>
                    <a:pt x="7976" y="1103"/>
                  </a:cubicBezTo>
                  <a:lnTo>
                    <a:pt x="7976" y="1246"/>
                  </a:lnTo>
                  <a:lnTo>
                    <a:pt x="8297" y="1246"/>
                  </a:lnTo>
                  <a:cubicBezTo>
                    <a:pt x="8297" y="989"/>
                    <a:pt x="8511" y="781"/>
                    <a:pt x="8765" y="781"/>
                  </a:cubicBezTo>
                  <a:cubicBezTo>
                    <a:pt x="8776" y="781"/>
                    <a:pt x="8786" y="781"/>
                    <a:pt x="8797" y="782"/>
                  </a:cubicBezTo>
                  <a:cubicBezTo>
                    <a:pt x="9046" y="800"/>
                    <a:pt x="9225" y="1014"/>
                    <a:pt x="9225" y="1264"/>
                  </a:cubicBezTo>
                  <a:lnTo>
                    <a:pt x="9225" y="1549"/>
                  </a:lnTo>
                  <a:lnTo>
                    <a:pt x="9528" y="1549"/>
                  </a:lnTo>
                  <a:cubicBezTo>
                    <a:pt x="9528" y="1308"/>
                    <a:pt x="9731" y="1095"/>
                    <a:pt x="9981" y="1095"/>
                  </a:cubicBezTo>
                  <a:cubicBezTo>
                    <a:pt x="10008" y="1095"/>
                    <a:pt x="10035" y="1098"/>
                    <a:pt x="10063" y="1103"/>
                  </a:cubicBezTo>
                  <a:cubicBezTo>
                    <a:pt x="10295" y="1121"/>
                    <a:pt x="10456" y="1335"/>
                    <a:pt x="10456" y="1567"/>
                  </a:cubicBezTo>
                  <a:lnTo>
                    <a:pt x="10456" y="2316"/>
                  </a:lnTo>
                  <a:lnTo>
                    <a:pt x="10759" y="2316"/>
                  </a:lnTo>
                  <a:lnTo>
                    <a:pt x="10759" y="1567"/>
                  </a:lnTo>
                  <a:cubicBezTo>
                    <a:pt x="10759" y="1157"/>
                    <a:pt x="10456" y="818"/>
                    <a:pt x="10046" y="782"/>
                  </a:cubicBezTo>
                  <a:cubicBezTo>
                    <a:pt x="9831" y="782"/>
                    <a:pt x="9617" y="853"/>
                    <a:pt x="9475" y="978"/>
                  </a:cubicBezTo>
                  <a:cubicBezTo>
                    <a:pt x="9368" y="693"/>
                    <a:pt x="9082" y="479"/>
                    <a:pt x="8743" y="479"/>
                  </a:cubicBezTo>
                  <a:cubicBezTo>
                    <a:pt x="8529" y="479"/>
                    <a:pt x="8333" y="568"/>
                    <a:pt x="8190" y="710"/>
                  </a:cubicBezTo>
                  <a:cubicBezTo>
                    <a:pt x="8047" y="479"/>
                    <a:pt x="7797" y="318"/>
                    <a:pt x="7512" y="318"/>
                  </a:cubicBezTo>
                  <a:cubicBezTo>
                    <a:pt x="7173" y="318"/>
                    <a:pt x="6887" y="532"/>
                    <a:pt x="6780" y="818"/>
                  </a:cubicBezTo>
                  <a:cubicBezTo>
                    <a:pt x="6652" y="705"/>
                    <a:pt x="6481" y="636"/>
                    <a:pt x="6292" y="636"/>
                  </a:cubicBezTo>
                  <a:cubicBezTo>
                    <a:pt x="6271" y="636"/>
                    <a:pt x="6249" y="637"/>
                    <a:pt x="6227" y="639"/>
                  </a:cubicBezTo>
                  <a:cubicBezTo>
                    <a:pt x="5817" y="657"/>
                    <a:pt x="5496" y="1014"/>
                    <a:pt x="5496" y="1424"/>
                  </a:cubicBezTo>
                  <a:lnTo>
                    <a:pt x="5496" y="2459"/>
                  </a:lnTo>
                  <a:lnTo>
                    <a:pt x="5353" y="2459"/>
                  </a:lnTo>
                  <a:cubicBezTo>
                    <a:pt x="5139" y="2102"/>
                    <a:pt x="4728" y="1496"/>
                    <a:pt x="4140" y="942"/>
                  </a:cubicBezTo>
                  <a:cubicBezTo>
                    <a:pt x="3533" y="389"/>
                    <a:pt x="2944" y="68"/>
                    <a:pt x="2355" y="15"/>
                  </a:cubicBezTo>
                  <a:cubicBezTo>
                    <a:pt x="2280" y="5"/>
                    <a:pt x="2204" y="1"/>
                    <a:pt x="212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68"/>
          <p:cNvGrpSpPr/>
          <p:nvPr/>
        </p:nvGrpSpPr>
        <p:grpSpPr>
          <a:xfrm>
            <a:off x="4331654" y="11004625"/>
            <a:ext cx="608975" cy="504920"/>
            <a:chOff x="4859291" y="10033904"/>
            <a:chExt cx="618312" cy="512661"/>
          </a:xfrm>
        </p:grpSpPr>
        <p:sp>
          <p:nvSpPr>
            <p:cNvPr id="4735" name="Google Shape;4735;p68"/>
            <p:cNvSpPr/>
            <p:nvPr/>
          </p:nvSpPr>
          <p:spPr>
            <a:xfrm rot="5400000">
              <a:off x="4923608" y="9987352"/>
              <a:ext cx="490674" cy="600547"/>
            </a:xfrm>
            <a:custGeom>
              <a:rect b="b" l="l" r="r" t="t"/>
              <a:pathLst>
                <a:path extrusionOk="0" h="10243" w="8369">
                  <a:moveTo>
                    <a:pt x="6281" y="3908"/>
                  </a:moveTo>
                  <a:lnTo>
                    <a:pt x="6334" y="4211"/>
                  </a:lnTo>
                  <a:lnTo>
                    <a:pt x="6388" y="4550"/>
                  </a:lnTo>
                  <a:lnTo>
                    <a:pt x="6281" y="3908"/>
                  </a:lnTo>
                  <a:close/>
                  <a:moveTo>
                    <a:pt x="6959" y="6513"/>
                  </a:moveTo>
                  <a:lnTo>
                    <a:pt x="6959" y="9029"/>
                  </a:lnTo>
                  <a:cubicBezTo>
                    <a:pt x="6638" y="9029"/>
                    <a:pt x="6370" y="9296"/>
                    <a:pt x="6370" y="9635"/>
                  </a:cubicBezTo>
                  <a:lnTo>
                    <a:pt x="6316" y="9635"/>
                  </a:lnTo>
                  <a:cubicBezTo>
                    <a:pt x="6316" y="9296"/>
                    <a:pt x="6602" y="9029"/>
                    <a:pt x="6941" y="9029"/>
                  </a:cubicBezTo>
                  <a:lnTo>
                    <a:pt x="6941" y="9011"/>
                  </a:lnTo>
                  <a:lnTo>
                    <a:pt x="6941" y="8547"/>
                  </a:lnTo>
                  <a:lnTo>
                    <a:pt x="6941" y="6513"/>
                  </a:lnTo>
                  <a:close/>
                  <a:moveTo>
                    <a:pt x="303" y="0"/>
                  </a:moveTo>
                  <a:cubicBezTo>
                    <a:pt x="143" y="0"/>
                    <a:pt x="0" y="143"/>
                    <a:pt x="0" y="322"/>
                  </a:cubicBezTo>
                  <a:lnTo>
                    <a:pt x="0" y="9939"/>
                  </a:lnTo>
                  <a:cubicBezTo>
                    <a:pt x="0" y="10099"/>
                    <a:pt x="143" y="10242"/>
                    <a:pt x="303" y="10242"/>
                  </a:cubicBezTo>
                  <a:lnTo>
                    <a:pt x="7244" y="10242"/>
                  </a:lnTo>
                  <a:cubicBezTo>
                    <a:pt x="7423" y="10242"/>
                    <a:pt x="7565" y="10099"/>
                    <a:pt x="7565" y="9939"/>
                  </a:cubicBezTo>
                  <a:lnTo>
                    <a:pt x="7565" y="6067"/>
                  </a:lnTo>
                  <a:lnTo>
                    <a:pt x="8368" y="6067"/>
                  </a:lnTo>
                  <a:lnTo>
                    <a:pt x="8136" y="5585"/>
                  </a:lnTo>
                  <a:lnTo>
                    <a:pt x="8101" y="5585"/>
                  </a:lnTo>
                  <a:lnTo>
                    <a:pt x="7887" y="5139"/>
                  </a:lnTo>
                  <a:lnTo>
                    <a:pt x="8350" y="4211"/>
                  </a:lnTo>
                  <a:lnTo>
                    <a:pt x="7565" y="4211"/>
                  </a:lnTo>
                  <a:lnTo>
                    <a:pt x="7565" y="322"/>
                  </a:lnTo>
                  <a:cubicBezTo>
                    <a:pt x="7565" y="143"/>
                    <a:pt x="7423" y="0"/>
                    <a:pt x="72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8"/>
            <p:cNvSpPr/>
            <p:nvPr/>
          </p:nvSpPr>
          <p:spPr>
            <a:xfrm rot="5400000">
              <a:off x="5030285" y="10103469"/>
              <a:ext cx="17882" cy="113039"/>
            </a:xfrm>
            <a:custGeom>
              <a:rect b="b" l="l" r="r" t="t"/>
              <a:pathLst>
                <a:path extrusionOk="0" h="1928" w="305">
                  <a:moveTo>
                    <a:pt x="1" y="0"/>
                  </a:moveTo>
                  <a:lnTo>
                    <a:pt x="1" y="1927"/>
                  </a:lnTo>
                  <a:lnTo>
                    <a:pt x="304" y="1927"/>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8"/>
            <p:cNvSpPr/>
            <p:nvPr/>
          </p:nvSpPr>
          <p:spPr>
            <a:xfrm rot="5400000">
              <a:off x="5288668" y="10103469"/>
              <a:ext cx="17882" cy="113039"/>
            </a:xfrm>
            <a:custGeom>
              <a:rect b="b" l="l" r="r" t="t"/>
              <a:pathLst>
                <a:path extrusionOk="0" h="1928" w="305">
                  <a:moveTo>
                    <a:pt x="1" y="0"/>
                  </a:moveTo>
                  <a:lnTo>
                    <a:pt x="1" y="1927"/>
                  </a:lnTo>
                  <a:lnTo>
                    <a:pt x="304" y="1927"/>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8"/>
            <p:cNvSpPr/>
            <p:nvPr/>
          </p:nvSpPr>
          <p:spPr>
            <a:xfrm rot="5400000">
              <a:off x="5256802" y="10036015"/>
              <a:ext cx="18879" cy="175773"/>
            </a:xfrm>
            <a:custGeom>
              <a:rect b="b" l="l" r="r" t="t"/>
              <a:pathLst>
                <a:path extrusionOk="0" h="2998" w="322">
                  <a:moveTo>
                    <a:pt x="0" y="0"/>
                  </a:moveTo>
                  <a:lnTo>
                    <a:pt x="0" y="2998"/>
                  </a:lnTo>
                  <a:lnTo>
                    <a:pt x="321" y="2998"/>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8"/>
            <p:cNvSpPr/>
            <p:nvPr/>
          </p:nvSpPr>
          <p:spPr>
            <a:xfrm rot="5400000">
              <a:off x="5061183" y="10035986"/>
              <a:ext cx="18879" cy="175831"/>
            </a:xfrm>
            <a:custGeom>
              <a:rect b="b" l="l" r="r" t="t"/>
              <a:pathLst>
                <a:path extrusionOk="0" h="2999" w="322">
                  <a:moveTo>
                    <a:pt x="0" y="1"/>
                  </a:moveTo>
                  <a:lnTo>
                    <a:pt x="0" y="2998"/>
                  </a:lnTo>
                  <a:lnTo>
                    <a:pt x="321" y="2998"/>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8"/>
            <p:cNvSpPr/>
            <p:nvPr/>
          </p:nvSpPr>
          <p:spPr>
            <a:xfrm rot="5400000">
              <a:off x="5086306" y="10228497"/>
              <a:ext cx="163226" cy="163226"/>
            </a:xfrm>
            <a:custGeom>
              <a:rect b="b" l="l" r="r" t="t"/>
              <a:pathLst>
                <a:path extrusionOk="0" h="2784" w="2784">
                  <a:moveTo>
                    <a:pt x="1392" y="304"/>
                  </a:moveTo>
                  <a:cubicBezTo>
                    <a:pt x="1981" y="304"/>
                    <a:pt x="2462" y="785"/>
                    <a:pt x="2462" y="1392"/>
                  </a:cubicBezTo>
                  <a:cubicBezTo>
                    <a:pt x="2462" y="1981"/>
                    <a:pt x="1981" y="2463"/>
                    <a:pt x="1392" y="2463"/>
                  </a:cubicBezTo>
                  <a:cubicBezTo>
                    <a:pt x="785" y="2463"/>
                    <a:pt x="303" y="1981"/>
                    <a:pt x="303" y="1392"/>
                  </a:cubicBezTo>
                  <a:cubicBezTo>
                    <a:pt x="303" y="785"/>
                    <a:pt x="785" y="304"/>
                    <a:pt x="1392" y="304"/>
                  </a:cubicBezTo>
                  <a:close/>
                  <a:moveTo>
                    <a:pt x="1392" y="0"/>
                  </a:moveTo>
                  <a:cubicBezTo>
                    <a:pt x="625" y="0"/>
                    <a:pt x="0" y="625"/>
                    <a:pt x="0" y="1392"/>
                  </a:cubicBezTo>
                  <a:cubicBezTo>
                    <a:pt x="0" y="2159"/>
                    <a:pt x="625" y="2784"/>
                    <a:pt x="1392" y="2784"/>
                  </a:cubicBezTo>
                  <a:cubicBezTo>
                    <a:pt x="2159" y="2784"/>
                    <a:pt x="2784" y="2159"/>
                    <a:pt x="2784" y="1392"/>
                  </a:cubicBezTo>
                  <a:cubicBezTo>
                    <a:pt x="2784" y="625"/>
                    <a:pt x="2159" y="0"/>
                    <a:pt x="1392"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8"/>
            <p:cNvSpPr/>
            <p:nvPr/>
          </p:nvSpPr>
          <p:spPr>
            <a:xfrm rot="5400000">
              <a:off x="4912116" y="9981079"/>
              <a:ext cx="512661" cy="618312"/>
            </a:xfrm>
            <a:custGeom>
              <a:rect b="b" l="l" r="r" t="t"/>
              <a:pathLst>
                <a:path extrusionOk="0" h="10546" w="8744">
                  <a:moveTo>
                    <a:pt x="8244" y="4497"/>
                  </a:moveTo>
                  <a:lnTo>
                    <a:pt x="7923" y="5104"/>
                  </a:lnTo>
                  <a:lnTo>
                    <a:pt x="6923" y="5104"/>
                  </a:lnTo>
                  <a:lnTo>
                    <a:pt x="6691" y="4640"/>
                  </a:lnTo>
                  <a:lnTo>
                    <a:pt x="6656" y="4497"/>
                  </a:lnTo>
                  <a:close/>
                  <a:moveTo>
                    <a:pt x="7923" y="5425"/>
                  </a:moveTo>
                  <a:lnTo>
                    <a:pt x="8244" y="6031"/>
                  </a:lnTo>
                  <a:lnTo>
                    <a:pt x="6656" y="6031"/>
                  </a:lnTo>
                  <a:lnTo>
                    <a:pt x="6691" y="5889"/>
                  </a:lnTo>
                  <a:lnTo>
                    <a:pt x="6923" y="5425"/>
                  </a:lnTo>
                  <a:close/>
                  <a:moveTo>
                    <a:pt x="5317" y="3462"/>
                  </a:moveTo>
                  <a:lnTo>
                    <a:pt x="5746" y="3872"/>
                  </a:lnTo>
                  <a:lnTo>
                    <a:pt x="6281" y="4158"/>
                  </a:lnTo>
                  <a:lnTo>
                    <a:pt x="6388" y="4747"/>
                  </a:lnTo>
                  <a:lnTo>
                    <a:pt x="6656" y="5282"/>
                  </a:lnTo>
                  <a:lnTo>
                    <a:pt x="6388" y="5817"/>
                  </a:lnTo>
                  <a:lnTo>
                    <a:pt x="6281" y="6406"/>
                  </a:lnTo>
                  <a:lnTo>
                    <a:pt x="5746" y="6674"/>
                  </a:lnTo>
                  <a:lnTo>
                    <a:pt x="5317" y="7102"/>
                  </a:lnTo>
                  <a:lnTo>
                    <a:pt x="4711" y="6995"/>
                  </a:lnTo>
                  <a:lnTo>
                    <a:pt x="4104" y="7102"/>
                  </a:lnTo>
                  <a:lnTo>
                    <a:pt x="3658" y="6674"/>
                  </a:lnTo>
                  <a:lnTo>
                    <a:pt x="3123" y="6406"/>
                  </a:lnTo>
                  <a:lnTo>
                    <a:pt x="3016" y="5817"/>
                  </a:lnTo>
                  <a:lnTo>
                    <a:pt x="2748" y="5282"/>
                  </a:lnTo>
                  <a:lnTo>
                    <a:pt x="3016" y="4747"/>
                  </a:lnTo>
                  <a:lnTo>
                    <a:pt x="3123" y="4158"/>
                  </a:lnTo>
                  <a:lnTo>
                    <a:pt x="3658" y="3872"/>
                  </a:lnTo>
                  <a:lnTo>
                    <a:pt x="4104" y="3462"/>
                  </a:lnTo>
                  <a:lnTo>
                    <a:pt x="4711" y="3551"/>
                  </a:lnTo>
                  <a:lnTo>
                    <a:pt x="5317" y="3462"/>
                  </a:lnTo>
                  <a:close/>
                  <a:moveTo>
                    <a:pt x="464" y="1"/>
                  </a:moveTo>
                  <a:cubicBezTo>
                    <a:pt x="214" y="1"/>
                    <a:pt x="0" y="215"/>
                    <a:pt x="0" y="465"/>
                  </a:cubicBezTo>
                  <a:lnTo>
                    <a:pt x="0" y="10082"/>
                  </a:lnTo>
                  <a:cubicBezTo>
                    <a:pt x="0" y="10349"/>
                    <a:pt x="214" y="10546"/>
                    <a:pt x="464" y="10546"/>
                  </a:cubicBezTo>
                  <a:lnTo>
                    <a:pt x="7405" y="10546"/>
                  </a:lnTo>
                  <a:cubicBezTo>
                    <a:pt x="7655" y="10546"/>
                    <a:pt x="7869" y="10349"/>
                    <a:pt x="7869" y="10082"/>
                  </a:cubicBezTo>
                  <a:lnTo>
                    <a:pt x="7869" y="6353"/>
                  </a:lnTo>
                  <a:lnTo>
                    <a:pt x="8743" y="6353"/>
                  </a:lnTo>
                  <a:lnTo>
                    <a:pt x="8190" y="5264"/>
                  </a:lnTo>
                  <a:lnTo>
                    <a:pt x="8743" y="4176"/>
                  </a:lnTo>
                  <a:lnTo>
                    <a:pt x="7869" y="4176"/>
                  </a:lnTo>
                  <a:lnTo>
                    <a:pt x="7869" y="1999"/>
                  </a:lnTo>
                  <a:lnTo>
                    <a:pt x="7566" y="1999"/>
                  </a:lnTo>
                  <a:lnTo>
                    <a:pt x="7566" y="4211"/>
                  </a:lnTo>
                  <a:lnTo>
                    <a:pt x="7244" y="4211"/>
                  </a:lnTo>
                  <a:lnTo>
                    <a:pt x="7244" y="1232"/>
                  </a:lnTo>
                  <a:lnTo>
                    <a:pt x="7102" y="1232"/>
                  </a:lnTo>
                  <a:cubicBezTo>
                    <a:pt x="6834" y="1232"/>
                    <a:pt x="6638" y="1035"/>
                    <a:pt x="6638" y="768"/>
                  </a:cubicBezTo>
                  <a:lnTo>
                    <a:pt x="6638" y="625"/>
                  </a:lnTo>
                  <a:lnTo>
                    <a:pt x="1232" y="625"/>
                  </a:lnTo>
                  <a:lnTo>
                    <a:pt x="1232" y="928"/>
                  </a:lnTo>
                  <a:cubicBezTo>
                    <a:pt x="1232" y="1107"/>
                    <a:pt x="1089" y="1232"/>
                    <a:pt x="928" y="1232"/>
                  </a:cubicBezTo>
                  <a:lnTo>
                    <a:pt x="625" y="1232"/>
                  </a:lnTo>
                  <a:lnTo>
                    <a:pt x="625" y="9314"/>
                  </a:lnTo>
                  <a:lnTo>
                    <a:pt x="928" y="9314"/>
                  </a:lnTo>
                  <a:cubicBezTo>
                    <a:pt x="1089" y="9314"/>
                    <a:pt x="1232" y="9457"/>
                    <a:pt x="1232" y="9618"/>
                  </a:cubicBezTo>
                  <a:lnTo>
                    <a:pt x="1232" y="9939"/>
                  </a:lnTo>
                  <a:lnTo>
                    <a:pt x="2159" y="9939"/>
                  </a:lnTo>
                  <a:lnTo>
                    <a:pt x="2159" y="9618"/>
                  </a:lnTo>
                  <a:lnTo>
                    <a:pt x="1535" y="9618"/>
                  </a:lnTo>
                  <a:cubicBezTo>
                    <a:pt x="1463" y="9314"/>
                    <a:pt x="1232" y="9083"/>
                    <a:pt x="928" y="9011"/>
                  </a:cubicBezTo>
                  <a:lnTo>
                    <a:pt x="928" y="1535"/>
                  </a:lnTo>
                  <a:cubicBezTo>
                    <a:pt x="1232" y="1464"/>
                    <a:pt x="1463" y="1232"/>
                    <a:pt x="1535" y="928"/>
                  </a:cubicBezTo>
                  <a:lnTo>
                    <a:pt x="6335" y="928"/>
                  </a:lnTo>
                  <a:cubicBezTo>
                    <a:pt x="6406" y="1232"/>
                    <a:pt x="6638" y="1464"/>
                    <a:pt x="6941" y="1535"/>
                  </a:cubicBezTo>
                  <a:lnTo>
                    <a:pt x="6941" y="4176"/>
                  </a:lnTo>
                  <a:lnTo>
                    <a:pt x="6602" y="4176"/>
                  </a:lnTo>
                  <a:lnTo>
                    <a:pt x="6566" y="3944"/>
                  </a:lnTo>
                  <a:lnTo>
                    <a:pt x="5924" y="3623"/>
                  </a:lnTo>
                  <a:lnTo>
                    <a:pt x="5407" y="3123"/>
                  </a:lnTo>
                  <a:lnTo>
                    <a:pt x="4693" y="3230"/>
                  </a:lnTo>
                  <a:lnTo>
                    <a:pt x="3997" y="3123"/>
                  </a:lnTo>
                  <a:lnTo>
                    <a:pt x="3480" y="3623"/>
                  </a:lnTo>
                  <a:lnTo>
                    <a:pt x="2837" y="3944"/>
                  </a:lnTo>
                  <a:lnTo>
                    <a:pt x="2712" y="4640"/>
                  </a:lnTo>
                  <a:lnTo>
                    <a:pt x="2391" y="5264"/>
                  </a:lnTo>
                  <a:lnTo>
                    <a:pt x="2712" y="5889"/>
                  </a:lnTo>
                  <a:lnTo>
                    <a:pt x="2837" y="6602"/>
                  </a:lnTo>
                  <a:lnTo>
                    <a:pt x="3480" y="6924"/>
                  </a:lnTo>
                  <a:lnTo>
                    <a:pt x="3997" y="7405"/>
                  </a:lnTo>
                  <a:lnTo>
                    <a:pt x="4693" y="7298"/>
                  </a:lnTo>
                  <a:lnTo>
                    <a:pt x="5407" y="7405"/>
                  </a:lnTo>
                  <a:lnTo>
                    <a:pt x="5924" y="6924"/>
                  </a:lnTo>
                  <a:lnTo>
                    <a:pt x="6566" y="6602"/>
                  </a:lnTo>
                  <a:lnTo>
                    <a:pt x="6602" y="6353"/>
                  </a:lnTo>
                  <a:lnTo>
                    <a:pt x="6941" y="6353"/>
                  </a:lnTo>
                  <a:lnTo>
                    <a:pt x="6941" y="9011"/>
                  </a:lnTo>
                  <a:cubicBezTo>
                    <a:pt x="6638" y="9083"/>
                    <a:pt x="6406" y="9314"/>
                    <a:pt x="6335" y="9618"/>
                  </a:cubicBezTo>
                  <a:lnTo>
                    <a:pt x="2463" y="9618"/>
                  </a:lnTo>
                  <a:lnTo>
                    <a:pt x="2463" y="9939"/>
                  </a:lnTo>
                  <a:lnTo>
                    <a:pt x="6638" y="9939"/>
                  </a:lnTo>
                  <a:lnTo>
                    <a:pt x="6638" y="9778"/>
                  </a:lnTo>
                  <a:cubicBezTo>
                    <a:pt x="6638" y="9529"/>
                    <a:pt x="6834" y="9314"/>
                    <a:pt x="7102" y="9314"/>
                  </a:cubicBezTo>
                  <a:lnTo>
                    <a:pt x="7244" y="9314"/>
                  </a:lnTo>
                  <a:lnTo>
                    <a:pt x="7244" y="6353"/>
                  </a:lnTo>
                  <a:lnTo>
                    <a:pt x="7566" y="6353"/>
                  </a:lnTo>
                  <a:lnTo>
                    <a:pt x="7566" y="10082"/>
                  </a:lnTo>
                  <a:cubicBezTo>
                    <a:pt x="7566" y="10171"/>
                    <a:pt x="7494" y="10242"/>
                    <a:pt x="7405" y="10242"/>
                  </a:cubicBezTo>
                  <a:lnTo>
                    <a:pt x="464" y="10242"/>
                  </a:lnTo>
                  <a:cubicBezTo>
                    <a:pt x="375" y="10242"/>
                    <a:pt x="304" y="10171"/>
                    <a:pt x="304" y="10082"/>
                  </a:cubicBezTo>
                  <a:lnTo>
                    <a:pt x="304" y="465"/>
                  </a:lnTo>
                  <a:cubicBezTo>
                    <a:pt x="304" y="375"/>
                    <a:pt x="375" y="304"/>
                    <a:pt x="464" y="304"/>
                  </a:cubicBezTo>
                  <a:lnTo>
                    <a:pt x="7405" y="304"/>
                  </a:lnTo>
                  <a:cubicBezTo>
                    <a:pt x="7494" y="304"/>
                    <a:pt x="7566" y="375"/>
                    <a:pt x="7566" y="465"/>
                  </a:cubicBezTo>
                  <a:lnTo>
                    <a:pt x="7566" y="1089"/>
                  </a:lnTo>
                  <a:lnTo>
                    <a:pt x="7869" y="1089"/>
                  </a:lnTo>
                  <a:lnTo>
                    <a:pt x="7869" y="465"/>
                  </a:lnTo>
                  <a:cubicBezTo>
                    <a:pt x="7869" y="215"/>
                    <a:pt x="7655" y="1"/>
                    <a:pt x="740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8"/>
            <p:cNvSpPr/>
            <p:nvPr/>
          </p:nvSpPr>
          <p:spPr>
            <a:xfrm rot="5400000">
              <a:off x="5378694" y="10476913"/>
              <a:ext cx="17824" cy="18879"/>
            </a:xfrm>
            <a:custGeom>
              <a:rect b="b" l="l" r="r" t="t"/>
              <a:pathLst>
                <a:path extrusionOk="0" h="322" w="304">
                  <a:moveTo>
                    <a:pt x="1" y="0"/>
                  </a:moveTo>
                  <a:lnTo>
                    <a:pt x="1" y="322"/>
                  </a:lnTo>
                  <a:lnTo>
                    <a:pt x="304" y="322"/>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68"/>
          <p:cNvGrpSpPr/>
          <p:nvPr/>
        </p:nvGrpSpPr>
        <p:grpSpPr>
          <a:xfrm>
            <a:off x="4453207" y="9614710"/>
            <a:ext cx="365813" cy="612094"/>
            <a:chOff x="4982707" y="8622680"/>
            <a:chExt cx="371421" cy="621478"/>
          </a:xfrm>
        </p:grpSpPr>
        <p:sp>
          <p:nvSpPr>
            <p:cNvPr id="4744" name="Google Shape;4744;p68"/>
            <p:cNvSpPr/>
            <p:nvPr/>
          </p:nvSpPr>
          <p:spPr>
            <a:xfrm rot="5400000">
              <a:off x="4866121" y="8752927"/>
              <a:ext cx="606762" cy="354711"/>
            </a:xfrm>
            <a:custGeom>
              <a:rect b="b" l="l" r="r" t="t"/>
              <a:pathLst>
                <a:path extrusionOk="0" h="6050" w="10349">
                  <a:moveTo>
                    <a:pt x="3238" y="626"/>
                  </a:moveTo>
                  <a:cubicBezTo>
                    <a:pt x="4465" y="648"/>
                    <a:pt x="5496" y="1610"/>
                    <a:pt x="5603" y="2820"/>
                  </a:cubicBezTo>
                  <a:cubicBezTo>
                    <a:pt x="5603" y="2820"/>
                    <a:pt x="5603" y="2820"/>
                    <a:pt x="5603" y="2838"/>
                  </a:cubicBezTo>
                  <a:cubicBezTo>
                    <a:pt x="5496" y="1610"/>
                    <a:pt x="4465" y="648"/>
                    <a:pt x="3238" y="626"/>
                  </a:cubicBezTo>
                  <a:close/>
                  <a:moveTo>
                    <a:pt x="5603" y="2874"/>
                  </a:moveTo>
                  <a:lnTo>
                    <a:pt x="5603" y="2874"/>
                  </a:lnTo>
                  <a:cubicBezTo>
                    <a:pt x="5603" y="2909"/>
                    <a:pt x="5620" y="2963"/>
                    <a:pt x="5620" y="2999"/>
                  </a:cubicBezTo>
                  <a:cubicBezTo>
                    <a:pt x="5620" y="3016"/>
                    <a:pt x="5620" y="3016"/>
                    <a:pt x="5620" y="3034"/>
                  </a:cubicBezTo>
                  <a:cubicBezTo>
                    <a:pt x="5620" y="2981"/>
                    <a:pt x="5603" y="2927"/>
                    <a:pt x="5603" y="2874"/>
                  </a:cubicBezTo>
                  <a:close/>
                  <a:moveTo>
                    <a:pt x="1820" y="3199"/>
                  </a:moveTo>
                  <a:cubicBezTo>
                    <a:pt x="1817" y="3358"/>
                    <a:pt x="1676" y="3498"/>
                    <a:pt x="1517" y="3498"/>
                  </a:cubicBezTo>
                  <a:lnTo>
                    <a:pt x="1499" y="3498"/>
                  </a:lnTo>
                  <a:cubicBezTo>
                    <a:pt x="1676" y="3498"/>
                    <a:pt x="1817" y="3358"/>
                    <a:pt x="1820" y="3199"/>
                  </a:cubicBezTo>
                  <a:close/>
                  <a:moveTo>
                    <a:pt x="5518" y="3694"/>
                  </a:moveTo>
                  <a:cubicBezTo>
                    <a:pt x="5516" y="3700"/>
                    <a:pt x="5515" y="3706"/>
                    <a:pt x="5513" y="3712"/>
                  </a:cubicBezTo>
                  <a:lnTo>
                    <a:pt x="5513" y="3712"/>
                  </a:lnTo>
                  <a:cubicBezTo>
                    <a:pt x="5513" y="3706"/>
                    <a:pt x="5515" y="3700"/>
                    <a:pt x="5518" y="3694"/>
                  </a:cubicBezTo>
                  <a:close/>
                  <a:moveTo>
                    <a:pt x="5460" y="3891"/>
                  </a:moveTo>
                  <a:lnTo>
                    <a:pt x="5460" y="3891"/>
                  </a:lnTo>
                  <a:cubicBezTo>
                    <a:pt x="5454" y="3902"/>
                    <a:pt x="5449" y="3911"/>
                    <a:pt x="5444" y="3920"/>
                  </a:cubicBezTo>
                  <a:lnTo>
                    <a:pt x="5444" y="3920"/>
                  </a:lnTo>
                  <a:cubicBezTo>
                    <a:pt x="5446" y="3910"/>
                    <a:pt x="5450" y="3900"/>
                    <a:pt x="5460" y="3891"/>
                  </a:cubicBezTo>
                  <a:close/>
                  <a:moveTo>
                    <a:pt x="5429" y="3949"/>
                  </a:moveTo>
                  <a:cubicBezTo>
                    <a:pt x="5426" y="3958"/>
                    <a:pt x="5424" y="3968"/>
                    <a:pt x="5424" y="3980"/>
                  </a:cubicBezTo>
                  <a:cubicBezTo>
                    <a:pt x="5424" y="3980"/>
                    <a:pt x="5424" y="3962"/>
                    <a:pt x="5424" y="3962"/>
                  </a:cubicBezTo>
                  <a:cubicBezTo>
                    <a:pt x="5424" y="3956"/>
                    <a:pt x="5426" y="3951"/>
                    <a:pt x="5429" y="3949"/>
                  </a:cubicBezTo>
                  <a:close/>
                  <a:moveTo>
                    <a:pt x="5341" y="4140"/>
                  </a:moveTo>
                  <a:lnTo>
                    <a:pt x="5341" y="4140"/>
                  </a:lnTo>
                  <a:cubicBezTo>
                    <a:pt x="5338" y="4148"/>
                    <a:pt x="5336" y="4156"/>
                    <a:pt x="5333" y="4164"/>
                  </a:cubicBezTo>
                  <a:lnTo>
                    <a:pt x="5333" y="4164"/>
                  </a:lnTo>
                  <a:cubicBezTo>
                    <a:pt x="5335" y="4157"/>
                    <a:pt x="5335" y="4149"/>
                    <a:pt x="5335" y="4140"/>
                  </a:cubicBezTo>
                  <a:cubicBezTo>
                    <a:pt x="5337" y="4140"/>
                    <a:pt x="5340" y="4140"/>
                    <a:pt x="5341" y="4140"/>
                  </a:cubicBezTo>
                  <a:close/>
                  <a:moveTo>
                    <a:pt x="5332" y="4166"/>
                  </a:moveTo>
                  <a:cubicBezTo>
                    <a:pt x="5328" y="4177"/>
                    <a:pt x="5324" y="4187"/>
                    <a:pt x="5317" y="4194"/>
                  </a:cubicBezTo>
                  <a:cubicBezTo>
                    <a:pt x="5317" y="4194"/>
                    <a:pt x="5317" y="4176"/>
                    <a:pt x="5317" y="4176"/>
                  </a:cubicBezTo>
                  <a:cubicBezTo>
                    <a:pt x="5325" y="4176"/>
                    <a:pt x="5330" y="4172"/>
                    <a:pt x="5332" y="4166"/>
                  </a:cubicBezTo>
                  <a:close/>
                  <a:moveTo>
                    <a:pt x="5222" y="4355"/>
                  </a:moveTo>
                  <a:lnTo>
                    <a:pt x="5222" y="4355"/>
                  </a:lnTo>
                  <a:cubicBezTo>
                    <a:pt x="5219" y="4361"/>
                    <a:pt x="5215" y="4366"/>
                    <a:pt x="5210" y="4372"/>
                  </a:cubicBezTo>
                  <a:lnTo>
                    <a:pt x="5210" y="4372"/>
                  </a:lnTo>
                  <a:cubicBezTo>
                    <a:pt x="5210" y="4369"/>
                    <a:pt x="5212" y="4358"/>
                    <a:pt x="5222" y="4355"/>
                  </a:cubicBezTo>
                  <a:close/>
                  <a:moveTo>
                    <a:pt x="1907" y="4571"/>
                  </a:moveTo>
                  <a:lnTo>
                    <a:pt x="1907" y="4571"/>
                  </a:lnTo>
                  <a:cubicBezTo>
                    <a:pt x="1817" y="4677"/>
                    <a:pt x="1676" y="4729"/>
                    <a:pt x="1517" y="4729"/>
                  </a:cubicBezTo>
                  <a:lnTo>
                    <a:pt x="1499" y="4729"/>
                  </a:lnTo>
                  <a:cubicBezTo>
                    <a:pt x="1676" y="4729"/>
                    <a:pt x="1817" y="4677"/>
                    <a:pt x="1907" y="4571"/>
                  </a:cubicBezTo>
                  <a:close/>
                  <a:moveTo>
                    <a:pt x="3212" y="1"/>
                  </a:moveTo>
                  <a:cubicBezTo>
                    <a:pt x="2177" y="1"/>
                    <a:pt x="1249" y="536"/>
                    <a:pt x="714" y="1339"/>
                  </a:cubicBezTo>
                  <a:lnTo>
                    <a:pt x="571" y="1339"/>
                  </a:lnTo>
                  <a:cubicBezTo>
                    <a:pt x="232" y="1339"/>
                    <a:pt x="0" y="1589"/>
                    <a:pt x="161" y="1874"/>
                  </a:cubicBezTo>
                  <a:lnTo>
                    <a:pt x="571" y="2570"/>
                  </a:lnTo>
                  <a:cubicBezTo>
                    <a:pt x="410" y="2570"/>
                    <a:pt x="268" y="2713"/>
                    <a:pt x="268" y="2874"/>
                  </a:cubicBezTo>
                  <a:lnTo>
                    <a:pt x="268" y="3195"/>
                  </a:lnTo>
                  <a:cubicBezTo>
                    <a:pt x="268" y="3355"/>
                    <a:pt x="410" y="3498"/>
                    <a:pt x="571" y="3498"/>
                  </a:cubicBezTo>
                  <a:lnTo>
                    <a:pt x="161" y="4194"/>
                  </a:lnTo>
                  <a:cubicBezTo>
                    <a:pt x="0" y="4479"/>
                    <a:pt x="232" y="4729"/>
                    <a:pt x="571" y="4729"/>
                  </a:cubicBezTo>
                  <a:lnTo>
                    <a:pt x="714" y="4729"/>
                  </a:lnTo>
                  <a:cubicBezTo>
                    <a:pt x="1249" y="5532"/>
                    <a:pt x="2177" y="6050"/>
                    <a:pt x="3212" y="6050"/>
                  </a:cubicBezTo>
                  <a:cubicBezTo>
                    <a:pt x="3890" y="6050"/>
                    <a:pt x="4532" y="5835"/>
                    <a:pt x="5049" y="5443"/>
                  </a:cubicBezTo>
                  <a:lnTo>
                    <a:pt x="5049" y="5425"/>
                  </a:lnTo>
                  <a:lnTo>
                    <a:pt x="5067" y="5425"/>
                  </a:lnTo>
                  <a:lnTo>
                    <a:pt x="5049" y="5461"/>
                  </a:lnTo>
                  <a:lnTo>
                    <a:pt x="7940" y="5461"/>
                  </a:lnTo>
                  <a:cubicBezTo>
                    <a:pt x="8975" y="5443"/>
                    <a:pt x="9796" y="4801"/>
                    <a:pt x="10152" y="3962"/>
                  </a:cubicBezTo>
                  <a:cubicBezTo>
                    <a:pt x="10170" y="3908"/>
                    <a:pt x="10188" y="3873"/>
                    <a:pt x="10206" y="3837"/>
                  </a:cubicBezTo>
                  <a:cubicBezTo>
                    <a:pt x="10206" y="3801"/>
                    <a:pt x="10224" y="3766"/>
                    <a:pt x="10224" y="3748"/>
                  </a:cubicBezTo>
                  <a:cubicBezTo>
                    <a:pt x="10242" y="3677"/>
                    <a:pt x="10260" y="3623"/>
                    <a:pt x="10277" y="3569"/>
                  </a:cubicBezTo>
                  <a:cubicBezTo>
                    <a:pt x="10277" y="3534"/>
                    <a:pt x="10295" y="3498"/>
                    <a:pt x="10295" y="3462"/>
                  </a:cubicBezTo>
                  <a:cubicBezTo>
                    <a:pt x="10313" y="3409"/>
                    <a:pt x="10313" y="3373"/>
                    <a:pt x="10331" y="3320"/>
                  </a:cubicBezTo>
                  <a:cubicBezTo>
                    <a:pt x="10331" y="3266"/>
                    <a:pt x="10331" y="3230"/>
                    <a:pt x="10331" y="3195"/>
                  </a:cubicBezTo>
                  <a:cubicBezTo>
                    <a:pt x="10331" y="3177"/>
                    <a:pt x="10331" y="3159"/>
                    <a:pt x="10331" y="3159"/>
                  </a:cubicBezTo>
                  <a:cubicBezTo>
                    <a:pt x="10349" y="3106"/>
                    <a:pt x="10349" y="3070"/>
                    <a:pt x="10349" y="3016"/>
                  </a:cubicBezTo>
                  <a:cubicBezTo>
                    <a:pt x="10349" y="2981"/>
                    <a:pt x="10349" y="2963"/>
                    <a:pt x="10349" y="2927"/>
                  </a:cubicBezTo>
                  <a:cubicBezTo>
                    <a:pt x="10331" y="2838"/>
                    <a:pt x="10331" y="2749"/>
                    <a:pt x="10313" y="2659"/>
                  </a:cubicBezTo>
                  <a:cubicBezTo>
                    <a:pt x="10313" y="2642"/>
                    <a:pt x="10313" y="2642"/>
                    <a:pt x="10313" y="2624"/>
                  </a:cubicBezTo>
                  <a:cubicBezTo>
                    <a:pt x="10242" y="2196"/>
                    <a:pt x="10045" y="1821"/>
                    <a:pt x="9796" y="1500"/>
                  </a:cubicBezTo>
                  <a:lnTo>
                    <a:pt x="9778" y="1500"/>
                  </a:lnTo>
                  <a:cubicBezTo>
                    <a:pt x="9350" y="964"/>
                    <a:pt x="8672" y="625"/>
                    <a:pt x="7940" y="625"/>
                  </a:cubicBezTo>
                  <a:lnTo>
                    <a:pt x="5049" y="625"/>
                  </a:lnTo>
                  <a:cubicBezTo>
                    <a:pt x="4532" y="233"/>
                    <a:pt x="3890" y="1"/>
                    <a:pt x="32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8"/>
            <p:cNvSpPr/>
            <p:nvPr/>
          </p:nvSpPr>
          <p:spPr>
            <a:xfrm rot="5400000">
              <a:off x="5221771" y="8785349"/>
              <a:ext cx="31426" cy="70180"/>
            </a:xfrm>
            <a:custGeom>
              <a:rect b="b" l="l" r="r" t="t"/>
              <a:pathLst>
                <a:path extrusionOk="0" h="1197" w="536">
                  <a:moveTo>
                    <a:pt x="536" y="1"/>
                  </a:moveTo>
                  <a:cubicBezTo>
                    <a:pt x="232" y="1"/>
                    <a:pt x="0" y="268"/>
                    <a:pt x="0" y="607"/>
                  </a:cubicBezTo>
                  <a:cubicBezTo>
                    <a:pt x="0" y="929"/>
                    <a:pt x="232" y="1196"/>
                    <a:pt x="536" y="1196"/>
                  </a:cubicBezTo>
                  <a:lnTo>
                    <a:pt x="536" y="893"/>
                  </a:lnTo>
                  <a:cubicBezTo>
                    <a:pt x="411" y="893"/>
                    <a:pt x="304" y="768"/>
                    <a:pt x="304" y="607"/>
                  </a:cubicBezTo>
                  <a:cubicBezTo>
                    <a:pt x="304" y="447"/>
                    <a:pt x="411" y="322"/>
                    <a:pt x="536" y="322"/>
                  </a:cubicBezTo>
                  <a:lnTo>
                    <a:pt x="53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8"/>
            <p:cNvSpPr/>
            <p:nvPr/>
          </p:nvSpPr>
          <p:spPr>
            <a:xfrm rot="5400000">
              <a:off x="5159535" y="8847585"/>
              <a:ext cx="18879" cy="18879"/>
            </a:xfrm>
            <a:custGeom>
              <a:rect b="b" l="l" r="r" t="t"/>
              <a:pathLst>
                <a:path extrusionOk="0" h="322" w="322">
                  <a:moveTo>
                    <a:pt x="1" y="1"/>
                  </a:moveTo>
                  <a:lnTo>
                    <a:pt x="1" y="322"/>
                  </a:lnTo>
                  <a:lnTo>
                    <a:pt x="322" y="322"/>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8"/>
            <p:cNvSpPr/>
            <p:nvPr/>
          </p:nvSpPr>
          <p:spPr>
            <a:xfrm rot="5400000">
              <a:off x="5084723" y="8785379"/>
              <a:ext cx="31426" cy="70121"/>
            </a:xfrm>
            <a:custGeom>
              <a:rect b="b" l="l" r="r" t="t"/>
              <a:pathLst>
                <a:path extrusionOk="0" h="1196" w="536">
                  <a:moveTo>
                    <a:pt x="536" y="0"/>
                  </a:moveTo>
                  <a:cubicBezTo>
                    <a:pt x="232" y="0"/>
                    <a:pt x="0" y="268"/>
                    <a:pt x="0" y="589"/>
                  </a:cubicBezTo>
                  <a:cubicBezTo>
                    <a:pt x="0" y="928"/>
                    <a:pt x="232" y="1196"/>
                    <a:pt x="536" y="1196"/>
                  </a:cubicBezTo>
                  <a:lnTo>
                    <a:pt x="536" y="892"/>
                  </a:lnTo>
                  <a:cubicBezTo>
                    <a:pt x="411" y="892"/>
                    <a:pt x="304" y="750"/>
                    <a:pt x="304" y="589"/>
                  </a:cubicBezTo>
                  <a:cubicBezTo>
                    <a:pt x="304" y="446"/>
                    <a:pt x="411" y="303"/>
                    <a:pt x="536" y="303"/>
                  </a:cubicBezTo>
                  <a:lnTo>
                    <a:pt x="53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8"/>
            <p:cNvSpPr/>
            <p:nvPr/>
          </p:nvSpPr>
          <p:spPr>
            <a:xfrm rot="5400000">
              <a:off x="4857679" y="8747709"/>
              <a:ext cx="621478" cy="371421"/>
            </a:xfrm>
            <a:custGeom>
              <a:rect b="b" l="l" r="r" t="t"/>
              <a:pathLst>
                <a:path extrusionOk="0" h="6335" w="10600">
                  <a:moveTo>
                    <a:pt x="1571" y="1624"/>
                  </a:moveTo>
                  <a:cubicBezTo>
                    <a:pt x="1714" y="1624"/>
                    <a:pt x="1838" y="1677"/>
                    <a:pt x="1874" y="1749"/>
                  </a:cubicBezTo>
                  <a:cubicBezTo>
                    <a:pt x="1910" y="1802"/>
                    <a:pt x="1910" y="1856"/>
                    <a:pt x="1874" y="1927"/>
                  </a:cubicBezTo>
                  <a:lnTo>
                    <a:pt x="1499" y="2552"/>
                  </a:lnTo>
                  <a:lnTo>
                    <a:pt x="732" y="2552"/>
                  </a:lnTo>
                  <a:lnTo>
                    <a:pt x="357" y="1927"/>
                  </a:lnTo>
                  <a:cubicBezTo>
                    <a:pt x="322" y="1856"/>
                    <a:pt x="322" y="1802"/>
                    <a:pt x="357" y="1749"/>
                  </a:cubicBezTo>
                  <a:cubicBezTo>
                    <a:pt x="393" y="1677"/>
                    <a:pt x="518" y="1624"/>
                    <a:pt x="643" y="1624"/>
                  </a:cubicBezTo>
                  <a:close/>
                  <a:moveTo>
                    <a:pt x="1589" y="2855"/>
                  </a:moveTo>
                  <a:cubicBezTo>
                    <a:pt x="1678" y="2855"/>
                    <a:pt x="1731" y="2926"/>
                    <a:pt x="1731" y="3015"/>
                  </a:cubicBezTo>
                  <a:lnTo>
                    <a:pt x="1731" y="3319"/>
                  </a:lnTo>
                  <a:cubicBezTo>
                    <a:pt x="1731" y="3408"/>
                    <a:pt x="1678" y="3479"/>
                    <a:pt x="1589" y="3479"/>
                  </a:cubicBezTo>
                  <a:lnTo>
                    <a:pt x="661" y="3479"/>
                  </a:lnTo>
                  <a:cubicBezTo>
                    <a:pt x="572" y="3479"/>
                    <a:pt x="500" y="3408"/>
                    <a:pt x="500" y="3319"/>
                  </a:cubicBezTo>
                  <a:lnTo>
                    <a:pt x="500" y="3015"/>
                  </a:lnTo>
                  <a:cubicBezTo>
                    <a:pt x="500" y="2926"/>
                    <a:pt x="572" y="2855"/>
                    <a:pt x="661" y="2855"/>
                  </a:cubicBezTo>
                  <a:close/>
                  <a:moveTo>
                    <a:pt x="1499" y="3783"/>
                  </a:moveTo>
                  <a:lnTo>
                    <a:pt x="1874" y="4407"/>
                  </a:lnTo>
                  <a:cubicBezTo>
                    <a:pt x="1910" y="4479"/>
                    <a:pt x="1910" y="4532"/>
                    <a:pt x="1874" y="4586"/>
                  </a:cubicBezTo>
                  <a:cubicBezTo>
                    <a:pt x="1838" y="4657"/>
                    <a:pt x="1714" y="4710"/>
                    <a:pt x="1571" y="4710"/>
                  </a:cubicBezTo>
                  <a:lnTo>
                    <a:pt x="643" y="4710"/>
                  </a:lnTo>
                  <a:cubicBezTo>
                    <a:pt x="518" y="4710"/>
                    <a:pt x="393" y="4657"/>
                    <a:pt x="357" y="4586"/>
                  </a:cubicBezTo>
                  <a:cubicBezTo>
                    <a:pt x="322" y="4532"/>
                    <a:pt x="322" y="4479"/>
                    <a:pt x="357" y="4407"/>
                  </a:cubicBezTo>
                  <a:lnTo>
                    <a:pt x="732" y="3783"/>
                  </a:lnTo>
                  <a:close/>
                  <a:moveTo>
                    <a:pt x="3284" y="910"/>
                  </a:moveTo>
                  <a:cubicBezTo>
                    <a:pt x="4533" y="910"/>
                    <a:pt x="5532" y="1927"/>
                    <a:pt x="5532" y="3158"/>
                  </a:cubicBezTo>
                  <a:cubicBezTo>
                    <a:pt x="5532" y="4407"/>
                    <a:pt x="4533" y="5406"/>
                    <a:pt x="3284" y="5406"/>
                  </a:cubicBezTo>
                  <a:cubicBezTo>
                    <a:pt x="2784" y="5406"/>
                    <a:pt x="2302" y="5246"/>
                    <a:pt x="1910" y="4942"/>
                  </a:cubicBezTo>
                  <a:cubicBezTo>
                    <a:pt x="2017" y="4889"/>
                    <a:pt x="2106" y="4818"/>
                    <a:pt x="2160" y="4728"/>
                  </a:cubicBezTo>
                  <a:cubicBezTo>
                    <a:pt x="2195" y="4657"/>
                    <a:pt x="2213" y="4586"/>
                    <a:pt x="2213" y="4496"/>
                  </a:cubicBezTo>
                  <a:cubicBezTo>
                    <a:pt x="2213" y="4425"/>
                    <a:pt x="2195" y="4336"/>
                    <a:pt x="2142" y="4247"/>
                  </a:cubicBezTo>
                  <a:lnTo>
                    <a:pt x="1821" y="3711"/>
                  </a:lnTo>
                  <a:cubicBezTo>
                    <a:pt x="1963" y="3640"/>
                    <a:pt x="2053" y="3479"/>
                    <a:pt x="2053" y="3319"/>
                  </a:cubicBezTo>
                  <a:lnTo>
                    <a:pt x="2053" y="3015"/>
                  </a:lnTo>
                  <a:cubicBezTo>
                    <a:pt x="2053" y="2837"/>
                    <a:pt x="1963" y="2694"/>
                    <a:pt x="1821" y="2605"/>
                  </a:cubicBezTo>
                  <a:lnTo>
                    <a:pt x="2142" y="2070"/>
                  </a:lnTo>
                  <a:cubicBezTo>
                    <a:pt x="2195" y="1998"/>
                    <a:pt x="2213" y="1909"/>
                    <a:pt x="2213" y="1820"/>
                  </a:cubicBezTo>
                  <a:cubicBezTo>
                    <a:pt x="2213" y="1749"/>
                    <a:pt x="2195" y="1659"/>
                    <a:pt x="2160" y="1606"/>
                  </a:cubicBezTo>
                  <a:cubicBezTo>
                    <a:pt x="2106" y="1499"/>
                    <a:pt x="2017" y="1427"/>
                    <a:pt x="1910" y="1374"/>
                  </a:cubicBezTo>
                  <a:cubicBezTo>
                    <a:pt x="2302" y="1071"/>
                    <a:pt x="2784" y="910"/>
                    <a:pt x="3284" y="910"/>
                  </a:cubicBezTo>
                  <a:close/>
                  <a:moveTo>
                    <a:pt x="8012" y="910"/>
                  </a:moveTo>
                  <a:cubicBezTo>
                    <a:pt x="8654" y="910"/>
                    <a:pt x="9225" y="1178"/>
                    <a:pt x="9636" y="1606"/>
                  </a:cubicBezTo>
                  <a:lnTo>
                    <a:pt x="9190" y="1981"/>
                  </a:lnTo>
                  <a:lnTo>
                    <a:pt x="9404" y="2213"/>
                  </a:lnTo>
                  <a:lnTo>
                    <a:pt x="9850" y="1838"/>
                  </a:lnTo>
                  <a:cubicBezTo>
                    <a:pt x="10153" y="2266"/>
                    <a:pt x="10314" y="2819"/>
                    <a:pt x="10260" y="3390"/>
                  </a:cubicBezTo>
                  <a:cubicBezTo>
                    <a:pt x="10135" y="4550"/>
                    <a:pt x="9136" y="5406"/>
                    <a:pt x="7994" y="5406"/>
                  </a:cubicBezTo>
                  <a:lnTo>
                    <a:pt x="5532" y="5406"/>
                  </a:lnTo>
                  <a:lnTo>
                    <a:pt x="8672" y="2801"/>
                  </a:lnTo>
                  <a:lnTo>
                    <a:pt x="8476" y="2569"/>
                  </a:lnTo>
                  <a:lnTo>
                    <a:pt x="8012" y="2962"/>
                  </a:lnTo>
                  <a:lnTo>
                    <a:pt x="5532" y="910"/>
                  </a:lnTo>
                  <a:close/>
                  <a:moveTo>
                    <a:pt x="3284" y="0"/>
                  </a:moveTo>
                  <a:cubicBezTo>
                    <a:pt x="2267" y="0"/>
                    <a:pt x="1303" y="482"/>
                    <a:pt x="714" y="1320"/>
                  </a:cubicBezTo>
                  <a:lnTo>
                    <a:pt x="661" y="1320"/>
                  </a:lnTo>
                  <a:cubicBezTo>
                    <a:pt x="411" y="1320"/>
                    <a:pt x="197" y="1427"/>
                    <a:pt x="90" y="1606"/>
                  </a:cubicBezTo>
                  <a:cubicBezTo>
                    <a:pt x="1" y="1749"/>
                    <a:pt x="18" y="1927"/>
                    <a:pt x="108" y="2088"/>
                  </a:cubicBezTo>
                  <a:lnTo>
                    <a:pt x="429" y="2605"/>
                  </a:lnTo>
                  <a:cubicBezTo>
                    <a:pt x="286" y="2694"/>
                    <a:pt x="197" y="2837"/>
                    <a:pt x="197" y="3015"/>
                  </a:cubicBezTo>
                  <a:lnTo>
                    <a:pt x="197" y="3319"/>
                  </a:lnTo>
                  <a:cubicBezTo>
                    <a:pt x="197" y="3497"/>
                    <a:pt x="286" y="3640"/>
                    <a:pt x="429" y="3729"/>
                  </a:cubicBezTo>
                  <a:lnTo>
                    <a:pt x="108" y="4247"/>
                  </a:lnTo>
                  <a:cubicBezTo>
                    <a:pt x="18" y="4407"/>
                    <a:pt x="1" y="4586"/>
                    <a:pt x="90" y="4728"/>
                  </a:cubicBezTo>
                  <a:cubicBezTo>
                    <a:pt x="197" y="4907"/>
                    <a:pt x="411" y="5014"/>
                    <a:pt x="661" y="5014"/>
                  </a:cubicBezTo>
                  <a:lnTo>
                    <a:pt x="714" y="5014"/>
                  </a:lnTo>
                  <a:cubicBezTo>
                    <a:pt x="964" y="5371"/>
                    <a:pt x="1285" y="5674"/>
                    <a:pt x="1660" y="5906"/>
                  </a:cubicBezTo>
                  <a:lnTo>
                    <a:pt x="1821" y="5638"/>
                  </a:lnTo>
                  <a:cubicBezTo>
                    <a:pt x="1553" y="5478"/>
                    <a:pt x="1303" y="5264"/>
                    <a:pt x="1107" y="5014"/>
                  </a:cubicBezTo>
                  <a:lnTo>
                    <a:pt x="1517" y="5014"/>
                  </a:lnTo>
                  <a:cubicBezTo>
                    <a:pt x="1999" y="5478"/>
                    <a:pt x="2624" y="5728"/>
                    <a:pt x="3284" y="5728"/>
                  </a:cubicBezTo>
                  <a:cubicBezTo>
                    <a:pt x="4658" y="5728"/>
                    <a:pt x="5799" y="4639"/>
                    <a:pt x="5853" y="3265"/>
                  </a:cubicBezTo>
                  <a:cubicBezTo>
                    <a:pt x="5907" y="1802"/>
                    <a:pt x="4729" y="607"/>
                    <a:pt x="3284" y="607"/>
                  </a:cubicBezTo>
                  <a:cubicBezTo>
                    <a:pt x="2624" y="607"/>
                    <a:pt x="1999" y="856"/>
                    <a:pt x="1517" y="1320"/>
                  </a:cubicBezTo>
                  <a:lnTo>
                    <a:pt x="1089" y="1320"/>
                  </a:lnTo>
                  <a:cubicBezTo>
                    <a:pt x="1642" y="678"/>
                    <a:pt x="2427" y="303"/>
                    <a:pt x="3284" y="303"/>
                  </a:cubicBezTo>
                  <a:cubicBezTo>
                    <a:pt x="3908" y="303"/>
                    <a:pt x="4515" y="500"/>
                    <a:pt x="5014" y="892"/>
                  </a:cubicBezTo>
                  <a:lnTo>
                    <a:pt x="7762" y="3158"/>
                  </a:lnTo>
                  <a:lnTo>
                    <a:pt x="5014" y="5442"/>
                  </a:lnTo>
                  <a:cubicBezTo>
                    <a:pt x="4515" y="5835"/>
                    <a:pt x="3908" y="6031"/>
                    <a:pt x="3284" y="6031"/>
                  </a:cubicBezTo>
                  <a:cubicBezTo>
                    <a:pt x="2855" y="6031"/>
                    <a:pt x="2445" y="5942"/>
                    <a:pt x="2070" y="5763"/>
                  </a:cubicBezTo>
                  <a:lnTo>
                    <a:pt x="1945" y="6049"/>
                  </a:lnTo>
                  <a:cubicBezTo>
                    <a:pt x="2356" y="6245"/>
                    <a:pt x="2820" y="6334"/>
                    <a:pt x="3284" y="6334"/>
                  </a:cubicBezTo>
                  <a:cubicBezTo>
                    <a:pt x="3962" y="6334"/>
                    <a:pt x="4622" y="6120"/>
                    <a:pt x="5157" y="5728"/>
                  </a:cubicBezTo>
                  <a:lnTo>
                    <a:pt x="7976" y="5728"/>
                  </a:lnTo>
                  <a:cubicBezTo>
                    <a:pt x="9422" y="5728"/>
                    <a:pt x="10599" y="4550"/>
                    <a:pt x="10563" y="3123"/>
                  </a:cubicBezTo>
                  <a:cubicBezTo>
                    <a:pt x="10546" y="1731"/>
                    <a:pt x="9404" y="607"/>
                    <a:pt x="8012" y="607"/>
                  </a:cubicBezTo>
                  <a:lnTo>
                    <a:pt x="5139" y="607"/>
                  </a:lnTo>
                  <a:cubicBezTo>
                    <a:pt x="4604" y="214"/>
                    <a:pt x="3962" y="0"/>
                    <a:pt x="328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8"/>
            <p:cNvSpPr/>
            <p:nvPr/>
          </p:nvSpPr>
          <p:spPr>
            <a:xfrm rot="5400000">
              <a:off x="5200869" y="9133699"/>
              <a:ext cx="25152" cy="26208"/>
            </a:xfrm>
            <a:custGeom>
              <a:rect b="b" l="l" r="r" t="t"/>
              <a:pathLst>
                <a:path extrusionOk="0" h="447" w="429">
                  <a:moveTo>
                    <a:pt x="233" y="1"/>
                  </a:moveTo>
                  <a:lnTo>
                    <a:pt x="1" y="197"/>
                  </a:lnTo>
                  <a:lnTo>
                    <a:pt x="197" y="447"/>
                  </a:lnTo>
                  <a:lnTo>
                    <a:pt x="429" y="233"/>
                  </a:lnTo>
                  <a:lnTo>
                    <a:pt x="23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0" name="Google Shape;4750;p68"/>
          <p:cNvGrpSpPr/>
          <p:nvPr/>
        </p:nvGrpSpPr>
        <p:grpSpPr>
          <a:xfrm>
            <a:off x="4345051" y="8378339"/>
            <a:ext cx="582182" cy="510059"/>
            <a:chOff x="4872893" y="7367353"/>
            <a:chExt cx="591108" cy="517879"/>
          </a:xfrm>
        </p:grpSpPr>
        <p:sp>
          <p:nvSpPr>
            <p:cNvPr id="4751" name="Google Shape;4751;p68"/>
            <p:cNvSpPr/>
            <p:nvPr/>
          </p:nvSpPr>
          <p:spPr>
            <a:xfrm rot="5400000">
              <a:off x="4922816" y="7416280"/>
              <a:ext cx="282538" cy="207667"/>
            </a:xfrm>
            <a:custGeom>
              <a:rect b="b" l="l" r="r" t="t"/>
              <a:pathLst>
                <a:path extrusionOk="0" h="3542" w="4819">
                  <a:moveTo>
                    <a:pt x="732" y="0"/>
                  </a:moveTo>
                  <a:lnTo>
                    <a:pt x="143" y="1642"/>
                  </a:lnTo>
                  <a:lnTo>
                    <a:pt x="1" y="2034"/>
                  </a:lnTo>
                  <a:lnTo>
                    <a:pt x="2945" y="3426"/>
                  </a:lnTo>
                  <a:cubicBezTo>
                    <a:pt x="3108" y="3505"/>
                    <a:pt x="3277" y="3541"/>
                    <a:pt x="3445" y="3541"/>
                  </a:cubicBezTo>
                  <a:cubicBezTo>
                    <a:pt x="3994" y="3541"/>
                    <a:pt x="4524" y="3152"/>
                    <a:pt x="4729" y="2605"/>
                  </a:cubicBezTo>
                  <a:cubicBezTo>
                    <a:pt x="4765" y="2516"/>
                    <a:pt x="4783" y="2444"/>
                    <a:pt x="4783" y="2355"/>
                  </a:cubicBezTo>
                  <a:cubicBezTo>
                    <a:pt x="4800" y="2337"/>
                    <a:pt x="4800" y="2320"/>
                    <a:pt x="4800" y="2302"/>
                  </a:cubicBezTo>
                  <a:cubicBezTo>
                    <a:pt x="4818" y="2213"/>
                    <a:pt x="4818" y="2123"/>
                    <a:pt x="4818" y="2052"/>
                  </a:cubicBezTo>
                  <a:cubicBezTo>
                    <a:pt x="4818" y="2034"/>
                    <a:pt x="4818" y="2034"/>
                    <a:pt x="4818" y="2034"/>
                  </a:cubicBezTo>
                  <a:cubicBezTo>
                    <a:pt x="4800" y="1981"/>
                    <a:pt x="4800" y="1927"/>
                    <a:pt x="4800" y="1874"/>
                  </a:cubicBezTo>
                  <a:cubicBezTo>
                    <a:pt x="4800" y="1874"/>
                    <a:pt x="4800" y="1891"/>
                    <a:pt x="4800" y="1891"/>
                  </a:cubicBezTo>
                  <a:cubicBezTo>
                    <a:pt x="4711" y="1392"/>
                    <a:pt x="4408" y="946"/>
                    <a:pt x="3890" y="821"/>
                  </a:cubicBezTo>
                  <a:lnTo>
                    <a:pt x="3337" y="678"/>
                  </a:lnTo>
                  <a:lnTo>
                    <a:pt x="7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8"/>
            <p:cNvSpPr/>
            <p:nvPr/>
          </p:nvSpPr>
          <p:spPr>
            <a:xfrm rot="5400000">
              <a:off x="4909097" y="7776796"/>
              <a:ext cx="72232" cy="121657"/>
            </a:xfrm>
            <a:custGeom>
              <a:rect b="b" l="l" r="r" t="t"/>
              <a:pathLst>
                <a:path extrusionOk="0" h="2075" w="1232">
                  <a:moveTo>
                    <a:pt x="1019" y="0"/>
                  </a:moveTo>
                  <a:cubicBezTo>
                    <a:pt x="766" y="0"/>
                    <a:pt x="530" y="164"/>
                    <a:pt x="446" y="415"/>
                  </a:cubicBezTo>
                  <a:lnTo>
                    <a:pt x="125" y="1289"/>
                  </a:lnTo>
                  <a:cubicBezTo>
                    <a:pt x="0" y="1610"/>
                    <a:pt x="179" y="1967"/>
                    <a:pt x="500" y="2074"/>
                  </a:cubicBezTo>
                  <a:lnTo>
                    <a:pt x="660" y="1628"/>
                  </a:lnTo>
                  <a:lnTo>
                    <a:pt x="1231" y="40"/>
                  </a:lnTo>
                  <a:cubicBezTo>
                    <a:pt x="1161" y="13"/>
                    <a:pt x="1089" y="0"/>
                    <a:pt x="10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8"/>
            <p:cNvSpPr/>
            <p:nvPr/>
          </p:nvSpPr>
          <p:spPr>
            <a:xfrm rot="5400000">
              <a:off x="5355477" y="7776708"/>
              <a:ext cx="72232" cy="121833"/>
            </a:xfrm>
            <a:custGeom>
              <a:rect b="b" l="l" r="r" t="t"/>
              <a:pathLst>
                <a:path extrusionOk="0" h="2078" w="1232">
                  <a:moveTo>
                    <a:pt x="500" y="1"/>
                  </a:moveTo>
                  <a:cubicBezTo>
                    <a:pt x="179" y="126"/>
                    <a:pt x="0" y="483"/>
                    <a:pt x="125" y="804"/>
                  </a:cubicBezTo>
                  <a:lnTo>
                    <a:pt x="268" y="1214"/>
                  </a:lnTo>
                  <a:lnTo>
                    <a:pt x="446" y="1678"/>
                  </a:lnTo>
                  <a:cubicBezTo>
                    <a:pt x="529" y="1925"/>
                    <a:pt x="759" y="2077"/>
                    <a:pt x="1007" y="2077"/>
                  </a:cubicBezTo>
                  <a:cubicBezTo>
                    <a:pt x="1081" y="2077"/>
                    <a:pt x="1157" y="2064"/>
                    <a:pt x="1231" y="2035"/>
                  </a:cubicBez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8"/>
            <p:cNvSpPr/>
            <p:nvPr/>
          </p:nvSpPr>
          <p:spPr>
            <a:xfrm rot="5400000">
              <a:off x="5125618" y="7421088"/>
              <a:ext cx="292974" cy="208488"/>
            </a:xfrm>
            <a:custGeom>
              <a:rect b="b" l="l" r="r" t="t"/>
              <a:pathLst>
                <a:path extrusionOk="0" h="3556" w="4997">
                  <a:moveTo>
                    <a:pt x="3436" y="0"/>
                  </a:moveTo>
                  <a:cubicBezTo>
                    <a:pt x="3270" y="0"/>
                    <a:pt x="3103" y="36"/>
                    <a:pt x="2945" y="111"/>
                  </a:cubicBezTo>
                  <a:lnTo>
                    <a:pt x="1" y="1521"/>
                  </a:lnTo>
                  <a:lnTo>
                    <a:pt x="732" y="3555"/>
                  </a:lnTo>
                  <a:lnTo>
                    <a:pt x="3337" y="2877"/>
                  </a:lnTo>
                  <a:lnTo>
                    <a:pt x="3890" y="2734"/>
                  </a:lnTo>
                  <a:cubicBezTo>
                    <a:pt x="4640" y="2538"/>
                    <a:pt x="4997" y="1664"/>
                    <a:pt x="4729" y="950"/>
                  </a:cubicBezTo>
                  <a:cubicBezTo>
                    <a:pt x="4711" y="879"/>
                    <a:pt x="4675" y="825"/>
                    <a:pt x="4658" y="789"/>
                  </a:cubicBezTo>
                  <a:cubicBezTo>
                    <a:pt x="4658" y="772"/>
                    <a:pt x="4640" y="754"/>
                    <a:pt x="4640" y="736"/>
                  </a:cubicBezTo>
                  <a:cubicBezTo>
                    <a:pt x="4604" y="700"/>
                    <a:pt x="4586" y="665"/>
                    <a:pt x="4568" y="629"/>
                  </a:cubicBezTo>
                  <a:cubicBezTo>
                    <a:pt x="4551" y="611"/>
                    <a:pt x="4551" y="593"/>
                    <a:pt x="4533" y="593"/>
                  </a:cubicBezTo>
                  <a:cubicBezTo>
                    <a:pt x="4497" y="540"/>
                    <a:pt x="4461" y="504"/>
                    <a:pt x="4426" y="450"/>
                  </a:cubicBezTo>
                  <a:cubicBezTo>
                    <a:pt x="4426" y="450"/>
                    <a:pt x="4408" y="450"/>
                    <a:pt x="4408" y="433"/>
                  </a:cubicBezTo>
                  <a:cubicBezTo>
                    <a:pt x="4372" y="397"/>
                    <a:pt x="4336" y="361"/>
                    <a:pt x="4301" y="343"/>
                  </a:cubicBezTo>
                  <a:cubicBezTo>
                    <a:pt x="4301" y="326"/>
                    <a:pt x="4301" y="326"/>
                    <a:pt x="4283" y="326"/>
                  </a:cubicBezTo>
                  <a:cubicBezTo>
                    <a:pt x="4041" y="118"/>
                    <a:pt x="3740" y="0"/>
                    <a:pt x="34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8"/>
            <p:cNvSpPr/>
            <p:nvPr/>
          </p:nvSpPr>
          <p:spPr>
            <a:xfrm rot="5400000">
              <a:off x="5330031" y="7751263"/>
              <a:ext cx="125585" cy="142354"/>
            </a:xfrm>
            <a:custGeom>
              <a:rect b="b" l="l" r="r" t="t"/>
              <a:pathLst>
                <a:path extrusionOk="0" h="2428" w="2142">
                  <a:moveTo>
                    <a:pt x="1125" y="429"/>
                  </a:moveTo>
                  <a:lnTo>
                    <a:pt x="1749" y="2124"/>
                  </a:lnTo>
                  <a:cubicBezTo>
                    <a:pt x="1553" y="2124"/>
                    <a:pt x="1374" y="1999"/>
                    <a:pt x="1303" y="1821"/>
                  </a:cubicBezTo>
                  <a:lnTo>
                    <a:pt x="982" y="946"/>
                  </a:lnTo>
                  <a:cubicBezTo>
                    <a:pt x="964" y="893"/>
                    <a:pt x="964" y="839"/>
                    <a:pt x="964" y="786"/>
                  </a:cubicBezTo>
                  <a:cubicBezTo>
                    <a:pt x="964" y="643"/>
                    <a:pt x="1017" y="518"/>
                    <a:pt x="1125" y="429"/>
                  </a:cubicBezTo>
                  <a:close/>
                  <a:moveTo>
                    <a:pt x="1303" y="1"/>
                  </a:moveTo>
                  <a:lnTo>
                    <a:pt x="1160" y="54"/>
                  </a:lnTo>
                  <a:cubicBezTo>
                    <a:pt x="964" y="125"/>
                    <a:pt x="803" y="268"/>
                    <a:pt x="714" y="464"/>
                  </a:cubicBezTo>
                  <a:cubicBezTo>
                    <a:pt x="625" y="643"/>
                    <a:pt x="625" y="857"/>
                    <a:pt x="696" y="1053"/>
                  </a:cubicBezTo>
                  <a:lnTo>
                    <a:pt x="803" y="1339"/>
                  </a:lnTo>
                  <a:lnTo>
                    <a:pt x="0" y="1624"/>
                  </a:lnTo>
                  <a:lnTo>
                    <a:pt x="108" y="1928"/>
                  </a:lnTo>
                  <a:lnTo>
                    <a:pt x="910" y="1624"/>
                  </a:lnTo>
                  <a:lnTo>
                    <a:pt x="1017" y="1928"/>
                  </a:lnTo>
                  <a:cubicBezTo>
                    <a:pt x="1089" y="2106"/>
                    <a:pt x="1232" y="2267"/>
                    <a:pt x="1410" y="2356"/>
                  </a:cubicBezTo>
                  <a:cubicBezTo>
                    <a:pt x="1521" y="2406"/>
                    <a:pt x="1631" y="2428"/>
                    <a:pt x="1742" y="2428"/>
                  </a:cubicBezTo>
                  <a:cubicBezTo>
                    <a:pt x="1827" y="2428"/>
                    <a:pt x="1913" y="2415"/>
                    <a:pt x="1999" y="2391"/>
                  </a:cubicBezTo>
                  <a:lnTo>
                    <a:pt x="2142" y="2338"/>
                  </a:lnTo>
                  <a:lnTo>
                    <a:pt x="1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8"/>
            <p:cNvSpPr/>
            <p:nvPr/>
          </p:nvSpPr>
          <p:spPr>
            <a:xfrm rot="5400000">
              <a:off x="4870225" y="7370021"/>
              <a:ext cx="517879" cy="512543"/>
            </a:xfrm>
            <a:custGeom>
              <a:rect b="b" l="l" r="r" t="t"/>
              <a:pathLst>
                <a:path extrusionOk="0" h="8742" w="8833">
                  <a:moveTo>
                    <a:pt x="3620" y="306"/>
                  </a:moveTo>
                  <a:cubicBezTo>
                    <a:pt x="3763" y="306"/>
                    <a:pt x="3907" y="339"/>
                    <a:pt x="4051" y="391"/>
                  </a:cubicBezTo>
                  <a:cubicBezTo>
                    <a:pt x="4390" y="534"/>
                    <a:pt x="4657" y="820"/>
                    <a:pt x="4782" y="1159"/>
                  </a:cubicBezTo>
                  <a:cubicBezTo>
                    <a:pt x="4907" y="1480"/>
                    <a:pt x="4871" y="1872"/>
                    <a:pt x="4711" y="2193"/>
                  </a:cubicBezTo>
                  <a:cubicBezTo>
                    <a:pt x="4568" y="2479"/>
                    <a:pt x="4336" y="2657"/>
                    <a:pt x="4051" y="2729"/>
                  </a:cubicBezTo>
                  <a:lnTo>
                    <a:pt x="3640" y="2836"/>
                  </a:lnTo>
                  <a:cubicBezTo>
                    <a:pt x="3569" y="2586"/>
                    <a:pt x="3658" y="2300"/>
                    <a:pt x="3730" y="2015"/>
                  </a:cubicBezTo>
                  <a:cubicBezTo>
                    <a:pt x="3801" y="1765"/>
                    <a:pt x="3872" y="1515"/>
                    <a:pt x="3872" y="1248"/>
                  </a:cubicBezTo>
                  <a:cubicBezTo>
                    <a:pt x="3872" y="927"/>
                    <a:pt x="3783" y="623"/>
                    <a:pt x="3462" y="320"/>
                  </a:cubicBezTo>
                  <a:cubicBezTo>
                    <a:pt x="3515" y="310"/>
                    <a:pt x="3567" y="306"/>
                    <a:pt x="3620" y="306"/>
                  </a:cubicBezTo>
                  <a:close/>
                  <a:moveTo>
                    <a:pt x="3123" y="445"/>
                  </a:moveTo>
                  <a:cubicBezTo>
                    <a:pt x="3712" y="891"/>
                    <a:pt x="3587" y="1373"/>
                    <a:pt x="3444" y="1926"/>
                  </a:cubicBezTo>
                  <a:cubicBezTo>
                    <a:pt x="3355" y="2265"/>
                    <a:pt x="3248" y="2604"/>
                    <a:pt x="3337" y="2925"/>
                  </a:cubicBezTo>
                  <a:lnTo>
                    <a:pt x="1035" y="3514"/>
                  </a:lnTo>
                  <a:lnTo>
                    <a:pt x="375" y="1747"/>
                  </a:lnTo>
                  <a:lnTo>
                    <a:pt x="3123" y="445"/>
                  </a:lnTo>
                  <a:close/>
                  <a:moveTo>
                    <a:pt x="3640" y="4566"/>
                  </a:moveTo>
                  <a:lnTo>
                    <a:pt x="4051" y="4674"/>
                  </a:lnTo>
                  <a:cubicBezTo>
                    <a:pt x="4336" y="4745"/>
                    <a:pt x="4568" y="4941"/>
                    <a:pt x="4711" y="5209"/>
                  </a:cubicBezTo>
                  <a:cubicBezTo>
                    <a:pt x="4871" y="5530"/>
                    <a:pt x="4907" y="5923"/>
                    <a:pt x="4782" y="6262"/>
                  </a:cubicBezTo>
                  <a:cubicBezTo>
                    <a:pt x="4657" y="6601"/>
                    <a:pt x="4390" y="6886"/>
                    <a:pt x="4051" y="7011"/>
                  </a:cubicBezTo>
                  <a:cubicBezTo>
                    <a:pt x="3917" y="7072"/>
                    <a:pt x="3782" y="7100"/>
                    <a:pt x="3648" y="7100"/>
                  </a:cubicBezTo>
                  <a:cubicBezTo>
                    <a:pt x="3586" y="7100"/>
                    <a:pt x="3524" y="7094"/>
                    <a:pt x="3462" y="7082"/>
                  </a:cubicBezTo>
                  <a:cubicBezTo>
                    <a:pt x="3783" y="6797"/>
                    <a:pt x="3872" y="6476"/>
                    <a:pt x="3872" y="6172"/>
                  </a:cubicBezTo>
                  <a:cubicBezTo>
                    <a:pt x="3872" y="5905"/>
                    <a:pt x="3801" y="5637"/>
                    <a:pt x="3730" y="5405"/>
                  </a:cubicBezTo>
                  <a:cubicBezTo>
                    <a:pt x="3658" y="5102"/>
                    <a:pt x="3569" y="4816"/>
                    <a:pt x="3640" y="4566"/>
                  </a:cubicBezTo>
                  <a:close/>
                  <a:moveTo>
                    <a:pt x="8403" y="6635"/>
                  </a:moveTo>
                  <a:cubicBezTo>
                    <a:pt x="8415" y="6635"/>
                    <a:pt x="8428" y="6635"/>
                    <a:pt x="8440" y="6636"/>
                  </a:cubicBezTo>
                  <a:lnTo>
                    <a:pt x="7816" y="8331"/>
                  </a:lnTo>
                  <a:cubicBezTo>
                    <a:pt x="7673" y="8206"/>
                    <a:pt x="7601" y="7992"/>
                    <a:pt x="7673" y="7814"/>
                  </a:cubicBezTo>
                  <a:lnTo>
                    <a:pt x="7994" y="6940"/>
                  </a:lnTo>
                  <a:cubicBezTo>
                    <a:pt x="8061" y="6756"/>
                    <a:pt x="8222" y="6635"/>
                    <a:pt x="8403" y="6635"/>
                  </a:cubicBezTo>
                  <a:close/>
                  <a:moveTo>
                    <a:pt x="3626" y="1"/>
                  </a:moveTo>
                  <a:cubicBezTo>
                    <a:pt x="3433" y="1"/>
                    <a:pt x="3244" y="41"/>
                    <a:pt x="3069" y="124"/>
                  </a:cubicBezTo>
                  <a:lnTo>
                    <a:pt x="0" y="1587"/>
                  </a:lnTo>
                  <a:lnTo>
                    <a:pt x="768" y="3710"/>
                  </a:lnTo>
                  <a:lnTo>
                    <a:pt x="0" y="5815"/>
                  </a:lnTo>
                  <a:lnTo>
                    <a:pt x="839" y="6226"/>
                  </a:lnTo>
                  <a:lnTo>
                    <a:pt x="964" y="5940"/>
                  </a:lnTo>
                  <a:lnTo>
                    <a:pt x="375" y="5655"/>
                  </a:lnTo>
                  <a:lnTo>
                    <a:pt x="1035" y="3888"/>
                  </a:lnTo>
                  <a:lnTo>
                    <a:pt x="3337" y="4495"/>
                  </a:lnTo>
                  <a:cubicBezTo>
                    <a:pt x="3248" y="4816"/>
                    <a:pt x="3355" y="5155"/>
                    <a:pt x="3444" y="5476"/>
                  </a:cubicBezTo>
                  <a:cubicBezTo>
                    <a:pt x="3587" y="6030"/>
                    <a:pt x="3712" y="6511"/>
                    <a:pt x="3123" y="6957"/>
                  </a:cubicBezTo>
                  <a:lnTo>
                    <a:pt x="1249" y="6065"/>
                  </a:lnTo>
                  <a:lnTo>
                    <a:pt x="1125" y="6351"/>
                  </a:lnTo>
                  <a:lnTo>
                    <a:pt x="3069" y="7279"/>
                  </a:lnTo>
                  <a:cubicBezTo>
                    <a:pt x="3248" y="7363"/>
                    <a:pt x="3442" y="7408"/>
                    <a:pt x="3640" y="7408"/>
                  </a:cubicBezTo>
                  <a:cubicBezTo>
                    <a:pt x="3818" y="7408"/>
                    <a:pt x="3999" y="7372"/>
                    <a:pt x="4176" y="7296"/>
                  </a:cubicBezTo>
                  <a:cubicBezTo>
                    <a:pt x="4532" y="7154"/>
                    <a:pt x="4836" y="6868"/>
                    <a:pt x="5014" y="6511"/>
                  </a:cubicBezTo>
                  <a:lnTo>
                    <a:pt x="7494" y="7403"/>
                  </a:lnTo>
                  <a:lnTo>
                    <a:pt x="7387" y="7707"/>
                  </a:lnTo>
                  <a:cubicBezTo>
                    <a:pt x="7316" y="7885"/>
                    <a:pt x="7316" y="8099"/>
                    <a:pt x="7405" y="8296"/>
                  </a:cubicBezTo>
                  <a:cubicBezTo>
                    <a:pt x="7494" y="8474"/>
                    <a:pt x="7655" y="8617"/>
                    <a:pt x="7851" y="8688"/>
                  </a:cubicBezTo>
                  <a:lnTo>
                    <a:pt x="7994" y="8742"/>
                  </a:lnTo>
                  <a:lnTo>
                    <a:pt x="8833" y="6422"/>
                  </a:lnTo>
                  <a:lnTo>
                    <a:pt x="8690" y="6369"/>
                  </a:lnTo>
                  <a:cubicBezTo>
                    <a:pt x="8597" y="6335"/>
                    <a:pt x="8504" y="6317"/>
                    <a:pt x="8412" y="6317"/>
                  </a:cubicBezTo>
                  <a:cubicBezTo>
                    <a:pt x="8308" y="6317"/>
                    <a:pt x="8205" y="6339"/>
                    <a:pt x="8101" y="6386"/>
                  </a:cubicBezTo>
                  <a:cubicBezTo>
                    <a:pt x="7923" y="6476"/>
                    <a:pt x="7780" y="6636"/>
                    <a:pt x="7708" y="6832"/>
                  </a:cubicBezTo>
                  <a:lnTo>
                    <a:pt x="7601" y="7118"/>
                  </a:lnTo>
                  <a:lnTo>
                    <a:pt x="5121" y="6208"/>
                  </a:lnTo>
                  <a:cubicBezTo>
                    <a:pt x="5157" y="6083"/>
                    <a:pt x="5157" y="5958"/>
                    <a:pt x="5157" y="5815"/>
                  </a:cubicBezTo>
                  <a:cubicBezTo>
                    <a:pt x="5157" y="5566"/>
                    <a:pt x="5103" y="5298"/>
                    <a:pt x="4979" y="5066"/>
                  </a:cubicBezTo>
                  <a:cubicBezTo>
                    <a:pt x="4800" y="4709"/>
                    <a:pt x="4497" y="4477"/>
                    <a:pt x="4122" y="4370"/>
                  </a:cubicBezTo>
                  <a:lnTo>
                    <a:pt x="1553" y="3710"/>
                  </a:lnTo>
                  <a:lnTo>
                    <a:pt x="4122" y="3032"/>
                  </a:lnTo>
                  <a:cubicBezTo>
                    <a:pt x="4497" y="2943"/>
                    <a:pt x="4800" y="2693"/>
                    <a:pt x="4979" y="2336"/>
                  </a:cubicBezTo>
                  <a:cubicBezTo>
                    <a:pt x="5103" y="2104"/>
                    <a:pt x="5157" y="1854"/>
                    <a:pt x="5157" y="1587"/>
                  </a:cubicBezTo>
                  <a:cubicBezTo>
                    <a:pt x="5157" y="1462"/>
                    <a:pt x="5157" y="1319"/>
                    <a:pt x="5121" y="1194"/>
                  </a:cubicBezTo>
                  <a:lnTo>
                    <a:pt x="5924" y="891"/>
                  </a:lnTo>
                  <a:lnTo>
                    <a:pt x="5817" y="605"/>
                  </a:lnTo>
                  <a:lnTo>
                    <a:pt x="5014" y="909"/>
                  </a:lnTo>
                  <a:cubicBezTo>
                    <a:pt x="4836" y="552"/>
                    <a:pt x="4532" y="249"/>
                    <a:pt x="4176" y="106"/>
                  </a:cubicBezTo>
                  <a:cubicBezTo>
                    <a:pt x="3994" y="37"/>
                    <a:pt x="3808" y="1"/>
                    <a:pt x="362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8"/>
            <p:cNvSpPr/>
            <p:nvPr/>
          </p:nvSpPr>
          <p:spPr>
            <a:xfrm rot="5400000">
              <a:off x="5338914" y="7725671"/>
              <a:ext cx="24156" cy="23042"/>
            </a:xfrm>
            <a:custGeom>
              <a:rect b="b" l="l" r="r" t="t"/>
              <a:pathLst>
                <a:path extrusionOk="0" h="393" w="412">
                  <a:moveTo>
                    <a:pt x="304" y="0"/>
                  </a:moveTo>
                  <a:lnTo>
                    <a:pt x="1" y="107"/>
                  </a:lnTo>
                  <a:lnTo>
                    <a:pt x="108" y="393"/>
                  </a:lnTo>
                  <a:lnTo>
                    <a:pt x="411" y="286"/>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8"/>
          <p:cNvGrpSpPr/>
          <p:nvPr/>
        </p:nvGrpSpPr>
        <p:grpSpPr>
          <a:xfrm>
            <a:off x="5426840" y="5607806"/>
            <a:ext cx="411200" cy="608975"/>
            <a:chOff x="5971267" y="4554345"/>
            <a:chExt cx="417504" cy="618312"/>
          </a:xfrm>
        </p:grpSpPr>
        <p:sp>
          <p:nvSpPr>
            <p:cNvPr id="4759" name="Google Shape;4759;p68"/>
            <p:cNvSpPr/>
            <p:nvPr/>
          </p:nvSpPr>
          <p:spPr>
            <a:xfrm rot="5400000">
              <a:off x="6142848" y="4431954"/>
              <a:ext cx="73288" cy="334836"/>
            </a:xfrm>
            <a:custGeom>
              <a:rect b="b" l="l" r="r" t="t"/>
              <a:pathLst>
                <a:path extrusionOk="0" h="5711" w="1250">
                  <a:moveTo>
                    <a:pt x="0" y="0"/>
                  </a:moveTo>
                  <a:lnTo>
                    <a:pt x="0" y="5246"/>
                  </a:lnTo>
                  <a:lnTo>
                    <a:pt x="0" y="5710"/>
                  </a:lnTo>
                  <a:cubicBezTo>
                    <a:pt x="339" y="5710"/>
                    <a:pt x="625" y="5442"/>
                    <a:pt x="625" y="5103"/>
                  </a:cubicBezTo>
                  <a:lnTo>
                    <a:pt x="625" y="4639"/>
                  </a:lnTo>
                  <a:lnTo>
                    <a:pt x="625" y="3480"/>
                  </a:lnTo>
                  <a:cubicBezTo>
                    <a:pt x="964" y="3480"/>
                    <a:pt x="1249" y="3194"/>
                    <a:pt x="1249" y="2855"/>
                  </a:cubicBezTo>
                  <a:cubicBezTo>
                    <a:pt x="1249" y="2516"/>
                    <a:pt x="964" y="2231"/>
                    <a:pt x="625" y="2231"/>
                  </a:cubicBezTo>
                  <a:lnTo>
                    <a:pt x="625" y="607"/>
                  </a:lnTo>
                  <a:cubicBezTo>
                    <a:pt x="625" y="268"/>
                    <a:pt x="339"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8"/>
            <p:cNvSpPr/>
            <p:nvPr/>
          </p:nvSpPr>
          <p:spPr>
            <a:xfrm rot="5400000">
              <a:off x="5962414" y="4747355"/>
              <a:ext cx="434155" cy="397570"/>
            </a:xfrm>
            <a:custGeom>
              <a:rect b="b" l="l" r="r" t="t"/>
              <a:pathLst>
                <a:path extrusionOk="0" h="6781" w="7405">
                  <a:moveTo>
                    <a:pt x="625" y="3247"/>
                  </a:moveTo>
                  <a:cubicBezTo>
                    <a:pt x="625" y="3247"/>
                    <a:pt x="625" y="3247"/>
                    <a:pt x="625" y="3265"/>
                  </a:cubicBezTo>
                  <a:cubicBezTo>
                    <a:pt x="607" y="3301"/>
                    <a:pt x="607" y="3355"/>
                    <a:pt x="607" y="3390"/>
                  </a:cubicBezTo>
                  <a:cubicBezTo>
                    <a:pt x="607" y="3337"/>
                    <a:pt x="607" y="3283"/>
                    <a:pt x="625" y="3247"/>
                  </a:cubicBezTo>
                  <a:close/>
                  <a:moveTo>
                    <a:pt x="4015" y="0"/>
                  </a:moveTo>
                  <a:cubicBezTo>
                    <a:pt x="2266" y="0"/>
                    <a:pt x="857" y="1285"/>
                    <a:pt x="643" y="2962"/>
                  </a:cubicBezTo>
                  <a:cubicBezTo>
                    <a:pt x="643" y="2891"/>
                    <a:pt x="660" y="2837"/>
                    <a:pt x="660" y="2766"/>
                  </a:cubicBezTo>
                  <a:cubicBezTo>
                    <a:pt x="304" y="2766"/>
                    <a:pt x="0" y="2998"/>
                    <a:pt x="0" y="3390"/>
                  </a:cubicBezTo>
                  <a:cubicBezTo>
                    <a:pt x="0" y="3783"/>
                    <a:pt x="304" y="4015"/>
                    <a:pt x="660" y="4015"/>
                  </a:cubicBezTo>
                  <a:cubicBezTo>
                    <a:pt x="660" y="3993"/>
                    <a:pt x="660" y="3978"/>
                    <a:pt x="660" y="3961"/>
                  </a:cubicBezTo>
                  <a:cubicBezTo>
                    <a:pt x="678" y="4033"/>
                    <a:pt x="678" y="4086"/>
                    <a:pt x="696" y="4157"/>
                  </a:cubicBezTo>
                  <a:cubicBezTo>
                    <a:pt x="714" y="4211"/>
                    <a:pt x="732" y="4247"/>
                    <a:pt x="732" y="4300"/>
                  </a:cubicBezTo>
                  <a:cubicBezTo>
                    <a:pt x="750" y="4372"/>
                    <a:pt x="768" y="4425"/>
                    <a:pt x="785" y="4479"/>
                  </a:cubicBezTo>
                  <a:cubicBezTo>
                    <a:pt x="803" y="4532"/>
                    <a:pt x="821" y="4586"/>
                    <a:pt x="839" y="4621"/>
                  </a:cubicBezTo>
                  <a:cubicBezTo>
                    <a:pt x="875" y="4675"/>
                    <a:pt x="892" y="4746"/>
                    <a:pt x="910" y="4800"/>
                  </a:cubicBezTo>
                  <a:cubicBezTo>
                    <a:pt x="946" y="4835"/>
                    <a:pt x="964" y="4889"/>
                    <a:pt x="982" y="4925"/>
                  </a:cubicBezTo>
                  <a:cubicBezTo>
                    <a:pt x="1017" y="4996"/>
                    <a:pt x="1035" y="5050"/>
                    <a:pt x="1071" y="5103"/>
                  </a:cubicBezTo>
                  <a:cubicBezTo>
                    <a:pt x="1107" y="5139"/>
                    <a:pt x="1124" y="5174"/>
                    <a:pt x="1142" y="5228"/>
                  </a:cubicBezTo>
                  <a:cubicBezTo>
                    <a:pt x="1178" y="5282"/>
                    <a:pt x="1214" y="5317"/>
                    <a:pt x="1249" y="5371"/>
                  </a:cubicBezTo>
                  <a:cubicBezTo>
                    <a:pt x="1285" y="5406"/>
                    <a:pt x="1321" y="5460"/>
                    <a:pt x="1338" y="5496"/>
                  </a:cubicBezTo>
                  <a:cubicBezTo>
                    <a:pt x="1374" y="5549"/>
                    <a:pt x="1428" y="5585"/>
                    <a:pt x="1463" y="5638"/>
                  </a:cubicBezTo>
                  <a:cubicBezTo>
                    <a:pt x="1499" y="5674"/>
                    <a:pt x="1535" y="5710"/>
                    <a:pt x="1570" y="5745"/>
                  </a:cubicBezTo>
                  <a:cubicBezTo>
                    <a:pt x="1606" y="5781"/>
                    <a:pt x="1642" y="5835"/>
                    <a:pt x="1695" y="5870"/>
                  </a:cubicBezTo>
                  <a:cubicBezTo>
                    <a:pt x="1731" y="5906"/>
                    <a:pt x="1767" y="5942"/>
                    <a:pt x="1802" y="5977"/>
                  </a:cubicBezTo>
                  <a:cubicBezTo>
                    <a:pt x="1856" y="6013"/>
                    <a:pt x="1892" y="6049"/>
                    <a:pt x="1945" y="6084"/>
                  </a:cubicBezTo>
                  <a:cubicBezTo>
                    <a:pt x="1981" y="6120"/>
                    <a:pt x="2034" y="6156"/>
                    <a:pt x="2070" y="6174"/>
                  </a:cubicBezTo>
                  <a:cubicBezTo>
                    <a:pt x="2124" y="6209"/>
                    <a:pt x="2177" y="6245"/>
                    <a:pt x="2213" y="6281"/>
                  </a:cubicBezTo>
                  <a:cubicBezTo>
                    <a:pt x="2266" y="6299"/>
                    <a:pt x="2302" y="6334"/>
                    <a:pt x="2356" y="6352"/>
                  </a:cubicBezTo>
                  <a:cubicBezTo>
                    <a:pt x="2409" y="6388"/>
                    <a:pt x="2463" y="6406"/>
                    <a:pt x="2516" y="6441"/>
                  </a:cubicBezTo>
                  <a:cubicBezTo>
                    <a:pt x="2552" y="6459"/>
                    <a:pt x="2605" y="6495"/>
                    <a:pt x="2659" y="6513"/>
                  </a:cubicBezTo>
                  <a:cubicBezTo>
                    <a:pt x="2712" y="6531"/>
                    <a:pt x="2766" y="6548"/>
                    <a:pt x="2819" y="6566"/>
                  </a:cubicBezTo>
                  <a:cubicBezTo>
                    <a:pt x="2873" y="6584"/>
                    <a:pt x="2926" y="6620"/>
                    <a:pt x="2980" y="6620"/>
                  </a:cubicBezTo>
                  <a:cubicBezTo>
                    <a:pt x="3034" y="6655"/>
                    <a:pt x="3105" y="6655"/>
                    <a:pt x="3158" y="6673"/>
                  </a:cubicBezTo>
                  <a:cubicBezTo>
                    <a:pt x="3212" y="6691"/>
                    <a:pt x="3266" y="6709"/>
                    <a:pt x="3301" y="6709"/>
                  </a:cubicBezTo>
                  <a:cubicBezTo>
                    <a:pt x="3373" y="6727"/>
                    <a:pt x="3462" y="6745"/>
                    <a:pt x="3533" y="6745"/>
                  </a:cubicBezTo>
                  <a:cubicBezTo>
                    <a:pt x="3569" y="6762"/>
                    <a:pt x="3605" y="6762"/>
                    <a:pt x="3658" y="6762"/>
                  </a:cubicBezTo>
                  <a:cubicBezTo>
                    <a:pt x="3765" y="6780"/>
                    <a:pt x="3890" y="6780"/>
                    <a:pt x="4015" y="6780"/>
                  </a:cubicBezTo>
                  <a:cubicBezTo>
                    <a:pt x="4122" y="6780"/>
                    <a:pt x="4247" y="6780"/>
                    <a:pt x="4372" y="6762"/>
                  </a:cubicBezTo>
                  <a:cubicBezTo>
                    <a:pt x="4407" y="6762"/>
                    <a:pt x="4461" y="6762"/>
                    <a:pt x="4514" y="6745"/>
                  </a:cubicBezTo>
                  <a:cubicBezTo>
                    <a:pt x="4568" y="6745"/>
                    <a:pt x="4639" y="6727"/>
                    <a:pt x="4711" y="6709"/>
                  </a:cubicBezTo>
                  <a:cubicBezTo>
                    <a:pt x="4764" y="6709"/>
                    <a:pt x="4818" y="6691"/>
                    <a:pt x="4871" y="6673"/>
                  </a:cubicBezTo>
                  <a:cubicBezTo>
                    <a:pt x="4925" y="6655"/>
                    <a:pt x="4978" y="6638"/>
                    <a:pt x="5032" y="6638"/>
                  </a:cubicBezTo>
                  <a:cubicBezTo>
                    <a:pt x="5103" y="6602"/>
                    <a:pt x="5157" y="6584"/>
                    <a:pt x="5210" y="6566"/>
                  </a:cubicBezTo>
                  <a:cubicBezTo>
                    <a:pt x="5264" y="6548"/>
                    <a:pt x="5300" y="6531"/>
                    <a:pt x="5353" y="6513"/>
                  </a:cubicBezTo>
                  <a:cubicBezTo>
                    <a:pt x="5407" y="6495"/>
                    <a:pt x="5460" y="6459"/>
                    <a:pt x="5514" y="6423"/>
                  </a:cubicBezTo>
                  <a:cubicBezTo>
                    <a:pt x="5567" y="6406"/>
                    <a:pt x="5621" y="6388"/>
                    <a:pt x="5656" y="6370"/>
                  </a:cubicBezTo>
                  <a:cubicBezTo>
                    <a:pt x="5710" y="6334"/>
                    <a:pt x="5763" y="6299"/>
                    <a:pt x="5817" y="6263"/>
                  </a:cubicBezTo>
                  <a:cubicBezTo>
                    <a:pt x="5853" y="6245"/>
                    <a:pt x="5906" y="6209"/>
                    <a:pt x="5942" y="6191"/>
                  </a:cubicBezTo>
                  <a:cubicBezTo>
                    <a:pt x="5995" y="6156"/>
                    <a:pt x="6031" y="6120"/>
                    <a:pt x="6085" y="6084"/>
                  </a:cubicBezTo>
                  <a:cubicBezTo>
                    <a:pt x="6120" y="6049"/>
                    <a:pt x="6174" y="6013"/>
                    <a:pt x="6210" y="5977"/>
                  </a:cubicBezTo>
                  <a:cubicBezTo>
                    <a:pt x="6245" y="5942"/>
                    <a:pt x="6281" y="5906"/>
                    <a:pt x="6334" y="5870"/>
                  </a:cubicBezTo>
                  <a:cubicBezTo>
                    <a:pt x="6370" y="5835"/>
                    <a:pt x="6406" y="5799"/>
                    <a:pt x="6459" y="5745"/>
                  </a:cubicBezTo>
                  <a:cubicBezTo>
                    <a:pt x="6495" y="5710"/>
                    <a:pt x="6531" y="5674"/>
                    <a:pt x="6549" y="5638"/>
                  </a:cubicBezTo>
                  <a:cubicBezTo>
                    <a:pt x="6602" y="5585"/>
                    <a:pt x="6638" y="5549"/>
                    <a:pt x="6673" y="5496"/>
                  </a:cubicBezTo>
                  <a:cubicBezTo>
                    <a:pt x="6709" y="5460"/>
                    <a:pt x="6727" y="5424"/>
                    <a:pt x="6763" y="5371"/>
                  </a:cubicBezTo>
                  <a:cubicBezTo>
                    <a:pt x="6798" y="5335"/>
                    <a:pt x="6834" y="5282"/>
                    <a:pt x="6870" y="5228"/>
                  </a:cubicBezTo>
                  <a:cubicBezTo>
                    <a:pt x="6888" y="5174"/>
                    <a:pt x="6923" y="5139"/>
                    <a:pt x="6941" y="5103"/>
                  </a:cubicBezTo>
                  <a:cubicBezTo>
                    <a:pt x="6977" y="5050"/>
                    <a:pt x="7012" y="4996"/>
                    <a:pt x="7030" y="4925"/>
                  </a:cubicBezTo>
                  <a:cubicBezTo>
                    <a:pt x="7066" y="4889"/>
                    <a:pt x="7084" y="4853"/>
                    <a:pt x="7102" y="4800"/>
                  </a:cubicBezTo>
                  <a:cubicBezTo>
                    <a:pt x="7120" y="4746"/>
                    <a:pt x="7155" y="4675"/>
                    <a:pt x="7173" y="4621"/>
                  </a:cubicBezTo>
                  <a:cubicBezTo>
                    <a:pt x="7191" y="4568"/>
                    <a:pt x="7209" y="4532"/>
                    <a:pt x="7227" y="4479"/>
                  </a:cubicBezTo>
                  <a:cubicBezTo>
                    <a:pt x="7244" y="4425"/>
                    <a:pt x="7262" y="4372"/>
                    <a:pt x="7280" y="4300"/>
                  </a:cubicBezTo>
                  <a:cubicBezTo>
                    <a:pt x="7298" y="4247"/>
                    <a:pt x="7316" y="4211"/>
                    <a:pt x="7316" y="4157"/>
                  </a:cubicBezTo>
                  <a:cubicBezTo>
                    <a:pt x="7334" y="4086"/>
                    <a:pt x="7351" y="4033"/>
                    <a:pt x="7351" y="3961"/>
                  </a:cubicBezTo>
                  <a:cubicBezTo>
                    <a:pt x="7369" y="3908"/>
                    <a:pt x="7369" y="3872"/>
                    <a:pt x="7387" y="3818"/>
                  </a:cubicBezTo>
                  <a:cubicBezTo>
                    <a:pt x="7387" y="3747"/>
                    <a:pt x="7387" y="3694"/>
                    <a:pt x="7405" y="3622"/>
                  </a:cubicBezTo>
                  <a:cubicBezTo>
                    <a:pt x="7405" y="3569"/>
                    <a:pt x="7405" y="3515"/>
                    <a:pt x="7405" y="3462"/>
                  </a:cubicBezTo>
                  <a:cubicBezTo>
                    <a:pt x="7405" y="3444"/>
                    <a:pt x="7405" y="3408"/>
                    <a:pt x="7405" y="3390"/>
                  </a:cubicBezTo>
                  <a:cubicBezTo>
                    <a:pt x="7405" y="3355"/>
                    <a:pt x="7405" y="3301"/>
                    <a:pt x="7405" y="3265"/>
                  </a:cubicBezTo>
                  <a:cubicBezTo>
                    <a:pt x="7405" y="3236"/>
                    <a:pt x="7405" y="3206"/>
                    <a:pt x="7405" y="3176"/>
                  </a:cubicBezTo>
                  <a:cubicBezTo>
                    <a:pt x="7280" y="1410"/>
                    <a:pt x="5817" y="0"/>
                    <a:pt x="40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8"/>
            <p:cNvSpPr/>
            <p:nvPr/>
          </p:nvSpPr>
          <p:spPr>
            <a:xfrm rot="5400000">
              <a:off x="5870864" y="4654748"/>
              <a:ext cx="618312" cy="417504"/>
            </a:xfrm>
            <a:custGeom>
              <a:rect b="b" l="l" r="r" t="t"/>
              <a:pathLst>
                <a:path extrusionOk="0" h="7121" w="10546">
                  <a:moveTo>
                    <a:pt x="6816" y="340"/>
                  </a:moveTo>
                  <a:lnTo>
                    <a:pt x="6816" y="1946"/>
                  </a:lnTo>
                  <a:cubicBezTo>
                    <a:pt x="6281" y="1963"/>
                    <a:pt x="5817" y="2035"/>
                    <a:pt x="5443" y="2142"/>
                  </a:cubicBezTo>
                  <a:lnTo>
                    <a:pt x="5443" y="714"/>
                  </a:lnTo>
                  <a:cubicBezTo>
                    <a:pt x="5853" y="500"/>
                    <a:pt x="6317" y="358"/>
                    <a:pt x="6816" y="340"/>
                  </a:cubicBezTo>
                  <a:close/>
                  <a:moveTo>
                    <a:pt x="7155" y="340"/>
                  </a:moveTo>
                  <a:cubicBezTo>
                    <a:pt x="7637" y="358"/>
                    <a:pt x="8101" y="500"/>
                    <a:pt x="8529" y="714"/>
                  </a:cubicBezTo>
                  <a:lnTo>
                    <a:pt x="8529" y="2142"/>
                  </a:lnTo>
                  <a:cubicBezTo>
                    <a:pt x="8155" y="2035"/>
                    <a:pt x="7691" y="1963"/>
                    <a:pt x="7155" y="1946"/>
                  </a:cubicBezTo>
                  <a:lnTo>
                    <a:pt x="7155" y="340"/>
                  </a:lnTo>
                  <a:close/>
                  <a:moveTo>
                    <a:pt x="5139" y="911"/>
                  </a:moveTo>
                  <a:lnTo>
                    <a:pt x="5139" y="2249"/>
                  </a:lnTo>
                  <a:cubicBezTo>
                    <a:pt x="4925" y="2320"/>
                    <a:pt x="4765" y="2392"/>
                    <a:pt x="4622" y="2463"/>
                  </a:cubicBezTo>
                  <a:cubicBezTo>
                    <a:pt x="4283" y="2624"/>
                    <a:pt x="3997" y="2838"/>
                    <a:pt x="3783" y="3034"/>
                  </a:cubicBezTo>
                  <a:cubicBezTo>
                    <a:pt x="3926" y="2160"/>
                    <a:pt x="4426" y="1392"/>
                    <a:pt x="5139" y="911"/>
                  </a:cubicBezTo>
                  <a:close/>
                  <a:moveTo>
                    <a:pt x="928" y="3123"/>
                  </a:moveTo>
                  <a:cubicBezTo>
                    <a:pt x="1107" y="3195"/>
                    <a:pt x="1232" y="3373"/>
                    <a:pt x="1232" y="3569"/>
                  </a:cubicBezTo>
                  <a:cubicBezTo>
                    <a:pt x="1232" y="3765"/>
                    <a:pt x="1107" y="3944"/>
                    <a:pt x="928" y="3997"/>
                  </a:cubicBezTo>
                  <a:lnTo>
                    <a:pt x="928" y="3123"/>
                  </a:lnTo>
                  <a:close/>
                  <a:moveTo>
                    <a:pt x="3462" y="3123"/>
                  </a:moveTo>
                  <a:cubicBezTo>
                    <a:pt x="3444" y="3266"/>
                    <a:pt x="3444" y="3426"/>
                    <a:pt x="3444" y="3569"/>
                  </a:cubicBezTo>
                  <a:cubicBezTo>
                    <a:pt x="3444" y="3712"/>
                    <a:pt x="3444" y="3873"/>
                    <a:pt x="3462" y="4015"/>
                  </a:cubicBezTo>
                  <a:cubicBezTo>
                    <a:pt x="3266" y="3962"/>
                    <a:pt x="3123" y="3783"/>
                    <a:pt x="3123" y="3569"/>
                  </a:cubicBezTo>
                  <a:cubicBezTo>
                    <a:pt x="3123" y="3355"/>
                    <a:pt x="3266" y="3177"/>
                    <a:pt x="3462" y="3123"/>
                  </a:cubicBezTo>
                  <a:close/>
                  <a:moveTo>
                    <a:pt x="6995" y="2998"/>
                  </a:moveTo>
                  <a:lnTo>
                    <a:pt x="7209" y="3355"/>
                  </a:lnTo>
                  <a:lnTo>
                    <a:pt x="7566" y="3569"/>
                  </a:lnTo>
                  <a:lnTo>
                    <a:pt x="7209" y="3783"/>
                  </a:lnTo>
                  <a:lnTo>
                    <a:pt x="6995" y="4140"/>
                  </a:lnTo>
                  <a:lnTo>
                    <a:pt x="6781" y="3783"/>
                  </a:lnTo>
                  <a:lnTo>
                    <a:pt x="6424" y="3569"/>
                  </a:lnTo>
                  <a:lnTo>
                    <a:pt x="6781" y="3355"/>
                  </a:lnTo>
                  <a:lnTo>
                    <a:pt x="6995" y="2998"/>
                  </a:lnTo>
                  <a:close/>
                  <a:moveTo>
                    <a:pt x="5139" y="2570"/>
                  </a:moveTo>
                  <a:lnTo>
                    <a:pt x="5139" y="4568"/>
                  </a:lnTo>
                  <a:cubicBezTo>
                    <a:pt x="4997" y="4515"/>
                    <a:pt x="4872" y="4443"/>
                    <a:pt x="4747" y="4390"/>
                  </a:cubicBezTo>
                  <a:cubicBezTo>
                    <a:pt x="4104" y="4069"/>
                    <a:pt x="3855" y="3730"/>
                    <a:pt x="3765" y="3569"/>
                  </a:cubicBezTo>
                  <a:cubicBezTo>
                    <a:pt x="3855" y="3409"/>
                    <a:pt x="4104" y="3070"/>
                    <a:pt x="4747" y="2748"/>
                  </a:cubicBezTo>
                  <a:cubicBezTo>
                    <a:pt x="4872" y="2695"/>
                    <a:pt x="4997" y="2624"/>
                    <a:pt x="5139" y="2570"/>
                  </a:cubicBezTo>
                  <a:close/>
                  <a:moveTo>
                    <a:pt x="8833" y="2570"/>
                  </a:moveTo>
                  <a:cubicBezTo>
                    <a:pt x="8975" y="2624"/>
                    <a:pt x="9118" y="2695"/>
                    <a:pt x="9225" y="2748"/>
                  </a:cubicBezTo>
                  <a:cubicBezTo>
                    <a:pt x="9868" y="3070"/>
                    <a:pt x="10117" y="3409"/>
                    <a:pt x="10207" y="3569"/>
                  </a:cubicBezTo>
                  <a:cubicBezTo>
                    <a:pt x="10117" y="3730"/>
                    <a:pt x="9868" y="4069"/>
                    <a:pt x="9225" y="4390"/>
                  </a:cubicBezTo>
                  <a:cubicBezTo>
                    <a:pt x="9118" y="4443"/>
                    <a:pt x="8975" y="4515"/>
                    <a:pt x="8833" y="4568"/>
                  </a:cubicBezTo>
                  <a:lnTo>
                    <a:pt x="8833" y="2570"/>
                  </a:lnTo>
                  <a:close/>
                  <a:moveTo>
                    <a:pt x="6816" y="2267"/>
                  </a:moveTo>
                  <a:lnTo>
                    <a:pt x="6816" y="2659"/>
                  </a:lnTo>
                  <a:lnTo>
                    <a:pt x="6531" y="3123"/>
                  </a:lnTo>
                  <a:lnTo>
                    <a:pt x="5817" y="3569"/>
                  </a:lnTo>
                  <a:lnTo>
                    <a:pt x="6531" y="3997"/>
                  </a:lnTo>
                  <a:lnTo>
                    <a:pt x="6816" y="4479"/>
                  </a:lnTo>
                  <a:lnTo>
                    <a:pt x="6816" y="4872"/>
                  </a:lnTo>
                  <a:cubicBezTo>
                    <a:pt x="6281" y="4854"/>
                    <a:pt x="5817" y="4765"/>
                    <a:pt x="5443" y="4658"/>
                  </a:cubicBezTo>
                  <a:lnTo>
                    <a:pt x="5443" y="2481"/>
                  </a:lnTo>
                  <a:cubicBezTo>
                    <a:pt x="5817" y="2374"/>
                    <a:pt x="6281" y="2285"/>
                    <a:pt x="6816" y="2267"/>
                  </a:cubicBezTo>
                  <a:close/>
                  <a:moveTo>
                    <a:pt x="7155" y="2267"/>
                  </a:moveTo>
                  <a:cubicBezTo>
                    <a:pt x="7691" y="2285"/>
                    <a:pt x="8155" y="2374"/>
                    <a:pt x="8529" y="2481"/>
                  </a:cubicBezTo>
                  <a:lnTo>
                    <a:pt x="8529" y="4658"/>
                  </a:lnTo>
                  <a:cubicBezTo>
                    <a:pt x="8155" y="4765"/>
                    <a:pt x="7691" y="4854"/>
                    <a:pt x="7155" y="4872"/>
                  </a:cubicBezTo>
                  <a:lnTo>
                    <a:pt x="7155" y="4479"/>
                  </a:lnTo>
                  <a:lnTo>
                    <a:pt x="7441" y="3997"/>
                  </a:lnTo>
                  <a:lnTo>
                    <a:pt x="8155" y="3569"/>
                  </a:lnTo>
                  <a:lnTo>
                    <a:pt x="7441" y="3123"/>
                  </a:lnTo>
                  <a:lnTo>
                    <a:pt x="7155" y="2659"/>
                  </a:lnTo>
                  <a:lnTo>
                    <a:pt x="7155" y="2267"/>
                  </a:lnTo>
                  <a:close/>
                  <a:moveTo>
                    <a:pt x="3783" y="4087"/>
                  </a:moveTo>
                  <a:lnTo>
                    <a:pt x="3783" y="4087"/>
                  </a:lnTo>
                  <a:cubicBezTo>
                    <a:pt x="3997" y="4301"/>
                    <a:pt x="4283" y="4515"/>
                    <a:pt x="4622" y="4675"/>
                  </a:cubicBezTo>
                  <a:cubicBezTo>
                    <a:pt x="4765" y="4747"/>
                    <a:pt x="4925" y="4818"/>
                    <a:pt x="5139" y="4890"/>
                  </a:cubicBezTo>
                  <a:lnTo>
                    <a:pt x="5139" y="6228"/>
                  </a:lnTo>
                  <a:cubicBezTo>
                    <a:pt x="4426" y="5746"/>
                    <a:pt x="3926" y="4979"/>
                    <a:pt x="3783" y="4087"/>
                  </a:cubicBezTo>
                  <a:close/>
                  <a:moveTo>
                    <a:pt x="10189" y="4087"/>
                  </a:moveTo>
                  <a:cubicBezTo>
                    <a:pt x="10046" y="4979"/>
                    <a:pt x="9546" y="5746"/>
                    <a:pt x="8833" y="6228"/>
                  </a:cubicBezTo>
                  <a:lnTo>
                    <a:pt x="8833" y="4890"/>
                  </a:lnTo>
                  <a:cubicBezTo>
                    <a:pt x="9047" y="4818"/>
                    <a:pt x="9207" y="4747"/>
                    <a:pt x="9350" y="4675"/>
                  </a:cubicBezTo>
                  <a:cubicBezTo>
                    <a:pt x="9689" y="4515"/>
                    <a:pt x="9975" y="4301"/>
                    <a:pt x="10189" y="4087"/>
                  </a:cubicBezTo>
                  <a:close/>
                  <a:moveTo>
                    <a:pt x="5443" y="4997"/>
                  </a:moveTo>
                  <a:cubicBezTo>
                    <a:pt x="5817" y="5104"/>
                    <a:pt x="6281" y="5175"/>
                    <a:pt x="6816" y="5193"/>
                  </a:cubicBezTo>
                  <a:lnTo>
                    <a:pt x="6816" y="6799"/>
                  </a:lnTo>
                  <a:cubicBezTo>
                    <a:pt x="6317" y="6781"/>
                    <a:pt x="5853" y="6638"/>
                    <a:pt x="5443" y="6424"/>
                  </a:cubicBezTo>
                  <a:lnTo>
                    <a:pt x="5443" y="4997"/>
                  </a:lnTo>
                  <a:close/>
                  <a:moveTo>
                    <a:pt x="8529" y="4997"/>
                  </a:moveTo>
                  <a:lnTo>
                    <a:pt x="8529" y="6424"/>
                  </a:lnTo>
                  <a:cubicBezTo>
                    <a:pt x="8119" y="6638"/>
                    <a:pt x="7655" y="6781"/>
                    <a:pt x="7155" y="6799"/>
                  </a:cubicBezTo>
                  <a:lnTo>
                    <a:pt x="7155" y="5193"/>
                  </a:lnTo>
                  <a:cubicBezTo>
                    <a:pt x="7691" y="5175"/>
                    <a:pt x="8155" y="5104"/>
                    <a:pt x="8529" y="4997"/>
                  </a:cubicBezTo>
                  <a:close/>
                  <a:moveTo>
                    <a:pt x="6995" y="1"/>
                  </a:moveTo>
                  <a:cubicBezTo>
                    <a:pt x="5300" y="1"/>
                    <a:pt x="3872" y="1196"/>
                    <a:pt x="3516" y="2784"/>
                  </a:cubicBezTo>
                  <a:cubicBezTo>
                    <a:pt x="3177" y="2820"/>
                    <a:pt x="2909" y="3070"/>
                    <a:pt x="2838" y="3409"/>
                  </a:cubicBezTo>
                  <a:lnTo>
                    <a:pt x="1535" y="3409"/>
                  </a:lnTo>
                  <a:cubicBezTo>
                    <a:pt x="1464" y="3105"/>
                    <a:pt x="1232" y="2856"/>
                    <a:pt x="928" y="2802"/>
                  </a:cubicBezTo>
                  <a:lnTo>
                    <a:pt x="928" y="1321"/>
                  </a:lnTo>
                  <a:cubicBezTo>
                    <a:pt x="928" y="893"/>
                    <a:pt x="589" y="536"/>
                    <a:pt x="161" y="536"/>
                  </a:cubicBezTo>
                  <a:lnTo>
                    <a:pt x="1" y="536"/>
                  </a:lnTo>
                  <a:lnTo>
                    <a:pt x="1" y="5336"/>
                  </a:lnTo>
                  <a:lnTo>
                    <a:pt x="304" y="5336"/>
                  </a:lnTo>
                  <a:lnTo>
                    <a:pt x="304" y="893"/>
                  </a:lnTo>
                  <a:cubicBezTo>
                    <a:pt x="500" y="946"/>
                    <a:pt x="625" y="1125"/>
                    <a:pt x="625" y="1321"/>
                  </a:cubicBezTo>
                  <a:lnTo>
                    <a:pt x="625" y="5800"/>
                  </a:lnTo>
                  <a:cubicBezTo>
                    <a:pt x="625" y="6014"/>
                    <a:pt x="500" y="6174"/>
                    <a:pt x="304" y="6246"/>
                  </a:cubicBezTo>
                  <a:lnTo>
                    <a:pt x="304" y="5657"/>
                  </a:lnTo>
                  <a:lnTo>
                    <a:pt x="1" y="5657"/>
                  </a:lnTo>
                  <a:lnTo>
                    <a:pt x="1" y="6585"/>
                  </a:lnTo>
                  <a:lnTo>
                    <a:pt x="161" y="6585"/>
                  </a:lnTo>
                  <a:cubicBezTo>
                    <a:pt x="589" y="6585"/>
                    <a:pt x="928" y="6228"/>
                    <a:pt x="928" y="5800"/>
                  </a:cubicBezTo>
                  <a:lnTo>
                    <a:pt x="928" y="4319"/>
                  </a:lnTo>
                  <a:cubicBezTo>
                    <a:pt x="1232" y="4247"/>
                    <a:pt x="1464" y="4015"/>
                    <a:pt x="1535" y="3712"/>
                  </a:cubicBezTo>
                  <a:lnTo>
                    <a:pt x="2838" y="3712"/>
                  </a:lnTo>
                  <a:cubicBezTo>
                    <a:pt x="2909" y="4051"/>
                    <a:pt x="3177" y="4301"/>
                    <a:pt x="3516" y="4336"/>
                  </a:cubicBezTo>
                  <a:cubicBezTo>
                    <a:pt x="3870" y="5913"/>
                    <a:pt x="5297" y="7120"/>
                    <a:pt x="6993" y="7120"/>
                  </a:cubicBezTo>
                  <a:cubicBezTo>
                    <a:pt x="7006" y="7120"/>
                    <a:pt x="7018" y="7120"/>
                    <a:pt x="7031" y="7120"/>
                  </a:cubicBezTo>
                  <a:cubicBezTo>
                    <a:pt x="8940" y="7084"/>
                    <a:pt x="10510" y="5532"/>
                    <a:pt x="10546" y="3623"/>
                  </a:cubicBezTo>
                  <a:cubicBezTo>
                    <a:pt x="10546" y="2856"/>
                    <a:pt x="10331" y="2124"/>
                    <a:pt x="9885" y="1517"/>
                  </a:cubicBezTo>
                  <a:lnTo>
                    <a:pt x="9636" y="1696"/>
                  </a:lnTo>
                  <a:cubicBezTo>
                    <a:pt x="9921" y="2088"/>
                    <a:pt x="10100" y="2552"/>
                    <a:pt x="10189" y="3034"/>
                  </a:cubicBezTo>
                  <a:cubicBezTo>
                    <a:pt x="9975" y="2820"/>
                    <a:pt x="9689" y="2624"/>
                    <a:pt x="9350" y="2463"/>
                  </a:cubicBezTo>
                  <a:cubicBezTo>
                    <a:pt x="9207" y="2392"/>
                    <a:pt x="9047" y="2302"/>
                    <a:pt x="8833" y="2231"/>
                  </a:cubicBezTo>
                  <a:lnTo>
                    <a:pt x="8833" y="893"/>
                  </a:lnTo>
                  <a:cubicBezTo>
                    <a:pt x="9065" y="1053"/>
                    <a:pt x="9279" y="1250"/>
                    <a:pt x="9457" y="1464"/>
                  </a:cubicBezTo>
                  <a:lnTo>
                    <a:pt x="9689" y="1268"/>
                  </a:lnTo>
                  <a:cubicBezTo>
                    <a:pt x="9011" y="465"/>
                    <a:pt x="8030" y="1"/>
                    <a:pt x="699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68"/>
          <p:cNvGrpSpPr/>
          <p:nvPr/>
        </p:nvGrpSpPr>
        <p:grpSpPr>
          <a:xfrm>
            <a:off x="4403777" y="6944134"/>
            <a:ext cx="463690" cy="608975"/>
            <a:chOff x="4932520" y="5911160"/>
            <a:chExt cx="470799" cy="618312"/>
          </a:xfrm>
        </p:grpSpPr>
        <p:sp>
          <p:nvSpPr>
            <p:cNvPr id="4763" name="Google Shape;4763;p68"/>
            <p:cNvSpPr/>
            <p:nvPr/>
          </p:nvSpPr>
          <p:spPr>
            <a:xfrm rot="5400000">
              <a:off x="4868672" y="5992773"/>
              <a:ext cx="599492" cy="453034"/>
            </a:xfrm>
            <a:custGeom>
              <a:rect b="b" l="l" r="r" t="t"/>
              <a:pathLst>
                <a:path extrusionOk="0" h="7727" w="10225">
                  <a:moveTo>
                    <a:pt x="6370" y="625"/>
                  </a:moveTo>
                  <a:cubicBezTo>
                    <a:pt x="8172" y="625"/>
                    <a:pt x="9617" y="2070"/>
                    <a:pt x="9617" y="3854"/>
                  </a:cubicBezTo>
                  <a:cubicBezTo>
                    <a:pt x="9617" y="5656"/>
                    <a:pt x="8172" y="7102"/>
                    <a:pt x="6370" y="7102"/>
                  </a:cubicBezTo>
                  <a:cubicBezTo>
                    <a:pt x="4586" y="7102"/>
                    <a:pt x="3123" y="5656"/>
                    <a:pt x="3123" y="3854"/>
                  </a:cubicBezTo>
                  <a:cubicBezTo>
                    <a:pt x="3123" y="2070"/>
                    <a:pt x="4586" y="625"/>
                    <a:pt x="6370" y="625"/>
                  </a:cubicBezTo>
                  <a:close/>
                  <a:moveTo>
                    <a:pt x="6370" y="0"/>
                  </a:moveTo>
                  <a:cubicBezTo>
                    <a:pt x="5228" y="0"/>
                    <a:pt x="4211" y="500"/>
                    <a:pt x="3497" y="1285"/>
                  </a:cubicBezTo>
                  <a:cubicBezTo>
                    <a:pt x="2962" y="1874"/>
                    <a:pt x="2195" y="1660"/>
                    <a:pt x="2195" y="2320"/>
                  </a:cubicBezTo>
                  <a:lnTo>
                    <a:pt x="928" y="1695"/>
                  </a:lnTo>
                  <a:lnTo>
                    <a:pt x="0" y="2320"/>
                  </a:lnTo>
                  <a:lnTo>
                    <a:pt x="0" y="3854"/>
                  </a:lnTo>
                  <a:lnTo>
                    <a:pt x="0" y="5406"/>
                  </a:lnTo>
                  <a:lnTo>
                    <a:pt x="928" y="6031"/>
                  </a:lnTo>
                  <a:lnTo>
                    <a:pt x="2195" y="5406"/>
                  </a:lnTo>
                  <a:cubicBezTo>
                    <a:pt x="2195" y="6067"/>
                    <a:pt x="2962" y="5853"/>
                    <a:pt x="3497" y="6441"/>
                  </a:cubicBezTo>
                  <a:cubicBezTo>
                    <a:pt x="4211" y="7226"/>
                    <a:pt x="5228" y="7726"/>
                    <a:pt x="6370" y="7726"/>
                  </a:cubicBezTo>
                  <a:cubicBezTo>
                    <a:pt x="6495" y="7726"/>
                    <a:pt x="6620" y="7726"/>
                    <a:pt x="6745" y="7708"/>
                  </a:cubicBezTo>
                  <a:cubicBezTo>
                    <a:pt x="6780" y="7708"/>
                    <a:pt x="6816" y="7690"/>
                    <a:pt x="6852" y="7690"/>
                  </a:cubicBezTo>
                  <a:cubicBezTo>
                    <a:pt x="6941" y="7673"/>
                    <a:pt x="7012" y="7673"/>
                    <a:pt x="7102" y="7655"/>
                  </a:cubicBezTo>
                  <a:cubicBezTo>
                    <a:pt x="7137" y="7655"/>
                    <a:pt x="7191" y="7637"/>
                    <a:pt x="7227" y="7619"/>
                  </a:cubicBezTo>
                  <a:cubicBezTo>
                    <a:pt x="7298" y="7601"/>
                    <a:pt x="7369" y="7583"/>
                    <a:pt x="7441" y="7565"/>
                  </a:cubicBezTo>
                  <a:cubicBezTo>
                    <a:pt x="7494" y="7565"/>
                    <a:pt x="7530" y="7548"/>
                    <a:pt x="7583" y="7530"/>
                  </a:cubicBezTo>
                  <a:cubicBezTo>
                    <a:pt x="7655" y="7512"/>
                    <a:pt x="7726" y="7476"/>
                    <a:pt x="7797" y="7458"/>
                  </a:cubicBezTo>
                  <a:cubicBezTo>
                    <a:pt x="7833" y="7441"/>
                    <a:pt x="7869" y="7423"/>
                    <a:pt x="7905" y="7405"/>
                  </a:cubicBezTo>
                  <a:cubicBezTo>
                    <a:pt x="7994" y="7369"/>
                    <a:pt x="8083" y="7333"/>
                    <a:pt x="8154" y="7280"/>
                  </a:cubicBezTo>
                  <a:cubicBezTo>
                    <a:pt x="8190" y="7280"/>
                    <a:pt x="8208" y="7262"/>
                    <a:pt x="8226" y="7262"/>
                  </a:cubicBezTo>
                  <a:cubicBezTo>
                    <a:pt x="8315" y="7191"/>
                    <a:pt x="8422" y="7137"/>
                    <a:pt x="8511" y="7084"/>
                  </a:cubicBezTo>
                  <a:cubicBezTo>
                    <a:pt x="8547" y="7048"/>
                    <a:pt x="8565" y="7030"/>
                    <a:pt x="8600" y="7012"/>
                  </a:cubicBezTo>
                  <a:cubicBezTo>
                    <a:pt x="8672" y="6977"/>
                    <a:pt x="8725" y="6923"/>
                    <a:pt x="8797" y="6870"/>
                  </a:cubicBezTo>
                  <a:cubicBezTo>
                    <a:pt x="8832" y="6852"/>
                    <a:pt x="8850" y="6816"/>
                    <a:pt x="8886" y="6780"/>
                  </a:cubicBezTo>
                  <a:cubicBezTo>
                    <a:pt x="8939" y="6745"/>
                    <a:pt x="8993" y="6691"/>
                    <a:pt x="9046" y="6638"/>
                  </a:cubicBezTo>
                  <a:cubicBezTo>
                    <a:pt x="9082" y="6602"/>
                    <a:pt x="9118" y="6584"/>
                    <a:pt x="9154" y="6548"/>
                  </a:cubicBezTo>
                  <a:cubicBezTo>
                    <a:pt x="9189" y="6495"/>
                    <a:pt x="9243" y="6441"/>
                    <a:pt x="9296" y="6388"/>
                  </a:cubicBezTo>
                  <a:cubicBezTo>
                    <a:pt x="9314" y="6352"/>
                    <a:pt x="9350" y="6316"/>
                    <a:pt x="9368" y="6281"/>
                  </a:cubicBezTo>
                  <a:cubicBezTo>
                    <a:pt x="9421" y="6227"/>
                    <a:pt x="9475" y="6156"/>
                    <a:pt x="9528" y="6085"/>
                  </a:cubicBezTo>
                  <a:cubicBezTo>
                    <a:pt x="9546" y="6067"/>
                    <a:pt x="9564" y="6031"/>
                    <a:pt x="9582" y="6013"/>
                  </a:cubicBezTo>
                  <a:cubicBezTo>
                    <a:pt x="9653" y="5906"/>
                    <a:pt x="9707" y="5817"/>
                    <a:pt x="9760" y="5710"/>
                  </a:cubicBezTo>
                  <a:cubicBezTo>
                    <a:pt x="9778" y="5692"/>
                    <a:pt x="9796" y="5656"/>
                    <a:pt x="9796" y="5621"/>
                  </a:cubicBezTo>
                  <a:cubicBezTo>
                    <a:pt x="9849" y="5549"/>
                    <a:pt x="9885" y="5478"/>
                    <a:pt x="9903" y="5406"/>
                  </a:cubicBezTo>
                  <a:cubicBezTo>
                    <a:pt x="9921" y="5371"/>
                    <a:pt x="9939" y="5317"/>
                    <a:pt x="9956" y="5282"/>
                  </a:cubicBezTo>
                  <a:cubicBezTo>
                    <a:pt x="9992" y="5210"/>
                    <a:pt x="10010" y="5139"/>
                    <a:pt x="10028" y="5067"/>
                  </a:cubicBezTo>
                  <a:cubicBezTo>
                    <a:pt x="10046" y="5032"/>
                    <a:pt x="10063" y="4978"/>
                    <a:pt x="10081" y="4943"/>
                  </a:cubicBezTo>
                  <a:cubicBezTo>
                    <a:pt x="10081" y="4907"/>
                    <a:pt x="10099" y="4889"/>
                    <a:pt x="10099" y="4853"/>
                  </a:cubicBezTo>
                  <a:cubicBezTo>
                    <a:pt x="10099" y="4853"/>
                    <a:pt x="10099" y="4871"/>
                    <a:pt x="10099" y="4871"/>
                  </a:cubicBezTo>
                  <a:cubicBezTo>
                    <a:pt x="10188" y="4550"/>
                    <a:pt x="10224" y="4211"/>
                    <a:pt x="10224" y="3854"/>
                  </a:cubicBezTo>
                  <a:cubicBezTo>
                    <a:pt x="10224" y="1731"/>
                    <a:pt x="8511" y="0"/>
                    <a:pt x="6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8"/>
            <p:cNvSpPr/>
            <p:nvPr/>
          </p:nvSpPr>
          <p:spPr>
            <a:xfrm rot="5400000">
              <a:off x="4858763" y="5984917"/>
              <a:ext cx="618312" cy="470799"/>
            </a:xfrm>
            <a:custGeom>
              <a:rect b="b" l="l" r="r" t="t"/>
              <a:pathLst>
                <a:path extrusionOk="0" h="8030" w="10546">
                  <a:moveTo>
                    <a:pt x="928" y="2124"/>
                  </a:moveTo>
                  <a:lnTo>
                    <a:pt x="928" y="3016"/>
                  </a:lnTo>
                  <a:lnTo>
                    <a:pt x="393" y="2481"/>
                  </a:lnTo>
                  <a:lnTo>
                    <a:pt x="928" y="2124"/>
                  </a:lnTo>
                  <a:close/>
                  <a:moveTo>
                    <a:pt x="304" y="2837"/>
                  </a:moveTo>
                  <a:lnTo>
                    <a:pt x="839" y="3355"/>
                  </a:lnTo>
                  <a:lnTo>
                    <a:pt x="304" y="3712"/>
                  </a:lnTo>
                  <a:lnTo>
                    <a:pt x="304" y="2837"/>
                  </a:lnTo>
                  <a:close/>
                  <a:moveTo>
                    <a:pt x="1232" y="2088"/>
                  </a:moveTo>
                  <a:lnTo>
                    <a:pt x="2195" y="2552"/>
                  </a:lnTo>
                  <a:lnTo>
                    <a:pt x="2195" y="3765"/>
                  </a:lnTo>
                  <a:lnTo>
                    <a:pt x="1232" y="3283"/>
                  </a:lnTo>
                  <a:lnTo>
                    <a:pt x="1232" y="2088"/>
                  </a:lnTo>
                  <a:close/>
                  <a:moveTo>
                    <a:pt x="928" y="3676"/>
                  </a:moveTo>
                  <a:lnTo>
                    <a:pt x="928" y="4336"/>
                  </a:lnTo>
                  <a:lnTo>
                    <a:pt x="429" y="3997"/>
                  </a:lnTo>
                  <a:lnTo>
                    <a:pt x="928" y="3676"/>
                  </a:lnTo>
                  <a:close/>
                  <a:moveTo>
                    <a:pt x="1232" y="3640"/>
                  </a:moveTo>
                  <a:lnTo>
                    <a:pt x="1999" y="3997"/>
                  </a:lnTo>
                  <a:lnTo>
                    <a:pt x="1232" y="4372"/>
                  </a:lnTo>
                  <a:lnTo>
                    <a:pt x="1232" y="3640"/>
                  </a:lnTo>
                  <a:close/>
                  <a:moveTo>
                    <a:pt x="304" y="4301"/>
                  </a:moveTo>
                  <a:lnTo>
                    <a:pt x="839" y="4640"/>
                  </a:lnTo>
                  <a:lnTo>
                    <a:pt x="304" y="5175"/>
                  </a:lnTo>
                  <a:lnTo>
                    <a:pt x="304" y="4301"/>
                  </a:lnTo>
                  <a:close/>
                  <a:moveTo>
                    <a:pt x="928" y="4996"/>
                  </a:moveTo>
                  <a:lnTo>
                    <a:pt x="928" y="5889"/>
                  </a:lnTo>
                  <a:lnTo>
                    <a:pt x="393" y="5532"/>
                  </a:lnTo>
                  <a:lnTo>
                    <a:pt x="928" y="4996"/>
                  </a:lnTo>
                  <a:close/>
                  <a:moveTo>
                    <a:pt x="6531" y="0"/>
                  </a:moveTo>
                  <a:cubicBezTo>
                    <a:pt x="5389" y="0"/>
                    <a:pt x="4301" y="482"/>
                    <a:pt x="3533" y="1321"/>
                  </a:cubicBezTo>
                  <a:cubicBezTo>
                    <a:pt x="3319" y="1553"/>
                    <a:pt x="3069" y="1660"/>
                    <a:pt x="2855" y="1731"/>
                  </a:cubicBezTo>
                  <a:cubicBezTo>
                    <a:pt x="2588" y="1838"/>
                    <a:pt x="2320" y="1945"/>
                    <a:pt x="2231" y="2231"/>
                  </a:cubicBezTo>
                  <a:lnTo>
                    <a:pt x="1071" y="1678"/>
                  </a:lnTo>
                  <a:lnTo>
                    <a:pt x="0" y="2374"/>
                  </a:lnTo>
                  <a:lnTo>
                    <a:pt x="0" y="5639"/>
                  </a:lnTo>
                  <a:lnTo>
                    <a:pt x="1071" y="6352"/>
                  </a:lnTo>
                  <a:lnTo>
                    <a:pt x="2231" y="5781"/>
                  </a:lnTo>
                  <a:cubicBezTo>
                    <a:pt x="2320" y="6085"/>
                    <a:pt x="2588" y="6174"/>
                    <a:pt x="2855" y="6281"/>
                  </a:cubicBezTo>
                  <a:cubicBezTo>
                    <a:pt x="3069" y="6370"/>
                    <a:pt x="3319" y="6459"/>
                    <a:pt x="3533" y="6691"/>
                  </a:cubicBezTo>
                  <a:cubicBezTo>
                    <a:pt x="4301" y="7548"/>
                    <a:pt x="5389" y="8030"/>
                    <a:pt x="6531" y="8030"/>
                  </a:cubicBezTo>
                  <a:cubicBezTo>
                    <a:pt x="8743" y="8030"/>
                    <a:pt x="10545" y="6228"/>
                    <a:pt x="10545" y="4015"/>
                  </a:cubicBezTo>
                  <a:cubicBezTo>
                    <a:pt x="10545" y="2998"/>
                    <a:pt x="10171" y="2034"/>
                    <a:pt x="9475" y="1285"/>
                  </a:cubicBezTo>
                  <a:lnTo>
                    <a:pt x="9243" y="1499"/>
                  </a:lnTo>
                  <a:cubicBezTo>
                    <a:pt x="9885" y="2177"/>
                    <a:pt x="10224" y="3069"/>
                    <a:pt x="10224" y="4015"/>
                  </a:cubicBezTo>
                  <a:cubicBezTo>
                    <a:pt x="10224" y="6049"/>
                    <a:pt x="8565" y="7708"/>
                    <a:pt x="6531" y="7708"/>
                  </a:cubicBezTo>
                  <a:cubicBezTo>
                    <a:pt x="5478" y="7708"/>
                    <a:pt x="4461" y="7262"/>
                    <a:pt x="3765" y="6495"/>
                  </a:cubicBezTo>
                  <a:cubicBezTo>
                    <a:pt x="3498" y="6192"/>
                    <a:pt x="3194" y="6085"/>
                    <a:pt x="2962" y="5996"/>
                  </a:cubicBezTo>
                  <a:cubicBezTo>
                    <a:pt x="2641" y="5871"/>
                    <a:pt x="2516" y="5817"/>
                    <a:pt x="2516" y="5549"/>
                  </a:cubicBezTo>
                  <a:lnTo>
                    <a:pt x="2516" y="5086"/>
                  </a:lnTo>
                  <a:lnTo>
                    <a:pt x="2195" y="5086"/>
                  </a:lnTo>
                  <a:lnTo>
                    <a:pt x="2195" y="5460"/>
                  </a:lnTo>
                  <a:lnTo>
                    <a:pt x="1232" y="5924"/>
                  </a:lnTo>
                  <a:lnTo>
                    <a:pt x="1232" y="4729"/>
                  </a:lnTo>
                  <a:lnTo>
                    <a:pt x="2195" y="4247"/>
                  </a:lnTo>
                  <a:lnTo>
                    <a:pt x="2195" y="4764"/>
                  </a:lnTo>
                  <a:lnTo>
                    <a:pt x="2516" y="4764"/>
                  </a:lnTo>
                  <a:lnTo>
                    <a:pt x="2516" y="2463"/>
                  </a:lnTo>
                  <a:cubicBezTo>
                    <a:pt x="2516" y="2213"/>
                    <a:pt x="2641" y="2142"/>
                    <a:pt x="2962" y="2034"/>
                  </a:cubicBezTo>
                  <a:cubicBezTo>
                    <a:pt x="3194" y="1927"/>
                    <a:pt x="3498" y="1820"/>
                    <a:pt x="3765" y="1535"/>
                  </a:cubicBezTo>
                  <a:cubicBezTo>
                    <a:pt x="4461" y="750"/>
                    <a:pt x="5478" y="304"/>
                    <a:pt x="6531" y="304"/>
                  </a:cubicBezTo>
                  <a:cubicBezTo>
                    <a:pt x="7459" y="304"/>
                    <a:pt x="8351" y="643"/>
                    <a:pt x="9047" y="1285"/>
                  </a:cubicBezTo>
                  <a:lnTo>
                    <a:pt x="9243" y="1053"/>
                  </a:lnTo>
                  <a:cubicBezTo>
                    <a:pt x="8511" y="375"/>
                    <a:pt x="7530" y="0"/>
                    <a:pt x="653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8"/>
            <p:cNvSpPr/>
            <p:nvPr/>
          </p:nvSpPr>
          <p:spPr>
            <a:xfrm rot="5400000">
              <a:off x="4969105" y="6094203"/>
              <a:ext cx="398625" cy="398625"/>
            </a:xfrm>
            <a:custGeom>
              <a:rect b="b" l="l" r="r" t="t"/>
              <a:pathLst>
                <a:path extrusionOk="0" h="6799" w="6799">
                  <a:moveTo>
                    <a:pt x="3391" y="303"/>
                  </a:moveTo>
                  <a:cubicBezTo>
                    <a:pt x="5104" y="303"/>
                    <a:pt x="6478" y="1695"/>
                    <a:pt x="6478" y="3390"/>
                  </a:cubicBezTo>
                  <a:cubicBezTo>
                    <a:pt x="6478" y="5103"/>
                    <a:pt x="5104" y="6495"/>
                    <a:pt x="3391" y="6495"/>
                  </a:cubicBezTo>
                  <a:cubicBezTo>
                    <a:pt x="1696" y="6495"/>
                    <a:pt x="304" y="5103"/>
                    <a:pt x="304" y="3390"/>
                  </a:cubicBezTo>
                  <a:cubicBezTo>
                    <a:pt x="304" y="1695"/>
                    <a:pt x="1696" y="303"/>
                    <a:pt x="3391" y="303"/>
                  </a:cubicBezTo>
                  <a:close/>
                  <a:moveTo>
                    <a:pt x="3391" y="0"/>
                  </a:moveTo>
                  <a:cubicBezTo>
                    <a:pt x="1518" y="0"/>
                    <a:pt x="1" y="1517"/>
                    <a:pt x="1" y="3390"/>
                  </a:cubicBezTo>
                  <a:cubicBezTo>
                    <a:pt x="1" y="5282"/>
                    <a:pt x="1518" y="6798"/>
                    <a:pt x="3391" y="6798"/>
                  </a:cubicBezTo>
                  <a:cubicBezTo>
                    <a:pt x="5265" y="6798"/>
                    <a:pt x="6799" y="5282"/>
                    <a:pt x="6799" y="3390"/>
                  </a:cubicBezTo>
                  <a:cubicBezTo>
                    <a:pt x="6799" y="1517"/>
                    <a:pt x="5265" y="0"/>
                    <a:pt x="339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6" name="Google Shape;4766;p68"/>
          <p:cNvGrpSpPr/>
          <p:nvPr/>
        </p:nvGrpSpPr>
        <p:grpSpPr>
          <a:xfrm>
            <a:off x="5855090" y="15028240"/>
            <a:ext cx="610015" cy="484305"/>
            <a:chOff x="5869838" y="16828418"/>
            <a:chExt cx="619367" cy="491730"/>
          </a:xfrm>
        </p:grpSpPr>
        <p:sp>
          <p:nvSpPr>
            <p:cNvPr id="4767" name="Google Shape;4767;p68"/>
            <p:cNvSpPr/>
            <p:nvPr/>
          </p:nvSpPr>
          <p:spPr>
            <a:xfrm rot="5400000">
              <a:off x="5849962" y="16891152"/>
              <a:ext cx="251112" cy="192600"/>
            </a:xfrm>
            <a:custGeom>
              <a:rect b="b" l="l" r="r" t="t"/>
              <a:pathLst>
                <a:path extrusionOk="0" h="3285" w="4283">
                  <a:moveTo>
                    <a:pt x="4265" y="1982"/>
                  </a:moveTo>
                  <a:cubicBezTo>
                    <a:pt x="4265" y="1964"/>
                    <a:pt x="4265" y="1946"/>
                    <a:pt x="4265" y="1928"/>
                  </a:cubicBezTo>
                  <a:cubicBezTo>
                    <a:pt x="4265" y="1928"/>
                    <a:pt x="4265" y="1928"/>
                    <a:pt x="4265" y="1946"/>
                  </a:cubicBezTo>
                  <a:cubicBezTo>
                    <a:pt x="4193" y="1518"/>
                    <a:pt x="3944" y="1286"/>
                    <a:pt x="3462" y="1125"/>
                  </a:cubicBezTo>
                  <a:lnTo>
                    <a:pt x="1820" y="982"/>
                  </a:lnTo>
                  <a:cubicBezTo>
                    <a:pt x="1071" y="911"/>
                    <a:pt x="411" y="554"/>
                    <a:pt x="0" y="1"/>
                  </a:cubicBezTo>
                  <a:cubicBezTo>
                    <a:pt x="90" y="1785"/>
                    <a:pt x="678" y="2784"/>
                    <a:pt x="1517" y="3141"/>
                  </a:cubicBezTo>
                  <a:lnTo>
                    <a:pt x="1535" y="3141"/>
                  </a:lnTo>
                  <a:cubicBezTo>
                    <a:pt x="1588" y="3177"/>
                    <a:pt x="1642" y="3195"/>
                    <a:pt x="1678" y="3195"/>
                  </a:cubicBezTo>
                  <a:cubicBezTo>
                    <a:pt x="1713" y="3213"/>
                    <a:pt x="1731" y="3213"/>
                    <a:pt x="1749" y="3213"/>
                  </a:cubicBezTo>
                  <a:cubicBezTo>
                    <a:pt x="1785" y="3231"/>
                    <a:pt x="1820" y="3248"/>
                    <a:pt x="1874" y="3248"/>
                  </a:cubicBezTo>
                  <a:cubicBezTo>
                    <a:pt x="1909" y="3266"/>
                    <a:pt x="1945" y="3266"/>
                    <a:pt x="1981" y="3266"/>
                  </a:cubicBezTo>
                  <a:cubicBezTo>
                    <a:pt x="1999" y="3266"/>
                    <a:pt x="2034" y="3284"/>
                    <a:pt x="2070" y="3284"/>
                  </a:cubicBezTo>
                  <a:cubicBezTo>
                    <a:pt x="2141" y="3284"/>
                    <a:pt x="2213" y="3284"/>
                    <a:pt x="2284" y="3284"/>
                  </a:cubicBezTo>
                  <a:lnTo>
                    <a:pt x="3194" y="3284"/>
                  </a:lnTo>
                  <a:lnTo>
                    <a:pt x="3212" y="3284"/>
                  </a:lnTo>
                  <a:cubicBezTo>
                    <a:pt x="3783" y="3284"/>
                    <a:pt x="4247" y="2856"/>
                    <a:pt x="4283" y="2303"/>
                  </a:cubicBezTo>
                  <a:cubicBezTo>
                    <a:pt x="4283" y="2267"/>
                    <a:pt x="4283" y="2249"/>
                    <a:pt x="4283" y="2231"/>
                  </a:cubicBezTo>
                  <a:cubicBezTo>
                    <a:pt x="4283" y="2231"/>
                    <a:pt x="4283" y="2231"/>
                    <a:pt x="4283" y="2231"/>
                  </a:cubicBezTo>
                  <a:cubicBezTo>
                    <a:pt x="4283" y="2231"/>
                    <a:pt x="4283" y="2213"/>
                    <a:pt x="4283" y="2213"/>
                  </a:cubicBezTo>
                  <a:cubicBezTo>
                    <a:pt x="4283" y="2142"/>
                    <a:pt x="4283" y="2053"/>
                    <a:pt x="4265" y="198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8"/>
            <p:cNvSpPr/>
            <p:nvPr/>
          </p:nvSpPr>
          <p:spPr>
            <a:xfrm rot="5400000">
              <a:off x="6120364" y="17198197"/>
              <a:ext cx="118257" cy="108876"/>
            </a:xfrm>
            <a:custGeom>
              <a:rect b="b" l="l" r="r" t="t"/>
              <a:pathLst>
                <a:path extrusionOk="0" h="1857" w="2017">
                  <a:moveTo>
                    <a:pt x="1963" y="1017"/>
                  </a:moveTo>
                  <a:cubicBezTo>
                    <a:pt x="2017" y="464"/>
                    <a:pt x="1588" y="0"/>
                    <a:pt x="1035" y="0"/>
                  </a:cubicBezTo>
                  <a:lnTo>
                    <a:pt x="571" y="0"/>
                  </a:lnTo>
                  <a:cubicBezTo>
                    <a:pt x="482" y="322"/>
                    <a:pt x="286" y="643"/>
                    <a:pt x="0" y="928"/>
                  </a:cubicBezTo>
                  <a:cubicBezTo>
                    <a:pt x="143" y="1071"/>
                    <a:pt x="268" y="1214"/>
                    <a:pt x="357" y="1374"/>
                  </a:cubicBezTo>
                  <a:cubicBezTo>
                    <a:pt x="447" y="1535"/>
                    <a:pt x="518" y="1695"/>
                    <a:pt x="571" y="1856"/>
                  </a:cubicBezTo>
                  <a:lnTo>
                    <a:pt x="1035" y="1856"/>
                  </a:lnTo>
                  <a:lnTo>
                    <a:pt x="1035" y="1856"/>
                  </a:lnTo>
                  <a:lnTo>
                    <a:pt x="1035" y="1856"/>
                  </a:lnTo>
                  <a:lnTo>
                    <a:pt x="1035" y="1856"/>
                  </a:lnTo>
                  <a:cubicBezTo>
                    <a:pt x="1499" y="1838"/>
                    <a:pt x="1927" y="1481"/>
                    <a:pt x="1963" y="101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8"/>
            <p:cNvSpPr/>
            <p:nvPr/>
          </p:nvSpPr>
          <p:spPr>
            <a:xfrm rot="5400000">
              <a:off x="6022569" y="16787611"/>
              <a:ext cx="406951" cy="505332"/>
            </a:xfrm>
            <a:custGeom>
              <a:rect b="b" l="l" r="r" t="t"/>
              <a:pathLst>
                <a:path extrusionOk="0" h="8619" w="6941">
                  <a:moveTo>
                    <a:pt x="2891" y="6102"/>
                  </a:moveTo>
                  <a:lnTo>
                    <a:pt x="2891" y="6102"/>
                  </a:lnTo>
                  <a:cubicBezTo>
                    <a:pt x="2837" y="6120"/>
                    <a:pt x="2784" y="6138"/>
                    <a:pt x="2730" y="6156"/>
                  </a:cubicBezTo>
                  <a:cubicBezTo>
                    <a:pt x="2784" y="6138"/>
                    <a:pt x="2837" y="6120"/>
                    <a:pt x="2891" y="6102"/>
                  </a:cubicBezTo>
                  <a:close/>
                  <a:moveTo>
                    <a:pt x="3123" y="6085"/>
                  </a:moveTo>
                  <a:cubicBezTo>
                    <a:pt x="3051" y="6085"/>
                    <a:pt x="2980" y="6085"/>
                    <a:pt x="2908" y="6102"/>
                  </a:cubicBezTo>
                  <a:lnTo>
                    <a:pt x="2908" y="6102"/>
                  </a:lnTo>
                  <a:cubicBezTo>
                    <a:pt x="2980" y="6085"/>
                    <a:pt x="3051" y="6085"/>
                    <a:pt x="3123" y="6085"/>
                  </a:cubicBezTo>
                  <a:close/>
                  <a:moveTo>
                    <a:pt x="2908" y="6923"/>
                  </a:moveTo>
                  <a:cubicBezTo>
                    <a:pt x="2980" y="6941"/>
                    <a:pt x="3051" y="6941"/>
                    <a:pt x="3123" y="6941"/>
                  </a:cubicBezTo>
                  <a:cubicBezTo>
                    <a:pt x="3051" y="6941"/>
                    <a:pt x="2980" y="6941"/>
                    <a:pt x="2908" y="6923"/>
                  </a:cubicBezTo>
                  <a:close/>
                  <a:moveTo>
                    <a:pt x="2730" y="6870"/>
                  </a:moveTo>
                  <a:cubicBezTo>
                    <a:pt x="2784" y="6887"/>
                    <a:pt x="2837" y="6905"/>
                    <a:pt x="2891" y="6923"/>
                  </a:cubicBezTo>
                  <a:cubicBezTo>
                    <a:pt x="2837" y="6905"/>
                    <a:pt x="2784" y="6887"/>
                    <a:pt x="2730" y="6870"/>
                  </a:cubicBezTo>
                  <a:close/>
                  <a:moveTo>
                    <a:pt x="2552" y="3462"/>
                  </a:moveTo>
                  <a:cubicBezTo>
                    <a:pt x="2498" y="3497"/>
                    <a:pt x="2462" y="3551"/>
                    <a:pt x="2445" y="3604"/>
                  </a:cubicBezTo>
                  <a:cubicBezTo>
                    <a:pt x="2462" y="3551"/>
                    <a:pt x="2498" y="3497"/>
                    <a:pt x="2552" y="3462"/>
                  </a:cubicBezTo>
                  <a:close/>
                  <a:moveTo>
                    <a:pt x="2891" y="3283"/>
                  </a:moveTo>
                  <a:lnTo>
                    <a:pt x="2891" y="3283"/>
                  </a:lnTo>
                  <a:cubicBezTo>
                    <a:pt x="2801" y="3319"/>
                    <a:pt x="2712" y="3355"/>
                    <a:pt x="2623" y="3390"/>
                  </a:cubicBezTo>
                  <a:cubicBezTo>
                    <a:pt x="2712" y="3355"/>
                    <a:pt x="2801" y="3319"/>
                    <a:pt x="2891" y="3283"/>
                  </a:cubicBezTo>
                  <a:close/>
                  <a:moveTo>
                    <a:pt x="3123" y="3265"/>
                  </a:moveTo>
                  <a:cubicBezTo>
                    <a:pt x="3051" y="3265"/>
                    <a:pt x="2980" y="3283"/>
                    <a:pt x="2908" y="3283"/>
                  </a:cubicBezTo>
                  <a:lnTo>
                    <a:pt x="2908" y="3283"/>
                  </a:lnTo>
                  <a:cubicBezTo>
                    <a:pt x="2980" y="3283"/>
                    <a:pt x="3051" y="3265"/>
                    <a:pt x="3123" y="3265"/>
                  </a:cubicBezTo>
                  <a:close/>
                  <a:moveTo>
                    <a:pt x="4835" y="5103"/>
                  </a:moveTo>
                  <a:lnTo>
                    <a:pt x="4835" y="5103"/>
                  </a:lnTo>
                  <a:cubicBezTo>
                    <a:pt x="4835" y="5103"/>
                    <a:pt x="4835" y="5121"/>
                    <a:pt x="4835" y="5121"/>
                  </a:cubicBezTo>
                  <a:lnTo>
                    <a:pt x="4835" y="5121"/>
                  </a:lnTo>
                  <a:cubicBezTo>
                    <a:pt x="4835" y="5121"/>
                    <a:pt x="4835" y="5103"/>
                    <a:pt x="4835" y="5103"/>
                  </a:cubicBezTo>
                  <a:close/>
                  <a:moveTo>
                    <a:pt x="4853" y="4943"/>
                  </a:moveTo>
                  <a:lnTo>
                    <a:pt x="4853" y="4943"/>
                  </a:lnTo>
                  <a:cubicBezTo>
                    <a:pt x="4853" y="4925"/>
                    <a:pt x="4853" y="4925"/>
                    <a:pt x="4853" y="4907"/>
                  </a:cubicBezTo>
                  <a:lnTo>
                    <a:pt x="4853" y="4907"/>
                  </a:lnTo>
                  <a:cubicBezTo>
                    <a:pt x="4853" y="4925"/>
                    <a:pt x="4853" y="4925"/>
                    <a:pt x="4853" y="4943"/>
                  </a:cubicBezTo>
                  <a:close/>
                  <a:moveTo>
                    <a:pt x="5603" y="4425"/>
                  </a:moveTo>
                  <a:cubicBezTo>
                    <a:pt x="5585" y="4407"/>
                    <a:pt x="5549" y="4390"/>
                    <a:pt x="5531" y="4372"/>
                  </a:cubicBezTo>
                  <a:cubicBezTo>
                    <a:pt x="5549" y="4390"/>
                    <a:pt x="5585" y="4407"/>
                    <a:pt x="5603" y="4425"/>
                  </a:cubicBezTo>
                  <a:close/>
                  <a:moveTo>
                    <a:pt x="5353" y="4282"/>
                  </a:moveTo>
                  <a:cubicBezTo>
                    <a:pt x="5406" y="4300"/>
                    <a:pt x="5442" y="4318"/>
                    <a:pt x="5496" y="4336"/>
                  </a:cubicBezTo>
                  <a:cubicBezTo>
                    <a:pt x="5442" y="4318"/>
                    <a:pt x="5406" y="4300"/>
                    <a:pt x="5353" y="4282"/>
                  </a:cubicBezTo>
                  <a:cubicBezTo>
                    <a:pt x="5067" y="4175"/>
                    <a:pt x="4907" y="4497"/>
                    <a:pt x="4853" y="4889"/>
                  </a:cubicBezTo>
                  <a:lnTo>
                    <a:pt x="4853" y="4871"/>
                  </a:lnTo>
                  <a:cubicBezTo>
                    <a:pt x="4907" y="4497"/>
                    <a:pt x="5067" y="4175"/>
                    <a:pt x="5353" y="4282"/>
                  </a:cubicBezTo>
                  <a:close/>
                  <a:moveTo>
                    <a:pt x="5710" y="4514"/>
                  </a:moveTo>
                  <a:cubicBezTo>
                    <a:pt x="5692" y="4497"/>
                    <a:pt x="5674" y="4479"/>
                    <a:pt x="5656" y="4461"/>
                  </a:cubicBezTo>
                  <a:cubicBezTo>
                    <a:pt x="5674" y="4479"/>
                    <a:pt x="5692" y="4497"/>
                    <a:pt x="5710" y="4514"/>
                  </a:cubicBezTo>
                  <a:close/>
                  <a:moveTo>
                    <a:pt x="6013" y="4960"/>
                  </a:moveTo>
                  <a:cubicBezTo>
                    <a:pt x="6013" y="4978"/>
                    <a:pt x="6013" y="4978"/>
                    <a:pt x="6013" y="4978"/>
                  </a:cubicBezTo>
                  <a:cubicBezTo>
                    <a:pt x="6013" y="4978"/>
                    <a:pt x="6013" y="4978"/>
                    <a:pt x="6013" y="4960"/>
                  </a:cubicBezTo>
                  <a:close/>
                  <a:moveTo>
                    <a:pt x="6013" y="5246"/>
                  </a:moveTo>
                  <a:cubicBezTo>
                    <a:pt x="6013" y="5228"/>
                    <a:pt x="6013" y="5228"/>
                    <a:pt x="6013" y="5228"/>
                  </a:cubicBezTo>
                  <a:cubicBezTo>
                    <a:pt x="6013" y="5228"/>
                    <a:pt x="6013" y="5228"/>
                    <a:pt x="6013" y="5246"/>
                  </a:cubicBezTo>
                  <a:close/>
                  <a:moveTo>
                    <a:pt x="5942" y="4836"/>
                  </a:moveTo>
                  <a:cubicBezTo>
                    <a:pt x="5942" y="4836"/>
                    <a:pt x="5960" y="4853"/>
                    <a:pt x="5960" y="4871"/>
                  </a:cubicBezTo>
                  <a:cubicBezTo>
                    <a:pt x="5960" y="4853"/>
                    <a:pt x="5942" y="4836"/>
                    <a:pt x="5942" y="4836"/>
                  </a:cubicBezTo>
                  <a:close/>
                  <a:moveTo>
                    <a:pt x="5852" y="4693"/>
                  </a:moveTo>
                  <a:cubicBezTo>
                    <a:pt x="5870" y="4711"/>
                    <a:pt x="5870" y="4729"/>
                    <a:pt x="5888" y="4746"/>
                  </a:cubicBezTo>
                  <a:cubicBezTo>
                    <a:pt x="5870" y="4729"/>
                    <a:pt x="5870" y="4711"/>
                    <a:pt x="5852" y="4693"/>
                  </a:cubicBezTo>
                  <a:close/>
                  <a:moveTo>
                    <a:pt x="5763" y="4586"/>
                  </a:moveTo>
                  <a:cubicBezTo>
                    <a:pt x="5781" y="4604"/>
                    <a:pt x="5799" y="4621"/>
                    <a:pt x="5799" y="4639"/>
                  </a:cubicBezTo>
                  <a:cubicBezTo>
                    <a:pt x="5799" y="4621"/>
                    <a:pt x="5781" y="4604"/>
                    <a:pt x="5763" y="4586"/>
                  </a:cubicBezTo>
                  <a:close/>
                  <a:moveTo>
                    <a:pt x="5960" y="5335"/>
                  </a:moveTo>
                  <a:cubicBezTo>
                    <a:pt x="5960" y="5353"/>
                    <a:pt x="5942" y="5371"/>
                    <a:pt x="5942" y="5371"/>
                  </a:cubicBezTo>
                  <a:cubicBezTo>
                    <a:pt x="5942" y="5371"/>
                    <a:pt x="5960" y="5353"/>
                    <a:pt x="5960" y="5335"/>
                  </a:cubicBezTo>
                  <a:close/>
                  <a:moveTo>
                    <a:pt x="5888" y="5460"/>
                  </a:moveTo>
                  <a:cubicBezTo>
                    <a:pt x="5870" y="5478"/>
                    <a:pt x="5870" y="5496"/>
                    <a:pt x="5852" y="5514"/>
                  </a:cubicBezTo>
                  <a:cubicBezTo>
                    <a:pt x="5870" y="5496"/>
                    <a:pt x="5870" y="5478"/>
                    <a:pt x="5888" y="5460"/>
                  </a:cubicBezTo>
                  <a:close/>
                  <a:moveTo>
                    <a:pt x="5799" y="5585"/>
                  </a:moveTo>
                  <a:cubicBezTo>
                    <a:pt x="5799" y="5603"/>
                    <a:pt x="5781" y="5621"/>
                    <a:pt x="5763" y="5638"/>
                  </a:cubicBezTo>
                  <a:cubicBezTo>
                    <a:pt x="5781" y="5621"/>
                    <a:pt x="5799" y="5603"/>
                    <a:pt x="5799" y="5585"/>
                  </a:cubicBezTo>
                  <a:close/>
                  <a:moveTo>
                    <a:pt x="5710" y="5692"/>
                  </a:moveTo>
                  <a:cubicBezTo>
                    <a:pt x="5692" y="5710"/>
                    <a:pt x="5674" y="5728"/>
                    <a:pt x="5656" y="5746"/>
                  </a:cubicBezTo>
                  <a:cubicBezTo>
                    <a:pt x="5674" y="5728"/>
                    <a:pt x="5692" y="5710"/>
                    <a:pt x="5710" y="5692"/>
                  </a:cubicBezTo>
                  <a:close/>
                  <a:moveTo>
                    <a:pt x="5603" y="5781"/>
                  </a:moveTo>
                  <a:cubicBezTo>
                    <a:pt x="5585" y="5799"/>
                    <a:pt x="5567" y="5817"/>
                    <a:pt x="5531" y="5835"/>
                  </a:cubicBezTo>
                  <a:cubicBezTo>
                    <a:pt x="5567" y="5817"/>
                    <a:pt x="5585" y="5799"/>
                    <a:pt x="5603" y="5781"/>
                  </a:cubicBezTo>
                  <a:close/>
                  <a:moveTo>
                    <a:pt x="5496" y="5870"/>
                  </a:moveTo>
                  <a:cubicBezTo>
                    <a:pt x="5460" y="5888"/>
                    <a:pt x="5424" y="5906"/>
                    <a:pt x="5389" y="5924"/>
                  </a:cubicBezTo>
                  <a:cubicBezTo>
                    <a:pt x="5424" y="5906"/>
                    <a:pt x="5460" y="5888"/>
                    <a:pt x="5496" y="5870"/>
                  </a:cubicBezTo>
                  <a:close/>
                  <a:moveTo>
                    <a:pt x="5032" y="5853"/>
                  </a:moveTo>
                  <a:cubicBezTo>
                    <a:pt x="5032" y="5853"/>
                    <a:pt x="5032" y="5853"/>
                    <a:pt x="5050" y="5853"/>
                  </a:cubicBezTo>
                  <a:cubicBezTo>
                    <a:pt x="5032" y="5853"/>
                    <a:pt x="5032" y="5853"/>
                    <a:pt x="5032" y="5853"/>
                  </a:cubicBezTo>
                  <a:close/>
                  <a:moveTo>
                    <a:pt x="4960" y="5746"/>
                  </a:moveTo>
                  <a:cubicBezTo>
                    <a:pt x="4960" y="5746"/>
                    <a:pt x="4978" y="5746"/>
                    <a:pt x="4978" y="5763"/>
                  </a:cubicBezTo>
                  <a:lnTo>
                    <a:pt x="4978" y="5763"/>
                  </a:lnTo>
                  <a:cubicBezTo>
                    <a:pt x="4978" y="5746"/>
                    <a:pt x="4960" y="5746"/>
                    <a:pt x="4960" y="5746"/>
                  </a:cubicBezTo>
                  <a:close/>
                  <a:moveTo>
                    <a:pt x="4907" y="5603"/>
                  </a:moveTo>
                  <a:lnTo>
                    <a:pt x="4925" y="5621"/>
                  </a:lnTo>
                  <a:cubicBezTo>
                    <a:pt x="4907" y="5621"/>
                    <a:pt x="4907" y="5603"/>
                    <a:pt x="4907" y="5603"/>
                  </a:cubicBezTo>
                  <a:close/>
                  <a:moveTo>
                    <a:pt x="4871" y="5442"/>
                  </a:moveTo>
                  <a:cubicBezTo>
                    <a:pt x="4871" y="5442"/>
                    <a:pt x="4871" y="5460"/>
                    <a:pt x="4871" y="5460"/>
                  </a:cubicBezTo>
                  <a:cubicBezTo>
                    <a:pt x="4871" y="5460"/>
                    <a:pt x="4871" y="5442"/>
                    <a:pt x="4871" y="5442"/>
                  </a:cubicBezTo>
                  <a:close/>
                  <a:moveTo>
                    <a:pt x="4853" y="5282"/>
                  </a:moveTo>
                  <a:lnTo>
                    <a:pt x="4853" y="5282"/>
                  </a:lnTo>
                  <a:cubicBezTo>
                    <a:pt x="4853" y="5282"/>
                    <a:pt x="4853" y="5282"/>
                    <a:pt x="4853" y="5282"/>
                  </a:cubicBezTo>
                  <a:cubicBezTo>
                    <a:pt x="4853" y="5282"/>
                    <a:pt x="4853" y="5282"/>
                    <a:pt x="4853" y="5282"/>
                  </a:cubicBezTo>
                  <a:cubicBezTo>
                    <a:pt x="4853" y="5282"/>
                    <a:pt x="4853" y="5282"/>
                    <a:pt x="4853" y="5282"/>
                  </a:cubicBezTo>
                  <a:close/>
                  <a:moveTo>
                    <a:pt x="6691" y="6299"/>
                  </a:moveTo>
                  <a:cubicBezTo>
                    <a:pt x="6673" y="6209"/>
                    <a:pt x="6655" y="6120"/>
                    <a:pt x="6638" y="6031"/>
                  </a:cubicBezTo>
                  <a:cubicBezTo>
                    <a:pt x="6548" y="5710"/>
                    <a:pt x="6370" y="5389"/>
                    <a:pt x="6067" y="5121"/>
                  </a:cubicBezTo>
                  <a:cubicBezTo>
                    <a:pt x="6067" y="5121"/>
                    <a:pt x="6084" y="5103"/>
                    <a:pt x="6084" y="5103"/>
                  </a:cubicBezTo>
                  <a:cubicBezTo>
                    <a:pt x="6084" y="5103"/>
                    <a:pt x="6084" y="5103"/>
                    <a:pt x="6084" y="5103"/>
                  </a:cubicBezTo>
                  <a:cubicBezTo>
                    <a:pt x="6067" y="5103"/>
                    <a:pt x="6067" y="5103"/>
                    <a:pt x="6067" y="5085"/>
                  </a:cubicBezTo>
                  <a:cubicBezTo>
                    <a:pt x="6370" y="4818"/>
                    <a:pt x="6548" y="4497"/>
                    <a:pt x="6638" y="4175"/>
                  </a:cubicBezTo>
                  <a:cubicBezTo>
                    <a:pt x="6941" y="3069"/>
                    <a:pt x="6102" y="1874"/>
                    <a:pt x="4532" y="2016"/>
                  </a:cubicBezTo>
                  <a:cubicBezTo>
                    <a:pt x="4354" y="2034"/>
                    <a:pt x="4157" y="2088"/>
                    <a:pt x="3943" y="2141"/>
                  </a:cubicBezTo>
                  <a:cubicBezTo>
                    <a:pt x="4479" y="1945"/>
                    <a:pt x="4711" y="1642"/>
                    <a:pt x="4711" y="1071"/>
                  </a:cubicBezTo>
                  <a:cubicBezTo>
                    <a:pt x="4711" y="482"/>
                    <a:pt x="4229" y="0"/>
                    <a:pt x="3640" y="0"/>
                  </a:cubicBezTo>
                  <a:lnTo>
                    <a:pt x="2712" y="0"/>
                  </a:lnTo>
                  <a:cubicBezTo>
                    <a:pt x="1463" y="0"/>
                    <a:pt x="553" y="999"/>
                    <a:pt x="428" y="3283"/>
                  </a:cubicBezTo>
                  <a:lnTo>
                    <a:pt x="410" y="3283"/>
                  </a:lnTo>
                  <a:cubicBezTo>
                    <a:pt x="161" y="3640"/>
                    <a:pt x="0" y="4068"/>
                    <a:pt x="0" y="4550"/>
                  </a:cubicBezTo>
                  <a:lnTo>
                    <a:pt x="0" y="5103"/>
                  </a:lnTo>
                  <a:lnTo>
                    <a:pt x="0" y="5210"/>
                  </a:lnTo>
                  <a:lnTo>
                    <a:pt x="0" y="5656"/>
                  </a:lnTo>
                  <a:lnTo>
                    <a:pt x="0" y="5674"/>
                  </a:lnTo>
                  <a:cubicBezTo>
                    <a:pt x="0" y="6156"/>
                    <a:pt x="161" y="6584"/>
                    <a:pt x="428" y="6923"/>
                  </a:cubicBezTo>
                  <a:cubicBezTo>
                    <a:pt x="821" y="7476"/>
                    <a:pt x="1499" y="7833"/>
                    <a:pt x="2248" y="7904"/>
                  </a:cubicBezTo>
                  <a:lnTo>
                    <a:pt x="3890" y="8065"/>
                  </a:lnTo>
                  <a:cubicBezTo>
                    <a:pt x="5745" y="8618"/>
                    <a:pt x="6852" y="7441"/>
                    <a:pt x="6691" y="6245"/>
                  </a:cubicBezTo>
                  <a:cubicBezTo>
                    <a:pt x="6691" y="6263"/>
                    <a:pt x="6691" y="6281"/>
                    <a:pt x="6691" y="629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8"/>
            <p:cNvSpPr/>
            <p:nvPr/>
          </p:nvSpPr>
          <p:spPr>
            <a:xfrm rot="5400000">
              <a:off x="6075893" y="17170495"/>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8"/>
            <p:cNvSpPr/>
            <p:nvPr/>
          </p:nvSpPr>
          <p:spPr>
            <a:xfrm rot="5400000">
              <a:off x="6299771" y="17143320"/>
              <a:ext cx="18879" cy="18879"/>
            </a:xfrm>
            <a:custGeom>
              <a:rect b="b" l="l" r="r" t="t"/>
              <a:pathLst>
                <a:path extrusionOk="0" h="322" w="322">
                  <a:moveTo>
                    <a:pt x="0" y="0"/>
                  </a:moveTo>
                  <a:lnTo>
                    <a:pt x="0" y="321"/>
                  </a:lnTo>
                  <a:lnTo>
                    <a:pt x="321" y="321"/>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8"/>
            <p:cNvSpPr/>
            <p:nvPr/>
          </p:nvSpPr>
          <p:spPr>
            <a:xfrm rot="5400000">
              <a:off x="6038780" y="17143818"/>
              <a:ext cx="18879" cy="17882"/>
            </a:xfrm>
            <a:custGeom>
              <a:rect b="b" l="l" r="r" t="t"/>
              <a:pathLst>
                <a:path extrusionOk="0" h="305" w="322">
                  <a:moveTo>
                    <a:pt x="0" y="1"/>
                  </a:moveTo>
                  <a:lnTo>
                    <a:pt x="0" y="304"/>
                  </a:lnTo>
                  <a:lnTo>
                    <a:pt x="321" y="304"/>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8"/>
            <p:cNvSpPr/>
            <p:nvPr/>
          </p:nvSpPr>
          <p:spPr>
            <a:xfrm rot="5400000">
              <a:off x="6264212" y="17170495"/>
              <a:ext cx="17882" cy="1782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8"/>
            <p:cNvSpPr/>
            <p:nvPr/>
          </p:nvSpPr>
          <p:spPr>
            <a:xfrm rot="5400000">
              <a:off x="6211944" y="16985312"/>
              <a:ext cx="100433" cy="69125"/>
            </a:xfrm>
            <a:custGeom>
              <a:rect b="b" l="l" r="r" t="t"/>
              <a:pathLst>
                <a:path extrusionOk="0" h="1179" w="1713">
                  <a:moveTo>
                    <a:pt x="857" y="322"/>
                  </a:moveTo>
                  <a:cubicBezTo>
                    <a:pt x="1178" y="322"/>
                    <a:pt x="1410" y="465"/>
                    <a:pt x="1410" y="590"/>
                  </a:cubicBezTo>
                  <a:cubicBezTo>
                    <a:pt x="1410" y="732"/>
                    <a:pt x="1178" y="875"/>
                    <a:pt x="857" y="875"/>
                  </a:cubicBezTo>
                  <a:cubicBezTo>
                    <a:pt x="553" y="875"/>
                    <a:pt x="321" y="732"/>
                    <a:pt x="321" y="590"/>
                  </a:cubicBezTo>
                  <a:cubicBezTo>
                    <a:pt x="321" y="465"/>
                    <a:pt x="553" y="322"/>
                    <a:pt x="857" y="322"/>
                  </a:cubicBezTo>
                  <a:close/>
                  <a:moveTo>
                    <a:pt x="857" y="1"/>
                  </a:moveTo>
                  <a:cubicBezTo>
                    <a:pt x="375" y="1"/>
                    <a:pt x="0" y="268"/>
                    <a:pt x="0" y="590"/>
                  </a:cubicBezTo>
                  <a:cubicBezTo>
                    <a:pt x="0" y="929"/>
                    <a:pt x="375" y="1178"/>
                    <a:pt x="857" y="1178"/>
                  </a:cubicBezTo>
                  <a:cubicBezTo>
                    <a:pt x="1338" y="1178"/>
                    <a:pt x="1713" y="929"/>
                    <a:pt x="1713" y="590"/>
                  </a:cubicBezTo>
                  <a:cubicBezTo>
                    <a:pt x="1713" y="268"/>
                    <a:pt x="1338" y="1"/>
                    <a:pt x="857"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8"/>
            <p:cNvSpPr/>
            <p:nvPr/>
          </p:nvSpPr>
          <p:spPr>
            <a:xfrm rot="5400000">
              <a:off x="6046666" y="16985312"/>
              <a:ext cx="100433" cy="69125"/>
            </a:xfrm>
            <a:custGeom>
              <a:rect b="b" l="l" r="r" t="t"/>
              <a:pathLst>
                <a:path extrusionOk="0" h="1179" w="1713">
                  <a:moveTo>
                    <a:pt x="857" y="304"/>
                  </a:moveTo>
                  <a:cubicBezTo>
                    <a:pt x="1178" y="304"/>
                    <a:pt x="1410" y="465"/>
                    <a:pt x="1410" y="590"/>
                  </a:cubicBezTo>
                  <a:cubicBezTo>
                    <a:pt x="1410" y="715"/>
                    <a:pt x="1178" y="875"/>
                    <a:pt x="857" y="875"/>
                  </a:cubicBezTo>
                  <a:cubicBezTo>
                    <a:pt x="553" y="875"/>
                    <a:pt x="321" y="715"/>
                    <a:pt x="321" y="590"/>
                  </a:cubicBezTo>
                  <a:cubicBezTo>
                    <a:pt x="321" y="465"/>
                    <a:pt x="553" y="304"/>
                    <a:pt x="857" y="304"/>
                  </a:cubicBezTo>
                  <a:close/>
                  <a:moveTo>
                    <a:pt x="857" y="1"/>
                  </a:moveTo>
                  <a:cubicBezTo>
                    <a:pt x="375" y="1"/>
                    <a:pt x="0" y="269"/>
                    <a:pt x="0" y="590"/>
                  </a:cubicBezTo>
                  <a:cubicBezTo>
                    <a:pt x="0" y="911"/>
                    <a:pt x="375" y="1179"/>
                    <a:pt x="857" y="1179"/>
                  </a:cubicBezTo>
                  <a:cubicBezTo>
                    <a:pt x="1338" y="1179"/>
                    <a:pt x="1713" y="911"/>
                    <a:pt x="1713" y="590"/>
                  </a:cubicBezTo>
                  <a:cubicBezTo>
                    <a:pt x="1713" y="269"/>
                    <a:pt x="1338" y="1"/>
                    <a:pt x="857"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8"/>
            <p:cNvSpPr/>
            <p:nvPr/>
          </p:nvSpPr>
          <p:spPr>
            <a:xfrm rot="5400000">
              <a:off x="5933656" y="16764599"/>
              <a:ext cx="491730" cy="619367"/>
            </a:xfrm>
            <a:custGeom>
              <a:rect b="b" l="l" r="r" t="t"/>
              <a:pathLst>
                <a:path extrusionOk="0" h="10564" w="8387">
                  <a:moveTo>
                    <a:pt x="3783" y="322"/>
                  </a:moveTo>
                  <a:cubicBezTo>
                    <a:pt x="4283" y="322"/>
                    <a:pt x="4711" y="732"/>
                    <a:pt x="4711" y="1232"/>
                  </a:cubicBezTo>
                  <a:cubicBezTo>
                    <a:pt x="4711" y="1749"/>
                    <a:pt x="4515" y="1999"/>
                    <a:pt x="4015" y="2178"/>
                  </a:cubicBezTo>
                  <a:lnTo>
                    <a:pt x="2373" y="2320"/>
                  </a:lnTo>
                  <a:cubicBezTo>
                    <a:pt x="1767" y="2392"/>
                    <a:pt x="1178" y="2624"/>
                    <a:pt x="750" y="3016"/>
                  </a:cubicBezTo>
                  <a:cubicBezTo>
                    <a:pt x="946" y="1268"/>
                    <a:pt x="1678" y="322"/>
                    <a:pt x="2855" y="322"/>
                  </a:cubicBezTo>
                  <a:close/>
                  <a:moveTo>
                    <a:pt x="4532" y="2392"/>
                  </a:moveTo>
                  <a:lnTo>
                    <a:pt x="4532" y="3801"/>
                  </a:lnTo>
                  <a:cubicBezTo>
                    <a:pt x="4532" y="4533"/>
                    <a:pt x="3926" y="5139"/>
                    <a:pt x="3194" y="5139"/>
                  </a:cubicBezTo>
                  <a:lnTo>
                    <a:pt x="304" y="5139"/>
                  </a:lnTo>
                  <a:lnTo>
                    <a:pt x="304" y="4729"/>
                  </a:lnTo>
                  <a:cubicBezTo>
                    <a:pt x="304" y="4194"/>
                    <a:pt x="518" y="3694"/>
                    <a:pt x="928" y="3302"/>
                  </a:cubicBezTo>
                  <a:cubicBezTo>
                    <a:pt x="1303" y="2945"/>
                    <a:pt x="1838" y="2695"/>
                    <a:pt x="2409" y="2641"/>
                  </a:cubicBezTo>
                  <a:lnTo>
                    <a:pt x="4068" y="2499"/>
                  </a:lnTo>
                  <a:lnTo>
                    <a:pt x="4086" y="2481"/>
                  </a:lnTo>
                  <a:cubicBezTo>
                    <a:pt x="4229" y="2445"/>
                    <a:pt x="4390" y="2410"/>
                    <a:pt x="4532" y="2392"/>
                  </a:cubicBezTo>
                  <a:close/>
                  <a:moveTo>
                    <a:pt x="5389" y="4594"/>
                  </a:moveTo>
                  <a:cubicBezTo>
                    <a:pt x="5407" y="4594"/>
                    <a:pt x="5425" y="4598"/>
                    <a:pt x="5442" y="4604"/>
                  </a:cubicBezTo>
                  <a:cubicBezTo>
                    <a:pt x="5674" y="4693"/>
                    <a:pt x="5888" y="4925"/>
                    <a:pt x="6049" y="5282"/>
                  </a:cubicBezTo>
                  <a:cubicBezTo>
                    <a:pt x="5888" y="5657"/>
                    <a:pt x="5674" y="5889"/>
                    <a:pt x="5442" y="5960"/>
                  </a:cubicBezTo>
                  <a:cubicBezTo>
                    <a:pt x="5422" y="5974"/>
                    <a:pt x="5401" y="5983"/>
                    <a:pt x="5380" y="5983"/>
                  </a:cubicBezTo>
                  <a:cubicBezTo>
                    <a:pt x="5347" y="5983"/>
                    <a:pt x="5315" y="5961"/>
                    <a:pt x="5282" y="5907"/>
                  </a:cubicBezTo>
                  <a:cubicBezTo>
                    <a:pt x="5193" y="5782"/>
                    <a:pt x="5139" y="5532"/>
                    <a:pt x="5139" y="5282"/>
                  </a:cubicBezTo>
                  <a:cubicBezTo>
                    <a:pt x="5139" y="5032"/>
                    <a:pt x="5193" y="4783"/>
                    <a:pt x="5282" y="4658"/>
                  </a:cubicBezTo>
                  <a:cubicBezTo>
                    <a:pt x="5317" y="4610"/>
                    <a:pt x="5353" y="4594"/>
                    <a:pt x="5389" y="4594"/>
                  </a:cubicBezTo>
                  <a:close/>
                  <a:moveTo>
                    <a:pt x="7262" y="4515"/>
                  </a:moveTo>
                  <a:cubicBezTo>
                    <a:pt x="7673" y="4515"/>
                    <a:pt x="8012" y="4836"/>
                    <a:pt x="8047" y="5247"/>
                  </a:cubicBezTo>
                  <a:cubicBezTo>
                    <a:pt x="8065" y="5693"/>
                    <a:pt x="7708" y="6067"/>
                    <a:pt x="7262" y="6067"/>
                  </a:cubicBezTo>
                  <a:lnTo>
                    <a:pt x="6905" y="6067"/>
                  </a:lnTo>
                  <a:cubicBezTo>
                    <a:pt x="6834" y="5853"/>
                    <a:pt x="6709" y="5639"/>
                    <a:pt x="6566" y="5443"/>
                  </a:cubicBezTo>
                  <a:lnTo>
                    <a:pt x="7423" y="5443"/>
                  </a:lnTo>
                  <a:lnTo>
                    <a:pt x="7423" y="5139"/>
                  </a:lnTo>
                  <a:lnTo>
                    <a:pt x="6566" y="5139"/>
                  </a:lnTo>
                  <a:cubicBezTo>
                    <a:pt x="6709" y="4943"/>
                    <a:pt x="6834" y="4747"/>
                    <a:pt x="6905" y="4515"/>
                  </a:cubicBezTo>
                  <a:close/>
                  <a:moveTo>
                    <a:pt x="2855" y="1"/>
                  </a:moveTo>
                  <a:cubicBezTo>
                    <a:pt x="2159" y="1"/>
                    <a:pt x="1588" y="304"/>
                    <a:pt x="1160" y="857"/>
                  </a:cubicBezTo>
                  <a:cubicBezTo>
                    <a:pt x="732" y="1446"/>
                    <a:pt x="482" y="2302"/>
                    <a:pt x="429" y="3409"/>
                  </a:cubicBezTo>
                  <a:cubicBezTo>
                    <a:pt x="143" y="3801"/>
                    <a:pt x="0" y="4247"/>
                    <a:pt x="0" y="4729"/>
                  </a:cubicBezTo>
                  <a:lnTo>
                    <a:pt x="0" y="5835"/>
                  </a:lnTo>
                  <a:cubicBezTo>
                    <a:pt x="0" y="6317"/>
                    <a:pt x="143" y="6781"/>
                    <a:pt x="429" y="7156"/>
                  </a:cubicBezTo>
                  <a:cubicBezTo>
                    <a:pt x="482" y="8191"/>
                    <a:pt x="714" y="9011"/>
                    <a:pt x="1107" y="9600"/>
                  </a:cubicBezTo>
                  <a:lnTo>
                    <a:pt x="1356" y="9422"/>
                  </a:lnTo>
                  <a:cubicBezTo>
                    <a:pt x="1053" y="8976"/>
                    <a:pt x="857" y="8333"/>
                    <a:pt x="768" y="7548"/>
                  </a:cubicBezTo>
                  <a:lnTo>
                    <a:pt x="768" y="7548"/>
                  </a:lnTo>
                  <a:cubicBezTo>
                    <a:pt x="1196" y="7941"/>
                    <a:pt x="1767" y="8173"/>
                    <a:pt x="2391" y="8244"/>
                  </a:cubicBezTo>
                  <a:lnTo>
                    <a:pt x="4015" y="8387"/>
                  </a:lnTo>
                  <a:cubicBezTo>
                    <a:pt x="4532" y="8565"/>
                    <a:pt x="4711" y="8815"/>
                    <a:pt x="4711" y="9332"/>
                  </a:cubicBezTo>
                  <a:cubicBezTo>
                    <a:pt x="4711" y="9832"/>
                    <a:pt x="4300" y="10242"/>
                    <a:pt x="3783" y="10242"/>
                  </a:cubicBezTo>
                  <a:lnTo>
                    <a:pt x="2855" y="10242"/>
                  </a:lnTo>
                  <a:cubicBezTo>
                    <a:pt x="2320" y="10242"/>
                    <a:pt x="1874" y="10046"/>
                    <a:pt x="1535" y="9654"/>
                  </a:cubicBezTo>
                  <a:lnTo>
                    <a:pt x="1303" y="9868"/>
                  </a:lnTo>
                  <a:cubicBezTo>
                    <a:pt x="1695" y="10314"/>
                    <a:pt x="2249" y="10564"/>
                    <a:pt x="2855" y="10564"/>
                  </a:cubicBezTo>
                  <a:lnTo>
                    <a:pt x="3765" y="10564"/>
                  </a:lnTo>
                  <a:cubicBezTo>
                    <a:pt x="4461" y="10564"/>
                    <a:pt x="5032" y="9993"/>
                    <a:pt x="5014" y="9297"/>
                  </a:cubicBezTo>
                  <a:cubicBezTo>
                    <a:pt x="5014" y="8976"/>
                    <a:pt x="4943" y="8726"/>
                    <a:pt x="4782" y="8530"/>
                  </a:cubicBezTo>
                  <a:lnTo>
                    <a:pt x="4782" y="8530"/>
                  </a:lnTo>
                  <a:cubicBezTo>
                    <a:pt x="4839" y="8533"/>
                    <a:pt x="4894" y="8534"/>
                    <a:pt x="4949" y="8534"/>
                  </a:cubicBezTo>
                  <a:cubicBezTo>
                    <a:pt x="5222" y="8534"/>
                    <a:pt x="5472" y="8497"/>
                    <a:pt x="5710" y="8423"/>
                  </a:cubicBezTo>
                  <a:cubicBezTo>
                    <a:pt x="6174" y="8262"/>
                    <a:pt x="6531" y="7976"/>
                    <a:pt x="6763" y="7566"/>
                  </a:cubicBezTo>
                  <a:cubicBezTo>
                    <a:pt x="6923" y="7298"/>
                    <a:pt x="7013" y="6977"/>
                    <a:pt x="7013" y="6674"/>
                  </a:cubicBezTo>
                  <a:cubicBezTo>
                    <a:pt x="7013" y="6567"/>
                    <a:pt x="6995" y="6478"/>
                    <a:pt x="6977" y="6371"/>
                  </a:cubicBezTo>
                  <a:lnTo>
                    <a:pt x="7244" y="6371"/>
                  </a:lnTo>
                  <a:cubicBezTo>
                    <a:pt x="7833" y="6371"/>
                    <a:pt x="8315" y="5925"/>
                    <a:pt x="8351" y="5354"/>
                  </a:cubicBezTo>
                  <a:cubicBezTo>
                    <a:pt x="8386" y="4729"/>
                    <a:pt x="7887" y="4212"/>
                    <a:pt x="7262" y="4212"/>
                  </a:cubicBezTo>
                  <a:lnTo>
                    <a:pt x="6995" y="4212"/>
                  </a:lnTo>
                  <a:cubicBezTo>
                    <a:pt x="6995" y="4158"/>
                    <a:pt x="7013" y="4105"/>
                    <a:pt x="7013" y="4051"/>
                  </a:cubicBezTo>
                  <a:cubicBezTo>
                    <a:pt x="7048" y="3551"/>
                    <a:pt x="6888" y="3088"/>
                    <a:pt x="6584" y="2731"/>
                  </a:cubicBezTo>
                  <a:lnTo>
                    <a:pt x="6352" y="2927"/>
                  </a:lnTo>
                  <a:cubicBezTo>
                    <a:pt x="6602" y="3230"/>
                    <a:pt x="6727" y="3623"/>
                    <a:pt x="6709" y="4015"/>
                  </a:cubicBezTo>
                  <a:cubicBezTo>
                    <a:pt x="6674" y="4390"/>
                    <a:pt x="6531" y="4729"/>
                    <a:pt x="6263" y="5032"/>
                  </a:cubicBezTo>
                  <a:cubicBezTo>
                    <a:pt x="6067" y="4658"/>
                    <a:pt x="5835" y="4426"/>
                    <a:pt x="5567" y="4319"/>
                  </a:cubicBezTo>
                  <a:cubicBezTo>
                    <a:pt x="5511" y="4298"/>
                    <a:pt x="5455" y="4288"/>
                    <a:pt x="5401" y="4288"/>
                  </a:cubicBezTo>
                  <a:cubicBezTo>
                    <a:pt x="5265" y="4288"/>
                    <a:pt x="5139" y="4352"/>
                    <a:pt x="5050" y="4479"/>
                  </a:cubicBezTo>
                  <a:cubicBezTo>
                    <a:pt x="4764" y="4854"/>
                    <a:pt x="4764" y="5728"/>
                    <a:pt x="5050" y="6103"/>
                  </a:cubicBezTo>
                  <a:cubicBezTo>
                    <a:pt x="5139" y="6230"/>
                    <a:pt x="5265" y="6294"/>
                    <a:pt x="5401" y="6294"/>
                  </a:cubicBezTo>
                  <a:cubicBezTo>
                    <a:pt x="5455" y="6294"/>
                    <a:pt x="5511" y="6284"/>
                    <a:pt x="5567" y="6264"/>
                  </a:cubicBezTo>
                  <a:cubicBezTo>
                    <a:pt x="5835" y="6156"/>
                    <a:pt x="6067" y="5925"/>
                    <a:pt x="6263" y="5568"/>
                  </a:cubicBezTo>
                  <a:cubicBezTo>
                    <a:pt x="6745" y="6103"/>
                    <a:pt x="6852" y="6835"/>
                    <a:pt x="6513" y="7423"/>
                  </a:cubicBezTo>
                  <a:cubicBezTo>
                    <a:pt x="6257" y="7854"/>
                    <a:pt x="5738" y="8234"/>
                    <a:pt x="4947" y="8234"/>
                  </a:cubicBezTo>
                  <a:cubicBezTo>
                    <a:pt x="4689" y="8234"/>
                    <a:pt x="4402" y="8193"/>
                    <a:pt x="4086" y="8101"/>
                  </a:cubicBezTo>
                  <a:lnTo>
                    <a:pt x="4068" y="8101"/>
                  </a:lnTo>
                  <a:lnTo>
                    <a:pt x="2409" y="7941"/>
                  </a:lnTo>
                  <a:cubicBezTo>
                    <a:pt x="1838" y="7887"/>
                    <a:pt x="1303" y="7655"/>
                    <a:pt x="928" y="7281"/>
                  </a:cubicBezTo>
                  <a:cubicBezTo>
                    <a:pt x="518" y="6888"/>
                    <a:pt x="304" y="6406"/>
                    <a:pt x="304" y="5853"/>
                  </a:cubicBezTo>
                  <a:lnTo>
                    <a:pt x="304" y="5443"/>
                  </a:lnTo>
                  <a:lnTo>
                    <a:pt x="3194" y="5443"/>
                  </a:lnTo>
                  <a:cubicBezTo>
                    <a:pt x="4104" y="5443"/>
                    <a:pt x="4836" y="4711"/>
                    <a:pt x="4836" y="3801"/>
                  </a:cubicBezTo>
                  <a:lnTo>
                    <a:pt x="4836" y="2338"/>
                  </a:lnTo>
                  <a:cubicBezTo>
                    <a:pt x="4865" y="2337"/>
                    <a:pt x="4893" y="2337"/>
                    <a:pt x="4922" y="2337"/>
                  </a:cubicBezTo>
                  <a:cubicBezTo>
                    <a:pt x="5403" y="2337"/>
                    <a:pt x="5818" y="2478"/>
                    <a:pt x="6138" y="2731"/>
                  </a:cubicBezTo>
                  <a:lnTo>
                    <a:pt x="6317" y="2481"/>
                  </a:lnTo>
                  <a:cubicBezTo>
                    <a:pt x="6081" y="2296"/>
                    <a:pt x="5624" y="2032"/>
                    <a:pt x="4915" y="2032"/>
                  </a:cubicBezTo>
                  <a:cubicBezTo>
                    <a:pt x="4872" y="2032"/>
                    <a:pt x="4827" y="2033"/>
                    <a:pt x="4782" y="2035"/>
                  </a:cubicBezTo>
                  <a:cubicBezTo>
                    <a:pt x="4943" y="1839"/>
                    <a:pt x="5014" y="1571"/>
                    <a:pt x="5014" y="1250"/>
                  </a:cubicBezTo>
                  <a:cubicBezTo>
                    <a:pt x="5014" y="554"/>
                    <a:pt x="4443" y="1"/>
                    <a:pt x="37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7" name="Google Shape;4777;p68"/>
          <p:cNvGrpSpPr/>
          <p:nvPr/>
        </p:nvGrpSpPr>
        <p:grpSpPr>
          <a:xfrm>
            <a:off x="5928253" y="13629087"/>
            <a:ext cx="463690" cy="608975"/>
            <a:chOff x="5944122" y="15407813"/>
            <a:chExt cx="470799" cy="618312"/>
          </a:xfrm>
        </p:grpSpPr>
        <p:sp>
          <p:nvSpPr>
            <p:cNvPr id="4778" name="Google Shape;4778;p68"/>
            <p:cNvSpPr/>
            <p:nvPr/>
          </p:nvSpPr>
          <p:spPr>
            <a:xfrm rot="5400000">
              <a:off x="5879218" y="15489367"/>
              <a:ext cx="599492" cy="453034"/>
            </a:xfrm>
            <a:custGeom>
              <a:rect b="b" l="l" r="r" t="t"/>
              <a:pathLst>
                <a:path extrusionOk="0" h="7727" w="10225">
                  <a:moveTo>
                    <a:pt x="929" y="0"/>
                  </a:moveTo>
                  <a:cubicBezTo>
                    <a:pt x="750" y="0"/>
                    <a:pt x="607" y="143"/>
                    <a:pt x="607" y="304"/>
                  </a:cubicBezTo>
                  <a:lnTo>
                    <a:pt x="607" y="1231"/>
                  </a:lnTo>
                  <a:lnTo>
                    <a:pt x="1" y="1231"/>
                  </a:lnTo>
                  <a:lnTo>
                    <a:pt x="1" y="2784"/>
                  </a:lnTo>
                  <a:lnTo>
                    <a:pt x="607" y="2784"/>
                  </a:lnTo>
                  <a:lnTo>
                    <a:pt x="607" y="4943"/>
                  </a:lnTo>
                  <a:lnTo>
                    <a:pt x="1" y="4943"/>
                  </a:lnTo>
                  <a:lnTo>
                    <a:pt x="1" y="6495"/>
                  </a:lnTo>
                  <a:lnTo>
                    <a:pt x="607" y="6495"/>
                  </a:lnTo>
                  <a:lnTo>
                    <a:pt x="607" y="6941"/>
                  </a:lnTo>
                  <a:lnTo>
                    <a:pt x="607" y="7423"/>
                  </a:lnTo>
                  <a:cubicBezTo>
                    <a:pt x="607" y="7583"/>
                    <a:pt x="750" y="7726"/>
                    <a:pt x="929" y="7726"/>
                  </a:cubicBezTo>
                  <a:lnTo>
                    <a:pt x="9921" y="7726"/>
                  </a:lnTo>
                  <a:cubicBezTo>
                    <a:pt x="10100" y="7726"/>
                    <a:pt x="10225" y="7583"/>
                    <a:pt x="10225" y="7423"/>
                  </a:cubicBezTo>
                  <a:lnTo>
                    <a:pt x="10225" y="6941"/>
                  </a:lnTo>
                  <a:lnTo>
                    <a:pt x="10225" y="1856"/>
                  </a:lnTo>
                  <a:lnTo>
                    <a:pt x="10225" y="304"/>
                  </a:lnTo>
                  <a:cubicBezTo>
                    <a:pt x="10225" y="143"/>
                    <a:pt x="10100" y="0"/>
                    <a:pt x="99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8"/>
            <p:cNvSpPr/>
            <p:nvPr/>
          </p:nvSpPr>
          <p:spPr>
            <a:xfrm rot="5400000">
              <a:off x="5870365" y="15481569"/>
              <a:ext cx="618312" cy="470799"/>
            </a:xfrm>
            <a:custGeom>
              <a:rect b="b" l="l" r="r" t="t"/>
              <a:pathLst>
                <a:path extrusionOk="0" h="8030" w="10546">
                  <a:moveTo>
                    <a:pt x="10081" y="304"/>
                  </a:moveTo>
                  <a:cubicBezTo>
                    <a:pt x="10153" y="304"/>
                    <a:pt x="10224" y="375"/>
                    <a:pt x="10224" y="465"/>
                  </a:cubicBezTo>
                  <a:lnTo>
                    <a:pt x="10224" y="1642"/>
                  </a:lnTo>
                  <a:lnTo>
                    <a:pt x="8904" y="304"/>
                  </a:lnTo>
                  <a:close/>
                  <a:moveTo>
                    <a:pt x="8689" y="518"/>
                  </a:moveTo>
                  <a:lnTo>
                    <a:pt x="10010" y="1856"/>
                  </a:lnTo>
                  <a:lnTo>
                    <a:pt x="8993" y="1856"/>
                  </a:lnTo>
                  <a:cubicBezTo>
                    <a:pt x="8832" y="1856"/>
                    <a:pt x="8689" y="1714"/>
                    <a:pt x="8689" y="1535"/>
                  </a:cubicBezTo>
                  <a:lnTo>
                    <a:pt x="8689" y="518"/>
                  </a:lnTo>
                  <a:close/>
                  <a:moveTo>
                    <a:pt x="607" y="1535"/>
                  </a:moveTo>
                  <a:lnTo>
                    <a:pt x="607" y="2784"/>
                  </a:lnTo>
                  <a:lnTo>
                    <a:pt x="303" y="2784"/>
                  </a:lnTo>
                  <a:lnTo>
                    <a:pt x="303" y="1535"/>
                  </a:lnTo>
                  <a:close/>
                  <a:moveTo>
                    <a:pt x="607" y="5246"/>
                  </a:moveTo>
                  <a:lnTo>
                    <a:pt x="607" y="6495"/>
                  </a:lnTo>
                  <a:lnTo>
                    <a:pt x="303" y="6495"/>
                  </a:lnTo>
                  <a:lnTo>
                    <a:pt x="303" y="5246"/>
                  </a:lnTo>
                  <a:close/>
                  <a:moveTo>
                    <a:pt x="1071" y="1"/>
                  </a:moveTo>
                  <a:cubicBezTo>
                    <a:pt x="821" y="1"/>
                    <a:pt x="607" y="215"/>
                    <a:pt x="607" y="465"/>
                  </a:cubicBezTo>
                  <a:lnTo>
                    <a:pt x="607" y="1232"/>
                  </a:lnTo>
                  <a:lnTo>
                    <a:pt x="0" y="1232"/>
                  </a:lnTo>
                  <a:lnTo>
                    <a:pt x="0" y="3087"/>
                  </a:lnTo>
                  <a:lnTo>
                    <a:pt x="607" y="3087"/>
                  </a:lnTo>
                  <a:lnTo>
                    <a:pt x="607" y="4943"/>
                  </a:lnTo>
                  <a:lnTo>
                    <a:pt x="0" y="4943"/>
                  </a:lnTo>
                  <a:lnTo>
                    <a:pt x="0" y="6799"/>
                  </a:lnTo>
                  <a:lnTo>
                    <a:pt x="607" y="6799"/>
                  </a:lnTo>
                  <a:lnTo>
                    <a:pt x="607" y="7566"/>
                  </a:lnTo>
                  <a:cubicBezTo>
                    <a:pt x="607" y="7816"/>
                    <a:pt x="821" y="8030"/>
                    <a:pt x="1071" y="8030"/>
                  </a:cubicBezTo>
                  <a:lnTo>
                    <a:pt x="1535" y="8030"/>
                  </a:lnTo>
                  <a:lnTo>
                    <a:pt x="1535" y="7726"/>
                  </a:lnTo>
                  <a:lnTo>
                    <a:pt x="1071" y="7726"/>
                  </a:lnTo>
                  <a:cubicBezTo>
                    <a:pt x="981" y="7726"/>
                    <a:pt x="928" y="7655"/>
                    <a:pt x="928" y="7566"/>
                  </a:cubicBezTo>
                  <a:lnTo>
                    <a:pt x="928" y="465"/>
                  </a:lnTo>
                  <a:cubicBezTo>
                    <a:pt x="928" y="375"/>
                    <a:pt x="981" y="304"/>
                    <a:pt x="1071" y="304"/>
                  </a:cubicBezTo>
                  <a:lnTo>
                    <a:pt x="2462" y="304"/>
                  </a:lnTo>
                  <a:lnTo>
                    <a:pt x="2462" y="1089"/>
                  </a:lnTo>
                  <a:lnTo>
                    <a:pt x="2159" y="1089"/>
                  </a:lnTo>
                  <a:lnTo>
                    <a:pt x="2159" y="1392"/>
                  </a:lnTo>
                  <a:lnTo>
                    <a:pt x="2462" y="1392"/>
                  </a:lnTo>
                  <a:lnTo>
                    <a:pt x="2462" y="2017"/>
                  </a:lnTo>
                  <a:lnTo>
                    <a:pt x="2159" y="2017"/>
                  </a:lnTo>
                  <a:lnTo>
                    <a:pt x="2159" y="2320"/>
                  </a:lnTo>
                  <a:lnTo>
                    <a:pt x="2462" y="2320"/>
                  </a:lnTo>
                  <a:lnTo>
                    <a:pt x="2462" y="2945"/>
                  </a:lnTo>
                  <a:lnTo>
                    <a:pt x="2159" y="2945"/>
                  </a:lnTo>
                  <a:lnTo>
                    <a:pt x="2159" y="3248"/>
                  </a:lnTo>
                  <a:lnTo>
                    <a:pt x="2462" y="3248"/>
                  </a:lnTo>
                  <a:lnTo>
                    <a:pt x="2462" y="3872"/>
                  </a:lnTo>
                  <a:lnTo>
                    <a:pt x="2159" y="3872"/>
                  </a:lnTo>
                  <a:lnTo>
                    <a:pt x="2159" y="4176"/>
                  </a:lnTo>
                  <a:lnTo>
                    <a:pt x="2462" y="4176"/>
                  </a:lnTo>
                  <a:lnTo>
                    <a:pt x="2462" y="4800"/>
                  </a:lnTo>
                  <a:lnTo>
                    <a:pt x="2159" y="4800"/>
                  </a:lnTo>
                  <a:lnTo>
                    <a:pt x="2159" y="5104"/>
                  </a:lnTo>
                  <a:lnTo>
                    <a:pt x="2462" y="5104"/>
                  </a:lnTo>
                  <a:lnTo>
                    <a:pt x="2462" y="5728"/>
                  </a:lnTo>
                  <a:lnTo>
                    <a:pt x="2159" y="5728"/>
                  </a:lnTo>
                  <a:lnTo>
                    <a:pt x="2159" y="6031"/>
                  </a:lnTo>
                  <a:lnTo>
                    <a:pt x="2462" y="6031"/>
                  </a:lnTo>
                  <a:lnTo>
                    <a:pt x="2462" y="6656"/>
                  </a:lnTo>
                  <a:lnTo>
                    <a:pt x="2159" y="6656"/>
                  </a:lnTo>
                  <a:lnTo>
                    <a:pt x="2159" y="6941"/>
                  </a:lnTo>
                  <a:lnTo>
                    <a:pt x="2462" y="6941"/>
                  </a:lnTo>
                  <a:lnTo>
                    <a:pt x="2462" y="7726"/>
                  </a:lnTo>
                  <a:lnTo>
                    <a:pt x="1856" y="7726"/>
                  </a:lnTo>
                  <a:lnTo>
                    <a:pt x="1856" y="8030"/>
                  </a:lnTo>
                  <a:lnTo>
                    <a:pt x="10081" y="8030"/>
                  </a:lnTo>
                  <a:cubicBezTo>
                    <a:pt x="10331" y="8030"/>
                    <a:pt x="10545" y="7816"/>
                    <a:pt x="10545" y="7566"/>
                  </a:cubicBezTo>
                  <a:lnTo>
                    <a:pt x="10545" y="4461"/>
                  </a:lnTo>
                  <a:lnTo>
                    <a:pt x="10224" y="4461"/>
                  </a:lnTo>
                  <a:lnTo>
                    <a:pt x="10224" y="7566"/>
                  </a:lnTo>
                  <a:cubicBezTo>
                    <a:pt x="10224" y="7655"/>
                    <a:pt x="10153" y="7726"/>
                    <a:pt x="10081" y="7726"/>
                  </a:cubicBezTo>
                  <a:lnTo>
                    <a:pt x="2766" y="7726"/>
                  </a:lnTo>
                  <a:lnTo>
                    <a:pt x="2766" y="6959"/>
                  </a:lnTo>
                  <a:lnTo>
                    <a:pt x="3087" y="6959"/>
                  </a:lnTo>
                  <a:lnTo>
                    <a:pt x="3087" y="6656"/>
                  </a:lnTo>
                  <a:lnTo>
                    <a:pt x="2766" y="6656"/>
                  </a:lnTo>
                  <a:lnTo>
                    <a:pt x="2766" y="6031"/>
                  </a:lnTo>
                  <a:lnTo>
                    <a:pt x="3087" y="6031"/>
                  </a:lnTo>
                  <a:lnTo>
                    <a:pt x="3087" y="5728"/>
                  </a:lnTo>
                  <a:lnTo>
                    <a:pt x="2766" y="5728"/>
                  </a:lnTo>
                  <a:lnTo>
                    <a:pt x="2766" y="5104"/>
                  </a:lnTo>
                  <a:lnTo>
                    <a:pt x="3087" y="5104"/>
                  </a:lnTo>
                  <a:lnTo>
                    <a:pt x="3087" y="4800"/>
                  </a:lnTo>
                  <a:lnTo>
                    <a:pt x="2766" y="4800"/>
                  </a:lnTo>
                  <a:lnTo>
                    <a:pt x="2766" y="4176"/>
                  </a:lnTo>
                  <a:lnTo>
                    <a:pt x="3087" y="4176"/>
                  </a:lnTo>
                  <a:lnTo>
                    <a:pt x="3087" y="3872"/>
                  </a:lnTo>
                  <a:lnTo>
                    <a:pt x="2766" y="3872"/>
                  </a:lnTo>
                  <a:lnTo>
                    <a:pt x="2766" y="3248"/>
                  </a:lnTo>
                  <a:lnTo>
                    <a:pt x="3087" y="3248"/>
                  </a:lnTo>
                  <a:lnTo>
                    <a:pt x="3087" y="2945"/>
                  </a:lnTo>
                  <a:lnTo>
                    <a:pt x="2766" y="2945"/>
                  </a:lnTo>
                  <a:lnTo>
                    <a:pt x="2766" y="2320"/>
                  </a:lnTo>
                  <a:lnTo>
                    <a:pt x="3087" y="2320"/>
                  </a:lnTo>
                  <a:lnTo>
                    <a:pt x="3087" y="2017"/>
                  </a:lnTo>
                  <a:lnTo>
                    <a:pt x="2766" y="2017"/>
                  </a:lnTo>
                  <a:lnTo>
                    <a:pt x="2766" y="1392"/>
                  </a:lnTo>
                  <a:lnTo>
                    <a:pt x="3087" y="1392"/>
                  </a:lnTo>
                  <a:lnTo>
                    <a:pt x="3087" y="1089"/>
                  </a:lnTo>
                  <a:lnTo>
                    <a:pt x="2766" y="1089"/>
                  </a:lnTo>
                  <a:lnTo>
                    <a:pt x="2766" y="304"/>
                  </a:lnTo>
                  <a:lnTo>
                    <a:pt x="8368" y="304"/>
                  </a:lnTo>
                  <a:lnTo>
                    <a:pt x="8368" y="1535"/>
                  </a:lnTo>
                  <a:cubicBezTo>
                    <a:pt x="8368" y="1892"/>
                    <a:pt x="8654" y="2160"/>
                    <a:pt x="8993" y="2160"/>
                  </a:cubicBezTo>
                  <a:lnTo>
                    <a:pt x="10224" y="2160"/>
                  </a:lnTo>
                  <a:lnTo>
                    <a:pt x="10224" y="3569"/>
                  </a:lnTo>
                  <a:lnTo>
                    <a:pt x="10545" y="3569"/>
                  </a:lnTo>
                  <a:lnTo>
                    <a:pt x="10545" y="465"/>
                  </a:lnTo>
                  <a:cubicBezTo>
                    <a:pt x="10545" y="215"/>
                    <a:pt x="10331" y="1"/>
                    <a:pt x="1008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8"/>
            <p:cNvSpPr/>
            <p:nvPr/>
          </p:nvSpPr>
          <p:spPr>
            <a:xfrm rot="5400000">
              <a:off x="6169525" y="16007744"/>
              <a:ext cx="18937" cy="17824"/>
            </a:xfrm>
            <a:custGeom>
              <a:rect b="b" l="l" r="r" t="t"/>
              <a:pathLst>
                <a:path extrusionOk="0" h="304" w="323">
                  <a:moveTo>
                    <a:pt x="1" y="0"/>
                  </a:moveTo>
                  <a:lnTo>
                    <a:pt x="1" y="304"/>
                  </a:lnTo>
                  <a:lnTo>
                    <a:pt x="322" y="304"/>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8"/>
            <p:cNvSpPr/>
            <p:nvPr/>
          </p:nvSpPr>
          <p:spPr>
            <a:xfrm rot="5400000">
              <a:off x="6087882" y="15651479"/>
              <a:ext cx="183160" cy="202039"/>
            </a:xfrm>
            <a:custGeom>
              <a:rect b="b" l="l" r="r" t="t"/>
              <a:pathLst>
                <a:path extrusionOk="0" h="3446" w="3124">
                  <a:moveTo>
                    <a:pt x="1025" y="310"/>
                  </a:moveTo>
                  <a:cubicBezTo>
                    <a:pt x="1103" y="310"/>
                    <a:pt x="1185" y="322"/>
                    <a:pt x="1268" y="348"/>
                  </a:cubicBezTo>
                  <a:cubicBezTo>
                    <a:pt x="1857" y="527"/>
                    <a:pt x="2356" y="973"/>
                    <a:pt x="2767" y="1722"/>
                  </a:cubicBezTo>
                  <a:cubicBezTo>
                    <a:pt x="2356" y="2472"/>
                    <a:pt x="1857" y="2918"/>
                    <a:pt x="1268" y="3114"/>
                  </a:cubicBezTo>
                  <a:cubicBezTo>
                    <a:pt x="1193" y="3134"/>
                    <a:pt x="1119" y="3144"/>
                    <a:pt x="1047" y="3144"/>
                  </a:cubicBezTo>
                  <a:cubicBezTo>
                    <a:pt x="747" y="3144"/>
                    <a:pt x="494" y="2977"/>
                    <a:pt x="394" y="2775"/>
                  </a:cubicBezTo>
                  <a:cubicBezTo>
                    <a:pt x="376" y="2721"/>
                    <a:pt x="340" y="2632"/>
                    <a:pt x="340" y="2525"/>
                  </a:cubicBezTo>
                  <a:cubicBezTo>
                    <a:pt x="340" y="2347"/>
                    <a:pt x="429" y="2097"/>
                    <a:pt x="750" y="1847"/>
                  </a:cubicBezTo>
                  <a:lnTo>
                    <a:pt x="929" y="1722"/>
                  </a:lnTo>
                  <a:lnTo>
                    <a:pt x="750" y="1597"/>
                  </a:lnTo>
                  <a:cubicBezTo>
                    <a:pt x="215" y="1187"/>
                    <a:pt x="322" y="830"/>
                    <a:pt x="394" y="687"/>
                  </a:cubicBezTo>
                  <a:cubicBezTo>
                    <a:pt x="492" y="476"/>
                    <a:pt x="734" y="310"/>
                    <a:pt x="1025" y="310"/>
                  </a:cubicBezTo>
                  <a:close/>
                  <a:moveTo>
                    <a:pt x="1052" y="1"/>
                  </a:moveTo>
                  <a:cubicBezTo>
                    <a:pt x="666" y="1"/>
                    <a:pt x="295" y="206"/>
                    <a:pt x="126" y="545"/>
                  </a:cubicBezTo>
                  <a:cubicBezTo>
                    <a:pt x="19" y="741"/>
                    <a:pt x="1" y="973"/>
                    <a:pt x="72" y="1187"/>
                  </a:cubicBezTo>
                  <a:cubicBezTo>
                    <a:pt x="126" y="1383"/>
                    <a:pt x="251" y="1562"/>
                    <a:pt x="429" y="1722"/>
                  </a:cubicBezTo>
                  <a:cubicBezTo>
                    <a:pt x="251" y="1883"/>
                    <a:pt x="126" y="2061"/>
                    <a:pt x="72" y="2257"/>
                  </a:cubicBezTo>
                  <a:cubicBezTo>
                    <a:pt x="1" y="2489"/>
                    <a:pt x="19" y="2704"/>
                    <a:pt x="126" y="2918"/>
                  </a:cubicBezTo>
                  <a:cubicBezTo>
                    <a:pt x="293" y="3253"/>
                    <a:pt x="657" y="3446"/>
                    <a:pt x="1038" y="3446"/>
                  </a:cubicBezTo>
                  <a:cubicBezTo>
                    <a:pt x="1144" y="3446"/>
                    <a:pt x="1252" y="3431"/>
                    <a:pt x="1357" y="3399"/>
                  </a:cubicBezTo>
                  <a:cubicBezTo>
                    <a:pt x="2053" y="3185"/>
                    <a:pt x="2606" y="2668"/>
                    <a:pt x="3070" y="1794"/>
                  </a:cubicBezTo>
                  <a:lnTo>
                    <a:pt x="3123" y="1722"/>
                  </a:lnTo>
                  <a:lnTo>
                    <a:pt x="3070" y="1651"/>
                  </a:lnTo>
                  <a:cubicBezTo>
                    <a:pt x="2606" y="794"/>
                    <a:pt x="2053" y="259"/>
                    <a:pt x="1357" y="45"/>
                  </a:cubicBezTo>
                  <a:cubicBezTo>
                    <a:pt x="1256" y="15"/>
                    <a:pt x="1154" y="1"/>
                    <a:pt x="105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8"/>
            <p:cNvSpPr/>
            <p:nvPr/>
          </p:nvSpPr>
          <p:spPr>
            <a:xfrm rot="5400000">
              <a:off x="6170082" y="15833525"/>
              <a:ext cx="17824" cy="91111"/>
            </a:xfrm>
            <a:custGeom>
              <a:rect b="b" l="l" r="r" t="t"/>
              <a:pathLst>
                <a:path extrusionOk="0" h="1554" w="304">
                  <a:moveTo>
                    <a:pt x="0" y="1"/>
                  </a:moveTo>
                  <a:lnTo>
                    <a:pt x="0" y="1553"/>
                  </a:lnTo>
                  <a:lnTo>
                    <a:pt x="304" y="1553"/>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8"/>
            <p:cNvSpPr/>
            <p:nvPr/>
          </p:nvSpPr>
          <p:spPr>
            <a:xfrm rot="5400000">
              <a:off x="6169554" y="15869641"/>
              <a:ext cx="18879" cy="91111"/>
            </a:xfrm>
            <a:custGeom>
              <a:rect b="b" l="l" r="r" t="t"/>
              <a:pathLst>
                <a:path extrusionOk="0" h="1554" w="322">
                  <a:moveTo>
                    <a:pt x="0" y="1"/>
                  </a:moveTo>
                  <a:lnTo>
                    <a:pt x="0" y="1553"/>
                  </a:lnTo>
                  <a:lnTo>
                    <a:pt x="321" y="1553"/>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8"/>
            <p:cNvSpPr/>
            <p:nvPr/>
          </p:nvSpPr>
          <p:spPr>
            <a:xfrm rot="5400000">
              <a:off x="6035614" y="15744085"/>
              <a:ext cx="26208" cy="33536"/>
            </a:xfrm>
            <a:custGeom>
              <a:rect b="b" l="l" r="r" t="t"/>
              <a:pathLst>
                <a:path extrusionOk="0" h="572" w="447">
                  <a:moveTo>
                    <a:pt x="286" y="0"/>
                  </a:moveTo>
                  <a:lnTo>
                    <a:pt x="1" y="107"/>
                  </a:lnTo>
                  <a:lnTo>
                    <a:pt x="144" y="571"/>
                  </a:lnTo>
                  <a:lnTo>
                    <a:pt x="447" y="464"/>
                  </a:lnTo>
                  <a:lnTo>
                    <a:pt x="28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8"/>
            <p:cNvSpPr/>
            <p:nvPr/>
          </p:nvSpPr>
          <p:spPr>
            <a:xfrm rot="5400000">
              <a:off x="6026233" y="15701227"/>
              <a:ext cx="18879" cy="36644"/>
            </a:xfrm>
            <a:custGeom>
              <a:rect b="b" l="l" r="r" t="t"/>
              <a:pathLst>
                <a:path extrusionOk="0" h="625" w="322">
                  <a:moveTo>
                    <a:pt x="1" y="0"/>
                  </a:moveTo>
                  <a:lnTo>
                    <a:pt x="1" y="625"/>
                  </a:lnTo>
                  <a:lnTo>
                    <a:pt x="322" y="625"/>
                  </a:lnTo>
                  <a:lnTo>
                    <a:pt x="322"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8"/>
            <p:cNvSpPr/>
            <p:nvPr/>
          </p:nvSpPr>
          <p:spPr>
            <a:xfrm rot="5400000">
              <a:off x="6296635" y="15663059"/>
              <a:ext cx="26208" cy="32481"/>
            </a:xfrm>
            <a:custGeom>
              <a:rect b="b" l="l" r="r" t="t"/>
              <a:pathLst>
                <a:path extrusionOk="0" h="554" w="447">
                  <a:moveTo>
                    <a:pt x="286" y="0"/>
                  </a:moveTo>
                  <a:lnTo>
                    <a:pt x="0" y="89"/>
                  </a:lnTo>
                  <a:lnTo>
                    <a:pt x="161" y="553"/>
                  </a:lnTo>
                  <a:lnTo>
                    <a:pt x="446" y="464"/>
                  </a:lnTo>
                  <a:lnTo>
                    <a:pt x="28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8"/>
            <p:cNvSpPr/>
            <p:nvPr/>
          </p:nvSpPr>
          <p:spPr>
            <a:xfrm rot="5400000">
              <a:off x="6036142" y="15663059"/>
              <a:ext cx="26208" cy="32481"/>
            </a:xfrm>
            <a:custGeom>
              <a:rect b="b" l="l" r="r" t="t"/>
              <a:pathLst>
                <a:path extrusionOk="0" h="554" w="447">
                  <a:moveTo>
                    <a:pt x="143" y="0"/>
                  </a:moveTo>
                  <a:lnTo>
                    <a:pt x="0" y="464"/>
                  </a:lnTo>
                  <a:lnTo>
                    <a:pt x="286" y="553"/>
                  </a:lnTo>
                  <a:lnTo>
                    <a:pt x="446" y="89"/>
                  </a:lnTo>
                  <a:lnTo>
                    <a:pt x="14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8"/>
            <p:cNvSpPr/>
            <p:nvPr/>
          </p:nvSpPr>
          <p:spPr>
            <a:xfrm rot="5400000">
              <a:off x="6296136" y="15744115"/>
              <a:ext cx="27204" cy="32481"/>
            </a:xfrm>
            <a:custGeom>
              <a:rect b="b" l="l" r="r" t="t"/>
              <a:pathLst>
                <a:path extrusionOk="0" h="554" w="464">
                  <a:moveTo>
                    <a:pt x="161" y="0"/>
                  </a:moveTo>
                  <a:lnTo>
                    <a:pt x="0" y="464"/>
                  </a:lnTo>
                  <a:lnTo>
                    <a:pt x="303" y="553"/>
                  </a:lnTo>
                  <a:lnTo>
                    <a:pt x="464" y="89"/>
                  </a:lnTo>
                  <a:lnTo>
                    <a:pt x="16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8"/>
            <p:cNvSpPr/>
            <p:nvPr/>
          </p:nvSpPr>
          <p:spPr>
            <a:xfrm rot="5400000">
              <a:off x="6313901" y="15701197"/>
              <a:ext cx="18879" cy="36702"/>
            </a:xfrm>
            <a:custGeom>
              <a:rect b="b" l="l" r="r" t="t"/>
              <a:pathLst>
                <a:path extrusionOk="0" h="626" w="322">
                  <a:moveTo>
                    <a:pt x="1" y="1"/>
                  </a:moveTo>
                  <a:lnTo>
                    <a:pt x="1" y="625"/>
                  </a:lnTo>
                  <a:lnTo>
                    <a:pt x="322" y="625"/>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0" name="Google Shape;4790;p68"/>
          <p:cNvGrpSpPr/>
          <p:nvPr/>
        </p:nvGrpSpPr>
        <p:grpSpPr>
          <a:xfrm>
            <a:off x="6303390" y="16418264"/>
            <a:ext cx="610015" cy="375052"/>
            <a:chOff x="5869838" y="14170251"/>
            <a:chExt cx="619367" cy="380802"/>
          </a:xfrm>
        </p:grpSpPr>
        <p:sp>
          <p:nvSpPr>
            <p:cNvPr id="4791" name="Google Shape;4791;p68"/>
            <p:cNvSpPr/>
            <p:nvPr/>
          </p:nvSpPr>
          <p:spPr>
            <a:xfrm rot="5400000">
              <a:off x="5997944" y="14059851"/>
              <a:ext cx="362040" cy="599492"/>
            </a:xfrm>
            <a:custGeom>
              <a:rect b="b" l="l" r="r" t="t"/>
              <a:pathLst>
                <a:path extrusionOk="0" h="10225" w="6175">
                  <a:moveTo>
                    <a:pt x="4301" y="6209"/>
                  </a:moveTo>
                  <a:cubicBezTo>
                    <a:pt x="4288" y="6230"/>
                    <a:pt x="4274" y="6250"/>
                    <a:pt x="4260" y="6270"/>
                  </a:cubicBezTo>
                  <a:lnTo>
                    <a:pt x="4260" y="6270"/>
                  </a:lnTo>
                  <a:cubicBezTo>
                    <a:pt x="4274" y="6250"/>
                    <a:pt x="4288" y="6230"/>
                    <a:pt x="4301" y="6209"/>
                  </a:cubicBezTo>
                  <a:close/>
                  <a:moveTo>
                    <a:pt x="840" y="4211"/>
                  </a:moveTo>
                  <a:cubicBezTo>
                    <a:pt x="465" y="4960"/>
                    <a:pt x="590" y="5906"/>
                    <a:pt x="1214" y="6531"/>
                  </a:cubicBezTo>
                  <a:cubicBezTo>
                    <a:pt x="1606" y="6922"/>
                    <a:pt x="2117" y="7118"/>
                    <a:pt x="2628" y="7119"/>
                  </a:cubicBezTo>
                  <a:lnTo>
                    <a:pt x="2628" y="7119"/>
                  </a:lnTo>
                  <a:cubicBezTo>
                    <a:pt x="2627" y="7119"/>
                    <a:pt x="2625" y="7119"/>
                    <a:pt x="2624" y="7119"/>
                  </a:cubicBezTo>
                  <a:cubicBezTo>
                    <a:pt x="1518" y="7119"/>
                    <a:pt x="625" y="6227"/>
                    <a:pt x="625" y="5121"/>
                  </a:cubicBezTo>
                  <a:cubicBezTo>
                    <a:pt x="625" y="4782"/>
                    <a:pt x="697" y="4479"/>
                    <a:pt x="840" y="4211"/>
                  </a:cubicBezTo>
                  <a:close/>
                  <a:moveTo>
                    <a:pt x="1" y="0"/>
                  </a:moveTo>
                  <a:lnTo>
                    <a:pt x="1" y="9760"/>
                  </a:lnTo>
                  <a:lnTo>
                    <a:pt x="1" y="10224"/>
                  </a:lnTo>
                  <a:lnTo>
                    <a:pt x="6174" y="10224"/>
                  </a:lnTo>
                  <a:lnTo>
                    <a:pt x="61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8"/>
            <p:cNvSpPr/>
            <p:nvPr/>
          </p:nvSpPr>
          <p:spPr>
            <a:xfrm rot="5400000">
              <a:off x="5989120" y="14050968"/>
              <a:ext cx="380802" cy="619367"/>
            </a:xfrm>
            <a:custGeom>
              <a:rect b="b" l="l" r="r" t="t"/>
              <a:pathLst>
                <a:path extrusionOk="0" h="10564" w="6495">
                  <a:moveTo>
                    <a:pt x="5246" y="322"/>
                  </a:moveTo>
                  <a:lnTo>
                    <a:pt x="5246" y="10242"/>
                  </a:lnTo>
                  <a:lnTo>
                    <a:pt x="304" y="10242"/>
                  </a:lnTo>
                  <a:lnTo>
                    <a:pt x="304" y="322"/>
                  </a:lnTo>
                  <a:close/>
                  <a:moveTo>
                    <a:pt x="0" y="1"/>
                  </a:moveTo>
                  <a:lnTo>
                    <a:pt x="0" y="10564"/>
                  </a:lnTo>
                  <a:lnTo>
                    <a:pt x="6495" y="10564"/>
                  </a:lnTo>
                  <a:lnTo>
                    <a:pt x="6495" y="1856"/>
                  </a:lnTo>
                  <a:lnTo>
                    <a:pt x="6174" y="1856"/>
                  </a:lnTo>
                  <a:lnTo>
                    <a:pt x="6174" y="10242"/>
                  </a:lnTo>
                  <a:lnTo>
                    <a:pt x="5567" y="10242"/>
                  </a:lnTo>
                  <a:lnTo>
                    <a:pt x="5567" y="322"/>
                  </a:lnTo>
                  <a:lnTo>
                    <a:pt x="6174" y="322"/>
                  </a:lnTo>
                  <a:lnTo>
                    <a:pt x="6174" y="929"/>
                  </a:lnTo>
                  <a:lnTo>
                    <a:pt x="6495" y="929"/>
                  </a:lnTo>
                  <a:lnTo>
                    <a:pt x="649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8"/>
            <p:cNvSpPr/>
            <p:nvPr/>
          </p:nvSpPr>
          <p:spPr>
            <a:xfrm rot="5400000">
              <a:off x="6397595" y="14532672"/>
              <a:ext cx="18879" cy="17882"/>
            </a:xfrm>
            <a:custGeom>
              <a:rect b="b" l="l" r="r" t="t"/>
              <a:pathLst>
                <a:path extrusionOk="0" h="305" w="322">
                  <a:moveTo>
                    <a:pt x="1" y="1"/>
                  </a:moveTo>
                  <a:lnTo>
                    <a:pt x="1" y="304"/>
                  </a:lnTo>
                  <a:lnTo>
                    <a:pt x="322" y="304"/>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8"/>
            <p:cNvSpPr/>
            <p:nvPr/>
          </p:nvSpPr>
          <p:spPr>
            <a:xfrm rot="5400000">
              <a:off x="6052880" y="14060378"/>
              <a:ext cx="253223" cy="546138"/>
            </a:xfrm>
            <a:custGeom>
              <a:rect b="b" l="l" r="r" t="t"/>
              <a:pathLst>
                <a:path extrusionOk="0" h="9315" w="4319">
                  <a:moveTo>
                    <a:pt x="3409" y="304"/>
                  </a:moveTo>
                  <a:cubicBezTo>
                    <a:pt x="3462" y="607"/>
                    <a:pt x="3712" y="857"/>
                    <a:pt x="4015" y="910"/>
                  </a:cubicBezTo>
                  <a:lnTo>
                    <a:pt x="4015" y="3551"/>
                  </a:lnTo>
                  <a:cubicBezTo>
                    <a:pt x="3641" y="2909"/>
                    <a:pt x="2945" y="2498"/>
                    <a:pt x="2160" y="2498"/>
                  </a:cubicBezTo>
                  <a:cubicBezTo>
                    <a:pt x="1375" y="2498"/>
                    <a:pt x="679" y="2909"/>
                    <a:pt x="304" y="3551"/>
                  </a:cubicBezTo>
                  <a:lnTo>
                    <a:pt x="304" y="910"/>
                  </a:lnTo>
                  <a:cubicBezTo>
                    <a:pt x="607" y="857"/>
                    <a:pt x="839" y="607"/>
                    <a:pt x="911" y="304"/>
                  </a:cubicBezTo>
                  <a:close/>
                  <a:moveTo>
                    <a:pt x="2160" y="2802"/>
                  </a:moveTo>
                  <a:cubicBezTo>
                    <a:pt x="3177" y="2802"/>
                    <a:pt x="3997" y="3640"/>
                    <a:pt x="3997" y="4657"/>
                  </a:cubicBezTo>
                  <a:cubicBezTo>
                    <a:pt x="3997" y="5674"/>
                    <a:pt x="3177" y="6513"/>
                    <a:pt x="2160" y="6513"/>
                  </a:cubicBezTo>
                  <a:cubicBezTo>
                    <a:pt x="1125" y="6513"/>
                    <a:pt x="304" y="5674"/>
                    <a:pt x="304" y="4657"/>
                  </a:cubicBezTo>
                  <a:cubicBezTo>
                    <a:pt x="304" y="3640"/>
                    <a:pt x="1125" y="2802"/>
                    <a:pt x="2160" y="2802"/>
                  </a:cubicBezTo>
                  <a:close/>
                  <a:moveTo>
                    <a:pt x="607" y="0"/>
                  </a:moveTo>
                  <a:lnTo>
                    <a:pt x="607" y="304"/>
                  </a:lnTo>
                  <a:cubicBezTo>
                    <a:pt x="607" y="482"/>
                    <a:pt x="482" y="625"/>
                    <a:pt x="304" y="625"/>
                  </a:cubicBezTo>
                  <a:lnTo>
                    <a:pt x="1" y="625"/>
                  </a:lnTo>
                  <a:lnTo>
                    <a:pt x="1" y="8690"/>
                  </a:lnTo>
                  <a:lnTo>
                    <a:pt x="126" y="8690"/>
                  </a:lnTo>
                  <a:cubicBezTo>
                    <a:pt x="393" y="8690"/>
                    <a:pt x="589" y="8904"/>
                    <a:pt x="589" y="9154"/>
                  </a:cubicBezTo>
                  <a:lnTo>
                    <a:pt x="589" y="9314"/>
                  </a:lnTo>
                  <a:lnTo>
                    <a:pt x="1999" y="9314"/>
                  </a:lnTo>
                  <a:lnTo>
                    <a:pt x="1999" y="9011"/>
                  </a:lnTo>
                  <a:lnTo>
                    <a:pt x="911" y="9011"/>
                  </a:lnTo>
                  <a:cubicBezTo>
                    <a:pt x="839" y="8707"/>
                    <a:pt x="607" y="8458"/>
                    <a:pt x="304" y="8404"/>
                  </a:cubicBezTo>
                  <a:lnTo>
                    <a:pt x="304" y="5763"/>
                  </a:lnTo>
                  <a:cubicBezTo>
                    <a:pt x="679" y="6406"/>
                    <a:pt x="1375" y="6816"/>
                    <a:pt x="2160" y="6816"/>
                  </a:cubicBezTo>
                  <a:cubicBezTo>
                    <a:pt x="2945" y="6816"/>
                    <a:pt x="3641" y="6406"/>
                    <a:pt x="4015" y="5763"/>
                  </a:cubicBezTo>
                  <a:lnTo>
                    <a:pt x="4015" y="8404"/>
                  </a:lnTo>
                  <a:cubicBezTo>
                    <a:pt x="3712" y="8458"/>
                    <a:pt x="3462" y="8707"/>
                    <a:pt x="3409" y="9011"/>
                  </a:cubicBezTo>
                  <a:lnTo>
                    <a:pt x="2302" y="9011"/>
                  </a:lnTo>
                  <a:lnTo>
                    <a:pt x="2302" y="9314"/>
                  </a:lnTo>
                  <a:lnTo>
                    <a:pt x="3694" y="9314"/>
                  </a:lnTo>
                  <a:lnTo>
                    <a:pt x="3694" y="9154"/>
                  </a:lnTo>
                  <a:cubicBezTo>
                    <a:pt x="3694" y="8904"/>
                    <a:pt x="3908" y="8690"/>
                    <a:pt x="4158" y="8690"/>
                  </a:cubicBezTo>
                  <a:lnTo>
                    <a:pt x="4319" y="8690"/>
                  </a:lnTo>
                  <a:lnTo>
                    <a:pt x="4319" y="625"/>
                  </a:lnTo>
                  <a:lnTo>
                    <a:pt x="4015" y="625"/>
                  </a:lnTo>
                  <a:cubicBezTo>
                    <a:pt x="3837" y="625"/>
                    <a:pt x="3694" y="482"/>
                    <a:pt x="3694" y="304"/>
                  </a:cubicBezTo>
                  <a:lnTo>
                    <a:pt x="369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8"/>
            <p:cNvSpPr/>
            <p:nvPr/>
          </p:nvSpPr>
          <p:spPr>
            <a:xfrm rot="5400000">
              <a:off x="6104680" y="14277456"/>
              <a:ext cx="131859" cy="109873"/>
            </a:xfrm>
            <a:custGeom>
              <a:rect b="b" l="l" r="r" t="t"/>
              <a:pathLst>
                <a:path extrusionOk="0" h="1874" w="2249">
                  <a:moveTo>
                    <a:pt x="839" y="0"/>
                  </a:moveTo>
                  <a:cubicBezTo>
                    <a:pt x="375" y="0"/>
                    <a:pt x="1" y="357"/>
                    <a:pt x="1" y="785"/>
                  </a:cubicBezTo>
                  <a:cubicBezTo>
                    <a:pt x="1" y="1160"/>
                    <a:pt x="286" y="1481"/>
                    <a:pt x="661" y="1552"/>
                  </a:cubicBezTo>
                  <a:lnTo>
                    <a:pt x="661" y="1874"/>
                  </a:lnTo>
                  <a:lnTo>
                    <a:pt x="982" y="1874"/>
                  </a:lnTo>
                  <a:lnTo>
                    <a:pt x="982" y="1570"/>
                  </a:lnTo>
                  <a:lnTo>
                    <a:pt x="1285" y="1570"/>
                  </a:lnTo>
                  <a:lnTo>
                    <a:pt x="1285" y="1874"/>
                  </a:lnTo>
                  <a:lnTo>
                    <a:pt x="1589" y="1874"/>
                  </a:lnTo>
                  <a:lnTo>
                    <a:pt x="1589" y="1552"/>
                  </a:lnTo>
                  <a:cubicBezTo>
                    <a:pt x="1963" y="1481"/>
                    <a:pt x="2249" y="1160"/>
                    <a:pt x="2249" y="785"/>
                  </a:cubicBezTo>
                  <a:cubicBezTo>
                    <a:pt x="2249" y="357"/>
                    <a:pt x="1892" y="0"/>
                    <a:pt x="1428" y="0"/>
                  </a:cubicBezTo>
                  <a:lnTo>
                    <a:pt x="1428" y="321"/>
                  </a:lnTo>
                  <a:cubicBezTo>
                    <a:pt x="1696" y="321"/>
                    <a:pt x="1928" y="535"/>
                    <a:pt x="1928" y="785"/>
                  </a:cubicBezTo>
                  <a:cubicBezTo>
                    <a:pt x="1928" y="981"/>
                    <a:pt x="1785" y="1160"/>
                    <a:pt x="1589" y="1231"/>
                  </a:cubicBezTo>
                  <a:lnTo>
                    <a:pt x="1589" y="785"/>
                  </a:lnTo>
                  <a:lnTo>
                    <a:pt x="1285" y="785"/>
                  </a:lnTo>
                  <a:lnTo>
                    <a:pt x="1285" y="1267"/>
                  </a:lnTo>
                  <a:lnTo>
                    <a:pt x="982" y="1267"/>
                  </a:lnTo>
                  <a:lnTo>
                    <a:pt x="982" y="785"/>
                  </a:lnTo>
                  <a:lnTo>
                    <a:pt x="661" y="785"/>
                  </a:lnTo>
                  <a:lnTo>
                    <a:pt x="661" y="1231"/>
                  </a:lnTo>
                  <a:cubicBezTo>
                    <a:pt x="482" y="1160"/>
                    <a:pt x="340" y="981"/>
                    <a:pt x="340" y="785"/>
                  </a:cubicBezTo>
                  <a:cubicBezTo>
                    <a:pt x="340" y="535"/>
                    <a:pt x="554" y="321"/>
                    <a:pt x="839" y="321"/>
                  </a:cubicBezTo>
                  <a:lnTo>
                    <a:pt x="839"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8"/>
            <p:cNvSpPr/>
            <p:nvPr/>
          </p:nvSpPr>
          <p:spPr>
            <a:xfrm rot="5400000">
              <a:off x="6324894" y="14324008"/>
              <a:ext cx="17824" cy="17882"/>
            </a:xfrm>
            <a:custGeom>
              <a:rect b="b" l="l" r="r" t="t"/>
              <a:pathLst>
                <a:path extrusionOk="0" h="305" w="304">
                  <a:moveTo>
                    <a:pt x="0" y="1"/>
                  </a:moveTo>
                  <a:lnTo>
                    <a:pt x="0" y="304"/>
                  </a:lnTo>
                  <a:lnTo>
                    <a:pt x="303" y="304"/>
                  </a:lnTo>
                  <a:lnTo>
                    <a:pt x="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8"/>
            <p:cNvSpPr/>
            <p:nvPr/>
          </p:nvSpPr>
          <p:spPr>
            <a:xfrm rot="5400000">
              <a:off x="6016295" y="14324037"/>
              <a:ext cx="17824" cy="17824"/>
            </a:xfrm>
            <a:custGeom>
              <a:rect b="b" l="l" r="r" t="t"/>
              <a:pathLst>
                <a:path extrusionOk="0" h="304" w="304">
                  <a:moveTo>
                    <a:pt x="0" y="0"/>
                  </a:moveTo>
                  <a:lnTo>
                    <a:pt x="0" y="304"/>
                  </a:lnTo>
                  <a:lnTo>
                    <a:pt x="303" y="304"/>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8" name="Google Shape;4798;p68"/>
          <p:cNvGrpSpPr/>
          <p:nvPr/>
        </p:nvGrpSpPr>
        <p:grpSpPr>
          <a:xfrm>
            <a:off x="7318569" y="9630640"/>
            <a:ext cx="610015" cy="588361"/>
            <a:chOff x="5869838" y="12704618"/>
            <a:chExt cx="619367" cy="597381"/>
          </a:xfrm>
        </p:grpSpPr>
        <p:sp>
          <p:nvSpPr>
            <p:cNvPr id="4799" name="Google Shape;4799;p68"/>
            <p:cNvSpPr/>
            <p:nvPr/>
          </p:nvSpPr>
          <p:spPr>
            <a:xfrm rot="5400000">
              <a:off x="5967632" y="12999117"/>
              <a:ext cx="90056" cy="95215"/>
            </a:xfrm>
            <a:custGeom>
              <a:rect b="b" l="l" r="r" t="t"/>
              <a:pathLst>
                <a:path extrusionOk="0" h="1624" w="1536">
                  <a:moveTo>
                    <a:pt x="590" y="0"/>
                  </a:moveTo>
                  <a:lnTo>
                    <a:pt x="518" y="571"/>
                  </a:lnTo>
                  <a:lnTo>
                    <a:pt x="1" y="821"/>
                  </a:lnTo>
                  <a:lnTo>
                    <a:pt x="518" y="1053"/>
                  </a:lnTo>
                  <a:lnTo>
                    <a:pt x="590" y="1624"/>
                  </a:lnTo>
                  <a:lnTo>
                    <a:pt x="982" y="1214"/>
                  </a:lnTo>
                  <a:lnTo>
                    <a:pt x="1535" y="1321"/>
                  </a:lnTo>
                  <a:lnTo>
                    <a:pt x="1268" y="821"/>
                  </a:lnTo>
                  <a:lnTo>
                    <a:pt x="1535" y="321"/>
                  </a:lnTo>
                  <a:lnTo>
                    <a:pt x="982" y="428"/>
                  </a:lnTo>
                  <a:lnTo>
                    <a:pt x="59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8"/>
            <p:cNvSpPr/>
            <p:nvPr/>
          </p:nvSpPr>
          <p:spPr>
            <a:xfrm rot="5400000">
              <a:off x="6295579" y="12975577"/>
              <a:ext cx="101547" cy="105710"/>
            </a:xfrm>
            <a:custGeom>
              <a:rect b="b" l="l" r="r" t="t"/>
              <a:pathLst>
                <a:path extrusionOk="0" h="1803" w="1732">
                  <a:moveTo>
                    <a:pt x="661" y="0"/>
                  </a:moveTo>
                  <a:lnTo>
                    <a:pt x="589" y="625"/>
                  </a:lnTo>
                  <a:lnTo>
                    <a:pt x="1" y="892"/>
                  </a:lnTo>
                  <a:lnTo>
                    <a:pt x="589" y="1178"/>
                  </a:lnTo>
                  <a:lnTo>
                    <a:pt x="661" y="1802"/>
                  </a:lnTo>
                  <a:lnTo>
                    <a:pt x="1107" y="1338"/>
                  </a:lnTo>
                  <a:lnTo>
                    <a:pt x="1731" y="1463"/>
                  </a:lnTo>
                  <a:lnTo>
                    <a:pt x="1428" y="892"/>
                  </a:lnTo>
                  <a:lnTo>
                    <a:pt x="1731" y="339"/>
                  </a:lnTo>
                  <a:lnTo>
                    <a:pt x="1731" y="339"/>
                  </a:lnTo>
                  <a:lnTo>
                    <a:pt x="1107" y="464"/>
                  </a:lnTo>
                  <a:lnTo>
                    <a:pt x="6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8"/>
            <p:cNvSpPr/>
            <p:nvPr/>
          </p:nvSpPr>
          <p:spPr>
            <a:xfrm rot="5400000">
              <a:off x="6051854" y="13056134"/>
              <a:ext cx="255334" cy="217635"/>
            </a:xfrm>
            <a:custGeom>
              <a:rect b="b" l="l" r="r" t="t"/>
              <a:pathLst>
                <a:path extrusionOk="0" h="3712" w="4355">
                  <a:moveTo>
                    <a:pt x="696" y="2267"/>
                  </a:moveTo>
                  <a:lnTo>
                    <a:pt x="696" y="2267"/>
                  </a:lnTo>
                  <a:cubicBezTo>
                    <a:pt x="700" y="2276"/>
                    <a:pt x="702" y="2285"/>
                    <a:pt x="704" y="2293"/>
                  </a:cubicBezTo>
                  <a:lnTo>
                    <a:pt x="704" y="2293"/>
                  </a:lnTo>
                  <a:cubicBezTo>
                    <a:pt x="700" y="2283"/>
                    <a:pt x="696" y="2275"/>
                    <a:pt x="696" y="2267"/>
                  </a:cubicBezTo>
                  <a:close/>
                  <a:moveTo>
                    <a:pt x="2499" y="1"/>
                  </a:moveTo>
                  <a:cubicBezTo>
                    <a:pt x="1642" y="1"/>
                    <a:pt x="911" y="607"/>
                    <a:pt x="714" y="1410"/>
                  </a:cubicBezTo>
                  <a:lnTo>
                    <a:pt x="500" y="1410"/>
                  </a:lnTo>
                  <a:cubicBezTo>
                    <a:pt x="215" y="1410"/>
                    <a:pt x="1" y="1642"/>
                    <a:pt x="36" y="1945"/>
                  </a:cubicBezTo>
                  <a:cubicBezTo>
                    <a:pt x="72" y="2160"/>
                    <a:pt x="286" y="2338"/>
                    <a:pt x="500" y="2338"/>
                  </a:cubicBezTo>
                  <a:lnTo>
                    <a:pt x="714" y="2338"/>
                  </a:lnTo>
                  <a:cubicBezTo>
                    <a:pt x="719" y="2360"/>
                    <a:pt x="723" y="2383"/>
                    <a:pt x="732" y="2409"/>
                  </a:cubicBezTo>
                  <a:cubicBezTo>
                    <a:pt x="750" y="2427"/>
                    <a:pt x="750" y="2445"/>
                    <a:pt x="750" y="2463"/>
                  </a:cubicBezTo>
                  <a:cubicBezTo>
                    <a:pt x="768" y="2499"/>
                    <a:pt x="786" y="2552"/>
                    <a:pt x="804" y="2588"/>
                  </a:cubicBezTo>
                  <a:cubicBezTo>
                    <a:pt x="804" y="2606"/>
                    <a:pt x="821" y="2623"/>
                    <a:pt x="821" y="2641"/>
                  </a:cubicBezTo>
                  <a:cubicBezTo>
                    <a:pt x="839" y="2677"/>
                    <a:pt x="875" y="2713"/>
                    <a:pt x="893" y="2766"/>
                  </a:cubicBezTo>
                  <a:cubicBezTo>
                    <a:pt x="893" y="2784"/>
                    <a:pt x="911" y="2802"/>
                    <a:pt x="928" y="2820"/>
                  </a:cubicBezTo>
                  <a:cubicBezTo>
                    <a:pt x="946" y="2855"/>
                    <a:pt x="964" y="2891"/>
                    <a:pt x="982" y="2909"/>
                  </a:cubicBezTo>
                  <a:cubicBezTo>
                    <a:pt x="1000" y="2927"/>
                    <a:pt x="1018" y="2945"/>
                    <a:pt x="1035" y="2980"/>
                  </a:cubicBezTo>
                  <a:cubicBezTo>
                    <a:pt x="1053" y="2998"/>
                    <a:pt x="1071" y="3034"/>
                    <a:pt x="1107" y="3070"/>
                  </a:cubicBezTo>
                  <a:cubicBezTo>
                    <a:pt x="1107" y="3087"/>
                    <a:pt x="1125" y="3105"/>
                    <a:pt x="1143" y="3123"/>
                  </a:cubicBezTo>
                  <a:cubicBezTo>
                    <a:pt x="1178" y="3141"/>
                    <a:pt x="1196" y="3177"/>
                    <a:pt x="1232" y="3194"/>
                  </a:cubicBezTo>
                  <a:cubicBezTo>
                    <a:pt x="1250" y="3212"/>
                    <a:pt x="1267" y="3230"/>
                    <a:pt x="1285" y="3248"/>
                  </a:cubicBezTo>
                  <a:cubicBezTo>
                    <a:pt x="1303" y="3266"/>
                    <a:pt x="1339" y="3301"/>
                    <a:pt x="1357" y="3319"/>
                  </a:cubicBezTo>
                  <a:cubicBezTo>
                    <a:pt x="1392" y="3337"/>
                    <a:pt x="1410" y="3355"/>
                    <a:pt x="1428" y="3373"/>
                  </a:cubicBezTo>
                  <a:cubicBezTo>
                    <a:pt x="1464" y="3391"/>
                    <a:pt x="1482" y="3409"/>
                    <a:pt x="1517" y="3426"/>
                  </a:cubicBezTo>
                  <a:cubicBezTo>
                    <a:pt x="1535" y="3444"/>
                    <a:pt x="1571" y="3462"/>
                    <a:pt x="1589" y="3462"/>
                  </a:cubicBezTo>
                  <a:cubicBezTo>
                    <a:pt x="1624" y="3480"/>
                    <a:pt x="1642" y="3498"/>
                    <a:pt x="1678" y="3516"/>
                  </a:cubicBezTo>
                  <a:cubicBezTo>
                    <a:pt x="1696" y="3533"/>
                    <a:pt x="1731" y="3533"/>
                    <a:pt x="1749" y="3551"/>
                  </a:cubicBezTo>
                  <a:cubicBezTo>
                    <a:pt x="1785" y="3569"/>
                    <a:pt x="1821" y="3569"/>
                    <a:pt x="1838" y="3587"/>
                  </a:cubicBezTo>
                  <a:cubicBezTo>
                    <a:pt x="1874" y="3605"/>
                    <a:pt x="1910" y="3605"/>
                    <a:pt x="1928" y="3623"/>
                  </a:cubicBezTo>
                  <a:cubicBezTo>
                    <a:pt x="1963" y="3623"/>
                    <a:pt x="1999" y="3640"/>
                    <a:pt x="2035" y="3640"/>
                  </a:cubicBezTo>
                  <a:cubicBezTo>
                    <a:pt x="2053" y="3658"/>
                    <a:pt x="2088" y="3658"/>
                    <a:pt x="2124" y="3676"/>
                  </a:cubicBezTo>
                  <a:cubicBezTo>
                    <a:pt x="2160" y="3676"/>
                    <a:pt x="2195" y="3676"/>
                    <a:pt x="2231" y="3694"/>
                  </a:cubicBezTo>
                  <a:lnTo>
                    <a:pt x="2302" y="3694"/>
                  </a:lnTo>
                  <a:cubicBezTo>
                    <a:pt x="2374" y="3712"/>
                    <a:pt x="2427" y="3712"/>
                    <a:pt x="2499" y="3712"/>
                  </a:cubicBezTo>
                  <a:lnTo>
                    <a:pt x="2516" y="3712"/>
                  </a:lnTo>
                  <a:cubicBezTo>
                    <a:pt x="2588" y="3712"/>
                    <a:pt x="2641" y="3712"/>
                    <a:pt x="2695" y="3694"/>
                  </a:cubicBezTo>
                  <a:lnTo>
                    <a:pt x="2784" y="3694"/>
                  </a:lnTo>
                  <a:cubicBezTo>
                    <a:pt x="2820" y="3676"/>
                    <a:pt x="2855" y="3676"/>
                    <a:pt x="2891" y="3676"/>
                  </a:cubicBezTo>
                  <a:cubicBezTo>
                    <a:pt x="2927" y="3658"/>
                    <a:pt x="2962" y="3658"/>
                    <a:pt x="2980" y="3640"/>
                  </a:cubicBezTo>
                  <a:cubicBezTo>
                    <a:pt x="3016" y="3640"/>
                    <a:pt x="3052" y="3623"/>
                    <a:pt x="3070" y="3623"/>
                  </a:cubicBezTo>
                  <a:cubicBezTo>
                    <a:pt x="3105" y="3605"/>
                    <a:pt x="3141" y="3605"/>
                    <a:pt x="3177" y="3587"/>
                  </a:cubicBezTo>
                  <a:cubicBezTo>
                    <a:pt x="3194" y="3569"/>
                    <a:pt x="3230" y="3569"/>
                    <a:pt x="3248" y="3551"/>
                  </a:cubicBezTo>
                  <a:cubicBezTo>
                    <a:pt x="3284" y="3533"/>
                    <a:pt x="3319" y="3533"/>
                    <a:pt x="3337" y="3516"/>
                  </a:cubicBezTo>
                  <a:cubicBezTo>
                    <a:pt x="3373" y="3498"/>
                    <a:pt x="3391" y="3480"/>
                    <a:pt x="3426" y="3462"/>
                  </a:cubicBezTo>
                  <a:cubicBezTo>
                    <a:pt x="3444" y="3462"/>
                    <a:pt x="3480" y="3444"/>
                    <a:pt x="3498" y="3426"/>
                  </a:cubicBezTo>
                  <a:cubicBezTo>
                    <a:pt x="3533" y="3409"/>
                    <a:pt x="3551" y="3391"/>
                    <a:pt x="3569" y="3373"/>
                  </a:cubicBezTo>
                  <a:cubicBezTo>
                    <a:pt x="3605" y="3355"/>
                    <a:pt x="3623" y="3337"/>
                    <a:pt x="3658" y="3319"/>
                  </a:cubicBezTo>
                  <a:cubicBezTo>
                    <a:pt x="3676" y="3301"/>
                    <a:pt x="3694" y="3266"/>
                    <a:pt x="3730" y="3248"/>
                  </a:cubicBezTo>
                  <a:cubicBezTo>
                    <a:pt x="3748" y="3230"/>
                    <a:pt x="3765" y="3212"/>
                    <a:pt x="3783" y="3194"/>
                  </a:cubicBezTo>
                  <a:cubicBezTo>
                    <a:pt x="3819" y="3177"/>
                    <a:pt x="3837" y="3141"/>
                    <a:pt x="3855" y="3123"/>
                  </a:cubicBezTo>
                  <a:cubicBezTo>
                    <a:pt x="3872" y="3105"/>
                    <a:pt x="3890" y="3087"/>
                    <a:pt x="3908" y="3070"/>
                  </a:cubicBezTo>
                  <a:cubicBezTo>
                    <a:pt x="3944" y="3034"/>
                    <a:pt x="3962" y="2998"/>
                    <a:pt x="3980" y="2962"/>
                  </a:cubicBezTo>
                  <a:cubicBezTo>
                    <a:pt x="3997" y="2945"/>
                    <a:pt x="4015" y="2945"/>
                    <a:pt x="4033" y="2927"/>
                  </a:cubicBezTo>
                  <a:cubicBezTo>
                    <a:pt x="4051" y="2891"/>
                    <a:pt x="4069" y="2838"/>
                    <a:pt x="4104" y="2802"/>
                  </a:cubicBezTo>
                  <a:cubicBezTo>
                    <a:pt x="4104" y="2784"/>
                    <a:pt x="4122" y="2784"/>
                    <a:pt x="4122" y="2766"/>
                  </a:cubicBezTo>
                  <a:cubicBezTo>
                    <a:pt x="4140" y="2713"/>
                    <a:pt x="4176" y="2677"/>
                    <a:pt x="4194" y="2641"/>
                  </a:cubicBezTo>
                  <a:cubicBezTo>
                    <a:pt x="4194" y="2623"/>
                    <a:pt x="4194" y="2606"/>
                    <a:pt x="4211" y="2588"/>
                  </a:cubicBezTo>
                  <a:cubicBezTo>
                    <a:pt x="4229" y="2552"/>
                    <a:pt x="4247" y="2499"/>
                    <a:pt x="4265" y="2445"/>
                  </a:cubicBezTo>
                  <a:cubicBezTo>
                    <a:pt x="4265" y="2427"/>
                    <a:pt x="4265" y="2427"/>
                    <a:pt x="4283" y="2409"/>
                  </a:cubicBezTo>
                  <a:cubicBezTo>
                    <a:pt x="4301" y="2356"/>
                    <a:pt x="4319" y="2302"/>
                    <a:pt x="4319" y="2231"/>
                  </a:cubicBezTo>
                  <a:cubicBezTo>
                    <a:pt x="4319" y="2213"/>
                    <a:pt x="4319" y="2195"/>
                    <a:pt x="4336" y="2195"/>
                  </a:cubicBezTo>
                  <a:cubicBezTo>
                    <a:pt x="4336" y="2142"/>
                    <a:pt x="4354" y="2088"/>
                    <a:pt x="4354" y="2035"/>
                  </a:cubicBezTo>
                  <a:cubicBezTo>
                    <a:pt x="4354" y="2017"/>
                    <a:pt x="4354" y="1981"/>
                    <a:pt x="4354" y="1963"/>
                  </a:cubicBezTo>
                  <a:cubicBezTo>
                    <a:pt x="4354" y="1928"/>
                    <a:pt x="4354" y="1892"/>
                    <a:pt x="4354" y="1856"/>
                  </a:cubicBezTo>
                  <a:cubicBezTo>
                    <a:pt x="4354" y="1856"/>
                    <a:pt x="4354" y="1856"/>
                    <a:pt x="4354" y="1838"/>
                  </a:cubicBezTo>
                  <a:cubicBezTo>
                    <a:pt x="4354" y="1821"/>
                    <a:pt x="4354" y="1785"/>
                    <a:pt x="4354" y="1767"/>
                  </a:cubicBezTo>
                  <a:cubicBezTo>
                    <a:pt x="4354" y="1731"/>
                    <a:pt x="4354" y="1678"/>
                    <a:pt x="4354" y="1642"/>
                  </a:cubicBezTo>
                  <a:cubicBezTo>
                    <a:pt x="4354" y="1642"/>
                    <a:pt x="4354" y="1642"/>
                    <a:pt x="4354" y="1624"/>
                  </a:cubicBezTo>
                  <a:lnTo>
                    <a:pt x="4336" y="1624"/>
                  </a:lnTo>
                  <a:cubicBezTo>
                    <a:pt x="4229" y="714"/>
                    <a:pt x="3462" y="1"/>
                    <a:pt x="24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8"/>
            <p:cNvSpPr/>
            <p:nvPr/>
          </p:nvSpPr>
          <p:spPr>
            <a:xfrm rot="5400000">
              <a:off x="5848350" y="12749089"/>
              <a:ext cx="194652" cy="132914"/>
            </a:xfrm>
            <a:custGeom>
              <a:rect b="b" l="l" r="r" t="t"/>
              <a:pathLst>
                <a:path extrusionOk="0" h="2267" w="3320">
                  <a:moveTo>
                    <a:pt x="679" y="0"/>
                  </a:moveTo>
                  <a:cubicBezTo>
                    <a:pt x="554" y="589"/>
                    <a:pt x="393" y="1195"/>
                    <a:pt x="179" y="1802"/>
                  </a:cubicBezTo>
                  <a:cubicBezTo>
                    <a:pt x="126" y="1945"/>
                    <a:pt x="54" y="2105"/>
                    <a:pt x="1" y="2248"/>
                  </a:cubicBezTo>
                  <a:cubicBezTo>
                    <a:pt x="1" y="2266"/>
                    <a:pt x="1" y="2266"/>
                    <a:pt x="1" y="2266"/>
                  </a:cubicBezTo>
                  <a:lnTo>
                    <a:pt x="3319" y="2266"/>
                  </a:lnTo>
                  <a:lnTo>
                    <a:pt x="3301" y="2248"/>
                  </a:lnTo>
                  <a:lnTo>
                    <a:pt x="3319" y="2248"/>
                  </a:lnTo>
                  <a:lnTo>
                    <a:pt x="2784" y="1802"/>
                  </a:lnTo>
                  <a:lnTo>
                    <a:pt x="2766" y="1802"/>
                  </a:lnTo>
                  <a:lnTo>
                    <a:pt x="67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8"/>
            <p:cNvSpPr/>
            <p:nvPr/>
          </p:nvSpPr>
          <p:spPr>
            <a:xfrm rot="5400000">
              <a:off x="6023595" y="12746451"/>
              <a:ext cx="144406" cy="167447"/>
            </a:xfrm>
            <a:custGeom>
              <a:rect b="b" l="l" r="r" t="t"/>
              <a:pathLst>
                <a:path extrusionOk="0" h="2856" w="2463">
                  <a:moveTo>
                    <a:pt x="340" y="0"/>
                  </a:moveTo>
                  <a:cubicBezTo>
                    <a:pt x="340" y="286"/>
                    <a:pt x="304" y="1196"/>
                    <a:pt x="90" y="2355"/>
                  </a:cubicBezTo>
                  <a:cubicBezTo>
                    <a:pt x="72" y="2516"/>
                    <a:pt x="36" y="2677"/>
                    <a:pt x="1" y="2855"/>
                  </a:cubicBezTo>
                  <a:lnTo>
                    <a:pt x="2463" y="1838"/>
                  </a:lnTo>
                  <a:lnTo>
                    <a:pt x="2106" y="1517"/>
                  </a:lnTo>
                  <a:lnTo>
                    <a:pt x="3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8"/>
            <p:cNvSpPr/>
            <p:nvPr/>
          </p:nvSpPr>
          <p:spPr>
            <a:xfrm rot="5400000">
              <a:off x="6231761" y="12665922"/>
              <a:ext cx="194652" cy="299248"/>
            </a:xfrm>
            <a:custGeom>
              <a:rect b="b" l="l" r="r" t="t"/>
              <a:pathLst>
                <a:path extrusionOk="0" h="5104" w="3320">
                  <a:moveTo>
                    <a:pt x="1" y="0"/>
                  </a:moveTo>
                  <a:cubicBezTo>
                    <a:pt x="304" y="750"/>
                    <a:pt x="518" y="1535"/>
                    <a:pt x="679" y="2266"/>
                  </a:cubicBezTo>
                  <a:lnTo>
                    <a:pt x="3319" y="0"/>
                  </a:lnTo>
                  <a:close/>
                  <a:moveTo>
                    <a:pt x="679" y="2266"/>
                  </a:moveTo>
                  <a:lnTo>
                    <a:pt x="679" y="2266"/>
                  </a:lnTo>
                  <a:cubicBezTo>
                    <a:pt x="893" y="3265"/>
                    <a:pt x="982" y="4158"/>
                    <a:pt x="1018" y="4693"/>
                  </a:cubicBezTo>
                  <a:cubicBezTo>
                    <a:pt x="1018" y="4711"/>
                    <a:pt x="1018" y="4746"/>
                    <a:pt x="1018" y="4764"/>
                  </a:cubicBezTo>
                  <a:cubicBezTo>
                    <a:pt x="1018" y="4782"/>
                    <a:pt x="1018" y="4800"/>
                    <a:pt x="1018" y="4818"/>
                  </a:cubicBezTo>
                  <a:cubicBezTo>
                    <a:pt x="1018" y="4853"/>
                    <a:pt x="1018" y="4871"/>
                    <a:pt x="1018" y="4889"/>
                  </a:cubicBezTo>
                  <a:cubicBezTo>
                    <a:pt x="1018" y="4907"/>
                    <a:pt x="1018" y="4925"/>
                    <a:pt x="1018" y="4943"/>
                  </a:cubicBezTo>
                  <a:cubicBezTo>
                    <a:pt x="1018" y="4960"/>
                    <a:pt x="1018" y="4978"/>
                    <a:pt x="1018" y="4996"/>
                  </a:cubicBezTo>
                  <a:cubicBezTo>
                    <a:pt x="1018" y="5014"/>
                    <a:pt x="1018" y="5014"/>
                    <a:pt x="1018" y="5032"/>
                  </a:cubicBezTo>
                  <a:cubicBezTo>
                    <a:pt x="1018" y="5050"/>
                    <a:pt x="1018" y="5068"/>
                    <a:pt x="1018" y="5085"/>
                  </a:cubicBezTo>
                  <a:cubicBezTo>
                    <a:pt x="1018" y="5103"/>
                    <a:pt x="1018" y="5103"/>
                    <a:pt x="1018" y="5103"/>
                  </a:cubicBezTo>
                  <a:lnTo>
                    <a:pt x="3141" y="3265"/>
                  </a:lnTo>
                  <a:lnTo>
                    <a:pt x="2784" y="3123"/>
                  </a:lnTo>
                  <a:lnTo>
                    <a:pt x="679" y="226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8"/>
            <p:cNvSpPr/>
            <p:nvPr/>
          </p:nvSpPr>
          <p:spPr>
            <a:xfrm rot="5400000">
              <a:off x="5933070" y="12822318"/>
              <a:ext cx="25211" cy="26208"/>
            </a:xfrm>
            <a:custGeom>
              <a:rect b="b" l="l" r="r" t="t"/>
              <a:pathLst>
                <a:path extrusionOk="0" h="447" w="430">
                  <a:moveTo>
                    <a:pt x="197" y="0"/>
                  </a:moveTo>
                  <a:lnTo>
                    <a:pt x="1" y="232"/>
                  </a:lnTo>
                  <a:lnTo>
                    <a:pt x="233" y="446"/>
                  </a:lnTo>
                  <a:lnTo>
                    <a:pt x="429" y="196"/>
                  </a:lnTo>
                  <a:lnTo>
                    <a:pt x="19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8"/>
            <p:cNvSpPr/>
            <p:nvPr/>
          </p:nvSpPr>
          <p:spPr>
            <a:xfrm rot="5400000">
              <a:off x="6109898" y="13108960"/>
              <a:ext cx="139188" cy="146516"/>
            </a:xfrm>
            <a:custGeom>
              <a:rect b="b" l="l" r="r" t="t"/>
              <a:pathLst>
                <a:path extrusionOk="0" h="2499" w="2374">
                  <a:moveTo>
                    <a:pt x="1124" y="696"/>
                  </a:moveTo>
                  <a:lnTo>
                    <a:pt x="1410" y="982"/>
                  </a:lnTo>
                  <a:lnTo>
                    <a:pt x="1785" y="910"/>
                  </a:lnTo>
                  <a:lnTo>
                    <a:pt x="1785" y="910"/>
                  </a:lnTo>
                  <a:lnTo>
                    <a:pt x="1606" y="1249"/>
                  </a:lnTo>
                  <a:lnTo>
                    <a:pt x="1785" y="1606"/>
                  </a:lnTo>
                  <a:lnTo>
                    <a:pt x="1785" y="1606"/>
                  </a:lnTo>
                  <a:lnTo>
                    <a:pt x="1410" y="1517"/>
                  </a:lnTo>
                  <a:lnTo>
                    <a:pt x="1124" y="1820"/>
                  </a:lnTo>
                  <a:lnTo>
                    <a:pt x="1089" y="1428"/>
                  </a:lnTo>
                  <a:lnTo>
                    <a:pt x="714" y="1249"/>
                  </a:lnTo>
                  <a:lnTo>
                    <a:pt x="1089" y="1089"/>
                  </a:lnTo>
                  <a:lnTo>
                    <a:pt x="1124" y="696"/>
                  </a:lnTo>
                  <a:close/>
                  <a:moveTo>
                    <a:pt x="910" y="0"/>
                  </a:moveTo>
                  <a:lnTo>
                    <a:pt x="803" y="875"/>
                  </a:lnTo>
                  <a:lnTo>
                    <a:pt x="0" y="1249"/>
                  </a:lnTo>
                  <a:lnTo>
                    <a:pt x="803" y="1624"/>
                  </a:lnTo>
                  <a:lnTo>
                    <a:pt x="910" y="2498"/>
                  </a:lnTo>
                  <a:lnTo>
                    <a:pt x="1517" y="1856"/>
                  </a:lnTo>
                  <a:lnTo>
                    <a:pt x="2373" y="2034"/>
                  </a:lnTo>
                  <a:lnTo>
                    <a:pt x="1945" y="1249"/>
                  </a:lnTo>
                  <a:lnTo>
                    <a:pt x="2373" y="482"/>
                  </a:lnTo>
                  <a:lnTo>
                    <a:pt x="2373" y="482"/>
                  </a:lnTo>
                  <a:lnTo>
                    <a:pt x="1517" y="643"/>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8"/>
            <p:cNvSpPr/>
            <p:nvPr/>
          </p:nvSpPr>
          <p:spPr>
            <a:xfrm rot="5400000">
              <a:off x="5880831" y="12693625"/>
              <a:ext cx="597381" cy="619367"/>
            </a:xfrm>
            <a:custGeom>
              <a:rect b="b" l="l" r="r" t="t"/>
              <a:pathLst>
                <a:path extrusionOk="0" h="10564" w="10189">
                  <a:moveTo>
                    <a:pt x="3141" y="322"/>
                  </a:moveTo>
                  <a:lnTo>
                    <a:pt x="1000" y="2142"/>
                  </a:lnTo>
                  <a:cubicBezTo>
                    <a:pt x="875" y="1553"/>
                    <a:pt x="697" y="929"/>
                    <a:pt x="465" y="322"/>
                  </a:cubicBezTo>
                  <a:close/>
                  <a:moveTo>
                    <a:pt x="5425" y="1874"/>
                  </a:moveTo>
                  <a:lnTo>
                    <a:pt x="5710" y="2160"/>
                  </a:lnTo>
                  <a:lnTo>
                    <a:pt x="6085" y="2088"/>
                  </a:lnTo>
                  <a:lnTo>
                    <a:pt x="6085" y="2088"/>
                  </a:lnTo>
                  <a:lnTo>
                    <a:pt x="5907" y="2445"/>
                  </a:lnTo>
                  <a:lnTo>
                    <a:pt x="6085" y="2784"/>
                  </a:lnTo>
                  <a:lnTo>
                    <a:pt x="5710" y="2713"/>
                  </a:lnTo>
                  <a:lnTo>
                    <a:pt x="5425" y="2998"/>
                  </a:lnTo>
                  <a:lnTo>
                    <a:pt x="5389" y="2606"/>
                  </a:lnTo>
                  <a:lnTo>
                    <a:pt x="5014" y="2445"/>
                  </a:lnTo>
                  <a:lnTo>
                    <a:pt x="5389" y="2267"/>
                  </a:lnTo>
                  <a:lnTo>
                    <a:pt x="5425" y="1874"/>
                  </a:lnTo>
                  <a:close/>
                  <a:moveTo>
                    <a:pt x="1125" y="2695"/>
                  </a:moveTo>
                  <a:lnTo>
                    <a:pt x="3087" y="3498"/>
                  </a:lnTo>
                  <a:lnTo>
                    <a:pt x="1410" y="4961"/>
                  </a:lnTo>
                  <a:cubicBezTo>
                    <a:pt x="1375" y="4444"/>
                    <a:pt x="1303" y="3623"/>
                    <a:pt x="1125" y="2695"/>
                  </a:cubicBezTo>
                  <a:close/>
                  <a:moveTo>
                    <a:pt x="6192" y="4979"/>
                  </a:moveTo>
                  <a:cubicBezTo>
                    <a:pt x="6174" y="5068"/>
                    <a:pt x="6174" y="5175"/>
                    <a:pt x="6174" y="5282"/>
                  </a:cubicBezTo>
                  <a:cubicBezTo>
                    <a:pt x="6174" y="5389"/>
                    <a:pt x="6174" y="5496"/>
                    <a:pt x="6192" y="5586"/>
                  </a:cubicBezTo>
                  <a:lnTo>
                    <a:pt x="6174" y="5586"/>
                  </a:lnTo>
                  <a:cubicBezTo>
                    <a:pt x="5996" y="5586"/>
                    <a:pt x="5853" y="5425"/>
                    <a:pt x="5871" y="5247"/>
                  </a:cubicBezTo>
                  <a:cubicBezTo>
                    <a:pt x="5889" y="5086"/>
                    <a:pt x="6014" y="4979"/>
                    <a:pt x="6174" y="4979"/>
                  </a:cubicBezTo>
                  <a:close/>
                  <a:moveTo>
                    <a:pt x="1410" y="5621"/>
                  </a:moveTo>
                  <a:lnTo>
                    <a:pt x="3087" y="7066"/>
                  </a:lnTo>
                  <a:lnTo>
                    <a:pt x="1125" y="7887"/>
                  </a:lnTo>
                  <a:cubicBezTo>
                    <a:pt x="1303" y="6942"/>
                    <a:pt x="1375" y="6121"/>
                    <a:pt x="1410" y="5621"/>
                  </a:cubicBezTo>
                  <a:close/>
                  <a:moveTo>
                    <a:pt x="5764" y="7673"/>
                  </a:moveTo>
                  <a:lnTo>
                    <a:pt x="5996" y="7905"/>
                  </a:lnTo>
                  <a:lnTo>
                    <a:pt x="6317" y="7852"/>
                  </a:lnTo>
                  <a:lnTo>
                    <a:pt x="6317" y="7852"/>
                  </a:lnTo>
                  <a:lnTo>
                    <a:pt x="6156" y="8137"/>
                  </a:lnTo>
                  <a:lnTo>
                    <a:pt x="6317" y="8423"/>
                  </a:lnTo>
                  <a:lnTo>
                    <a:pt x="5996" y="8351"/>
                  </a:lnTo>
                  <a:lnTo>
                    <a:pt x="5764" y="8601"/>
                  </a:lnTo>
                  <a:lnTo>
                    <a:pt x="5728" y="8280"/>
                  </a:lnTo>
                  <a:lnTo>
                    <a:pt x="5425" y="8137"/>
                  </a:lnTo>
                  <a:lnTo>
                    <a:pt x="5728" y="7994"/>
                  </a:lnTo>
                  <a:lnTo>
                    <a:pt x="5764" y="7673"/>
                  </a:lnTo>
                  <a:close/>
                  <a:moveTo>
                    <a:pt x="3980" y="1"/>
                  </a:moveTo>
                  <a:lnTo>
                    <a:pt x="1" y="19"/>
                  </a:lnTo>
                  <a:lnTo>
                    <a:pt x="90" y="215"/>
                  </a:lnTo>
                  <a:cubicBezTo>
                    <a:pt x="911" y="2249"/>
                    <a:pt x="1107" y="4604"/>
                    <a:pt x="1107" y="5282"/>
                  </a:cubicBezTo>
                  <a:cubicBezTo>
                    <a:pt x="1107" y="5960"/>
                    <a:pt x="911" y="8315"/>
                    <a:pt x="90" y="10350"/>
                  </a:cubicBezTo>
                  <a:lnTo>
                    <a:pt x="1" y="10546"/>
                  </a:lnTo>
                  <a:lnTo>
                    <a:pt x="3980" y="10564"/>
                  </a:lnTo>
                  <a:lnTo>
                    <a:pt x="2677" y="9440"/>
                  </a:lnTo>
                  <a:lnTo>
                    <a:pt x="2481" y="9689"/>
                  </a:lnTo>
                  <a:lnTo>
                    <a:pt x="3141" y="10242"/>
                  </a:lnTo>
                  <a:lnTo>
                    <a:pt x="465" y="10242"/>
                  </a:lnTo>
                  <a:cubicBezTo>
                    <a:pt x="697" y="9636"/>
                    <a:pt x="875" y="9011"/>
                    <a:pt x="1000" y="8423"/>
                  </a:cubicBezTo>
                  <a:lnTo>
                    <a:pt x="1785" y="9083"/>
                  </a:lnTo>
                  <a:lnTo>
                    <a:pt x="1981" y="8851"/>
                  </a:lnTo>
                  <a:lnTo>
                    <a:pt x="1321" y="8298"/>
                  </a:lnTo>
                  <a:lnTo>
                    <a:pt x="5032" y="8298"/>
                  </a:lnTo>
                  <a:lnTo>
                    <a:pt x="5443" y="8476"/>
                  </a:lnTo>
                  <a:lnTo>
                    <a:pt x="5550" y="9297"/>
                  </a:lnTo>
                  <a:lnTo>
                    <a:pt x="6103" y="8690"/>
                  </a:lnTo>
                  <a:lnTo>
                    <a:pt x="6906" y="8851"/>
                  </a:lnTo>
                  <a:lnTo>
                    <a:pt x="6906" y="8851"/>
                  </a:lnTo>
                  <a:lnTo>
                    <a:pt x="6513" y="8137"/>
                  </a:lnTo>
                  <a:lnTo>
                    <a:pt x="6906" y="7423"/>
                  </a:lnTo>
                  <a:lnTo>
                    <a:pt x="6103" y="7566"/>
                  </a:lnTo>
                  <a:lnTo>
                    <a:pt x="5550" y="6977"/>
                  </a:lnTo>
                  <a:lnTo>
                    <a:pt x="5443" y="7780"/>
                  </a:lnTo>
                  <a:lnTo>
                    <a:pt x="5032" y="7976"/>
                  </a:lnTo>
                  <a:lnTo>
                    <a:pt x="1696" y="7976"/>
                  </a:lnTo>
                  <a:lnTo>
                    <a:pt x="3658" y="7174"/>
                  </a:lnTo>
                  <a:lnTo>
                    <a:pt x="1678" y="5443"/>
                  </a:lnTo>
                  <a:lnTo>
                    <a:pt x="5585" y="5443"/>
                  </a:lnTo>
                  <a:cubicBezTo>
                    <a:pt x="5657" y="5710"/>
                    <a:pt x="5889" y="5907"/>
                    <a:pt x="6174" y="5907"/>
                  </a:cubicBezTo>
                  <a:lnTo>
                    <a:pt x="6263" y="5907"/>
                  </a:lnTo>
                  <a:cubicBezTo>
                    <a:pt x="6531" y="6710"/>
                    <a:pt x="7280" y="7298"/>
                    <a:pt x="8173" y="7298"/>
                  </a:cubicBezTo>
                  <a:cubicBezTo>
                    <a:pt x="9297" y="7298"/>
                    <a:pt x="10189" y="6388"/>
                    <a:pt x="10189" y="5282"/>
                  </a:cubicBezTo>
                  <a:cubicBezTo>
                    <a:pt x="10189" y="4800"/>
                    <a:pt x="10028" y="4354"/>
                    <a:pt x="9707" y="3980"/>
                  </a:cubicBezTo>
                  <a:lnTo>
                    <a:pt x="9475" y="4176"/>
                  </a:lnTo>
                  <a:cubicBezTo>
                    <a:pt x="9743" y="4497"/>
                    <a:pt x="9885" y="4872"/>
                    <a:pt x="9885" y="5282"/>
                  </a:cubicBezTo>
                  <a:cubicBezTo>
                    <a:pt x="9885" y="6215"/>
                    <a:pt x="9117" y="6980"/>
                    <a:pt x="8178" y="6980"/>
                  </a:cubicBezTo>
                  <a:cubicBezTo>
                    <a:pt x="8147" y="6980"/>
                    <a:pt x="8115" y="6979"/>
                    <a:pt x="8083" y="6977"/>
                  </a:cubicBezTo>
                  <a:cubicBezTo>
                    <a:pt x="7227" y="6924"/>
                    <a:pt x="6531" y="6228"/>
                    <a:pt x="6478" y="5371"/>
                  </a:cubicBezTo>
                  <a:cubicBezTo>
                    <a:pt x="6424" y="4390"/>
                    <a:pt x="7209" y="3587"/>
                    <a:pt x="8173" y="3587"/>
                  </a:cubicBezTo>
                  <a:cubicBezTo>
                    <a:pt x="8583" y="3587"/>
                    <a:pt x="8975" y="3730"/>
                    <a:pt x="9279" y="3980"/>
                  </a:cubicBezTo>
                  <a:lnTo>
                    <a:pt x="9475" y="3748"/>
                  </a:lnTo>
                  <a:cubicBezTo>
                    <a:pt x="9118" y="3444"/>
                    <a:pt x="8654" y="3266"/>
                    <a:pt x="8173" y="3266"/>
                  </a:cubicBezTo>
                  <a:cubicBezTo>
                    <a:pt x="7280" y="3266"/>
                    <a:pt x="6531" y="3855"/>
                    <a:pt x="6263" y="4658"/>
                  </a:cubicBezTo>
                  <a:lnTo>
                    <a:pt x="6174" y="4658"/>
                  </a:lnTo>
                  <a:cubicBezTo>
                    <a:pt x="5889" y="4658"/>
                    <a:pt x="5657" y="4854"/>
                    <a:pt x="5585" y="5122"/>
                  </a:cubicBezTo>
                  <a:lnTo>
                    <a:pt x="1678" y="5122"/>
                  </a:lnTo>
                  <a:lnTo>
                    <a:pt x="3658" y="3391"/>
                  </a:lnTo>
                  <a:lnTo>
                    <a:pt x="1696" y="2588"/>
                  </a:lnTo>
                  <a:lnTo>
                    <a:pt x="4622" y="2588"/>
                  </a:lnTo>
                  <a:lnTo>
                    <a:pt x="5104" y="2802"/>
                  </a:lnTo>
                  <a:lnTo>
                    <a:pt x="5211" y="3676"/>
                  </a:lnTo>
                  <a:lnTo>
                    <a:pt x="5817" y="3034"/>
                  </a:lnTo>
                  <a:lnTo>
                    <a:pt x="6674" y="3195"/>
                  </a:lnTo>
                  <a:lnTo>
                    <a:pt x="6246" y="2427"/>
                  </a:lnTo>
                  <a:lnTo>
                    <a:pt x="6674" y="1660"/>
                  </a:lnTo>
                  <a:lnTo>
                    <a:pt x="6674" y="1660"/>
                  </a:lnTo>
                  <a:lnTo>
                    <a:pt x="5817" y="1821"/>
                  </a:lnTo>
                  <a:lnTo>
                    <a:pt x="5211" y="1178"/>
                  </a:lnTo>
                  <a:lnTo>
                    <a:pt x="5104" y="2053"/>
                  </a:lnTo>
                  <a:lnTo>
                    <a:pt x="4622" y="2267"/>
                  </a:lnTo>
                  <a:lnTo>
                    <a:pt x="1339" y="2267"/>
                  </a:lnTo>
                  <a:lnTo>
                    <a:pt x="398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68"/>
          <p:cNvGrpSpPr/>
          <p:nvPr/>
        </p:nvGrpSpPr>
        <p:grpSpPr>
          <a:xfrm>
            <a:off x="5394907" y="12288405"/>
            <a:ext cx="474026" cy="608975"/>
            <a:chOff x="5938845" y="11337367"/>
            <a:chExt cx="481294" cy="618312"/>
          </a:xfrm>
        </p:grpSpPr>
        <p:sp>
          <p:nvSpPr>
            <p:cNvPr id="4809" name="Google Shape;4809;p68"/>
            <p:cNvSpPr/>
            <p:nvPr/>
          </p:nvSpPr>
          <p:spPr>
            <a:xfrm rot="5400000">
              <a:off x="5878222" y="11414758"/>
              <a:ext cx="600488" cy="462473"/>
            </a:xfrm>
            <a:custGeom>
              <a:rect b="b" l="l" r="r" t="t"/>
              <a:pathLst>
                <a:path extrusionOk="0" h="7888" w="10242">
                  <a:moveTo>
                    <a:pt x="2480" y="1"/>
                  </a:moveTo>
                  <a:cubicBezTo>
                    <a:pt x="2141" y="1"/>
                    <a:pt x="1856" y="268"/>
                    <a:pt x="1856" y="607"/>
                  </a:cubicBezTo>
                  <a:lnTo>
                    <a:pt x="1856" y="2303"/>
                  </a:lnTo>
                  <a:lnTo>
                    <a:pt x="625" y="2303"/>
                  </a:lnTo>
                  <a:cubicBezTo>
                    <a:pt x="286" y="2303"/>
                    <a:pt x="0" y="2570"/>
                    <a:pt x="0" y="2909"/>
                  </a:cubicBezTo>
                  <a:lnTo>
                    <a:pt x="0" y="3998"/>
                  </a:lnTo>
                  <a:lnTo>
                    <a:pt x="625" y="4301"/>
                  </a:lnTo>
                  <a:lnTo>
                    <a:pt x="625" y="4319"/>
                  </a:lnTo>
                  <a:lnTo>
                    <a:pt x="0" y="4015"/>
                  </a:lnTo>
                  <a:lnTo>
                    <a:pt x="0" y="6157"/>
                  </a:lnTo>
                  <a:lnTo>
                    <a:pt x="0" y="6174"/>
                  </a:lnTo>
                  <a:lnTo>
                    <a:pt x="0" y="6781"/>
                  </a:lnTo>
                  <a:lnTo>
                    <a:pt x="0" y="7245"/>
                  </a:lnTo>
                  <a:lnTo>
                    <a:pt x="0" y="7263"/>
                  </a:lnTo>
                  <a:cubicBezTo>
                    <a:pt x="0" y="7602"/>
                    <a:pt x="286" y="7887"/>
                    <a:pt x="625" y="7887"/>
                  </a:cubicBezTo>
                  <a:lnTo>
                    <a:pt x="9617" y="7887"/>
                  </a:lnTo>
                  <a:cubicBezTo>
                    <a:pt x="9956" y="7887"/>
                    <a:pt x="10242" y="7602"/>
                    <a:pt x="10242" y="7263"/>
                  </a:cubicBezTo>
                  <a:lnTo>
                    <a:pt x="10242" y="7245"/>
                  </a:lnTo>
                  <a:lnTo>
                    <a:pt x="10242" y="6781"/>
                  </a:lnTo>
                  <a:lnTo>
                    <a:pt x="10242" y="2909"/>
                  </a:lnTo>
                  <a:cubicBezTo>
                    <a:pt x="10242" y="2570"/>
                    <a:pt x="9956" y="2303"/>
                    <a:pt x="9617" y="2303"/>
                  </a:cubicBezTo>
                  <a:lnTo>
                    <a:pt x="8386" y="2303"/>
                  </a:lnTo>
                  <a:lnTo>
                    <a:pt x="8386" y="2320"/>
                  </a:lnTo>
                  <a:lnTo>
                    <a:pt x="6977" y="2320"/>
                  </a:lnTo>
                  <a:lnTo>
                    <a:pt x="6495" y="1464"/>
                  </a:lnTo>
                  <a:lnTo>
                    <a:pt x="6495" y="607"/>
                  </a:lnTo>
                  <a:cubicBezTo>
                    <a:pt x="6495" y="268"/>
                    <a:pt x="6209" y="1"/>
                    <a:pt x="58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8"/>
            <p:cNvSpPr/>
            <p:nvPr/>
          </p:nvSpPr>
          <p:spPr>
            <a:xfrm rot="5400000">
              <a:off x="6084306" y="11864626"/>
              <a:ext cx="54409" cy="54409"/>
            </a:xfrm>
            <a:custGeom>
              <a:rect b="b" l="l" r="r" t="t"/>
              <a:pathLst>
                <a:path extrusionOk="0" h="928" w="928">
                  <a:moveTo>
                    <a:pt x="464" y="321"/>
                  </a:moveTo>
                  <a:cubicBezTo>
                    <a:pt x="553" y="321"/>
                    <a:pt x="624" y="375"/>
                    <a:pt x="624" y="464"/>
                  </a:cubicBezTo>
                  <a:cubicBezTo>
                    <a:pt x="624" y="553"/>
                    <a:pt x="553" y="625"/>
                    <a:pt x="464" y="625"/>
                  </a:cubicBezTo>
                  <a:cubicBezTo>
                    <a:pt x="375" y="625"/>
                    <a:pt x="303" y="553"/>
                    <a:pt x="303" y="464"/>
                  </a:cubicBezTo>
                  <a:cubicBezTo>
                    <a:pt x="303" y="375"/>
                    <a:pt x="375" y="321"/>
                    <a:pt x="464" y="321"/>
                  </a:cubicBezTo>
                  <a:close/>
                  <a:moveTo>
                    <a:pt x="464" y="0"/>
                  </a:moveTo>
                  <a:cubicBezTo>
                    <a:pt x="214" y="0"/>
                    <a:pt x="0" y="214"/>
                    <a:pt x="0" y="464"/>
                  </a:cubicBezTo>
                  <a:cubicBezTo>
                    <a:pt x="0" y="732"/>
                    <a:pt x="214" y="928"/>
                    <a:pt x="464" y="928"/>
                  </a:cubicBezTo>
                  <a:cubicBezTo>
                    <a:pt x="714" y="928"/>
                    <a:pt x="928" y="732"/>
                    <a:pt x="928" y="464"/>
                  </a:cubicBezTo>
                  <a:cubicBezTo>
                    <a:pt x="928" y="214"/>
                    <a:pt x="714" y="0"/>
                    <a:pt x="46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8"/>
            <p:cNvSpPr/>
            <p:nvPr/>
          </p:nvSpPr>
          <p:spPr>
            <a:xfrm rot="5400000">
              <a:off x="6174743"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8"/>
            <p:cNvSpPr/>
            <p:nvPr/>
          </p:nvSpPr>
          <p:spPr>
            <a:xfrm rot="5400000">
              <a:off x="5870336" y="11405876"/>
              <a:ext cx="618312" cy="481294"/>
            </a:xfrm>
            <a:custGeom>
              <a:rect b="b" l="l" r="r" t="t"/>
              <a:pathLst>
                <a:path extrusionOk="0" h="8209" w="10546">
                  <a:moveTo>
                    <a:pt x="6031" y="322"/>
                  </a:moveTo>
                  <a:cubicBezTo>
                    <a:pt x="6281" y="322"/>
                    <a:pt x="6495" y="518"/>
                    <a:pt x="6495" y="785"/>
                  </a:cubicBezTo>
                  <a:lnTo>
                    <a:pt x="6495" y="1660"/>
                  </a:lnTo>
                  <a:lnTo>
                    <a:pt x="7351" y="3176"/>
                  </a:lnTo>
                  <a:lnTo>
                    <a:pt x="6495" y="3176"/>
                  </a:lnTo>
                  <a:lnTo>
                    <a:pt x="6495" y="4176"/>
                  </a:lnTo>
                  <a:cubicBezTo>
                    <a:pt x="6495" y="4425"/>
                    <a:pt x="6281" y="4639"/>
                    <a:pt x="6031" y="4639"/>
                  </a:cubicBezTo>
                  <a:lnTo>
                    <a:pt x="2623" y="4639"/>
                  </a:lnTo>
                  <a:cubicBezTo>
                    <a:pt x="2373" y="4639"/>
                    <a:pt x="2159" y="4425"/>
                    <a:pt x="2159" y="4176"/>
                  </a:cubicBezTo>
                  <a:lnTo>
                    <a:pt x="2159" y="785"/>
                  </a:lnTo>
                  <a:cubicBezTo>
                    <a:pt x="2159" y="518"/>
                    <a:pt x="2373" y="322"/>
                    <a:pt x="2623" y="322"/>
                  </a:cubicBezTo>
                  <a:close/>
                  <a:moveTo>
                    <a:pt x="304" y="4443"/>
                  </a:moveTo>
                  <a:lnTo>
                    <a:pt x="625" y="4586"/>
                  </a:lnTo>
                  <a:lnTo>
                    <a:pt x="625" y="5942"/>
                  </a:lnTo>
                  <a:lnTo>
                    <a:pt x="304" y="6103"/>
                  </a:lnTo>
                  <a:lnTo>
                    <a:pt x="304" y="4443"/>
                  </a:lnTo>
                  <a:close/>
                  <a:moveTo>
                    <a:pt x="2623" y="0"/>
                  </a:moveTo>
                  <a:cubicBezTo>
                    <a:pt x="2195" y="0"/>
                    <a:pt x="1856" y="357"/>
                    <a:pt x="1856" y="785"/>
                  </a:cubicBezTo>
                  <a:lnTo>
                    <a:pt x="1856" y="2338"/>
                  </a:lnTo>
                  <a:lnTo>
                    <a:pt x="768" y="2338"/>
                  </a:lnTo>
                  <a:cubicBezTo>
                    <a:pt x="339" y="2338"/>
                    <a:pt x="0" y="2677"/>
                    <a:pt x="0" y="3105"/>
                  </a:cubicBezTo>
                  <a:lnTo>
                    <a:pt x="0" y="7423"/>
                  </a:lnTo>
                  <a:cubicBezTo>
                    <a:pt x="0" y="7851"/>
                    <a:pt x="339" y="8208"/>
                    <a:pt x="768" y="8208"/>
                  </a:cubicBezTo>
                  <a:lnTo>
                    <a:pt x="1231" y="8208"/>
                  </a:lnTo>
                  <a:lnTo>
                    <a:pt x="1231" y="7887"/>
                  </a:lnTo>
                  <a:lnTo>
                    <a:pt x="768" y="7887"/>
                  </a:lnTo>
                  <a:cubicBezTo>
                    <a:pt x="518" y="7887"/>
                    <a:pt x="304" y="7691"/>
                    <a:pt x="304" y="7423"/>
                  </a:cubicBezTo>
                  <a:lnTo>
                    <a:pt x="304" y="6442"/>
                  </a:lnTo>
                  <a:lnTo>
                    <a:pt x="928" y="6138"/>
                  </a:lnTo>
                  <a:lnTo>
                    <a:pt x="928" y="4408"/>
                  </a:lnTo>
                  <a:lnTo>
                    <a:pt x="304" y="4086"/>
                  </a:lnTo>
                  <a:lnTo>
                    <a:pt x="304" y="3105"/>
                  </a:lnTo>
                  <a:cubicBezTo>
                    <a:pt x="304" y="2855"/>
                    <a:pt x="518" y="2641"/>
                    <a:pt x="768" y="2641"/>
                  </a:cubicBezTo>
                  <a:lnTo>
                    <a:pt x="1856" y="2641"/>
                  </a:lnTo>
                  <a:lnTo>
                    <a:pt x="1856" y="4193"/>
                  </a:lnTo>
                  <a:cubicBezTo>
                    <a:pt x="1856" y="4622"/>
                    <a:pt x="2195" y="4961"/>
                    <a:pt x="2623" y="4961"/>
                  </a:cubicBezTo>
                  <a:lnTo>
                    <a:pt x="6031" y="4961"/>
                  </a:lnTo>
                  <a:cubicBezTo>
                    <a:pt x="6459" y="4961"/>
                    <a:pt x="6798" y="4622"/>
                    <a:pt x="6798" y="4193"/>
                  </a:cubicBezTo>
                  <a:lnTo>
                    <a:pt x="6798" y="3480"/>
                  </a:lnTo>
                  <a:lnTo>
                    <a:pt x="7887" y="3480"/>
                  </a:lnTo>
                  <a:lnTo>
                    <a:pt x="7405" y="2641"/>
                  </a:lnTo>
                  <a:lnTo>
                    <a:pt x="8386" y="2641"/>
                  </a:lnTo>
                  <a:lnTo>
                    <a:pt x="8386" y="7887"/>
                  </a:lnTo>
                  <a:lnTo>
                    <a:pt x="1553" y="7887"/>
                  </a:lnTo>
                  <a:lnTo>
                    <a:pt x="1553" y="8208"/>
                  </a:lnTo>
                  <a:lnTo>
                    <a:pt x="9778" y="8208"/>
                  </a:lnTo>
                  <a:cubicBezTo>
                    <a:pt x="10206" y="8208"/>
                    <a:pt x="10545" y="7851"/>
                    <a:pt x="10545" y="7423"/>
                  </a:cubicBezTo>
                  <a:lnTo>
                    <a:pt x="10545" y="4497"/>
                  </a:lnTo>
                  <a:lnTo>
                    <a:pt x="10242" y="4497"/>
                  </a:lnTo>
                  <a:lnTo>
                    <a:pt x="10242" y="7423"/>
                  </a:lnTo>
                  <a:cubicBezTo>
                    <a:pt x="10242" y="7691"/>
                    <a:pt x="10028" y="7887"/>
                    <a:pt x="9778" y="7887"/>
                  </a:cubicBezTo>
                  <a:lnTo>
                    <a:pt x="8690" y="7887"/>
                  </a:lnTo>
                  <a:lnTo>
                    <a:pt x="8690" y="2641"/>
                  </a:lnTo>
                  <a:lnTo>
                    <a:pt x="9778" y="2641"/>
                  </a:lnTo>
                  <a:cubicBezTo>
                    <a:pt x="10028" y="2641"/>
                    <a:pt x="10242" y="2855"/>
                    <a:pt x="10242" y="3105"/>
                  </a:cubicBezTo>
                  <a:lnTo>
                    <a:pt x="10242" y="3569"/>
                  </a:lnTo>
                  <a:lnTo>
                    <a:pt x="10545" y="3569"/>
                  </a:lnTo>
                  <a:lnTo>
                    <a:pt x="10545" y="3105"/>
                  </a:lnTo>
                  <a:cubicBezTo>
                    <a:pt x="10545" y="2677"/>
                    <a:pt x="10206" y="2338"/>
                    <a:pt x="9778" y="2338"/>
                  </a:cubicBezTo>
                  <a:lnTo>
                    <a:pt x="7227" y="2338"/>
                  </a:lnTo>
                  <a:lnTo>
                    <a:pt x="6798" y="1588"/>
                  </a:lnTo>
                  <a:lnTo>
                    <a:pt x="6798" y="785"/>
                  </a:lnTo>
                  <a:cubicBezTo>
                    <a:pt x="6798" y="357"/>
                    <a:pt x="6459" y="0"/>
                    <a:pt x="603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8"/>
            <p:cNvSpPr/>
            <p:nvPr/>
          </p:nvSpPr>
          <p:spPr>
            <a:xfrm rot="5400000">
              <a:off x="6196524" y="11513198"/>
              <a:ext cx="155956" cy="172489"/>
            </a:xfrm>
            <a:custGeom>
              <a:rect b="b" l="l" r="r" t="t"/>
              <a:pathLst>
                <a:path extrusionOk="0" h="2942" w="2660">
                  <a:moveTo>
                    <a:pt x="901" y="317"/>
                  </a:moveTo>
                  <a:cubicBezTo>
                    <a:pt x="965" y="317"/>
                    <a:pt x="1029" y="326"/>
                    <a:pt x="1089" y="343"/>
                  </a:cubicBezTo>
                  <a:cubicBezTo>
                    <a:pt x="1571" y="486"/>
                    <a:pt x="1963" y="861"/>
                    <a:pt x="2320" y="1468"/>
                  </a:cubicBezTo>
                  <a:cubicBezTo>
                    <a:pt x="1963" y="2092"/>
                    <a:pt x="1571" y="2449"/>
                    <a:pt x="1089" y="2609"/>
                  </a:cubicBezTo>
                  <a:cubicBezTo>
                    <a:pt x="1029" y="2627"/>
                    <a:pt x="965" y="2635"/>
                    <a:pt x="901" y="2635"/>
                  </a:cubicBezTo>
                  <a:cubicBezTo>
                    <a:pt x="696" y="2635"/>
                    <a:pt x="484" y="2545"/>
                    <a:pt x="375" y="2342"/>
                  </a:cubicBezTo>
                  <a:cubicBezTo>
                    <a:pt x="357" y="2270"/>
                    <a:pt x="340" y="2199"/>
                    <a:pt x="340" y="2146"/>
                  </a:cubicBezTo>
                  <a:cubicBezTo>
                    <a:pt x="340" y="2092"/>
                    <a:pt x="340" y="2056"/>
                    <a:pt x="357" y="2003"/>
                  </a:cubicBezTo>
                  <a:cubicBezTo>
                    <a:pt x="393" y="1860"/>
                    <a:pt x="518" y="1717"/>
                    <a:pt x="679" y="1592"/>
                  </a:cubicBezTo>
                  <a:lnTo>
                    <a:pt x="839" y="1468"/>
                  </a:lnTo>
                  <a:lnTo>
                    <a:pt x="679" y="1343"/>
                  </a:lnTo>
                  <a:cubicBezTo>
                    <a:pt x="518" y="1218"/>
                    <a:pt x="393" y="1075"/>
                    <a:pt x="357" y="950"/>
                  </a:cubicBezTo>
                  <a:cubicBezTo>
                    <a:pt x="322" y="825"/>
                    <a:pt x="340" y="718"/>
                    <a:pt x="375" y="611"/>
                  </a:cubicBezTo>
                  <a:cubicBezTo>
                    <a:pt x="484" y="407"/>
                    <a:pt x="696" y="317"/>
                    <a:pt x="901" y="317"/>
                  </a:cubicBezTo>
                  <a:close/>
                  <a:moveTo>
                    <a:pt x="904" y="1"/>
                  </a:moveTo>
                  <a:cubicBezTo>
                    <a:pt x="571" y="1"/>
                    <a:pt x="262" y="174"/>
                    <a:pt x="108" y="468"/>
                  </a:cubicBezTo>
                  <a:cubicBezTo>
                    <a:pt x="18" y="647"/>
                    <a:pt x="1" y="843"/>
                    <a:pt x="54" y="1039"/>
                  </a:cubicBezTo>
                  <a:cubicBezTo>
                    <a:pt x="108" y="1200"/>
                    <a:pt x="197" y="1343"/>
                    <a:pt x="340" y="1468"/>
                  </a:cubicBezTo>
                  <a:cubicBezTo>
                    <a:pt x="197" y="1610"/>
                    <a:pt x="108" y="1753"/>
                    <a:pt x="54" y="1914"/>
                  </a:cubicBezTo>
                  <a:cubicBezTo>
                    <a:pt x="1" y="2110"/>
                    <a:pt x="18" y="2306"/>
                    <a:pt x="108" y="2485"/>
                  </a:cubicBezTo>
                  <a:cubicBezTo>
                    <a:pt x="260" y="2762"/>
                    <a:pt x="563" y="2942"/>
                    <a:pt x="891" y="2942"/>
                  </a:cubicBezTo>
                  <a:cubicBezTo>
                    <a:pt x="986" y="2942"/>
                    <a:pt x="1082" y="2927"/>
                    <a:pt x="1178" y="2895"/>
                  </a:cubicBezTo>
                  <a:cubicBezTo>
                    <a:pt x="1749" y="2717"/>
                    <a:pt x="2231" y="2270"/>
                    <a:pt x="2623" y="1539"/>
                  </a:cubicBezTo>
                  <a:lnTo>
                    <a:pt x="2659" y="1468"/>
                  </a:lnTo>
                  <a:lnTo>
                    <a:pt x="2623" y="1396"/>
                  </a:lnTo>
                  <a:cubicBezTo>
                    <a:pt x="2231" y="682"/>
                    <a:pt x="1749" y="219"/>
                    <a:pt x="1178" y="40"/>
                  </a:cubicBezTo>
                  <a:cubicBezTo>
                    <a:pt x="1087" y="13"/>
                    <a:pt x="994" y="1"/>
                    <a:pt x="9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4" name="Google Shape;4814;p68"/>
          <p:cNvGrpSpPr/>
          <p:nvPr/>
        </p:nvGrpSpPr>
        <p:grpSpPr>
          <a:xfrm>
            <a:off x="5345478" y="10949998"/>
            <a:ext cx="572943" cy="612094"/>
            <a:chOff x="5888658" y="9978440"/>
            <a:chExt cx="581727" cy="621478"/>
          </a:xfrm>
        </p:grpSpPr>
        <p:sp>
          <p:nvSpPr>
            <p:cNvPr id="4815" name="Google Shape;4815;p68"/>
            <p:cNvSpPr/>
            <p:nvPr/>
          </p:nvSpPr>
          <p:spPr>
            <a:xfrm rot="5400000">
              <a:off x="5874557" y="10001980"/>
              <a:ext cx="609928" cy="564959"/>
            </a:xfrm>
            <a:custGeom>
              <a:rect b="b" l="l" r="r" t="t"/>
              <a:pathLst>
                <a:path extrusionOk="0" h="9636" w="10403">
                  <a:moveTo>
                    <a:pt x="1910" y="2338"/>
                  </a:moveTo>
                  <a:cubicBezTo>
                    <a:pt x="2322" y="2338"/>
                    <a:pt x="2612" y="2582"/>
                    <a:pt x="2584" y="2900"/>
                  </a:cubicBezTo>
                  <a:lnTo>
                    <a:pt x="2584" y="2900"/>
                  </a:lnTo>
                  <a:cubicBezTo>
                    <a:pt x="2607" y="2595"/>
                    <a:pt x="2304" y="2338"/>
                    <a:pt x="1910" y="2338"/>
                  </a:cubicBezTo>
                  <a:close/>
                  <a:moveTo>
                    <a:pt x="3855" y="2677"/>
                  </a:moveTo>
                  <a:lnTo>
                    <a:pt x="4515" y="3694"/>
                  </a:lnTo>
                  <a:lnTo>
                    <a:pt x="3855" y="2695"/>
                  </a:lnTo>
                  <a:lnTo>
                    <a:pt x="2213" y="3641"/>
                  </a:lnTo>
                  <a:lnTo>
                    <a:pt x="1910" y="4140"/>
                  </a:lnTo>
                  <a:lnTo>
                    <a:pt x="2213" y="3623"/>
                  </a:lnTo>
                  <a:lnTo>
                    <a:pt x="3141" y="3087"/>
                  </a:lnTo>
                  <a:lnTo>
                    <a:pt x="3855" y="2677"/>
                  </a:lnTo>
                  <a:close/>
                  <a:moveTo>
                    <a:pt x="1910" y="5496"/>
                  </a:moveTo>
                  <a:lnTo>
                    <a:pt x="2213" y="5996"/>
                  </a:lnTo>
                  <a:lnTo>
                    <a:pt x="2213" y="6005"/>
                  </a:lnTo>
                  <a:lnTo>
                    <a:pt x="1910" y="5496"/>
                  </a:lnTo>
                  <a:close/>
                  <a:moveTo>
                    <a:pt x="2314" y="6174"/>
                  </a:moveTo>
                  <a:lnTo>
                    <a:pt x="2516" y="6495"/>
                  </a:lnTo>
                  <a:cubicBezTo>
                    <a:pt x="2516" y="6513"/>
                    <a:pt x="2516" y="6531"/>
                    <a:pt x="2534" y="6549"/>
                  </a:cubicBezTo>
                  <a:cubicBezTo>
                    <a:pt x="2516" y="6531"/>
                    <a:pt x="2516" y="6531"/>
                    <a:pt x="2516" y="6513"/>
                  </a:cubicBezTo>
                  <a:lnTo>
                    <a:pt x="2314" y="6174"/>
                  </a:lnTo>
                  <a:close/>
                  <a:moveTo>
                    <a:pt x="4515" y="5942"/>
                  </a:moveTo>
                  <a:lnTo>
                    <a:pt x="3855" y="6959"/>
                  </a:lnTo>
                  <a:lnTo>
                    <a:pt x="3141" y="6549"/>
                  </a:lnTo>
                  <a:lnTo>
                    <a:pt x="3141" y="6531"/>
                  </a:lnTo>
                  <a:lnTo>
                    <a:pt x="3855" y="6941"/>
                  </a:lnTo>
                  <a:lnTo>
                    <a:pt x="4069" y="6602"/>
                  </a:lnTo>
                  <a:lnTo>
                    <a:pt x="4515" y="5942"/>
                  </a:lnTo>
                  <a:close/>
                  <a:moveTo>
                    <a:pt x="2213" y="1"/>
                  </a:moveTo>
                  <a:cubicBezTo>
                    <a:pt x="2035" y="1"/>
                    <a:pt x="1910" y="143"/>
                    <a:pt x="1910" y="304"/>
                  </a:cubicBezTo>
                  <a:lnTo>
                    <a:pt x="1910" y="2338"/>
                  </a:lnTo>
                  <a:lnTo>
                    <a:pt x="875" y="2338"/>
                  </a:lnTo>
                  <a:cubicBezTo>
                    <a:pt x="357" y="2338"/>
                    <a:pt x="18" y="2731"/>
                    <a:pt x="250" y="3123"/>
                  </a:cubicBezTo>
                  <a:lnTo>
                    <a:pt x="875" y="4140"/>
                  </a:lnTo>
                  <a:cubicBezTo>
                    <a:pt x="625" y="4140"/>
                    <a:pt x="411" y="4336"/>
                    <a:pt x="411" y="4586"/>
                  </a:cubicBezTo>
                  <a:lnTo>
                    <a:pt x="411" y="5032"/>
                  </a:lnTo>
                  <a:cubicBezTo>
                    <a:pt x="411" y="5282"/>
                    <a:pt x="625" y="5478"/>
                    <a:pt x="875" y="5478"/>
                  </a:cubicBezTo>
                  <a:lnTo>
                    <a:pt x="1910" y="5478"/>
                  </a:lnTo>
                  <a:cubicBezTo>
                    <a:pt x="2124" y="5478"/>
                    <a:pt x="2302" y="5318"/>
                    <a:pt x="2338" y="5122"/>
                  </a:cubicBezTo>
                  <a:lnTo>
                    <a:pt x="2338" y="5122"/>
                  </a:lnTo>
                  <a:cubicBezTo>
                    <a:pt x="2320" y="5246"/>
                    <a:pt x="2231" y="5371"/>
                    <a:pt x="2124" y="5425"/>
                  </a:cubicBezTo>
                  <a:cubicBezTo>
                    <a:pt x="2106" y="5443"/>
                    <a:pt x="2070" y="5461"/>
                    <a:pt x="2052" y="5461"/>
                  </a:cubicBezTo>
                  <a:cubicBezTo>
                    <a:pt x="2035" y="5478"/>
                    <a:pt x="2035" y="5478"/>
                    <a:pt x="2017" y="5478"/>
                  </a:cubicBezTo>
                  <a:cubicBezTo>
                    <a:pt x="1981" y="5478"/>
                    <a:pt x="1945" y="5496"/>
                    <a:pt x="1910" y="5496"/>
                  </a:cubicBezTo>
                  <a:lnTo>
                    <a:pt x="875" y="5496"/>
                  </a:lnTo>
                  <a:lnTo>
                    <a:pt x="250" y="6513"/>
                  </a:lnTo>
                  <a:cubicBezTo>
                    <a:pt x="250" y="6531"/>
                    <a:pt x="250" y="6531"/>
                    <a:pt x="250" y="6549"/>
                  </a:cubicBezTo>
                  <a:cubicBezTo>
                    <a:pt x="233" y="6531"/>
                    <a:pt x="215" y="6531"/>
                    <a:pt x="215" y="6513"/>
                  </a:cubicBezTo>
                  <a:lnTo>
                    <a:pt x="215" y="6513"/>
                  </a:lnTo>
                  <a:cubicBezTo>
                    <a:pt x="1" y="6924"/>
                    <a:pt x="340" y="7298"/>
                    <a:pt x="857" y="7298"/>
                  </a:cubicBezTo>
                  <a:lnTo>
                    <a:pt x="1910" y="7298"/>
                  </a:lnTo>
                  <a:lnTo>
                    <a:pt x="1910" y="8851"/>
                  </a:lnTo>
                  <a:lnTo>
                    <a:pt x="1910" y="9315"/>
                  </a:lnTo>
                  <a:lnTo>
                    <a:pt x="1910" y="9332"/>
                  </a:lnTo>
                  <a:cubicBezTo>
                    <a:pt x="1910" y="9511"/>
                    <a:pt x="2035" y="9636"/>
                    <a:pt x="2195" y="9636"/>
                  </a:cubicBezTo>
                  <a:lnTo>
                    <a:pt x="2838" y="9636"/>
                  </a:lnTo>
                  <a:cubicBezTo>
                    <a:pt x="2998" y="9636"/>
                    <a:pt x="3141" y="9493"/>
                    <a:pt x="3141" y="9332"/>
                  </a:cubicBezTo>
                  <a:lnTo>
                    <a:pt x="10099" y="9332"/>
                  </a:lnTo>
                  <a:cubicBezTo>
                    <a:pt x="10278" y="9332"/>
                    <a:pt x="10403" y="9190"/>
                    <a:pt x="10403" y="9011"/>
                  </a:cubicBezTo>
                  <a:lnTo>
                    <a:pt x="10403" y="8547"/>
                  </a:lnTo>
                  <a:lnTo>
                    <a:pt x="10403" y="5371"/>
                  </a:lnTo>
                  <a:lnTo>
                    <a:pt x="10403" y="5353"/>
                  </a:lnTo>
                  <a:lnTo>
                    <a:pt x="10403" y="4907"/>
                  </a:lnTo>
                  <a:lnTo>
                    <a:pt x="10403" y="4265"/>
                  </a:lnTo>
                  <a:lnTo>
                    <a:pt x="10403" y="625"/>
                  </a:lnTo>
                  <a:cubicBezTo>
                    <a:pt x="10403" y="447"/>
                    <a:pt x="10278" y="304"/>
                    <a:pt x="10099" y="304"/>
                  </a:cubicBezTo>
                  <a:lnTo>
                    <a:pt x="3141" y="304"/>
                  </a:lnTo>
                  <a:cubicBezTo>
                    <a:pt x="3141" y="143"/>
                    <a:pt x="2998" y="1"/>
                    <a:pt x="28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8"/>
            <p:cNvSpPr/>
            <p:nvPr/>
          </p:nvSpPr>
          <p:spPr>
            <a:xfrm rot="5400000">
              <a:off x="5868782" y="9998316"/>
              <a:ext cx="621478" cy="581727"/>
            </a:xfrm>
            <a:custGeom>
              <a:rect b="b" l="l" r="r" t="t"/>
              <a:pathLst>
                <a:path extrusionOk="0" h="9922" w="10600">
                  <a:moveTo>
                    <a:pt x="2856" y="304"/>
                  </a:moveTo>
                  <a:cubicBezTo>
                    <a:pt x="2945" y="304"/>
                    <a:pt x="3016" y="376"/>
                    <a:pt x="3016" y="465"/>
                  </a:cubicBezTo>
                  <a:lnTo>
                    <a:pt x="3016" y="3159"/>
                  </a:lnTo>
                  <a:lnTo>
                    <a:pt x="2677" y="3355"/>
                  </a:lnTo>
                  <a:cubicBezTo>
                    <a:pt x="2748" y="3230"/>
                    <a:pt x="2766" y="3123"/>
                    <a:pt x="2766" y="2999"/>
                  </a:cubicBezTo>
                  <a:cubicBezTo>
                    <a:pt x="2766" y="2909"/>
                    <a:pt x="2748" y="2802"/>
                    <a:pt x="2695" y="2713"/>
                  </a:cubicBezTo>
                  <a:cubicBezTo>
                    <a:pt x="2588" y="2517"/>
                    <a:pt x="2356" y="2392"/>
                    <a:pt x="2088" y="2338"/>
                  </a:cubicBezTo>
                  <a:lnTo>
                    <a:pt x="2088" y="465"/>
                  </a:lnTo>
                  <a:cubicBezTo>
                    <a:pt x="2088" y="393"/>
                    <a:pt x="2160" y="304"/>
                    <a:pt x="2249" y="304"/>
                  </a:cubicBezTo>
                  <a:close/>
                  <a:moveTo>
                    <a:pt x="1928" y="2660"/>
                  </a:moveTo>
                  <a:cubicBezTo>
                    <a:pt x="2142" y="2660"/>
                    <a:pt x="2338" y="2749"/>
                    <a:pt x="2409" y="2891"/>
                  </a:cubicBezTo>
                  <a:cubicBezTo>
                    <a:pt x="2463" y="2981"/>
                    <a:pt x="2463" y="3088"/>
                    <a:pt x="2392" y="3195"/>
                  </a:cubicBezTo>
                  <a:lnTo>
                    <a:pt x="1839" y="4140"/>
                  </a:lnTo>
                  <a:lnTo>
                    <a:pt x="964" y="4140"/>
                  </a:lnTo>
                  <a:lnTo>
                    <a:pt x="411" y="3195"/>
                  </a:lnTo>
                  <a:cubicBezTo>
                    <a:pt x="340" y="3088"/>
                    <a:pt x="340" y="2981"/>
                    <a:pt x="393" y="2891"/>
                  </a:cubicBezTo>
                  <a:cubicBezTo>
                    <a:pt x="465" y="2749"/>
                    <a:pt x="661" y="2660"/>
                    <a:pt x="893" y="2660"/>
                  </a:cubicBezTo>
                  <a:close/>
                  <a:moveTo>
                    <a:pt x="6085" y="608"/>
                  </a:moveTo>
                  <a:lnTo>
                    <a:pt x="6085" y="4265"/>
                  </a:lnTo>
                  <a:lnTo>
                    <a:pt x="3926" y="4265"/>
                  </a:lnTo>
                  <a:lnTo>
                    <a:pt x="4765" y="3908"/>
                  </a:lnTo>
                  <a:lnTo>
                    <a:pt x="3908" y="2624"/>
                  </a:lnTo>
                  <a:lnTo>
                    <a:pt x="3302" y="2981"/>
                  </a:lnTo>
                  <a:lnTo>
                    <a:pt x="3302" y="608"/>
                  </a:lnTo>
                  <a:close/>
                  <a:moveTo>
                    <a:pt x="7191" y="608"/>
                  </a:moveTo>
                  <a:lnTo>
                    <a:pt x="7191" y="4265"/>
                  </a:lnTo>
                  <a:lnTo>
                    <a:pt x="6406" y="4265"/>
                  </a:lnTo>
                  <a:lnTo>
                    <a:pt x="6406" y="608"/>
                  </a:lnTo>
                  <a:close/>
                  <a:moveTo>
                    <a:pt x="3819" y="3034"/>
                  </a:moveTo>
                  <a:lnTo>
                    <a:pt x="4301" y="3766"/>
                  </a:lnTo>
                  <a:lnTo>
                    <a:pt x="2481" y="4515"/>
                  </a:lnTo>
                  <a:cubicBezTo>
                    <a:pt x="2427" y="4372"/>
                    <a:pt x="2320" y="4248"/>
                    <a:pt x="2160" y="4176"/>
                  </a:cubicBezTo>
                  <a:lnTo>
                    <a:pt x="2338" y="3891"/>
                  </a:lnTo>
                  <a:lnTo>
                    <a:pt x="3819" y="3034"/>
                  </a:lnTo>
                  <a:close/>
                  <a:moveTo>
                    <a:pt x="2998" y="4640"/>
                  </a:moveTo>
                  <a:lnTo>
                    <a:pt x="2998" y="5282"/>
                  </a:lnTo>
                  <a:lnTo>
                    <a:pt x="2517" y="5086"/>
                  </a:lnTo>
                  <a:lnTo>
                    <a:pt x="2517" y="4836"/>
                  </a:lnTo>
                  <a:lnTo>
                    <a:pt x="2998" y="4640"/>
                  </a:lnTo>
                  <a:close/>
                  <a:moveTo>
                    <a:pt x="10278" y="4569"/>
                  </a:moveTo>
                  <a:lnTo>
                    <a:pt x="10278" y="5354"/>
                  </a:lnTo>
                  <a:lnTo>
                    <a:pt x="3319" y="5354"/>
                  </a:lnTo>
                  <a:lnTo>
                    <a:pt x="3319" y="4569"/>
                  </a:lnTo>
                  <a:close/>
                  <a:moveTo>
                    <a:pt x="1910" y="4444"/>
                  </a:moveTo>
                  <a:cubicBezTo>
                    <a:pt x="2070" y="4444"/>
                    <a:pt x="2213" y="4587"/>
                    <a:pt x="2213" y="4747"/>
                  </a:cubicBezTo>
                  <a:lnTo>
                    <a:pt x="2213" y="5175"/>
                  </a:lnTo>
                  <a:cubicBezTo>
                    <a:pt x="2213" y="5336"/>
                    <a:pt x="2070" y="5479"/>
                    <a:pt x="1910" y="5479"/>
                  </a:cubicBezTo>
                  <a:lnTo>
                    <a:pt x="875" y="5479"/>
                  </a:lnTo>
                  <a:cubicBezTo>
                    <a:pt x="714" y="5479"/>
                    <a:pt x="590" y="5336"/>
                    <a:pt x="590" y="5175"/>
                  </a:cubicBezTo>
                  <a:lnTo>
                    <a:pt x="590" y="4747"/>
                  </a:lnTo>
                  <a:cubicBezTo>
                    <a:pt x="590" y="4587"/>
                    <a:pt x="714" y="4444"/>
                    <a:pt x="875" y="4444"/>
                  </a:cubicBezTo>
                  <a:close/>
                  <a:moveTo>
                    <a:pt x="2481" y="5407"/>
                  </a:moveTo>
                  <a:lnTo>
                    <a:pt x="4301" y="6157"/>
                  </a:lnTo>
                  <a:lnTo>
                    <a:pt x="3819" y="6888"/>
                  </a:lnTo>
                  <a:lnTo>
                    <a:pt x="2338" y="6032"/>
                  </a:lnTo>
                  <a:lnTo>
                    <a:pt x="2160" y="5746"/>
                  </a:lnTo>
                  <a:cubicBezTo>
                    <a:pt x="2320" y="5675"/>
                    <a:pt x="2427" y="5550"/>
                    <a:pt x="2481" y="5407"/>
                  </a:cubicBezTo>
                  <a:close/>
                  <a:moveTo>
                    <a:pt x="1839" y="5782"/>
                  </a:moveTo>
                  <a:lnTo>
                    <a:pt x="2409" y="6728"/>
                  </a:lnTo>
                  <a:cubicBezTo>
                    <a:pt x="2481" y="6835"/>
                    <a:pt x="2481" y="6942"/>
                    <a:pt x="2427" y="7031"/>
                  </a:cubicBezTo>
                  <a:cubicBezTo>
                    <a:pt x="2356" y="7174"/>
                    <a:pt x="2160" y="7263"/>
                    <a:pt x="1928" y="7263"/>
                  </a:cubicBezTo>
                  <a:lnTo>
                    <a:pt x="893" y="7263"/>
                  </a:lnTo>
                  <a:cubicBezTo>
                    <a:pt x="661" y="7263"/>
                    <a:pt x="465" y="7174"/>
                    <a:pt x="393" y="7031"/>
                  </a:cubicBezTo>
                  <a:cubicBezTo>
                    <a:pt x="340" y="6942"/>
                    <a:pt x="340" y="6835"/>
                    <a:pt x="411" y="6728"/>
                  </a:cubicBezTo>
                  <a:lnTo>
                    <a:pt x="982" y="5782"/>
                  </a:lnTo>
                  <a:close/>
                  <a:moveTo>
                    <a:pt x="7191" y="5657"/>
                  </a:moveTo>
                  <a:lnTo>
                    <a:pt x="7191" y="9315"/>
                  </a:lnTo>
                  <a:lnTo>
                    <a:pt x="6406" y="9315"/>
                  </a:lnTo>
                  <a:lnTo>
                    <a:pt x="6406" y="5657"/>
                  </a:lnTo>
                  <a:close/>
                  <a:moveTo>
                    <a:pt x="10278" y="5657"/>
                  </a:moveTo>
                  <a:lnTo>
                    <a:pt x="10278" y="9154"/>
                  </a:lnTo>
                  <a:cubicBezTo>
                    <a:pt x="10278" y="9243"/>
                    <a:pt x="10207" y="9315"/>
                    <a:pt x="10135" y="9315"/>
                  </a:cubicBezTo>
                  <a:lnTo>
                    <a:pt x="7495" y="9315"/>
                  </a:lnTo>
                  <a:lnTo>
                    <a:pt x="7495" y="5657"/>
                  </a:lnTo>
                  <a:close/>
                  <a:moveTo>
                    <a:pt x="6085" y="5657"/>
                  </a:moveTo>
                  <a:lnTo>
                    <a:pt x="6085" y="9315"/>
                  </a:lnTo>
                  <a:lnTo>
                    <a:pt x="3302" y="9315"/>
                  </a:lnTo>
                  <a:lnTo>
                    <a:pt x="3302" y="8690"/>
                  </a:lnTo>
                  <a:lnTo>
                    <a:pt x="3016" y="8690"/>
                  </a:lnTo>
                  <a:lnTo>
                    <a:pt x="3016" y="9458"/>
                  </a:lnTo>
                  <a:cubicBezTo>
                    <a:pt x="3016" y="9547"/>
                    <a:pt x="2945" y="9618"/>
                    <a:pt x="2856" y="9618"/>
                  </a:cubicBezTo>
                  <a:lnTo>
                    <a:pt x="2249" y="9618"/>
                  </a:lnTo>
                  <a:cubicBezTo>
                    <a:pt x="2160" y="9618"/>
                    <a:pt x="2088" y="9547"/>
                    <a:pt x="2088" y="9475"/>
                  </a:cubicBezTo>
                  <a:lnTo>
                    <a:pt x="2088" y="7584"/>
                  </a:lnTo>
                  <a:cubicBezTo>
                    <a:pt x="2356" y="7531"/>
                    <a:pt x="2588" y="7406"/>
                    <a:pt x="2695" y="7209"/>
                  </a:cubicBezTo>
                  <a:cubicBezTo>
                    <a:pt x="2748" y="7120"/>
                    <a:pt x="2766" y="7013"/>
                    <a:pt x="2766" y="6924"/>
                  </a:cubicBezTo>
                  <a:cubicBezTo>
                    <a:pt x="2766" y="6799"/>
                    <a:pt x="2748" y="6692"/>
                    <a:pt x="2677" y="6567"/>
                  </a:cubicBezTo>
                  <a:lnTo>
                    <a:pt x="2677" y="6567"/>
                  </a:lnTo>
                  <a:lnTo>
                    <a:pt x="3016" y="6763"/>
                  </a:lnTo>
                  <a:lnTo>
                    <a:pt x="3016" y="8387"/>
                  </a:lnTo>
                  <a:lnTo>
                    <a:pt x="3302" y="8387"/>
                  </a:lnTo>
                  <a:lnTo>
                    <a:pt x="3302" y="6942"/>
                  </a:lnTo>
                  <a:lnTo>
                    <a:pt x="3908" y="7299"/>
                  </a:lnTo>
                  <a:lnTo>
                    <a:pt x="4765" y="6014"/>
                  </a:lnTo>
                  <a:lnTo>
                    <a:pt x="3926" y="5657"/>
                  </a:lnTo>
                  <a:close/>
                  <a:moveTo>
                    <a:pt x="2213" y="1"/>
                  </a:moveTo>
                  <a:cubicBezTo>
                    <a:pt x="1963" y="1"/>
                    <a:pt x="1749" y="215"/>
                    <a:pt x="1749" y="465"/>
                  </a:cubicBezTo>
                  <a:lnTo>
                    <a:pt x="1749" y="2320"/>
                  </a:lnTo>
                  <a:lnTo>
                    <a:pt x="875" y="2320"/>
                  </a:lnTo>
                  <a:cubicBezTo>
                    <a:pt x="536" y="2320"/>
                    <a:pt x="251" y="2481"/>
                    <a:pt x="108" y="2713"/>
                  </a:cubicBezTo>
                  <a:cubicBezTo>
                    <a:pt x="1" y="2909"/>
                    <a:pt x="19" y="3123"/>
                    <a:pt x="126" y="3338"/>
                  </a:cubicBezTo>
                  <a:lnTo>
                    <a:pt x="625" y="4176"/>
                  </a:lnTo>
                  <a:cubicBezTo>
                    <a:pt x="429" y="4265"/>
                    <a:pt x="268" y="4479"/>
                    <a:pt x="268" y="4729"/>
                  </a:cubicBezTo>
                  <a:lnTo>
                    <a:pt x="268" y="5175"/>
                  </a:lnTo>
                  <a:cubicBezTo>
                    <a:pt x="268" y="5425"/>
                    <a:pt x="429" y="5639"/>
                    <a:pt x="625" y="5728"/>
                  </a:cubicBezTo>
                  <a:lnTo>
                    <a:pt x="126" y="6567"/>
                  </a:lnTo>
                  <a:cubicBezTo>
                    <a:pt x="19" y="6763"/>
                    <a:pt x="1" y="6995"/>
                    <a:pt x="108" y="7192"/>
                  </a:cubicBezTo>
                  <a:cubicBezTo>
                    <a:pt x="251" y="7423"/>
                    <a:pt x="536" y="7584"/>
                    <a:pt x="875" y="7584"/>
                  </a:cubicBezTo>
                  <a:lnTo>
                    <a:pt x="1749" y="7584"/>
                  </a:lnTo>
                  <a:lnTo>
                    <a:pt x="1749" y="9475"/>
                  </a:lnTo>
                  <a:cubicBezTo>
                    <a:pt x="1749" y="9725"/>
                    <a:pt x="1963" y="9921"/>
                    <a:pt x="2213" y="9921"/>
                  </a:cubicBezTo>
                  <a:lnTo>
                    <a:pt x="2838" y="9921"/>
                  </a:lnTo>
                  <a:cubicBezTo>
                    <a:pt x="3034" y="9921"/>
                    <a:pt x="3212" y="9797"/>
                    <a:pt x="3266" y="9618"/>
                  </a:cubicBezTo>
                  <a:lnTo>
                    <a:pt x="10135" y="9618"/>
                  </a:lnTo>
                  <a:cubicBezTo>
                    <a:pt x="10385" y="9618"/>
                    <a:pt x="10599" y="9404"/>
                    <a:pt x="10599" y="9154"/>
                  </a:cubicBezTo>
                  <a:lnTo>
                    <a:pt x="10599" y="2303"/>
                  </a:lnTo>
                  <a:lnTo>
                    <a:pt x="10278" y="2303"/>
                  </a:lnTo>
                  <a:lnTo>
                    <a:pt x="10278" y="4265"/>
                  </a:lnTo>
                  <a:lnTo>
                    <a:pt x="7495" y="4265"/>
                  </a:lnTo>
                  <a:lnTo>
                    <a:pt x="7495" y="608"/>
                  </a:lnTo>
                  <a:lnTo>
                    <a:pt x="10135" y="608"/>
                  </a:lnTo>
                  <a:cubicBezTo>
                    <a:pt x="10207" y="608"/>
                    <a:pt x="10278" y="679"/>
                    <a:pt x="10278" y="768"/>
                  </a:cubicBezTo>
                  <a:lnTo>
                    <a:pt x="10278" y="1393"/>
                  </a:lnTo>
                  <a:lnTo>
                    <a:pt x="10599" y="1393"/>
                  </a:lnTo>
                  <a:lnTo>
                    <a:pt x="10599" y="768"/>
                  </a:lnTo>
                  <a:cubicBezTo>
                    <a:pt x="10599" y="518"/>
                    <a:pt x="10385" y="304"/>
                    <a:pt x="10135" y="304"/>
                  </a:cubicBezTo>
                  <a:lnTo>
                    <a:pt x="3284" y="304"/>
                  </a:lnTo>
                  <a:cubicBezTo>
                    <a:pt x="3212" y="126"/>
                    <a:pt x="3034" y="1"/>
                    <a:pt x="2838"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8"/>
            <p:cNvSpPr/>
            <p:nvPr/>
          </p:nvSpPr>
          <p:spPr>
            <a:xfrm rot="5400000">
              <a:off x="6353125" y="10581040"/>
              <a:ext cx="18879" cy="18879"/>
            </a:xfrm>
            <a:custGeom>
              <a:rect b="b" l="l" r="r" t="t"/>
              <a:pathLst>
                <a:path extrusionOk="0" h="322" w="322">
                  <a:moveTo>
                    <a:pt x="0" y="0"/>
                  </a:moveTo>
                  <a:lnTo>
                    <a:pt x="0" y="321"/>
                  </a:lnTo>
                  <a:lnTo>
                    <a:pt x="321" y="321"/>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68"/>
          <p:cNvGrpSpPr/>
          <p:nvPr/>
        </p:nvGrpSpPr>
        <p:grpSpPr>
          <a:xfrm>
            <a:off x="5360953" y="9616789"/>
            <a:ext cx="526516" cy="607936"/>
            <a:chOff x="5904371" y="8624791"/>
            <a:chExt cx="534588" cy="617257"/>
          </a:xfrm>
        </p:grpSpPr>
        <p:sp>
          <p:nvSpPr>
            <p:cNvPr id="4819" name="Google Shape;4819;p68"/>
            <p:cNvSpPr/>
            <p:nvPr/>
          </p:nvSpPr>
          <p:spPr>
            <a:xfrm rot="5400000">
              <a:off x="5927881" y="8655689"/>
              <a:ext cx="101547" cy="106707"/>
            </a:xfrm>
            <a:custGeom>
              <a:rect b="b" l="l" r="r" t="t"/>
              <a:pathLst>
                <a:path extrusionOk="0" h="1820" w="1732">
                  <a:moveTo>
                    <a:pt x="660" y="0"/>
                  </a:moveTo>
                  <a:lnTo>
                    <a:pt x="589" y="642"/>
                  </a:lnTo>
                  <a:lnTo>
                    <a:pt x="0" y="910"/>
                  </a:lnTo>
                  <a:lnTo>
                    <a:pt x="589" y="1195"/>
                  </a:lnTo>
                  <a:lnTo>
                    <a:pt x="660" y="1820"/>
                  </a:lnTo>
                  <a:lnTo>
                    <a:pt x="1107" y="1356"/>
                  </a:lnTo>
                  <a:lnTo>
                    <a:pt x="1731" y="1481"/>
                  </a:lnTo>
                  <a:lnTo>
                    <a:pt x="1428" y="910"/>
                  </a:lnTo>
                  <a:lnTo>
                    <a:pt x="1731" y="357"/>
                  </a:lnTo>
                  <a:lnTo>
                    <a:pt x="1107" y="482"/>
                  </a:lnTo>
                  <a:lnTo>
                    <a:pt x="6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8"/>
            <p:cNvSpPr/>
            <p:nvPr/>
          </p:nvSpPr>
          <p:spPr>
            <a:xfrm rot="5400000">
              <a:off x="6313872" y="8918205"/>
              <a:ext cx="101547" cy="106765"/>
            </a:xfrm>
            <a:custGeom>
              <a:rect b="b" l="l" r="r" t="t"/>
              <a:pathLst>
                <a:path extrusionOk="0" h="1821" w="1732">
                  <a:moveTo>
                    <a:pt x="661" y="0"/>
                  </a:moveTo>
                  <a:lnTo>
                    <a:pt x="590" y="625"/>
                  </a:lnTo>
                  <a:lnTo>
                    <a:pt x="1" y="910"/>
                  </a:lnTo>
                  <a:lnTo>
                    <a:pt x="590" y="1178"/>
                  </a:lnTo>
                  <a:lnTo>
                    <a:pt x="661" y="1820"/>
                  </a:lnTo>
                  <a:lnTo>
                    <a:pt x="1107" y="1338"/>
                  </a:lnTo>
                  <a:lnTo>
                    <a:pt x="1732" y="1463"/>
                  </a:lnTo>
                  <a:lnTo>
                    <a:pt x="1732" y="1463"/>
                  </a:lnTo>
                  <a:lnTo>
                    <a:pt x="1428" y="910"/>
                  </a:lnTo>
                  <a:lnTo>
                    <a:pt x="1732" y="339"/>
                  </a:lnTo>
                  <a:lnTo>
                    <a:pt x="1732" y="339"/>
                  </a:lnTo>
                  <a:lnTo>
                    <a:pt x="1107" y="464"/>
                  </a:lnTo>
                  <a:lnTo>
                    <a:pt x="66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8"/>
            <p:cNvSpPr/>
            <p:nvPr/>
          </p:nvSpPr>
          <p:spPr>
            <a:xfrm rot="5400000">
              <a:off x="5893377" y="8815720"/>
              <a:ext cx="600488" cy="235399"/>
            </a:xfrm>
            <a:custGeom>
              <a:rect b="b" l="l" r="r" t="t"/>
              <a:pathLst>
                <a:path extrusionOk="0" h="4015" w="10242">
                  <a:moveTo>
                    <a:pt x="1856" y="0"/>
                  </a:moveTo>
                  <a:lnTo>
                    <a:pt x="1856" y="303"/>
                  </a:lnTo>
                  <a:lnTo>
                    <a:pt x="1231" y="303"/>
                  </a:lnTo>
                  <a:cubicBezTo>
                    <a:pt x="553" y="303"/>
                    <a:pt x="0" y="856"/>
                    <a:pt x="0" y="1535"/>
                  </a:cubicBezTo>
                  <a:lnTo>
                    <a:pt x="0" y="1963"/>
                  </a:lnTo>
                  <a:lnTo>
                    <a:pt x="0" y="2462"/>
                  </a:lnTo>
                  <a:cubicBezTo>
                    <a:pt x="0" y="3140"/>
                    <a:pt x="553" y="3693"/>
                    <a:pt x="1231" y="3693"/>
                  </a:cubicBezTo>
                  <a:lnTo>
                    <a:pt x="1856" y="3693"/>
                  </a:lnTo>
                  <a:lnTo>
                    <a:pt x="1856" y="4015"/>
                  </a:lnTo>
                  <a:lnTo>
                    <a:pt x="2462" y="4015"/>
                  </a:lnTo>
                  <a:lnTo>
                    <a:pt x="2462" y="3693"/>
                  </a:lnTo>
                  <a:lnTo>
                    <a:pt x="3087" y="3693"/>
                  </a:lnTo>
                  <a:cubicBezTo>
                    <a:pt x="3586" y="3693"/>
                    <a:pt x="4015" y="3247"/>
                    <a:pt x="4015" y="2926"/>
                  </a:cubicBezTo>
                  <a:lnTo>
                    <a:pt x="4621" y="2908"/>
                  </a:lnTo>
                  <a:lnTo>
                    <a:pt x="9475" y="2783"/>
                  </a:lnTo>
                  <a:lnTo>
                    <a:pt x="9475" y="2766"/>
                  </a:lnTo>
                  <a:cubicBezTo>
                    <a:pt x="9903" y="2766"/>
                    <a:pt x="10242" y="2427"/>
                    <a:pt x="10242" y="1998"/>
                  </a:cubicBezTo>
                  <a:cubicBezTo>
                    <a:pt x="10242" y="1963"/>
                    <a:pt x="10242" y="1909"/>
                    <a:pt x="10224" y="1856"/>
                  </a:cubicBezTo>
                  <a:cubicBezTo>
                    <a:pt x="10224" y="1856"/>
                    <a:pt x="10224" y="1838"/>
                    <a:pt x="10224" y="1820"/>
                  </a:cubicBezTo>
                  <a:cubicBezTo>
                    <a:pt x="10206" y="1802"/>
                    <a:pt x="10206" y="1784"/>
                    <a:pt x="10206" y="1766"/>
                  </a:cubicBezTo>
                  <a:cubicBezTo>
                    <a:pt x="10206" y="1766"/>
                    <a:pt x="10206" y="1766"/>
                    <a:pt x="10206" y="1784"/>
                  </a:cubicBezTo>
                  <a:cubicBezTo>
                    <a:pt x="10099" y="1463"/>
                    <a:pt x="9814" y="1231"/>
                    <a:pt x="9475" y="1231"/>
                  </a:cubicBezTo>
                  <a:lnTo>
                    <a:pt x="4621" y="1088"/>
                  </a:lnTo>
                  <a:lnTo>
                    <a:pt x="4015" y="1071"/>
                  </a:lnTo>
                  <a:cubicBezTo>
                    <a:pt x="4015" y="767"/>
                    <a:pt x="3586" y="303"/>
                    <a:pt x="3087" y="303"/>
                  </a:cubicBezTo>
                  <a:lnTo>
                    <a:pt x="2462" y="303"/>
                  </a:lnTo>
                  <a:lnTo>
                    <a:pt x="246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8"/>
            <p:cNvSpPr/>
            <p:nvPr/>
          </p:nvSpPr>
          <p:spPr>
            <a:xfrm rot="5400000">
              <a:off x="5884466" y="8806808"/>
              <a:ext cx="617257" cy="253223"/>
            </a:xfrm>
            <a:custGeom>
              <a:rect b="b" l="l" r="r" t="t"/>
              <a:pathLst>
                <a:path extrusionOk="0" h="4319" w="10528">
                  <a:moveTo>
                    <a:pt x="9760" y="1553"/>
                  </a:moveTo>
                  <a:cubicBezTo>
                    <a:pt x="10028" y="1624"/>
                    <a:pt x="10224" y="1856"/>
                    <a:pt x="10224" y="2141"/>
                  </a:cubicBezTo>
                  <a:cubicBezTo>
                    <a:pt x="10224" y="2427"/>
                    <a:pt x="10028" y="2659"/>
                    <a:pt x="9760" y="2748"/>
                  </a:cubicBezTo>
                  <a:lnTo>
                    <a:pt x="9760" y="1553"/>
                  </a:lnTo>
                  <a:close/>
                  <a:moveTo>
                    <a:pt x="4318" y="1374"/>
                  </a:moveTo>
                  <a:lnTo>
                    <a:pt x="4622" y="1392"/>
                  </a:lnTo>
                  <a:lnTo>
                    <a:pt x="4622" y="2909"/>
                  </a:lnTo>
                  <a:lnTo>
                    <a:pt x="4318" y="2909"/>
                  </a:lnTo>
                  <a:lnTo>
                    <a:pt x="4318" y="1374"/>
                  </a:lnTo>
                  <a:close/>
                  <a:moveTo>
                    <a:pt x="3230" y="607"/>
                  </a:moveTo>
                  <a:cubicBezTo>
                    <a:pt x="3676" y="607"/>
                    <a:pt x="4015" y="1017"/>
                    <a:pt x="4015" y="1231"/>
                  </a:cubicBezTo>
                  <a:lnTo>
                    <a:pt x="4015" y="3087"/>
                  </a:lnTo>
                  <a:cubicBezTo>
                    <a:pt x="4015" y="3301"/>
                    <a:pt x="3676" y="3694"/>
                    <a:pt x="3230" y="3694"/>
                  </a:cubicBezTo>
                  <a:lnTo>
                    <a:pt x="2766" y="3694"/>
                  </a:lnTo>
                  <a:lnTo>
                    <a:pt x="2766" y="607"/>
                  </a:lnTo>
                  <a:close/>
                  <a:moveTo>
                    <a:pt x="2463" y="304"/>
                  </a:moveTo>
                  <a:lnTo>
                    <a:pt x="2463" y="4015"/>
                  </a:lnTo>
                  <a:lnTo>
                    <a:pt x="2159" y="4015"/>
                  </a:lnTo>
                  <a:lnTo>
                    <a:pt x="2159" y="304"/>
                  </a:lnTo>
                  <a:close/>
                  <a:moveTo>
                    <a:pt x="1838" y="0"/>
                  </a:moveTo>
                  <a:lnTo>
                    <a:pt x="1838" y="304"/>
                  </a:lnTo>
                  <a:lnTo>
                    <a:pt x="1392" y="304"/>
                  </a:lnTo>
                  <a:cubicBezTo>
                    <a:pt x="607" y="304"/>
                    <a:pt x="0" y="928"/>
                    <a:pt x="0" y="1695"/>
                  </a:cubicBezTo>
                  <a:lnTo>
                    <a:pt x="0" y="2623"/>
                  </a:lnTo>
                  <a:cubicBezTo>
                    <a:pt x="0" y="2891"/>
                    <a:pt x="72" y="3176"/>
                    <a:pt x="232" y="3408"/>
                  </a:cubicBezTo>
                  <a:lnTo>
                    <a:pt x="482" y="3230"/>
                  </a:lnTo>
                  <a:cubicBezTo>
                    <a:pt x="375" y="3051"/>
                    <a:pt x="304" y="2837"/>
                    <a:pt x="304" y="2623"/>
                  </a:cubicBezTo>
                  <a:lnTo>
                    <a:pt x="304" y="1695"/>
                  </a:lnTo>
                  <a:cubicBezTo>
                    <a:pt x="304" y="1089"/>
                    <a:pt x="785" y="607"/>
                    <a:pt x="1392" y="607"/>
                  </a:cubicBezTo>
                  <a:lnTo>
                    <a:pt x="1838" y="607"/>
                  </a:lnTo>
                  <a:lnTo>
                    <a:pt x="1838" y="3694"/>
                  </a:lnTo>
                  <a:lnTo>
                    <a:pt x="1392" y="3694"/>
                  </a:lnTo>
                  <a:cubicBezTo>
                    <a:pt x="1124" y="3694"/>
                    <a:pt x="875" y="3605"/>
                    <a:pt x="678" y="3426"/>
                  </a:cubicBezTo>
                  <a:lnTo>
                    <a:pt x="464" y="3658"/>
                  </a:lnTo>
                  <a:cubicBezTo>
                    <a:pt x="714" y="3890"/>
                    <a:pt x="1053" y="4015"/>
                    <a:pt x="1392" y="4015"/>
                  </a:cubicBezTo>
                  <a:lnTo>
                    <a:pt x="1838" y="4015"/>
                  </a:lnTo>
                  <a:lnTo>
                    <a:pt x="1838" y="4318"/>
                  </a:lnTo>
                  <a:lnTo>
                    <a:pt x="2766" y="4318"/>
                  </a:lnTo>
                  <a:lnTo>
                    <a:pt x="2766" y="4015"/>
                  </a:lnTo>
                  <a:lnTo>
                    <a:pt x="3212" y="4015"/>
                  </a:lnTo>
                  <a:cubicBezTo>
                    <a:pt x="3729" y="4015"/>
                    <a:pt x="4175" y="3605"/>
                    <a:pt x="4283" y="3230"/>
                  </a:cubicBezTo>
                  <a:lnTo>
                    <a:pt x="9600" y="3087"/>
                  </a:lnTo>
                  <a:cubicBezTo>
                    <a:pt x="10117" y="3069"/>
                    <a:pt x="10527" y="2659"/>
                    <a:pt x="10527" y="2159"/>
                  </a:cubicBezTo>
                  <a:cubicBezTo>
                    <a:pt x="10527" y="1642"/>
                    <a:pt x="10117" y="1249"/>
                    <a:pt x="9600" y="1231"/>
                  </a:cubicBezTo>
                  <a:lnTo>
                    <a:pt x="8904" y="1214"/>
                  </a:lnTo>
                  <a:lnTo>
                    <a:pt x="8904" y="1517"/>
                  </a:lnTo>
                  <a:lnTo>
                    <a:pt x="9439" y="1535"/>
                  </a:lnTo>
                  <a:lnTo>
                    <a:pt x="9439" y="2784"/>
                  </a:lnTo>
                  <a:lnTo>
                    <a:pt x="4907" y="2909"/>
                  </a:lnTo>
                  <a:lnTo>
                    <a:pt x="4907" y="1410"/>
                  </a:lnTo>
                  <a:lnTo>
                    <a:pt x="7976" y="1499"/>
                  </a:lnTo>
                  <a:lnTo>
                    <a:pt x="7976" y="1178"/>
                  </a:lnTo>
                  <a:lnTo>
                    <a:pt x="4283" y="1071"/>
                  </a:lnTo>
                  <a:cubicBezTo>
                    <a:pt x="4175" y="696"/>
                    <a:pt x="3729" y="304"/>
                    <a:pt x="3212" y="304"/>
                  </a:cubicBezTo>
                  <a:lnTo>
                    <a:pt x="2766" y="304"/>
                  </a:lnTo>
                  <a:lnTo>
                    <a:pt x="276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8"/>
            <p:cNvSpPr/>
            <p:nvPr/>
          </p:nvSpPr>
          <p:spPr>
            <a:xfrm rot="5400000">
              <a:off x="6231790" y="9110159"/>
              <a:ext cx="18879" cy="18937"/>
            </a:xfrm>
            <a:custGeom>
              <a:rect b="b" l="l" r="r" t="t"/>
              <a:pathLst>
                <a:path extrusionOk="0" h="323" w="322">
                  <a:moveTo>
                    <a:pt x="18" y="1"/>
                  </a:moveTo>
                  <a:lnTo>
                    <a:pt x="0" y="304"/>
                  </a:lnTo>
                  <a:lnTo>
                    <a:pt x="321" y="322"/>
                  </a:lnTo>
                  <a:lnTo>
                    <a:pt x="321" y="19"/>
                  </a:lnTo>
                  <a:lnTo>
                    <a:pt x="1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8"/>
            <p:cNvSpPr/>
            <p:nvPr/>
          </p:nvSpPr>
          <p:spPr>
            <a:xfrm rot="5400000">
              <a:off x="6184739" y="9004538"/>
              <a:ext cx="18879" cy="18879"/>
            </a:xfrm>
            <a:custGeom>
              <a:rect b="b" l="l" r="r" t="t"/>
              <a:pathLst>
                <a:path extrusionOk="0" h="322" w="322">
                  <a:moveTo>
                    <a:pt x="0" y="1"/>
                  </a:moveTo>
                  <a:lnTo>
                    <a:pt x="0" y="322"/>
                  </a:lnTo>
                  <a:lnTo>
                    <a:pt x="321" y="322"/>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8"/>
            <p:cNvSpPr/>
            <p:nvPr/>
          </p:nvSpPr>
          <p:spPr>
            <a:xfrm rot="5400000">
              <a:off x="6185267" y="8968421"/>
              <a:ext cx="17824" cy="18879"/>
            </a:xfrm>
            <a:custGeom>
              <a:rect b="b" l="l" r="r" t="t"/>
              <a:pathLst>
                <a:path extrusionOk="0" h="322" w="304">
                  <a:moveTo>
                    <a:pt x="1" y="1"/>
                  </a:moveTo>
                  <a:lnTo>
                    <a:pt x="1" y="322"/>
                  </a:lnTo>
                  <a:lnTo>
                    <a:pt x="304" y="322"/>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8"/>
            <p:cNvSpPr/>
            <p:nvPr/>
          </p:nvSpPr>
          <p:spPr>
            <a:xfrm rot="5400000">
              <a:off x="6184710" y="8786932"/>
              <a:ext cx="17882" cy="72232"/>
            </a:xfrm>
            <a:custGeom>
              <a:rect b="b" l="l" r="r" t="t"/>
              <a:pathLst>
                <a:path extrusionOk="0" h="1232" w="305">
                  <a:moveTo>
                    <a:pt x="1" y="1"/>
                  </a:moveTo>
                  <a:lnTo>
                    <a:pt x="1" y="1232"/>
                  </a:lnTo>
                  <a:lnTo>
                    <a:pt x="304" y="1232"/>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8"/>
            <p:cNvSpPr/>
            <p:nvPr/>
          </p:nvSpPr>
          <p:spPr>
            <a:xfrm rot="5400000">
              <a:off x="6295052" y="8896219"/>
              <a:ext cx="140243" cy="147572"/>
            </a:xfrm>
            <a:custGeom>
              <a:rect b="b" l="l" r="r" t="t"/>
              <a:pathLst>
                <a:path extrusionOk="0" h="2517" w="2392">
                  <a:moveTo>
                    <a:pt x="1143" y="696"/>
                  </a:moveTo>
                  <a:lnTo>
                    <a:pt x="1411" y="982"/>
                  </a:lnTo>
                  <a:lnTo>
                    <a:pt x="1803" y="910"/>
                  </a:lnTo>
                  <a:lnTo>
                    <a:pt x="1607" y="1267"/>
                  </a:lnTo>
                  <a:lnTo>
                    <a:pt x="1803" y="1606"/>
                  </a:lnTo>
                  <a:lnTo>
                    <a:pt x="1411" y="1535"/>
                  </a:lnTo>
                  <a:lnTo>
                    <a:pt x="1143" y="1820"/>
                  </a:lnTo>
                  <a:lnTo>
                    <a:pt x="1089" y="1428"/>
                  </a:lnTo>
                  <a:lnTo>
                    <a:pt x="732" y="1267"/>
                  </a:lnTo>
                  <a:lnTo>
                    <a:pt x="1089" y="1089"/>
                  </a:lnTo>
                  <a:lnTo>
                    <a:pt x="1143" y="696"/>
                  </a:lnTo>
                  <a:close/>
                  <a:moveTo>
                    <a:pt x="911" y="0"/>
                  </a:moveTo>
                  <a:lnTo>
                    <a:pt x="804" y="892"/>
                  </a:lnTo>
                  <a:lnTo>
                    <a:pt x="1" y="1267"/>
                  </a:lnTo>
                  <a:lnTo>
                    <a:pt x="804" y="1642"/>
                  </a:lnTo>
                  <a:lnTo>
                    <a:pt x="911" y="2516"/>
                  </a:lnTo>
                  <a:lnTo>
                    <a:pt x="1518" y="1874"/>
                  </a:lnTo>
                  <a:lnTo>
                    <a:pt x="2392" y="2034"/>
                  </a:lnTo>
                  <a:lnTo>
                    <a:pt x="1964" y="1267"/>
                  </a:lnTo>
                  <a:lnTo>
                    <a:pt x="2392" y="482"/>
                  </a:lnTo>
                  <a:lnTo>
                    <a:pt x="2392" y="482"/>
                  </a:lnTo>
                  <a:lnTo>
                    <a:pt x="1518" y="660"/>
                  </a:lnTo>
                  <a:lnTo>
                    <a:pt x="91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8"/>
            <p:cNvSpPr/>
            <p:nvPr/>
          </p:nvSpPr>
          <p:spPr>
            <a:xfrm rot="5400000">
              <a:off x="5908006" y="8633703"/>
              <a:ext cx="140243" cy="147513"/>
            </a:xfrm>
            <a:custGeom>
              <a:rect b="b" l="l" r="r" t="t"/>
              <a:pathLst>
                <a:path extrusionOk="0" h="2516" w="2392">
                  <a:moveTo>
                    <a:pt x="1142" y="696"/>
                  </a:moveTo>
                  <a:lnTo>
                    <a:pt x="1410" y="981"/>
                  </a:lnTo>
                  <a:lnTo>
                    <a:pt x="1803" y="910"/>
                  </a:lnTo>
                  <a:lnTo>
                    <a:pt x="1606" y="1249"/>
                  </a:lnTo>
                  <a:lnTo>
                    <a:pt x="1803" y="1606"/>
                  </a:lnTo>
                  <a:lnTo>
                    <a:pt x="1410" y="1534"/>
                  </a:lnTo>
                  <a:lnTo>
                    <a:pt x="1142" y="1820"/>
                  </a:lnTo>
                  <a:lnTo>
                    <a:pt x="1089" y="1427"/>
                  </a:lnTo>
                  <a:lnTo>
                    <a:pt x="732" y="1249"/>
                  </a:lnTo>
                  <a:lnTo>
                    <a:pt x="1089" y="1088"/>
                  </a:lnTo>
                  <a:lnTo>
                    <a:pt x="1142" y="696"/>
                  </a:lnTo>
                  <a:close/>
                  <a:moveTo>
                    <a:pt x="910" y="0"/>
                  </a:moveTo>
                  <a:lnTo>
                    <a:pt x="803" y="874"/>
                  </a:lnTo>
                  <a:lnTo>
                    <a:pt x="0" y="1249"/>
                  </a:lnTo>
                  <a:lnTo>
                    <a:pt x="803" y="1624"/>
                  </a:lnTo>
                  <a:lnTo>
                    <a:pt x="910" y="2516"/>
                  </a:lnTo>
                  <a:lnTo>
                    <a:pt x="1517" y="1856"/>
                  </a:lnTo>
                  <a:lnTo>
                    <a:pt x="2391" y="2034"/>
                  </a:lnTo>
                  <a:lnTo>
                    <a:pt x="1963" y="1249"/>
                  </a:lnTo>
                  <a:lnTo>
                    <a:pt x="2391" y="482"/>
                  </a:lnTo>
                  <a:lnTo>
                    <a:pt x="2391" y="482"/>
                  </a:lnTo>
                  <a:lnTo>
                    <a:pt x="1517" y="642"/>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9" name="Google Shape;4829;p68"/>
          <p:cNvGrpSpPr/>
          <p:nvPr/>
        </p:nvGrpSpPr>
        <p:grpSpPr>
          <a:xfrm>
            <a:off x="5462930" y="8280461"/>
            <a:ext cx="339019" cy="608975"/>
            <a:chOff x="6007911" y="7267976"/>
            <a:chExt cx="344217" cy="618312"/>
          </a:xfrm>
        </p:grpSpPr>
        <p:sp>
          <p:nvSpPr>
            <p:cNvPr id="4830" name="Google Shape;4830;p68"/>
            <p:cNvSpPr/>
            <p:nvPr/>
          </p:nvSpPr>
          <p:spPr>
            <a:xfrm rot="5400000">
              <a:off x="6025178" y="7285008"/>
              <a:ext cx="307573" cy="290277"/>
            </a:xfrm>
            <a:custGeom>
              <a:rect b="b" l="l" r="r" t="t"/>
              <a:pathLst>
                <a:path extrusionOk="0" h="4951" w="5246">
                  <a:moveTo>
                    <a:pt x="3292" y="0"/>
                  </a:moveTo>
                  <a:cubicBezTo>
                    <a:pt x="3034" y="0"/>
                    <a:pt x="2819" y="203"/>
                    <a:pt x="2819" y="468"/>
                  </a:cubicBezTo>
                  <a:lnTo>
                    <a:pt x="0" y="468"/>
                  </a:lnTo>
                  <a:lnTo>
                    <a:pt x="0" y="2466"/>
                  </a:lnTo>
                  <a:lnTo>
                    <a:pt x="0" y="2484"/>
                  </a:lnTo>
                  <a:lnTo>
                    <a:pt x="0" y="4019"/>
                  </a:lnTo>
                  <a:lnTo>
                    <a:pt x="0" y="4482"/>
                  </a:lnTo>
                  <a:lnTo>
                    <a:pt x="2819" y="4482"/>
                  </a:lnTo>
                  <a:cubicBezTo>
                    <a:pt x="2819" y="4747"/>
                    <a:pt x="3034" y="4950"/>
                    <a:pt x="3292" y="4950"/>
                  </a:cubicBezTo>
                  <a:cubicBezTo>
                    <a:pt x="3313" y="4950"/>
                    <a:pt x="3334" y="4949"/>
                    <a:pt x="3355" y="4946"/>
                  </a:cubicBezTo>
                  <a:cubicBezTo>
                    <a:pt x="3569" y="4911"/>
                    <a:pt x="3747" y="4714"/>
                    <a:pt x="3747" y="4482"/>
                  </a:cubicBezTo>
                  <a:lnTo>
                    <a:pt x="3747" y="4179"/>
                  </a:lnTo>
                  <a:lnTo>
                    <a:pt x="5246" y="4179"/>
                  </a:lnTo>
                  <a:cubicBezTo>
                    <a:pt x="4889" y="3697"/>
                    <a:pt x="4675" y="3109"/>
                    <a:pt x="4675" y="2484"/>
                  </a:cubicBezTo>
                  <a:cubicBezTo>
                    <a:pt x="4675" y="1842"/>
                    <a:pt x="4889" y="1253"/>
                    <a:pt x="5246" y="771"/>
                  </a:cubicBezTo>
                  <a:lnTo>
                    <a:pt x="3747" y="771"/>
                  </a:lnTo>
                  <a:lnTo>
                    <a:pt x="3747" y="486"/>
                  </a:lnTo>
                  <a:cubicBezTo>
                    <a:pt x="3747" y="254"/>
                    <a:pt x="3569" y="40"/>
                    <a:pt x="3355" y="4"/>
                  </a:cubicBezTo>
                  <a:cubicBezTo>
                    <a:pt x="3334" y="1"/>
                    <a:pt x="3313" y="0"/>
                    <a:pt x="32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8"/>
            <p:cNvSpPr/>
            <p:nvPr/>
          </p:nvSpPr>
          <p:spPr>
            <a:xfrm rot="5400000">
              <a:off x="6015768" y="7550924"/>
              <a:ext cx="326452" cy="325396"/>
            </a:xfrm>
            <a:custGeom>
              <a:rect b="b" l="l" r="r" t="t"/>
              <a:pathLst>
                <a:path extrusionOk="0" h="5550" w="5568">
                  <a:moveTo>
                    <a:pt x="2784" y="1"/>
                  </a:moveTo>
                  <a:cubicBezTo>
                    <a:pt x="1321" y="1"/>
                    <a:pt x="126" y="1125"/>
                    <a:pt x="1" y="2552"/>
                  </a:cubicBezTo>
                  <a:cubicBezTo>
                    <a:pt x="1" y="2570"/>
                    <a:pt x="1" y="2606"/>
                    <a:pt x="1" y="2641"/>
                  </a:cubicBezTo>
                  <a:cubicBezTo>
                    <a:pt x="1" y="2677"/>
                    <a:pt x="1" y="2731"/>
                    <a:pt x="1" y="2784"/>
                  </a:cubicBezTo>
                  <a:cubicBezTo>
                    <a:pt x="1" y="2784"/>
                    <a:pt x="1" y="2802"/>
                    <a:pt x="1" y="2820"/>
                  </a:cubicBezTo>
                  <a:cubicBezTo>
                    <a:pt x="1" y="2855"/>
                    <a:pt x="1" y="2909"/>
                    <a:pt x="1" y="2945"/>
                  </a:cubicBezTo>
                  <a:cubicBezTo>
                    <a:pt x="1" y="2998"/>
                    <a:pt x="19" y="3052"/>
                    <a:pt x="19" y="3105"/>
                  </a:cubicBezTo>
                  <a:cubicBezTo>
                    <a:pt x="19" y="3141"/>
                    <a:pt x="37" y="3194"/>
                    <a:pt x="37" y="3230"/>
                  </a:cubicBezTo>
                  <a:cubicBezTo>
                    <a:pt x="54" y="3284"/>
                    <a:pt x="54" y="3337"/>
                    <a:pt x="72" y="3391"/>
                  </a:cubicBezTo>
                  <a:cubicBezTo>
                    <a:pt x="72" y="3426"/>
                    <a:pt x="90" y="3462"/>
                    <a:pt x="90" y="3498"/>
                  </a:cubicBezTo>
                  <a:cubicBezTo>
                    <a:pt x="108" y="3551"/>
                    <a:pt x="126" y="3605"/>
                    <a:pt x="144" y="3658"/>
                  </a:cubicBezTo>
                  <a:cubicBezTo>
                    <a:pt x="162" y="3694"/>
                    <a:pt x="162" y="3730"/>
                    <a:pt x="179" y="3765"/>
                  </a:cubicBezTo>
                  <a:cubicBezTo>
                    <a:pt x="197" y="3819"/>
                    <a:pt x="215" y="3872"/>
                    <a:pt x="251" y="3908"/>
                  </a:cubicBezTo>
                  <a:cubicBezTo>
                    <a:pt x="269" y="3944"/>
                    <a:pt x="269" y="3980"/>
                    <a:pt x="286" y="4015"/>
                  </a:cubicBezTo>
                  <a:cubicBezTo>
                    <a:pt x="322" y="4069"/>
                    <a:pt x="340" y="4122"/>
                    <a:pt x="376" y="4158"/>
                  </a:cubicBezTo>
                  <a:cubicBezTo>
                    <a:pt x="393" y="4194"/>
                    <a:pt x="411" y="4229"/>
                    <a:pt x="429" y="4265"/>
                  </a:cubicBezTo>
                  <a:cubicBezTo>
                    <a:pt x="465" y="4301"/>
                    <a:pt x="483" y="4354"/>
                    <a:pt x="518" y="4390"/>
                  </a:cubicBezTo>
                  <a:cubicBezTo>
                    <a:pt x="536" y="4426"/>
                    <a:pt x="572" y="4461"/>
                    <a:pt x="590" y="4479"/>
                  </a:cubicBezTo>
                  <a:cubicBezTo>
                    <a:pt x="625" y="4533"/>
                    <a:pt x="661" y="4568"/>
                    <a:pt x="697" y="4604"/>
                  </a:cubicBezTo>
                  <a:cubicBezTo>
                    <a:pt x="715" y="4640"/>
                    <a:pt x="750" y="4658"/>
                    <a:pt x="768" y="4693"/>
                  </a:cubicBezTo>
                  <a:cubicBezTo>
                    <a:pt x="804" y="4729"/>
                    <a:pt x="840" y="4765"/>
                    <a:pt x="875" y="4800"/>
                  </a:cubicBezTo>
                  <a:cubicBezTo>
                    <a:pt x="911" y="4836"/>
                    <a:pt x="947" y="4854"/>
                    <a:pt x="964" y="4889"/>
                  </a:cubicBezTo>
                  <a:cubicBezTo>
                    <a:pt x="1000" y="4925"/>
                    <a:pt x="1036" y="4943"/>
                    <a:pt x="1089" y="4979"/>
                  </a:cubicBezTo>
                  <a:cubicBezTo>
                    <a:pt x="1125" y="4997"/>
                    <a:pt x="1161" y="5032"/>
                    <a:pt x="1196" y="5050"/>
                  </a:cubicBezTo>
                  <a:cubicBezTo>
                    <a:pt x="1232" y="5086"/>
                    <a:pt x="1268" y="5104"/>
                    <a:pt x="1303" y="5139"/>
                  </a:cubicBezTo>
                  <a:cubicBezTo>
                    <a:pt x="1339" y="5157"/>
                    <a:pt x="1375" y="5175"/>
                    <a:pt x="1428" y="5211"/>
                  </a:cubicBezTo>
                  <a:cubicBezTo>
                    <a:pt x="1464" y="5228"/>
                    <a:pt x="1500" y="5246"/>
                    <a:pt x="1535" y="5264"/>
                  </a:cubicBezTo>
                  <a:cubicBezTo>
                    <a:pt x="1589" y="5282"/>
                    <a:pt x="1625" y="5300"/>
                    <a:pt x="1678" y="5318"/>
                  </a:cubicBezTo>
                  <a:cubicBezTo>
                    <a:pt x="1714" y="5353"/>
                    <a:pt x="1749" y="5353"/>
                    <a:pt x="1803" y="5371"/>
                  </a:cubicBezTo>
                  <a:cubicBezTo>
                    <a:pt x="1839" y="5389"/>
                    <a:pt x="1892" y="5407"/>
                    <a:pt x="1928" y="5425"/>
                  </a:cubicBezTo>
                  <a:cubicBezTo>
                    <a:pt x="1981" y="5443"/>
                    <a:pt x="2035" y="5443"/>
                    <a:pt x="2071" y="5460"/>
                  </a:cubicBezTo>
                  <a:cubicBezTo>
                    <a:pt x="2124" y="5478"/>
                    <a:pt x="2160" y="5496"/>
                    <a:pt x="2196" y="5496"/>
                  </a:cubicBezTo>
                  <a:cubicBezTo>
                    <a:pt x="2267" y="5514"/>
                    <a:pt x="2320" y="5514"/>
                    <a:pt x="2374" y="5532"/>
                  </a:cubicBezTo>
                  <a:cubicBezTo>
                    <a:pt x="2410" y="5532"/>
                    <a:pt x="2445" y="5532"/>
                    <a:pt x="2481" y="5550"/>
                  </a:cubicBezTo>
                  <a:lnTo>
                    <a:pt x="3070" y="5550"/>
                  </a:lnTo>
                  <a:cubicBezTo>
                    <a:pt x="3106" y="5532"/>
                    <a:pt x="3141" y="5532"/>
                    <a:pt x="3177" y="5532"/>
                  </a:cubicBezTo>
                  <a:cubicBezTo>
                    <a:pt x="3248" y="5514"/>
                    <a:pt x="3302" y="5514"/>
                    <a:pt x="3355" y="5496"/>
                  </a:cubicBezTo>
                  <a:cubicBezTo>
                    <a:pt x="3391" y="5496"/>
                    <a:pt x="3445" y="5478"/>
                    <a:pt x="3498" y="5460"/>
                  </a:cubicBezTo>
                  <a:cubicBezTo>
                    <a:pt x="3534" y="5443"/>
                    <a:pt x="3587" y="5443"/>
                    <a:pt x="3623" y="5425"/>
                  </a:cubicBezTo>
                  <a:cubicBezTo>
                    <a:pt x="3677" y="5407"/>
                    <a:pt x="3712" y="5389"/>
                    <a:pt x="3766" y="5371"/>
                  </a:cubicBezTo>
                  <a:cubicBezTo>
                    <a:pt x="3801" y="5353"/>
                    <a:pt x="3837" y="5353"/>
                    <a:pt x="3891" y="5336"/>
                  </a:cubicBezTo>
                  <a:cubicBezTo>
                    <a:pt x="3926" y="5300"/>
                    <a:pt x="3980" y="5282"/>
                    <a:pt x="4016" y="5264"/>
                  </a:cubicBezTo>
                  <a:cubicBezTo>
                    <a:pt x="4051" y="5246"/>
                    <a:pt x="4087" y="5228"/>
                    <a:pt x="4140" y="5211"/>
                  </a:cubicBezTo>
                  <a:cubicBezTo>
                    <a:pt x="4176" y="5175"/>
                    <a:pt x="4212" y="5157"/>
                    <a:pt x="4247" y="5121"/>
                  </a:cubicBezTo>
                  <a:cubicBezTo>
                    <a:pt x="4301" y="5104"/>
                    <a:pt x="4337" y="5086"/>
                    <a:pt x="4372" y="5050"/>
                  </a:cubicBezTo>
                  <a:cubicBezTo>
                    <a:pt x="4408" y="5032"/>
                    <a:pt x="4444" y="4997"/>
                    <a:pt x="4479" y="4979"/>
                  </a:cubicBezTo>
                  <a:cubicBezTo>
                    <a:pt x="4515" y="4943"/>
                    <a:pt x="4551" y="4925"/>
                    <a:pt x="4586" y="4889"/>
                  </a:cubicBezTo>
                  <a:cubicBezTo>
                    <a:pt x="4622" y="4854"/>
                    <a:pt x="4658" y="4836"/>
                    <a:pt x="4676" y="4800"/>
                  </a:cubicBezTo>
                  <a:cubicBezTo>
                    <a:pt x="4711" y="4765"/>
                    <a:pt x="4747" y="4729"/>
                    <a:pt x="4783" y="4693"/>
                  </a:cubicBezTo>
                  <a:cubicBezTo>
                    <a:pt x="4818" y="4675"/>
                    <a:pt x="4836" y="4640"/>
                    <a:pt x="4872" y="4604"/>
                  </a:cubicBezTo>
                  <a:cubicBezTo>
                    <a:pt x="4908" y="4568"/>
                    <a:pt x="4943" y="4533"/>
                    <a:pt x="4961" y="4479"/>
                  </a:cubicBezTo>
                  <a:cubicBezTo>
                    <a:pt x="4997" y="4461"/>
                    <a:pt x="5015" y="4426"/>
                    <a:pt x="5033" y="4390"/>
                  </a:cubicBezTo>
                  <a:cubicBezTo>
                    <a:pt x="5068" y="4354"/>
                    <a:pt x="5104" y="4301"/>
                    <a:pt x="5122" y="4265"/>
                  </a:cubicBezTo>
                  <a:cubicBezTo>
                    <a:pt x="5140" y="4229"/>
                    <a:pt x="5175" y="4194"/>
                    <a:pt x="5193" y="4158"/>
                  </a:cubicBezTo>
                  <a:cubicBezTo>
                    <a:pt x="5211" y="4122"/>
                    <a:pt x="5247" y="4069"/>
                    <a:pt x="5265" y="4015"/>
                  </a:cubicBezTo>
                  <a:cubicBezTo>
                    <a:pt x="5282" y="3980"/>
                    <a:pt x="5300" y="3944"/>
                    <a:pt x="5318" y="3926"/>
                  </a:cubicBezTo>
                  <a:cubicBezTo>
                    <a:pt x="5336" y="3872"/>
                    <a:pt x="5354" y="3819"/>
                    <a:pt x="5372" y="3765"/>
                  </a:cubicBezTo>
                  <a:cubicBezTo>
                    <a:pt x="5389" y="3730"/>
                    <a:pt x="5407" y="3694"/>
                    <a:pt x="5407" y="3658"/>
                  </a:cubicBezTo>
                  <a:cubicBezTo>
                    <a:pt x="5425" y="3605"/>
                    <a:pt x="5443" y="3551"/>
                    <a:pt x="5461" y="3498"/>
                  </a:cubicBezTo>
                  <a:cubicBezTo>
                    <a:pt x="5479" y="3462"/>
                    <a:pt x="5479" y="3426"/>
                    <a:pt x="5496" y="3391"/>
                  </a:cubicBezTo>
                  <a:cubicBezTo>
                    <a:pt x="5496" y="3337"/>
                    <a:pt x="5514" y="3284"/>
                    <a:pt x="5514" y="3230"/>
                  </a:cubicBezTo>
                  <a:cubicBezTo>
                    <a:pt x="5532" y="3194"/>
                    <a:pt x="5532" y="3141"/>
                    <a:pt x="5532" y="3105"/>
                  </a:cubicBezTo>
                  <a:cubicBezTo>
                    <a:pt x="5550" y="3052"/>
                    <a:pt x="5550" y="2998"/>
                    <a:pt x="5550" y="2945"/>
                  </a:cubicBezTo>
                  <a:cubicBezTo>
                    <a:pt x="5550" y="2909"/>
                    <a:pt x="5550" y="2855"/>
                    <a:pt x="5550" y="2820"/>
                  </a:cubicBezTo>
                  <a:cubicBezTo>
                    <a:pt x="5550" y="2802"/>
                    <a:pt x="5568" y="2784"/>
                    <a:pt x="5568" y="2784"/>
                  </a:cubicBezTo>
                  <a:cubicBezTo>
                    <a:pt x="5568" y="2731"/>
                    <a:pt x="5550" y="2695"/>
                    <a:pt x="5550" y="2641"/>
                  </a:cubicBezTo>
                  <a:cubicBezTo>
                    <a:pt x="5550" y="2606"/>
                    <a:pt x="5550" y="2570"/>
                    <a:pt x="5550" y="2552"/>
                  </a:cubicBezTo>
                  <a:cubicBezTo>
                    <a:pt x="5443" y="1125"/>
                    <a:pt x="4247" y="1"/>
                    <a:pt x="2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8"/>
            <p:cNvSpPr/>
            <p:nvPr/>
          </p:nvSpPr>
          <p:spPr>
            <a:xfrm rot="5400000">
              <a:off x="6108843" y="7637784"/>
              <a:ext cx="140243" cy="147572"/>
            </a:xfrm>
            <a:custGeom>
              <a:rect b="b" l="l" r="r" t="t"/>
              <a:pathLst>
                <a:path extrusionOk="0" h="2517" w="2392">
                  <a:moveTo>
                    <a:pt x="1142" y="696"/>
                  </a:moveTo>
                  <a:lnTo>
                    <a:pt x="1410" y="982"/>
                  </a:lnTo>
                  <a:lnTo>
                    <a:pt x="1802" y="910"/>
                  </a:lnTo>
                  <a:lnTo>
                    <a:pt x="1802" y="910"/>
                  </a:lnTo>
                  <a:lnTo>
                    <a:pt x="1606" y="1267"/>
                  </a:lnTo>
                  <a:lnTo>
                    <a:pt x="1802" y="1606"/>
                  </a:lnTo>
                  <a:lnTo>
                    <a:pt x="1802" y="1606"/>
                  </a:lnTo>
                  <a:lnTo>
                    <a:pt x="1410" y="1535"/>
                  </a:lnTo>
                  <a:lnTo>
                    <a:pt x="1142" y="1820"/>
                  </a:lnTo>
                  <a:lnTo>
                    <a:pt x="1089" y="1428"/>
                  </a:lnTo>
                  <a:lnTo>
                    <a:pt x="732" y="1267"/>
                  </a:lnTo>
                  <a:lnTo>
                    <a:pt x="1089" y="1089"/>
                  </a:lnTo>
                  <a:lnTo>
                    <a:pt x="1142" y="696"/>
                  </a:lnTo>
                  <a:close/>
                  <a:moveTo>
                    <a:pt x="910" y="0"/>
                  </a:moveTo>
                  <a:lnTo>
                    <a:pt x="803" y="892"/>
                  </a:lnTo>
                  <a:lnTo>
                    <a:pt x="0" y="1267"/>
                  </a:lnTo>
                  <a:lnTo>
                    <a:pt x="803" y="1642"/>
                  </a:lnTo>
                  <a:lnTo>
                    <a:pt x="910" y="2516"/>
                  </a:lnTo>
                  <a:lnTo>
                    <a:pt x="1517" y="1874"/>
                  </a:lnTo>
                  <a:lnTo>
                    <a:pt x="2391" y="2034"/>
                  </a:lnTo>
                  <a:lnTo>
                    <a:pt x="1963" y="1267"/>
                  </a:lnTo>
                  <a:lnTo>
                    <a:pt x="2391" y="482"/>
                  </a:lnTo>
                  <a:lnTo>
                    <a:pt x="1517" y="643"/>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8"/>
            <p:cNvSpPr/>
            <p:nvPr/>
          </p:nvSpPr>
          <p:spPr>
            <a:xfrm rot="5400000">
              <a:off x="6043441" y="7587040"/>
              <a:ext cx="271046" cy="252168"/>
            </a:xfrm>
            <a:custGeom>
              <a:rect b="b" l="l" r="r" t="t"/>
              <a:pathLst>
                <a:path extrusionOk="0" h="4301" w="4623">
                  <a:moveTo>
                    <a:pt x="2927" y="339"/>
                  </a:moveTo>
                  <a:lnTo>
                    <a:pt x="3355" y="749"/>
                  </a:lnTo>
                  <a:lnTo>
                    <a:pt x="3908" y="1035"/>
                  </a:lnTo>
                  <a:lnTo>
                    <a:pt x="3998" y="1624"/>
                  </a:lnTo>
                  <a:lnTo>
                    <a:pt x="4265" y="2159"/>
                  </a:lnTo>
                  <a:lnTo>
                    <a:pt x="3998" y="2676"/>
                  </a:lnTo>
                  <a:lnTo>
                    <a:pt x="3908" y="3265"/>
                  </a:lnTo>
                  <a:lnTo>
                    <a:pt x="3355" y="3551"/>
                  </a:lnTo>
                  <a:lnTo>
                    <a:pt x="2927" y="3961"/>
                  </a:lnTo>
                  <a:lnTo>
                    <a:pt x="2320" y="3872"/>
                  </a:lnTo>
                  <a:lnTo>
                    <a:pt x="1714" y="3961"/>
                  </a:lnTo>
                  <a:lnTo>
                    <a:pt x="1268" y="3551"/>
                  </a:lnTo>
                  <a:lnTo>
                    <a:pt x="732" y="3265"/>
                  </a:lnTo>
                  <a:lnTo>
                    <a:pt x="625" y="2676"/>
                  </a:lnTo>
                  <a:lnTo>
                    <a:pt x="358" y="2159"/>
                  </a:lnTo>
                  <a:lnTo>
                    <a:pt x="625" y="1624"/>
                  </a:lnTo>
                  <a:lnTo>
                    <a:pt x="732" y="1035"/>
                  </a:lnTo>
                  <a:lnTo>
                    <a:pt x="1268" y="749"/>
                  </a:lnTo>
                  <a:lnTo>
                    <a:pt x="1714" y="339"/>
                  </a:lnTo>
                  <a:lnTo>
                    <a:pt x="2320" y="428"/>
                  </a:lnTo>
                  <a:lnTo>
                    <a:pt x="2927" y="339"/>
                  </a:lnTo>
                  <a:close/>
                  <a:moveTo>
                    <a:pt x="1607" y="0"/>
                  </a:moveTo>
                  <a:lnTo>
                    <a:pt x="1089" y="500"/>
                  </a:lnTo>
                  <a:lnTo>
                    <a:pt x="447" y="821"/>
                  </a:lnTo>
                  <a:lnTo>
                    <a:pt x="340" y="1517"/>
                  </a:lnTo>
                  <a:lnTo>
                    <a:pt x="1" y="2159"/>
                  </a:lnTo>
                  <a:lnTo>
                    <a:pt x="340" y="2784"/>
                  </a:lnTo>
                  <a:lnTo>
                    <a:pt x="447" y="3479"/>
                  </a:lnTo>
                  <a:lnTo>
                    <a:pt x="1089" y="3801"/>
                  </a:lnTo>
                  <a:lnTo>
                    <a:pt x="1607" y="4300"/>
                  </a:lnTo>
                  <a:lnTo>
                    <a:pt x="2320" y="4193"/>
                  </a:lnTo>
                  <a:lnTo>
                    <a:pt x="3034" y="4300"/>
                  </a:lnTo>
                  <a:lnTo>
                    <a:pt x="3534" y="3801"/>
                  </a:lnTo>
                  <a:lnTo>
                    <a:pt x="4176" y="3479"/>
                  </a:lnTo>
                  <a:lnTo>
                    <a:pt x="4301" y="2784"/>
                  </a:lnTo>
                  <a:lnTo>
                    <a:pt x="4622" y="2159"/>
                  </a:lnTo>
                  <a:lnTo>
                    <a:pt x="4301" y="1517"/>
                  </a:lnTo>
                  <a:lnTo>
                    <a:pt x="4176" y="821"/>
                  </a:lnTo>
                  <a:lnTo>
                    <a:pt x="3534" y="500"/>
                  </a:lnTo>
                  <a:lnTo>
                    <a:pt x="3034" y="0"/>
                  </a:lnTo>
                  <a:lnTo>
                    <a:pt x="2320" y="107"/>
                  </a:lnTo>
                  <a:lnTo>
                    <a:pt x="160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8"/>
            <p:cNvSpPr/>
            <p:nvPr/>
          </p:nvSpPr>
          <p:spPr>
            <a:xfrm rot="5400000">
              <a:off x="5870864" y="7405023"/>
              <a:ext cx="618312" cy="344217"/>
            </a:xfrm>
            <a:custGeom>
              <a:rect b="b" l="l" r="r" t="t"/>
              <a:pathLst>
                <a:path extrusionOk="0" h="5871" w="10546">
                  <a:moveTo>
                    <a:pt x="2820" y="1089"/>
                  </a:moveTo>
                  <a:lnTo>
                    <a:pt x="2820" y="2801"/>
                  </a:lnTo>
                  <a:lnTo>
                    <a:pt x="304" y="2801"/>
                  </a:lnTo>
                  <a:lnTo>
                    <a:pt x="304" y="1089"/>
                  </a:lnTo>
                  <a:close/>
                  <a:moveTo>
                    <a:pt x="2820" y="3105"/>
                  </a:moveTo>
                  <a:lnTo>
                    <a:pt x="2820" y="4818"/>
                  </a:lnTo>
                  <a:lnTo>
                    <a:pt x="304" y="4818"/>
                  </a:lnTo>
                  <a:lnTo>
                    <a:pt x="304" y="3105"/>
                  </a:lnTo>
                  <a:close/>
                  <a:moveTo>
                    <a:pt x="3441" y="643"/>
                  </a:moveTo>
                  <a:cubicBezTo>
                    <a:pt x="3611" y="643"/>
                    <a:pt x="3747" y="782"/>
                    <a:pt x="3747" y="946"/>
                  </a:cubicBezTo>
                  <a:lnTo>
                    <a:pt x="3747" y="2498"/>
                  </a:lnTo>
                  <a:lnTo>
                    <a:pt x="4051" y="2498"/>
                  </a:lnTo>
                  <a:lnTo>
                    <a:pt x="4051" y="1392"/>
                  </a:lnTo>
                  <a:lnTo>
                    <a:pt x="5103" y="1392"/>
                  </a:lnTo>
                  <a:cubicBezTo>
                    <a:pt x="4836" y="1856"/>
                    <a:pt x="4675" y="2391"/>
                    <a:pt x="4675" y="2962"/>
                  </a:cubicBezTo>
                  <a:cubicBezTo>
                    <a:pt x="4675" y="3533"/>
                    <a:pt x="4836" y="4050"/>
                    <a:pt x="5103" y="4514"/>
                  </a:cubicBezTo>
                  <a:lnTo>
                    <a:pt x="4051" y="4514"/>
                  </a:lnTo>
                  <a:lnTo>
                    <a:pt x="4051" y="3426"/>
                  </a:lnTo>
                  <a:lnTo>
                    <a:pt x="3747" y="3426"/>
                  </a:lnTo>
                  <a:lnTo>
                    <a:pt x="3747" y="4960"/>
                  </a:lnTo>
                  <a:cubicBezTo>
                    <a:pt x="3747" y="5103"/>
                    <a:pt x="3658" y="5210"/>
                    <a:pt x="3533" y="5264"/>
                  </a:cubicBezTo>
                  <a:cubicBezTo>
                    <a:pt x="3505" y="5271"/>
                    <a:pt x="3477" y="5274"/>
                    <a:pt x="3450" y="5274"/>
                  </a:cubicBezTo>
                  <a:cubicBezTo>
                    <a:pt x="3271" y="5274"/>
                    <a:pt x="3123" y="5131"/>
                    <a:pt x="3123" y="4960"/>
                  </a:cubicBezTo>
                  <a:lnTo>
                    <a:pt x="3123" y="946"/>
                  </a:lnTo>
                  <a:cubicBezTo>
                    <a:pt x="3123" y="821"/>
                    <a:pt x="3212" y="696"/>
                    <a:pt x="3337" y="660"/>
                  </a:cubicBezTo>
                  <a:cubicBezTo>
                    <a:pt x="3372" y="649"/>
                    <a:pt x="3407" y="643"/>
                    <a:pt x="3441" y="643"/>
                  </a:cubicBezTo>
                  <a:close/>
                  <a:moveTo>
                    <a:pt x="7601" y="0"/>
                  </a:moveTo>
                  <a:cubicBezTo>
                    <a:pt x="6691" y="0"/>
                    <a:pt x="5871" y="428"/>
                    <a:pt x="5335" y="1089"/>
                  </a:cubicBezTo>
                  <a:lnTo>
                    <a:pt x="4051" y="1089"/>
                  </a:lnTo>
                  <a:lnTo>
                    <a:pt x="4051" y="946"/>
                  </a:lnTo>
                  <a:cubicBezTo>
                    <a:pt x="4051" y="625"/>
                    <a:pt x="3801" y="339"/>
                    <a:pt x="3480" y="321"/>
                  </a:cubicBezTo>
                  <a:cubicBezTo>
                    <a:pt x="3467" y="321"/>
                    <a:pt x="3454" y="320"/>
                    <a:pt x="3442" y="320"/>
                  </a:cubicBezTo>
                  <a:cubicBezTo>
                    <a:pt x="3154" y="320"/>
                    <a:pt x="2906" y="512"/>
                    <a:pt x="2837" y="785"/>
                  </a:cubicBezTo>
                  <a:lnTo>
                    <a:pt x="0" y="785"/>
                  </a:lnTo>
                  <a:lnTo>
                    <a:pt x="0" y="5103"/>
                  </a:lnTo>
                  <a:lnTo>
                    <a:pt x="2837" y="5103"/>
                  </a:lnTo>
                  <a:cubicBezTo>
                    <a:pt x="2906" y="5377"/>
                    <a:pt x="3154" y="5568"/>
                    <a:pt x="3442" y="5568"/>
                  </a:cubicBezTo>
                  <a:cubicBezTo>
                    <a:pt x="3454" y="5568"/>
                    <a:pt x="3467" y="5568"/>
                    <a:pt x="3480" y="5567"/>
                  </a:cubicBezTo>
                  <a:cubicBezTo>
                    <a:pt x="3801" y="5549"/>
                    <a:pt x="4051" y="5264"/>
                    <a:pt x="4051" y="4943"/>
                  </a:cubicBezTo>
                  <a:lnTo>
                    <a:pt x="4051" y="4800"/>
                  </a:lnTo>
                  <a:lnTo>
                    <a:pt x="5335" y="4800"/>
                  </a:lnTo>
                  <a:cubicBezTo>
                    <a:pt x="5871" y="5460"/>
                    <a:pt x="6691" y="5870"/>
                    <a:pt x="7601" y="5870"/>
                  </a:cubicBezTo>
                  <a:cubicBezTo>
                    <a:pt x="9225" y="5870"/>
                    <a:pt x="10545" y="4568"/>
                    <a:pt x="10545" y="2944"/>
                  </a:cubicBezTo>
                  <a:cubicBezTo>
                    <a:pt x="10545" y="2213"/>
                    <a:pt x="10278" y="1535"/>
                    <a:pt x="9796" y="982"/>
                  </a:cubicBezTo>
                  <a:lnTo>
                    <a:pt x="9564" y="1196"/>
                  </a:lnTo>
                  <a:cubicBezTo>
                    <a:pt x="9992" y="1677"/>
                    <a:pt x="10224" y="2302"/>
                    <a:pt x="10224" y="2944"/>
                  </a:cubicBezTo>
                  <a:cubicBezTo>
                    <a:pt x="10224" y="4399"/>
                    <a:pt x="9047" y="5573"/>
                    <a:pt x="7587" y="5573"/>
                  </a:cubicBezTo>
                  <a:cubicBezTo>
                    <a:pt x="7400" y="5573"/>
                    <a:pt x="7207" y="5554"/>
                    <a:pt x="7013" y="5514"/>
                  </a:cubicBezTo>
                  <a:cubicBezTo>
                    <a:pt x="6120" y="5317"/>
                    <a:pt x="5228" y="4425"/>
                    <a:pt x="5050" y="3533"/>
                  </a:cubicBezTo>
                  <a:cubicBezTo>
                    <a:pt x="4675" y="1838"/>
                    <a:pt x="5960" y="321"/>
                    <a:pt x="7601" y="321"/>
                  </a:cubicBezTo>
                  <a:cubicBezTo>
                    <a:pt x="8244" y="321"/>
                    <a:pt x="8868" y="553"/>
                    <a:pt x="9350" y="982"/>
                  </a:cubicBezTo>
                  <a:lnTo>
                    <a:pt x="9564" y="750"/>
                  </a:lnTo>
                  <a:cubicBezTo>
                    <a:pt x="9029" y="268"/>
                    <a:pt x="8333" y="0"/>
                    <a:pt x="760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8"/>
            <p:cNvSpPr/>
            <p:nvPr/>
          </p:nvSpPr>
          <p:spPr>
            <a:xfrm rot="5400000">
              <a:off x="6170082" y="7487662"/>
              <a:ext cx="17824" cy="17824"/>
            </a:xfrm>
            <a:custGeom>
              <a:rect b="b" l="l" r="r" t="t"/>
              <a:pathLst>
                <a:path extrusionOk="0" h="304" w="304">
                  <a:moveTo>
                    <a:pt x="0" y="0"/>
                  </a:moveTo>
                  <a:lnTo>
                    <a:pt x="0"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6" name="Google Shape;4836;p68"/>
          <p:cNvGrpSpPr/>
          <p:nvPr/>
        </p:nvGrpSpPr>
        <p:grpSpPr>
          <a:xfrm>
            <a:off x="6547837" y="5606767"/>
            <a:ext cx="125768" cy="612094"/>
            <a:chOff x="7109452" y="4553289"/>
            <a:chExt cx="127696" cy="621478"/>
          </a:xfrm>
        </p:grpSpPr>
        <p:sp>
          <p:nvSpPr>
            <p:cNvPr id="4837" name="Google Shape;4837;p68"/>
            <p:cNvSpPr/>
            <p:nvPr/>
          </p:nvSpPr>
          <p:spPr>
            <a:xfrm rot="5400000">
              <a:off x="6872000" y="4809620"/>
              <a:ext cx="604710" cy="108817"/>
            </a:xfrm>
            <a:custGeom>
              <a:rect b="b" l="l" r="r" t="t"/>
              <a:pathLst>
                <a:path extrusionOk="0" h="1856" w="10314">
                  <a:moveTo>
                    <a:pt x="4390" y="874"/>
                  </a:moveTo>
                  <a:cubicBezTo>
                    <a:pt x="4372" y="874"/>
                    <a:pt x="4372" y="892"/>
                    <a:pt x="4372" y="892"/>
                  </a:cubicBezTo>
                  <a:cubicBezTo>
                    <a:pt x="4372" y="892"/>
                    <a:pt x="4372" y="892"/>
                    <a:pt x="4372" y="874"/>
                  </a:cubicBezTo>
                  <a:close/>
                  <a:moveTo>
                    <a:pt x="6228" y="874"/>
                  </a:moveTo>
                  <a:cubicBezTo>
                    <a:pt x="6228" y="892"/>
                    <a:pt x="6228" y="892"/>
                    <a:pt x="6228" y="892"/>
                  </a:cubicBezTo>
                  <a:cubicBezTo>
                    <a:pt x="6228" y="892"/>
                    <a:pt x="6228" y="874"/>
                    <a:pt x="6210" y="874"/>
                  </a:cubicBezTo>
                  <a:close/>
                  <a:moveTo>
                    <a:pt x="4586" y="1231"/>
                  </a:moveTo>
                  <a:lnTo>
                    <a:pt x="4586" y="1231"/>
                  </a:lnTo>
                  <a:cubicBezTo>
                    <a:pt x="4622" y="1231"/>
                    <a:pt x="4657" y="1249"/>
                    <a:pt x="4693" y="1249"/>
                  </a:cubicBezTo>
                  <a:lnTo>
                    <a:pt x="4675" y="1249"/>
                  </a:lnTo>
                  <a:cubicBezTo>
                    <a:pt x="4640" y="1249"/>
                    <a:pt x="4622" y="1231"/>
                    <a:pt x="4586" y="1231"/>
                  </a:cubicBezTo>
                  <a:close/>
                  <a:moveTo>
                    <a:pt x="6013" y="1231"/>
                  </a:moveTo>
                  <a:lnTo>
                    <a:pt x="6013" y="1231"/>
                  </a:lnTo>
                  <a:cubicBezTo>
                    <a:pt x="5978" y="1231"/>
                    <a:pt x="5960" y="1249"/>
                    <a:pt x="5924" y="1249"/>
                  </a:cubicBezTo>
                  <a:lnTo>
                    <a:pt x="5906" y="1249"/>
                  </a:lnTo>
                  <a:cubicBezTo>
                    <a:pt x="5942" y="1249"/>
                    <a:pt x="5978" y="1231"/>
                    <a:pt x="6013" y="1231"/>
                  </a:cubicBezTo>
                  <a:close/>
                  <a:moveTo>
                    <a:pt x="2195" y="0"/>
                  </a:moveTo>
                  <a:lnTo>
                    <a:pt x="1571" y="625"/>
                  </a:lnTo>
                  <a:lnTo>
                    <a:pt x="339" y="625"/>
                  </a:lnTo>
                  <a:cubicBezTo>
                    <a:pt x="143" y="625"/>
                    <a:pt x="0" y="803"/>
                    <a:pt x="36" y="999"/>
                  </a:cubicBezTo>
                  <a:cubicBezTo>
                    <a:pt x="54" y="1142"/>
                    <a:pt x="197" y="1249"/>
                    <a:pt x="339" y="1249"/>
                  </a:cubicBezTo>
                  <a:lnTo>
                    <a:pt x="1571" y="1249"/>
                  </a:lnTo>
                  <a:lnTo>
                    <a:pt x="2195" y="1856"/>
                  </a:lnTo>
                  <a:lnTo>
                    <a:pt x="9314" y="1856"/>
                  </a:lnTo>
                  <a:cubicBezTo>
                    <a:pt x="9778" y="1856"/>
                    <a:pt x="10224" y="1481"/>
                    <a:pt x="10260" y="1017"/>
                  </a:cubicBezTo>
                  <a:cubicBezTo>
                    <a:pt x="10314" y="482"/>
                    <a:pt x="9885" y="0"/>
                    <a:pt x="93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8"/>
            <p:cNvSpPr/>
            <p:nvPr/>
          </p:nvSpPr>
          <p:spPr>
            <a:xfrm rot="5400000">
              <a:off x="7218797" y="5036107"/>
              <a:ext cx="17824" cy="18879"/>
            </a:xfrm>
            <a:custGeom>
              <a:rect b="b" l="l" r="r" t="t"/>
              <a:pathLst>
                <a:path extrusionOk="0" h="322" w="304">
                  <a:moveTo>
                    <a:pt x="0" y="0"/>
                  </a:moveTo>
                  <a:lnTo>
                    <a:pt x="0" y="321"/>
                  </a:lnTo>
                  <a:lnTo>
                    <a:pt x="303" y="321"/>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8"/>
            <p:cNvSpPr/>
            <p:nvPr/>
          </p:nvSpPr>
          <p:spPr>
            <a:xfrm rot="5400000">
              <a:off x="6862561" y="4800180"/>
              <a:ext cx="621478" cy="127696"/>
            </a:xfrm>
            <a:custGeom>
              <a:rect b="b" l="l" r="r" t="t"/>
              <a:pathLst>
                <a:path extrusionOk="0" h="2178" w="10600">
                  <a:moveTo>
                    <a:pt x="946" y="928"/>
                  </a:moveTo>
                  <a:lnTo>
                    <a:pt x="946" y="1249"/>
                  </a:lnTo>
                  <a:lnTo>
                    <a:pt x="482" y="1249"/>
                  </a:lnTo>
                  <a:cubicBezTo>
                    <a:pt x="393" y="1249"/>
                    <a:pt x="322" y="1160"/>
                    <a:pt x="340" y="1053"/>
                  </a:cubicBezTo>
                  <a:cubicBezTo>
                    <a:pt x="358" y="982"/>
                    <a:pt x="411" y="928"/>
                    <a:pt x="482" y="928"/>
                  </a:cubicBezTo>
                  <a:close/>
                  <a:moveTo>
                    <a:pt x="2802" y="321"/>
                  </a:moveTo>
                  <a:lnTo>
                    <a:pt x="2802" y="1856"/>
                  </a:lnTo>
                  <a:lnTo>
                    <a:pt x="2409" y="1856"/>
                  </a:lnTo>
                  <a:lnTo>
                    <a:pt x="1785" y="1249"/>
                  </a:lnTo>
                  <a:lnTo>
                    <a:pt x="1250" y="1249"/>
                  </a:lnTo>
                  <a:lnTo>
                    <a:pt x="1250" y="928"/>
                  </a:lnTo>
                  <a:lnTo>
                    <a:pt x="1785" y="928"/>
                  </a:lnTo>
                  <a:lnTo>
                    <a:pt x="2409" y="321"/>
                  </a:lnTo>
                  <a:close/>
                  <a:moveTo>
                    <a:pt x="2267" y="0"/>
                  </a:moveTo>
                  <a:lnTo>
                    <a:pt x="1642" y="625"/>
                  </a:lnTo>
                  <a:lnTo>
                    <a:pt x="482" y="625"/>
                  </a:lnTo>
                  <a:cubicBezTo>
                    <a:pt x="251" y="625"/>
                    <a:pt x="36" y="803"/>
                    <a:pt x="19" y="1053"/>
                  </a:cubicBezTo>
                  <a:cubicBezTo>
                    <a:pt x="1" y="1321"/>
                    <a:pt x="215" y="1553"/>
                    <a:pt x="482" y="1553"/>
                  </a:cubicBezTo>
                  <a:lnTo>
                    <a:pt x="1642" y="1553"/>
                  </a:lnTo>
                  <a:lnTo>
                    <a:pt x="2267" y="2177"/>
                  </a:lnTo>
                  <a:lnTo>
                    <a:pt x="9457" y="2177"/>
                  </a:lnTo>
                  <a:cubicBezTo>
                    <a:pt x="10046" y="2177"/>
                    <a:pt x="10528" y="1731"/>
                    <a:pt x="10564" y="1142"/>
                  </a:cubicBezTo>
                  <a:cubicBezTo>
                    <a:pt x="10599" y="518"/>
                    <a:pt x="10100" y="0"/>
                    <a:pt x="9475" y="0"/>
                  </a:cubicBezTo>
                  <a:lnTo>
                    <a:pt x="8851" y="0"/>
                  </a:lnTo>
                  <a:lnTo>
                    <a:pt x="8851" y="321"/>
                  </a:lnTo>
                  <a:lnTo>
                    <a:pt x="9475" y="321"/>
                  </a:lnTo>
                  <a:cubicBezTo>
                    <a:pt x="9868" y="321"/>
                    <a:pt x="10207" y="607"/>
                    <a:pt x="10242" y="1000"/>
                  </a:cubicBezTo>
                  <a:cubicBezTo>
                    <a:pt x="10296" y="1463"/>
                    <a:pt x="9939" y="1856"/>
                    <a:pt x="9475" y="1856"/>
                  </a:cubicBezTo>
                  <a:lnTo>
                    <a:pt x="3088" y="1856"/>
                  </a:lnTo>
                  <a:lnTo>
                    <a:pt x="3088" y="321"/>
                  </a:lnTo>
                  <a:lnTo>
                    <a:pt x="7941" y="321"/>
                  </a:lnTo>
                  <a:lnTo>
                    <a:pt x="794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8"/>
            <p:cNvSpPr/>
            <p:nvPr/>
          </p:nvSpPr>
          <p:spPr>
            <a:xfrm rot="5400000">
              <a:off x="7109481" y="4845179"/>
              <a:ext cx="127696" cy="54467"/>
            </a:xfrm>
            <a:custGeom>
              <a:rect b="b" l="l" r="r" t="t"/>
              <a:pathLst>
                <a:path extrusionOk="0" h="929" w="2178">
                  <a:moveTo>
                    <a:pt x="625" y="304"/>
                  </a:moveTo>
                  <a:lnTo>
                    <a:pt x="625" y="625"/>
                  </a:lnTo>
                  <a:lnTo>
                    <a:pt x="482" y="625"/>
                  </a:lnTo>
                  <a:cubicBezTo>
                    <a:pt x="375" y="625"/>
                    <a:pt x="304" y="536"/>
                    <a:pt x="322" y="429"/>
                  </a:cubicBezTo>
                  <a:cubicBezTo>
                    <a:pt x="339" y="358"/>
                    <a:pt x="411" y="304"/>
                    <a:pt x="482" y="304"/>
                  </a:cubicBezTo>
                  <a:close/>
                  <a:moveTo>
                    <a:pt x="1249" y="304"/>
                  </a:moveTo>
                  <a:lnTo>
                    <a:pt x="1249" y="625"/>
                  </a:lnTo>
                  <a:lnTo>
                    <a:pt x="946" y="625"/>
                  </a:lnTo>
                  <a:lnTo>
                    <a:pt x="946" y="304"/>
                  </a:lnTo>
                  <a:close/>
                  <a:moveTo>
                    <a:pt x="1713" y="304"/>
                  </a:moveTo>
                  <a:cubicBezTo>
                    <a:pt x="1802" y="304"/>
                    <a:pt x="1892" y="393"/>
                    <a:pt x="1856" y="500"/>
                  </a:cubicBezTo>
                  <a:cubicBezTo>
                    <a:pt x="1856" y="572"/>
                    <a:pt x="1785" y="625"/>
                    <a:pt x="1713" y="625"/>
                  </a:cubicBezTo>
                  <a:lnTo>
                    <a:pt x="1553" y="625"/>
                  </a:lnTo>
                  <a:lnTo>
                    <a:pt x="1553" y="304"/>
                  </a:lnTo>
                  <a:close/>
                  <a:moveTo>
                    <a:pt x="464" y="1"/>
                  </a:moveTo>
                  <a:cubicBezTo>
                    <a:pt x="214" y="1"/>
                    <a:pt x="0" y="215"/>
                    <a:pt x="0" y="465"/>
                  </a:cubicBezTo>
                  <a:cubicBezTo>
                    <a:pt x="0" y="715"/>
                    <a:pt x="214" y="929"/>
                    <a:pt x="464" y="929"/>
                  </a:cubicBezTo>
                  <a:lnTo>
                    <a:pt x="1713" y="929"/>
                  </a:lnTo>
                  <a:cubicBezTo>
                    <a:pt x="1963" y="929"/>
                    <a:pt x="2177" y="715"/>
                    <a:pt x="2177" y="465"/>
                  </a:cubicBezTo>
                  <a:cubicBezTo>
                    <a:pt x="2177" y="215"/>
                    <a:pt x="1963" y="1"/>
                    <a:pt x="171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8"/>
            <p:cNvSpPr/>
            <p:nvPr/>
          </p:nvSpPr>
          <p:spPr>
            <a:xfrm rot="5400000">
              <a:off x="7146095" y="4953967"/>
              <a:ext cx="54467" cy="54467"/>
            </a:xfrm>
            <a:custGeom>
              <a:rect b="b" l="l" r="r" t="t"/>
              <a:pathLst>
                <a:path extrusionOk="0" h="929" w="929">
                  <a:moveTo>
                    <a:pt x="464" y="304"/>
                  </a:moveTo>
                  <a:cubicBezTo>
                    <a:pt x="554" y="304"/>
                    <a:pt x="625" y="376"/>
                    <a:pt x="625" y="465"/>
                  </a:cubicBezTo>
                  <a:cubicBezTo>
                    <a:pt x="625" y="554"/>
                    <a:pt x="554" y="625"/>
                    <a:pt x="464" y="625"/>
                  </a:cubicBezTo>
                  <a:cubicBezTo>
                    <a:pt x="375" y="625"/>
                    <a:pt x="304" y="554"/>
                    <a:pt x="304" y="465"/>
                  </a:cubicBezTo>
                  <a:cubicBezTo>
                    <a:pt x="304" y="376"/>
                    <a:pt x="375" y="304"/>
                    <a:pt x="464" y="304"/>
                  </a:cubicBezTo>
                  <a:close/>
                  <a:moveTo>
                    <a:pt x="464" y="1"/>
                  </a:moveTo>
                  <a:cubicBezTo>
                    <a:pt x="215" y="1"/>
                    <a:pt x="0" y="215"/>
                    <a:pt x="0" y="465"/>
                  </a:cubicBezTo>
                  <a:cubicBezTo>
                    <a:pt x="0" y="715"/>
                    <a:pt x="215" y="929"/>
                    <a:pt x="464" y="929"/>
                  </a:cubicBezTo>
                  <a:cubicBezTo>
                    <a:pt x="714" y="929"/>
                    <a:pt x="928" y="715"/>
                    <a:pt x="928" y="465"/>
                  </a:cubicBezTo>
                  <a:cubicBezTo>
                    <a:pt x="928" y="215"/>
                    <a:pt x="714" y="1"/>
                    <a:pt x="46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8"/>
            <p:cNvSpPr/>
            <p:nvPr/>
          </p:nvSpPr>
          <p:spPr>
            <a:xfrm rot="5400000">
              <a:off x="7146095" y="5026140"/>
              <a:ext cx="54467" cy="54467"/>
            </a:xfrm>
            <a:custGeom>
              <a:rect b="b" l="l" r="r" t="t"/>
              <a:pathLst>
                <a:path extrusionOk="0" h="929" w="929">
                  <a:moveTo>
                    <a:pt x="465" y="304"/>
                  </a:moveTo>
                  <a:cubicBezTo>
                    <a:pt x="554" y="304"/>
                    <a:pt x="625" y="376"/>
                    <a:pt x="625" y="465"/>
                  </a:cubicBezTo>
                  <a:cubicBezTo>
                    <a:pt x="625" y="554"/>
                    <a:pt x="554" y="625"/>
                    <a:pt x="465" y="625"/>
                  </a:cubicBezTo>
                  <a:cubicBezTo>
                    <a:pt x="375" y="625"/>
                    <a:pt x="322" y="554"/>
                    <a:pt x="322" y="465"/>
                  </a:cubicBezTo>
                  <a:cubicBezTo>
                    <a:pt x="322" y="376"/>
                    <a:pt x="375" y="304"/>
                    <a:pt x="465" y="304"/>
                  </a:cubicBezTo>
                  <a:close/>
                  <a:moveTo>
                    <a:pt x="465" y="1"/>
                  </a:moveTo>
                  <a:cubicBezTo>
                    <a:pt x="215" y="1"/>
                    <a:pt x="1" y="215"/>
                    <a:pt x="1" y="465"/>
                  </a:cubicBezTo>
                  <a:cubicBezTo>
                    <a:pt x="1" y="715"/>
                    <a:pt x="215" y="929"/>
                    <a:pt x="465" y="929"/>
                  </a:cubicBezTo>
                  <a:cubicBezTo>
                    <a:pt x="714" y="929"/>
                    <a:pt x="928" y="715"/>
                    <a:pt x="928" y="465"/>
                  </a:cubicBezTo>
                  <a:cubicBezTo>
                    <a:pt x="928" y="215"/>
                    <a:pt x="714" y="1"/>
                    <a:pt x="4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8"/>
          <p:cNvGrpSpPr/>
          <p:nvPr/>
        </p:nvGrpSpPr>
        <p:grpSpPr>
          <a:xfrm>
            <a:off x="5357835" y="6927215"/>
            <a:ext cx="548170" cy="625895"/>
            <a:chOff x="5901205" y="5893981"/>
            <a:chExt cx="556575" cy="635491"/>
          </a:xfrm>
        </p:grpSpPr>
        <p:sp>
          <p:nvSpPr>
            <p:cNvPr id="4844" name="Google Shape;4844;p68"/>
            <p:cNvSpPr/>
            <p:nvPr/>
          </p:nvSpPr>
          <p:spPr>
            <a:xfrm rot="5400000">
              <a:off x="5892820" y="5942527"/>
              <a:ext cx="604124" cy="507032"/>
            </a:xfrm>
            <a:custGeom>
              <a:rect b="b" l="l" r="r" t="t"/>
              <a:pathLst>
                <a:path extrusionOk="0" h="8648" w="10304">
                  <a:moveTo>
                    <a:pt x="3202" y="1767"/>
                  </a:moveTo>
                  <a:cubicBezTo>
                    <a:pt x="2916" y="2302"/>
                    <a:pt x="2417" y="3034"/>
                    <a:pt x="1578" y="3284"/>
                  </a:cubicBezTo>
                  <a:cubicBezTo>
                    <a:pt x="2417" y="3016"/>
                    <a:pt x="2916" y="2285"/>
                    <a:pt x="3202" y="1767"/>
                  </a:cubicBezTo>
                  <a:close/>
                  <a:moveTo>
                    <a:pt x="5557" y="3694"/>
                  </a:moveTo>
                  <a:cubicBezTo>
                    <a:pt x="5896" y="3694"/>
                    <a:pt x="6182" y="3980"/>
                    <a:pt x="6182" y="4319"/>
                  </a:cubicBezTo>
                  <a:cubicBezTo>
                    <a:pt x="6182" y="4658"/>
                    <a:pt x="5896" y="4925"/>
                    <a:pt x="5557" y="4925"/>
                  </a:cubicBezTo>
                  <a:cubicBezTo>
                    <a:pt x="5218" y="4925"/>
                    <a:pt x="4950" y="4658"/>
                    <a:pt x="4950" y="4319"/>
                  </a:cubicBezTo>
                  <a:cubicBezTo>
                    <a:pt x="4950" y="3980"/>
                    <a:pt x="5218" y="3694"/>
                    <a:pt x="5557" y="3694"/>
                  </a:cubicBezTo>
                  <a:close/>
                  <a:moveTo>
                    <a:pt x="5557" y="1"/>
                  </a:moveTo>
                  <a:cubicBezTo>
                    <a:pt x="4487" y="1"/>
                    <a:pt x="3487" y="393"/>
                    <a:pt x="2738" y="1053"/>
                  </a:cubicBezTo>
                  <a:cubicBezTo>
                    <a:pt x="2435" y="679"/>
                    <a:pt x="2060" y="375"/>
                    <a:pt x="1578" y="233"/>
                  </a:cubicBezTo>
                  <a:cubicBezTo>
                    <a:pt x="1483" y="202"/>
                    <a:pt x="1388" y="188"/>
                    <a:pt x="1296" y="188"/>
                  </a:cubicBezTo>
                  <a:cubicBezTo>
                    <a:pt x="570" y="188"/>
                    <a:pt x="0" y="1053"/>
                    <a:pt x="918" y="1749"/>
                  </a:cubicBezTo>
                  <a:cubicBezTo>
                    <a:pt x="686" y="1928"/>
                    <a:pt x="543" y="2124"/>
                    <a:pt x="490" y="2320"/>
                  </a:cubicBezTo>
                  <a:cubicBezTo>
                    <a:pt x="490" y="2320"/>
                    <a:pt x="490" y="2338"/>
                    <a:pt x="490" y="2338"/>
                  </a:cubicBezTo>
                  <a:cubicBezTo>
                    <a:pt x="472" y="2356"/>
                    <a:pt x="472" y="2374"/>
                    <a:pt x="472" y="2374"/>
                  </a:cubicBezTo>
                  <a:cubicBezTo>
                    <a:pt x="472" y="2409"/>
                    <a:pt x="454" y="2445"/>
                    <a:pt x="454" y="2481"/>
                  </a:cubicBezTo>
                  <a:cubicBezTo>
                    <a:pt x="454" y="2481"/>
                    <a:pt x="454" y="2499"/>
                    <a:pt x="454" y="2516"/>
                  </a:cubicBezTo>
                  <a:cubicBezTo>
                    <a:pt x="454" y="2552"/>
                    <a:pt x="454" y="2588"/>
                    <a:pt x="454" y="2624"/>
                  </a:cubicBezTo>
                  <a:cubicBezTo>
                    <a:pt x="454" y="2624"/>
                    <a:pt x="454" y="2641"/>
                    <a:pt x="454" y="2641"/>
                  </a:cubicBezTo>
                  <a:cubicBezTo>
                    <a:pt x="454" y="2695"/>
                    <a:pt x="472" y="2731"/>
                    <a:pt x="490" y="2766"/>
                  </a:cubicBezTo>
                  <a:cubicBezTo>
                    <a:pt x="490" y="2784"/>
                    <a:pt x="490" y="2784"/>
                    <a:pt x="490" y="2802"/>
                  </a:cubicBezTo>
                  <a:cubicBezTo>
                    <a:pt x="508" y="2838"/>
                    <a:pt x="525" y="2855"/>
                    <a:pt x="525" y="2891"/>
                  </a:cubicBezTo>
                  <a:cubicBezTo>
                    <a:pt x="543" y="2891"/>
                    <a:pt x="543" y="2909"/>
                    <a:pt x="543" y="2927"/>
                  </a:cubicBezTo>
                  <a:cubicBezTo>
                    <a:pt x="561" y="2945"/>
                    <a:pt x="579" y="2980"/>
                    <a:pt x="597" y="2998"/>
                  </a:cubicBezTo>
                  <a:cubicBezTo>
                    <a:pt x="615" y="2998"/>
                    <a:pt x="615" y="3016"/>
                    <a:pt x="615" y="3016"/>
                  </a:cubicBezTo>
                  <a:cubicBezTo>
                    <a:pt x="650" y="3052"/>
                    <a:pt x="686" y="3087"/>
                    <a:pt x="704" y="3105"/>
                  </a:cubicBezTo>
                  <a:cubicBezTo>
                    <a:pt x="722" y="3123"/>
                    <a:pt x="722" y="3123"/>
                    <a:pt x="740" y="3123"/>
                  </a:cubicBezTo>
                  <a:cubicBezTo>
                    <a:pt x="757" y="3159"/>
                    <a:pt x="793" y="3177"/>
                    <a:pt x="811" y="3194"/>
                  </a:cubicBezTo>
                  <a:cubicBezTo>
                    <a:pt x="829" y="3194"/>
                    <a:pt x="829" y="3212"/>
                    <a:pt x="847" y="3212"/>
                  </a:cubicBezTo>
                  <a:cubicBezTo>
                    <a:pt x="882" y="3230"/>
                    <a:pt x="900" y="3248"/>
                    <a:pt x="936" y="3248"/>
                  </a:cubicBezTo>
                  <a:cubicBezTo>
                    <a:pt x="954" y="3266"/>
                    <a:pt x="954" y="3266"/>
                    <a:pt x="972" y="3266"/>
                  </a:cubicBezTo>
                  <a:cubicBezTo>
                    <a:pt x="1007" y="3284"/>
                    <a:pt x="1061" y="3302"/>
                    <a:pt x="1096" y="3302"/>
                  </a:cubicBezTo>
                  <a:lnTo>
                    <a:pt x="1114" y="3302"/>
                  </a:lnTo>
                  <a:cubicBezTo>
                    <a:pt x="1150" y="3319"/>
                    <a:pt x="1186" y="3319"/>
                    <a:pt x="1239" y="3319"/>
                  </a:cubicBezTo>
                  <a:lnTo>
                    <a:pt x="1418" y="3319"/>
                  </a:lnTo>
                  <a:cubicBezTo>
                    <a:pt x="1471" y="3302"/>
                    <a:pt x="1525" y="3302"/>
                    <a:pt x="1578" y="3284"/>
                  </a:cubicBezTo>
                  <a:lnTo>
                    <a:pt x="1578" y="3284"/>
                  </a:lnTo>
                  <a:cubicBezTo>
                    <a:pt x="1507" y="3319"/>
                    <a:pt x="1418" y="3319"/>
                    <a:pt x="1346" y="3337"/>
                  </a:cubicBezTo>
                  <a:cubicBezTo>
                    <a:pt x="1293" y="3587"/>
                    <a:pt x="1257" y="3837"/>
                    <a:pt x="1239" y="4104"/>
                  </a:cubicBezTo>
                  <a:cubicBezTo>
                    <a:pt x="1239" y="4124"/>
                    <a:pt x="1239" y="4150"/>
                    <a:pt x="1239" y="4176"/>
                  </a:cubicBezTo>
                  <a:cubicBezTo>
                    <a:pt x="1239" y="4265"/>
                    <a:pt x="1239" y="4372"/>
                    <a:pt x="1239" y="4479"/>
                  </a:cubicBezTo>
                  <a:cubicBezTo>
                    <a:pt x="1239" y="4515"/>
                    <a:pt x="1239" y="4551"/>
                    <a:pt x="1239" y="4586"/>
                  </a:cubicBezTo>
                  <a:cubicBezTo>
                    <a:pt x="1257" y="4622"/>
                    <a:pt x="1239" y="4658"/>
                    <a:pt x="1257" y="4693"/>
                  </a:cubicBezTo>
                  <a:cubicBezTo>
                    <a:pt x="1257" y="4747"/>
                    <a:pt x="1275" y="4818"/>
                    <a:pt x="1275" y="4890"/>
                  </a:cubicBezTo>
                  <a:cubicBezTo>
                    <a:pt x="1275" y="4943"/>
                    <a:pt x="1293" y="4979"/>
                    <a:pt x="1293" y="5014"/>
                  </a:cubicBezTo>
                  <a:cubicBezTo>
                    <a:pt x="1311" y="5068"/>
                    <a:pt x="1311" y="5121"/>
                    <a:pt x="1328" y="5175"/>
                  </a:cubicBezTo>
                  <a:cubicBezTo>
                    <a:pt x="1650" y="6745"/>
                    <a:pt x="2827" y="8030"/>
                    <a:pt x="4379" y="8476"/>
                  </a:cubicBezTo>
                  <a:cubicBezTo>
                    <a:pt x="4665" y="8547"/>
                    <a:pt x="4933" y="8619"/>
                    <a:pt x="5236" y="8636"/>
                  </a:cubicBezTo>
                  <a:cubicBezTo>
                    <a:pt x="5344" y="8644"/>
                    <a:pt x="5452" y="8648"/>
                    <a:pt x="5558" y="8648"/>
                  </a:cubicBezTo>
                  <a:cubicBezTo>
                    <a:pt x="6452" y="8648"/>
                    <a:pt x="7282" y="8383"/>
                    <a:pt x="7984" y="7905"/>
                  </a:cubicBezTo>
                  <a:lnTo>
                    <a:pt x="8109" y="8262"/>
                  </a:lnTo>
                  <a:lnTo>
                    <a:pt x="8715" y="8262"/>
                  </a:lnTo>
                  <a:lnTo>
                    <a:pt x="7966" y="6103"/>
                  </a:lnTo>
                  <a:lnTo>
                    <a:pt x="8465" y="7530"/>
                  </a:lnTo>
                  <a:cubicBezTo>
                    <a:pt x="8715" y="7298"/>
                    <a:pt x="8929" y="7048"/>
                    <a:pt x="9126" y="6763"/>
                  </a:cubicBezTo>
                  <a:cubicBezTo>
                    <a:pt x="9126" y="6745"/>
                    <a:pt x="9126" y="6745"/>
                    <a:pt x="9126" y="6745"/>
                  </a:cubicBezTo>
                  <a:cubicBezTo>
                    <a:pt x="9179" y="6906"/>
                    <a:pt x="9322" y="7031"/>
                    <a:pt x="9500" y="7031"/>
                  </a:cubicBezTo>
                  <a:cubicBezTo>
                    <a:pt x="9732" y="7031"/>
                    <a:pt x="9911" y="6817"/>
                    <a:pt x="9911" y="6567"/>
                  </a:cubicBezTo>
                  <a:cubicBezTo>
                    <a:pt x="9911" y="6299"/>
                    <a:pt x="9732" y="6103"/>
                    <a:pt x="9500" y="6103"/>
                  </a:cubicBezTo>
                  <a:cubicBezTo>
                    <a:pt x="9625" y="5817"/>
                    <a:pt x="9732" y="5532"/>
                    <a:pt x="9786" y="5229"/>
                  </a:cubicBezTo>
                  <a:cubicBezTo>
                    <a:pt x="9804" y="5229"/>
                    <a:pt x="9857" y="5246"/>
                    <a:pt x="9893" y="5246"/>
                  </a:cubicBezTo>
                  <a:cubicBezTo>
                    <a:pt x="10107" y="5246"/>
                    <a:pt x="10303" y="5032"/>
                    <a:pt x="10303" y="4782"/>
                  </a:cubicBezTo>
                  <a:cubicBezTo>
                    <a:pt x="10303" y="4515"/>
                    <a:pt x="10107" y="4319"/>
                    <a:pt x="9893" y="4319"/>
                  </a:cubicBezTo>
                  <a:cubicBezTo>
                    <a:pt x="9875" y="1928"/>
                    <a:pt x="7948" y="1"/>
                    <a:pt x="55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8"/>
            <p:cNvSpPr/>
            <p:nvPr/>
          </p:nvSpPr>
          <p:spPr>
            <a:xfrm rot="5400000">
              <a:off x="5912755" y="6468731"/>
              <a:ext cx="48135" cy="54467"/>
            </a:xfrm>
            <a:custGeom>
              <a:rect b="b" l="l" r="r" t="t"/>
              <a:pathLst>
                <a:path extrusionOk="0" h="929" w="821">
                  <a:moveTo>
                    <a:pt x="411" y="1"/>
                  </a:moveTo>
                  <a:cubicBezTo>
                    <a:pt x="179" y="1"/>
                    <a:pt x="0" y="197"/>
                    <a:pt x="0" y="465"/>
                  </a:cubicBezTo>
                  <a:cubicBezTo>
                    <a:pt x="0" y="714"/>
                    <a:pt x="179" y="929"/>
                    <a:pt x="411" y="929"/>
                  </a:cubicBezTo>
                  <a:cubicBezTo>
                    <a:pt x="642" y="929"/>
                    <a:pt x="821" y="714"/>
                    <a:pt x="821" y="465"/>
                  </a:cubicBezTo>
                  <a:cubicBezTo>
                    <a:pt x="821" y="197"/>
                    <a:pt x="642" y="1"/>
                    <a:pt x="4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8"/>
            <p:cNvSpPr/>
            <p:nvPr/>
          </p:nvSpPr>
          <p:spPr>
            <a:xfrm rot="5400000">
              <a:off x="5992198" y="5933146"/>
              <a:ext cx="489678" cy="441484"/>
            </a:xfrm>
            <a:custGeom>
              <a:rect b="b" l="l" r="r" t="t"/>
              <a:pathLst>
                <a:path extrusionOk="0" h="7530" w="8352">
                  <a:moveTo>
                    <a:pt x="1027" y="497"/>
                  </a:moveTo>
                  <a:cubicBezTo>
                    <a:pt x="1104" y="497"/>
                    <a:pt x="1184" y="509"/>
                    <a:pt x="1268" y="535"/>
                  </a:cubicBezTo>
                  <a:cubicBezTo>
                    <a:pt x="1856" y="714"/>
                    <a:pt x="2356" y="1160"/>
                    <a:pt x="2766" y="1909"/>
                  </a:cubicBezTo>
                  <a:cubicBezTo>
                    <a:pt x="2356" y="2659"/>
                    <a:pt x="1856" y="3105"/>
                    <a:pt x="1268" y="3301"/>
                  </a:cubicBezTo>
                  <a:cubicBezTo>
                    <a:pt x="1192" y="3321"/>
                    <a:pt x="1119" y="3331"/>
                    <a:pt x="1049" y="3331"/>
                  </a:cubicBezTo>
                  <a:cubicBezTo>
                    <a:pt x="752" y="3331"/>
                    <a:pt x="509" y="3164"/>
                    <a:pt x="393" y="2962"/>
                  </a:cubicBezTo>
                  <a:cubicBezTo>
                    <a:pt x="376" y="2908"/>
                    <a:pt x="340" y="2819"/>
                    <a:pt x="340" y="2712"/>
                  </a:cubicBezTo>
                  <a:cubicBezTo>
                    <a:pt x="340" y="2534"/>
                    <a:pt x="429" y="2284"/>
                    <a:pt x="768" y="2034"/>
                  </a:cubicBezTo>
                  <a:lnTo>
                    <a:pt x="929" y="1909"/>
                  </a:lnTo>
                  <a:lnTo>
                    <a:pt x="768" y="1784"/>
                  </a:lnTo>
                  <a:cubicBezTo>
                    <a:pt x="215" y="1374"/>
                    <a:pt x="322" y="1017"/>
                    <a:pt x="393" y="874"/>
                  </a:cubicBezTo>
                  <a:cubicBezTo>
                    <a:pt x="506" y="663"/>
                    <a:pt x="740" y="497"/>
                    <a:pt x="1027" y="497"/>
                  </a:cubicBezTo>
                  <a:close/>
                  <a:moveTo>
                    <a:pt x="5300" y="0"/>
                  </a:moveTo>
                  <a:cubicBezTo>
                    <a:pt x="4283" y="0"/>
                    <a:pt x="3284" y="339"/>
                    <a:pt x="2499" y="981"/>
                  </a:cubicBezTo>
                  <a:cubicBezTo>
                    <a:pt x="2160" y="607"/>
                    <a:pt x="1785" y="375"/>
                    <a:pt x="1357" y="232"/>
                  </a:cubicBezTo>
                  <a:cubicBezTo>
                    <a:pt x="1256" y="202"/>
                    <a:pt x="1153" y="188"/>
                    <a:pt x="1052" y="188"/>
                  </a:cubicBezTo>
                  <a:cubicBezTo>
                    <a:pt x="666" y="188"/>
                    <a:pt x="295" y="393"/>
                    <a:pt x="126" y="732"/>
                  </a:cubicBezTo>
                  <a:cubicBezTo>
                    <a:pt x="19" y="928"/>
                    <a:pt x="1" y="1160"/>
                    <a:pt x="72" y="1374"/>
                  </a:cubicBezTo>
                  <a:cubicBezTo>
                    <a:pt x="126" y="1570"/>
                    <a:pt x="251" y="1749"/>
                    <a:pt x="429" y="1909"/>
                  </a:cubicBezTo>
                  <a:cubicBezTo>
                    <a:pt x="251" y="2070"/>
                    <a:pt x="126" y="2248"/>
                    <a:pt x="72" y="2445"/>
                  </a:cubicBezTo>
                  <a:cubicBezTo>
                    <a:pt x="1" y="2676"/>
                    <a:pt x="19" y="2891"/>
                    <a:pt x="126" y="3105"/>
                  </a:cubicBezTo>
                  <a:cubicBezTo>
                    <a:pt x="268" y="3390"/>
                    <a:pt x="572" y="3586"/>
                    <a:pt x="911" y="3622"/>
                  </a:cubicBezTo>
                  <a:cubicBezTo>
                    <a:pt x="857" y="3908"/>
                    <a:pt x="822" y="4193"/>
                    <a:pt x="822" y="4479"/>
                  </a:cubicBezTo>
                  <a:cubicBezTo>
                    <a:pt x="822" y="5603"/>
                    <a:pt x="1250" y="6691"/>
                    <a:pt x="2017" y="7530"/>
                  </a:cubicBezTo>
                  <a:lnTo>
                    <a:pt x="2249" y="7316"/>
                  </a:lnTo>
                  <a:cubicBezTo>
                    <a:pt x="1535" y="6548"/>
                    <a:pt x="1125" y="5531"/>
                    <a:pt x="1125" y="4479"/>
                  </a:cubicBezTo>
                  <a:cubicBezTo>
                    <a:pt x="1125" y="4193"/>
                    <a:pt x="1161" y="3908"/>
                    <a:pt x="1214" y="3622"/>
                  </a:cubicBezTo>
                  <a:cubicBezTo>
                    <a:pt x="1268" y="3622"/>
                    <a:pt x="1321" y="3604"/>
                    <a:pt x="1357" y="3586"/>
                  </a:cubicBezTo>
                  <a:cubicBezTo>
                    <a:pt x="2053" y="3372"/>
                    <a:pt x="2624" y="2855"/>
                    <a:pt x="3088" y="1981"/>
                  </a:cubicBezTo>
                  <a:lnTo>
                    <a:pt x="3123" y="1909"/>
                  </a:lnTo>
                  <a:lnTo>
                    <a:pt x="3088" y="1838"/>
                  </a:lnTo>
                  <a:cubicBezTo>
                    <a:pt x="2963" y="1606"/>
                    <a:pt x="2820" y="1410"/>
                    <a:pt x="2695" y="1231"/>
                  </a:cubicBezTo>
                  <a:cubicBezTo>
                    <a:pt x="3427" y="625"/>
                    <a:pt x="4354" y="303"/>
                    <a:pt x="5300" y="303"/>
                  </a:cubicBezTo>
                  <a:cubicBezTo>
                    <a:pt x="6371" y="303"/>
                    <a:pt x="7370" y="696"/>
                    <a:pt x="8137" y="1427"/>
                  </a:cubicBezTo>
                  <a:lnTo>
                    <a:pt x="8351" y="1196"/>
                  </a:lnTo>
                  <a:cubicBezTo>
                    <a:pt x="7530" y="410"/>
                    <a:pt x="6442" y="0"/>
                    <a:pt x="5300"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8"/>
            <p:cNvSpPr/>
            <p:nvPr/>
          </p:nvSpPr>
          <p:spPr>
            <a:xfrm rot="5400000">
              <a:off x="5893876" y="6048178"/>
              <a:ext cx="488622" cy="473965"/>
            </a:xfrm>
            <a:custGeom>
              <a:rect b="b" l="l" r="r" t="t"/>
              <a:pathLst>
                <a:path extrusionOk="0" h="8084" w="8334">
                  <a:moveTo>
                    <a:pt x="7388" y="3212"/>
                  </a:moveTo>
                  <a:cubicBezTo>
                    <a:pt x="7531" y="3212"/>
                    <a:pt x="7638" y="3355"/>
                    <a:pt x="7638" y="3533"/>
                  </a:cubicBezTo>
                  <a:cubicBezTo>
                    <a:pt x="7638" y="3694"/>
                    <a:pt x="7531" y="3837"/>
                    <a:pt x="7388" y="3837"/>
                  </a:cubicBezTo>
                  <a:cubicBezTo>
                    <a:pt x="7245" y="3837"/>
                    <a:pt x="7120" y="3694"/>
                    <a:pt x="7120" y="3533"/>
                  </a:cubicBezTo>
                  <a:cubicBezTo>
                    <a:pt x="7120" y="3355"/>
                    <a:pt x="7245" y="3212"/>
                    <a:pt x="7388" y="3212"/>
                  </a:cubicBezTo>
                  <a:close/>
                  <a:moveTo>
                    <a:pt x="6995" y="4997"/>
                  </a:moveTo>
                  <a:cubicBezTo>
                    <a:pt x="7138" y="4997"/>
                    <a:pt x="7263" y="5139"/>
                    <a:pt x="7263" y="5318"/>
                  </a:cubicBezTo>
                  <a:cubicBezTo>
                    <a:pt x="7263" y="5478"/>
                    <a:pt x="7138" y="5621"/>
                    <a:pt x="6995" y="5621"/>
                  </a:cubicBezTo>
                  <a:cubicBezTo>
                    <a:pt x="6853" y="5621"/>
                    <a:pt x="6745" y="5478"/>
                    <a:pt x="6745" y="5318"/>
                  </a:cubicBezTo>
                  <a:cubicBezTo>
                    <a:pt x="6745" y="5139"/>
                    <a:pt x="6853" y="4997"/>
                    <a:pt x="6995" y="4997"/>
                  </a:cubicBezTo>
                  <a:close/>
                  <a:moveTo>
                    <a:pt x="6514" y="4997"/>
                  </a:moveTo>
                  <a:cubicBezTo>
                    <a:pt x="6460" y="5086"/>
                    <a:pt x="6424" y="5193"/>
                    <a:pt x="6424" y="5318"/>
                  </a:cubicBezTo>
                  <a:cubicBezTo>
                    <a:pt x="6424" y="5371"/>
                    <a:pt x="6442" y="5425"/>
                    <a:pt x="6460" y="5478"/>
                  </a:cubicBezTo>
                  <a:cubicBezTo>
                    <a:pt x="6317" y="5657"/>
                    <a:pt x="6175" y="5835"/>
                    <a:pt x="6014" y="5996"/>
                  </a:cubicBezTo>
                  <a:lnTo>
                    <a:pt x="5675" y="4997"/>
                  </a:lnTo>
                  <a:close/>
                  <a:moveTo>
                    <a:pt x="5336" y="4997"/>
                  </a:moveTo>
                  <a:lnTo>
                    <a:pt x="5996" y="6852"/>
                  </a:lnTo>
                  <a:lnTo>
                    <a:pt x="5711" y="6852"/>
                  </a:lnTo>
                  <a:lnTo>
                    <a:pt x="5050" y="4997"/>
                  </a:lnTo>
                  <a:close/>
                  <a:moveTo>
                    <a:pt x="7763" y="7156"/>
                  </a:moveTo>
                  <a:cubicBezTo>
                    <a:pt x="7905" y="7156"/>
                    <a:pt x="8012" y="7298"/>
                    <a:pt x="8012" y="7477"/>
                  </a:cubicBezTo>
                  <a:cubicBezTo>
                    <a:pt x="8012" y="7637"/>
                    <a:pt x="7905" y="7780"/>
                    <a:pt x="7763" y="7780"/>
                  </a:cubicBezTo>
                  <a:cubicBezTo>
                    <a:pt x="7620" y="7780"/>
                    <a:pt x="7513" y="7637"/>
                    <a:pt x="7513" y="7477"/>
                  </a:cubicBezTo>
                  <a:cubicBezTo>
                    <a:pt x="7513" y="7298"/>
                    <a:pt x="7620" y="7156"/>
                    <a:pt x="7763" y="7156"/>
                  </a:cubicBezTo>
                  <a:close/>
                  <a:moveTo>
                    <a:pt x="6335" y="1"/>
                  </a:moveTo>
                  <a:lnTo>
                    <a:pt x="6103" y="215"/>
                  </a:lnTo>
                  <a:cubicBezTo>
                    <a:pt x="6799" y="946"/>
                    <a:pt x="7192" y="1892"/>
                    <a:pt x="7227" y="2909"/>
                  </a:cubicBezTo>
                  <a:lnTo>
                    <a:pt x="5586" y="2909"/>
                  </a:lnTo>
                  <a:lnTo>
                    <a:pt x="5711" y="2570"/>
                  </a:lnTo>
                  <a:lnTo>
                    <a:pt x="5425" y="2463"/>
                  </a:lnTo>
                  <a:lnTo>
                    <a:pt x="5158" y="3212"/>
                  </a:lnTo>
                  <a:lnTo>
                    <a:pt x="6888" y="3212"/>
                  </a:lnTo>
                  <a:cubicBezTo>
                    <a:pt x="6835" y="3302"/>
                    <a:pt x="6817" y="3409"/>
                    <a:pt x="6817" y="3516"/>
                  </a:cubicBezTo>
                  <a:cubicBezTo>
                    <a:pt x="6817" y="3748"/>
                    <a:pt x="6924" y="3962"/>
                    <a:pt x="7102" y="4069"/>
                  </a:cubicBezTo>
                  <a:cubicBezTo>
                    <a:pt x="7049" y="4283"/>
                    <a:pt x="6977" y="4497"/>
                    <a:pt x="6888" y="4693"/>
                  </a:cubicBezTo>
                  <a:lnTo>
                    <a:pt x="4622" y="4693"/>
                  </a:lnTo>
                  <a:lnTo>
                    <a:pt x="5282" y="6585"/>
                  </a:lnTo>
                  <a:cubicBezTo>
                    <a:pt x="4622" y="7013"/>
                    <a:pt x="3855" y="7227"/>
                    <a:pt x="3052" y="7227"/>
                  </a:cubicBezTo>
                  <a:cubicBezTo>
                    <a:pt x="1999" y="7227"/>
                    <a:pt x="982" y="6834"/>
                    <a:pt x="215" y="6121"/>
                  </a:cubicBezTo>
                  <a:lnTo>
                    <a:pt x="1" y="6335"/>
                  </a:lnTo>
                  <a:cubicBezTo>
                    <a:pt x="840" y="7120"/>
                    <a:pt x="1910" y="7548"/>
                    <a:pt x="3052" y="7548"/>
                  </a:cubicBezTo>
                  <a:cubicBezTo>
                    <a:pt x="3891" y="7548"/>
                    <a:pt x="4694" y="7316"/>
                    <a:pt x="5389" y="6888"/>
                  </a:cubicBezTo>
                  <a:lnTo>
                    <a:pt x="5497" y="7156"/>
                  </a:lnTo>
                  <a:lnTo>
                    <a:pt x="7281" y="7156"/>
                  </a:lnTo>
                  <a:cubicBezTo>
                    <a:pt x="7227" y="7263"/>
                    <a:pt x="7192" y="7370"/>
                    <a:pt x="7192" y="7477"/>
                  </a:cubicBezTo>
                  <a:cubicBezTo>
                    <a:pt x="7192" y="7816"/>
                    <a:pt x="7441" y="8083"/>
                    <a:pt x="7763" y="8083"/>
                  </a:cubicBezTo>
                  <a:cubicBezTo>
                    <a:pt x="8066" y="8083"/>
                    <a:pt x="8333" y="7816"/>
                    <a:pt x="8333" y="7477"/>
                  </a:cubicBezTo>
                  <a:cubicBezTo>
                    <a:pt x="8333" y="7138"/>
                    <a:pt x="8066" y="6852"/>
                    <a:pt x="7763" y="6852"/>
                  </a:cubicBezTo>
                  <a:lnTo>
                    <a:pt x="6317" y="6852"/>
                  </a:lnTo>
                  <a:lnTo>
                    <a:pt x="6139" y="6317"/>
                  </a:lnTo>
                  <a:cubicBezTo>
                    <a:pt x="6317" y="6138"/>
                    <a:pt x="6478" y="5960"/>
                    <a:pt x="6621" y="5764"/>
                  </a:cubicBezTo>
                  <a:cubicBezTo>
                    <a:pt x="6728" y="5871"/>
                    <a:pt x="6853" y="5924"/>
                    <a:pt x="6995" y="5924"/>
                  </a:cubicBezTo>
                  <a:cubicBezTo>
                    <a:pt x="7316" y="5924"/>
                    <a:pt x="7566" y="5657"/>
                    <a:pt x="7566" y="5300"/>
                  </a:cubicBezTo>
                  <a:cubicBezTo>
                    <a:pt x="7566" y="5050"/>
                    <a:pt x="7424" y="4818"/>
                    <a:pt x="7209" y="4729"/>
                  </a:cubicBezTo>
                  <a:cubicBezTo>
                    <a:pt x="7299" y="4533"/>
                    <a:pt x="7352" y="4336"/>
                    <a:pt x="7406" y="4140"/>
                  </a:cubicBezTo>
                  <a:cubicBezTo>
                    <a:pt x="7709" y="4122"/>
                    <a:pt x="7941" y="3855"/>
                    <a:pt x="7941" y="3516"/>
                  </a:cubicBezTo>
                  <a:cubicBezTo>
                    <a:pt x="7941" y="3230"/>
                    <a:pt x="7780" y="2998"/>
                    <a:pt x="7531" y="2927"/>
                  </a:cubicBezTo>
                  <a:cubicBezTo>
                    <a:pt x="7495" y="1838"/>
                    <a:pt x="7085" y="804"/>
                    <a:pt x="633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8"/>
            <p:cNvSpPr/>
            <p:nvPr/>
          </p:nvSpPr>
          <p:spPr>
            <a:xfrm rot="5400000">
              <a:off x="5986482" y="6012092"/>
              <a:ext cx="209250" cy="208254"/>
            </a:xfrm>
            <a:custGeom>
              <a:rect b="b" l="l" r="r" t="t"/>
              <a:pathLst>
                <a:path extrusionOk="0" h="3552" w="3569">
                  <a:moveTo>
                    <a:pt x="0" y="1"/>
                  </a:moveTo>
                  <a:cubicBezTo>
                    <a:pt x="0" y="1963"/>
                    <a:pt x="1606" y="3551"/>
                    <a:pt x="3569" y="3551"/>
                  </a:cubicBezTo>
                  <a:lnTo>
                    <a:pt x="3569" y="3248"/>
                  </a:lnTo>
                  <a:cubicBezTo>
                    <a:pt x="1767" y="3248"/>
                    <a:pt x="322" y="1785"/>
                    <a:pt x="32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8"/>
            <p:cNvSpPr/>
            <p:nvPr/>
          </p:nvSpPr>
          <p:spPr>
            <a:xfrm rot="5400000">
              <a:off x="6023096" y="6048706"/>
              <a:ext cx="172665" cy="171610"/>
            </a:xfrm>
            <a:custGeom>
              <a:rect b="b" l="l" r="r" t="t"/>
              <a:pathLst>
                <a:path extrusionOk="0" h="2927" w="2945">
                  <a:moveTo>
                    <a:pt x="1" y="1"/>
                  </a:moveTo>
                  <a:cubicBezTo>
                    <a:pt x="1" y="1606"/>
                    <a:pt x="1321" y="2927"/>
                    <a:pt x="2945" y="2927"/>
                  </a:cubicBezTo>
                  <a:lnTo>
                    <a:pt x="2945" y="2623"/>
                  </a:lnTo>
                  <a:cubicBezTo>
                    <a:pt x="1482" y="2623"/>
                    <a:pt x="304" y="1446"/>
                    <a:pt x="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8"/>
            <p:cNvSpPr/>
            <p:nvPr/>
          </p:nvSpPr>
          <p:spPr>
            <a:xfrm rot="5400000">
              <a:off x="6150177" y="6174790"/>
              <a:ext cx="91111" cy="91052"/>
            </a:xfrm>
            <a:custGeom>
              <a:rect b="b" l="l" r="r" t="t"/>
              <a:pathLst>
                <a:path extrusionOk="0" h="1553" w="1554">
                  <a:moveTo>
                    <a:pt x="768" y="322"/>
                  </a:moveTo>
                  <a:cubicBezTo>
                    <a:pt x="1036" y="322"/>
                    <a:pt x="1232" y="518"/>
                    <a:pt x="1232" y="786"/>
                  </a:cubicBezTo>
                  <a:cubicBezTo>
                    <a:pt x="1232" y="1035"/>
                    <a:pt x="1036" y="1249"/>
                    <a:pt x="768" y="1249"/>
                  </a:cubicBezTo>
                  <a:cubicBezTo>
                    <a:pt x="518" y="1249"/>
                    <a:pt x="304" y="1035"/>
                    <a:pt x="304" y="786"/>
                  </a:cubicBezTo>
                  <a:cubicBezTo>
                    <a:pt x="304" y="518"/>
                    <a:pt x="518" y="322"/>
                    <a:pt x="768" y="322"/>
                  </a:cubicBezTo>
                  <a:close/>
                  <a:moveTo>
                    <a:pt x="768" y="0"/>
                  </a:moveTo>
                  <a:cubicBezTo>
                    <a:pt x="340" y="0"/>
                    <a:pt x="1" y="357"/>
                    <a:pt x="1" y="786"/>
                  </a:cubicBezTo>
                  <a:cubicBezTo>
                    <a:pt x="1" y="1214"/>
                    <a:pt x="340" y="1553"/>
                    <a:pt x="768" y="1553"/>
                  </a:cubicBezTo>
                  <a:cubicBezTo>
                    <a:pt x="1196" y="1553"/>
                    <a:pt x="1553" y="1214"/>
                    <a:pt x="1553" y="786"/>
                  </a:cubicBezTo>
                  <a:cubicBezTo>
                    <a:pt x="1553" y="357"/>
                    <a:pt x="1196" y="0"/>
                    <a:pt x="76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8"/>
            <p:cNvSpPr/>
            <p:nvPr/>
          </p:nvSpPr>
          <p:spPr>
            <a:xfrm rot="5400000">
              <a:off x="6096325" y="6119883"/>
              <a:ext cx="198814" cy="199870"/>
            </a:xfrm>
            <a:custGeom>
              <a:rect b="b" l="l" r="r" t="t"/>
              <a:pathLst>
                <a:path extrusionOk="0" h="3409" w="3391">
                  <a:moveTo>
                    <a:pt x="1695" y="322"/>
                  </a:moveTo>
                  <a:cubicBezTo>
                    <a:pt x="2462" y="322"/>
                    <a:pt x="3087" y="946"/>
                    <a:pt x="3087" y="1714"/>
                  </a:cubicBezTo>
                  <a:cubicBezTo>
                    <a:pt x="3087" y="2481"/>
                    <a:pt x="2462" y="3105"/>
                    <a:pt x="1695" y="3105"/>
                  </a:cubicBezTo>
                  <a:cubicBezTo>
                    <a:pt x="928" y="3105"/>
                    <a:pt x="303" y="2481"/>
                    <a:pt x="303" y="1714"/>
                  </a:cubicBezTo>
                  <a:cubicBezTo>
                    <a:pt x="303" y="946"/>
                    <a:pt x="928" y="322"/>
                    <a:pt x="1695" y="322"/>
                  </a:cubicBezTo>
                  <a:close/>
                  <a:moveTo>
                    <a:pt x="1695" y="1"/>
                  </a:moveTo>
                  <a:cubicBezTo>
                    <a:pt x="767" y="1"/>
                    <a:pt x="0" y="768"/>
                    <a:pt x="0" y="1714"/>
                  </a:cubicBezTo>
                  <a:cubicBezTo>
                    <a:pt x="0" y="2641"/>
                    <a:pt x="767" y="3409"/>
                    <a:pt x="1695" y="3409"/>
                  </a:cubicBezTo>
                  <a:cubicBezTo>
                    <a:pt x="2641" y="3409"/>
                    <a:pt x="3390" y="2641"/>
                    <a:pt x="3390" y="1714"/>
                  </a:cubicBezTo>
                  <a:cubicBezTo>
                    <a:pt x="3390" y="768"/>
                    <a:pt x="2641" y="1"/>
                    <a:pt x="169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2" name="Google Shape;4852;p68"/>
          <p:cNvGrpSpPr/>
          <p:nvPr/>
        </p:nvGrpSpPr>
        <p:grpSpPr>
          <a:xfrm>
            <a:off x="6901886" y="14964375"/>
            <a:ext cx="474026" cy="609957"/>
            <a:chOff x="6932682" y="16763573"/>
            <a:chExt cx="481294" cy="619309"/>
          </a:xfrm>
        </p:grpSpPr>
        <p:sp>
          <p:nvSpPr>
            <p:cNvPr id="4853" name="Google Shape;4853;p68"/>
            <p:cNvSpPr/>
            <p:nvPr/>
          </p:nvSpPr>
          <p:spPr>
            <a:xfrm rot="5400000">
              <a:off x="6872528" y="16841492"/>
              <a:ext cx="599492" cy="462415"/>
            </a:xfrm>
            <a:custGeom>
              <a:rect b="b" l="l" r="r" t="t"/>
              <a:pathLst>
                <a:path extrusionOk="0" h="7887" w="10225">
                  <a:moveTo>
                    <a:pt x="2463" y="0"/>
                  </a:moveTo>
                  <a:cubicBezTo>
                    <a:pt x="2124" y="0"/>
                    <a:pt x="1838" y="268"/>
                    <a:pt x="1838" y="607"/>
                  </a:cubicBezTo>
                  <a:lnTo>
                    <a:pt x="1838" y="2302"/>
                  </a:lnTo>
                  <a:lnTo>
                    <a:pt x="607" y="2302"/>
                  </a:lnTo>
                  <a:cubicBezTo>
                    <a:pt x="268" y="2302"/>
                    <a:pt x="1" y="2570"/>
                    <a:pt x="1" y="2909"/>
                  </a:cubicBezTo>
                  <a:lnTo>
                    <a:pt x="1" y="3997"/>
                  </a:lnTo>
                  <a:lnTo>
                    <a:pt x="607" y="4300"/>
                  </a:lnTo>
                  <a:lnTo>
                    <a:pt x="607" y="4318"/>
                  </a:lnTo>
                  <a:lnTo>
                    <a:pt x="1" y="4015"/>
                  </a:lnTo>
                  <a:lnTo>
                    <a:pt x="1" y="6156"/>
                  </a:lnTo>
                  <a:lnTo>
                    <a:pt x="1" y="6174"/>
                  </a:lnTo>
                  <a:lnTo>
                    <a:pt x="1" y="6781"/>
                  </a:lnTo>
                  <a:lnTo>
                    <a:pt x="1" y="7244"/>
                  </a:lnTo>
                  <a:lnTo>
                    <a:pt x="1" y="7262"/>
                  </a:lnTo>
                  <a:cubicBezTo>
                    <a:pt x="1" y="7601"/>
                    <a:pt x="268" y="7887"/>
                    <a:pt x="607" y="7887"/>
                  </a:cubicBezTo>
                  <a:lnTo>
                    <a:pt x="9618" y="7887"/>
                  </a:lnTo>
                  <a:cubicBezTo>
                    <a:pt x="9957" y="7887"/>
                    <a:pt x="10225" y="7601"/>
                    <a:pt x="10225" y="7262"/>
                  </a:cubicBezTo>
                  <a:lnTo>
                    <a:pt x="10225" y="7244"/>
                  </a:lnTo>
                  <a:lnTo>
                    <a:pt x="10225" y="6781"/>
                  </a:lnTo>
                  <a:lnTo>
                    <a:pt x="10225" y="2909"/>
                  </a:lnTo>
                  <a:cubicBezTo>
                    <a:pt x="10225" y="2570"/>
                    <a:pt x="9957" y="2302"/>
                    <a:pt x="9618" y="2302"/>
                  </a:cubicBezTo>
                  <a:lnTo>
                    <a:pt x="8369" y="2302"/>
                  </a:lnTo>
                  <a:lnTo>
                    <a:pt x="8369" y="2320"/>
                  </a:lnTo>
                  <a:lnTo>
                    <a:pt x="6977" y="2320"/>
                  </a:lnTo>
                  <a:lnTo>
                    <a:pt x="6478" y="1463"/>
                  </a:lnTo>
                  <a:lnTo>
                    <a:pt x="6478" y="607"/>
                  </a:lnTo>
                  <a:cubicBezTo>
                    <a:pt x="6478" y="268"/>
                    <a:pt x="6210" y="0"/>
                    <a:pt x="58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8"/>
            <p:cNvSpPr/>
            <p:nvPr/>
          </p:nvSpPr>
          <p:spPr>
            <a:xfrm rot="5400000">
              <a:off x="7078085" y="17291829"/>
              <a:ext cx="54467" cy="54467"/>
            </a:xfrm>
            <a:custGeom>
              <a:rect b="b" l="l" r="r" t="t"/>
              <a:pathLst>
                <a:path extrusionOk="0" h="929" w="929">
                  <a:moveTo>
                    <a:pt x="465" y="322"/>
                  </a:moveTo>
                  <a:cubicBezTo>
                    <a:pt x="536" y="322"/>
                    <a:pt x="607" y="375"/>
                    <a:pt x="607" y="464"/>
                  </a:cubicBezTo>
                  <a:cubicBezTo>
                    <a:pt x="607" y="554"/>
                    <a:pt x="536" y="625"/>
                    <a:pt x="465" y="625"/>
                  </a:cubicBezTo>
                  <a:cubicBezTo>
                    <a:pt x="375" y="625"/>
                    <a:pt x="304" y="554"/>
                    <a:pt x="304" y="464"/>
                  </a:cubicBezTo>
                  <a:cubicBezTo>
                    <a:pt x="304" y="375"/>
                    <a:pt x="375" y="322"/>
                    <a:pt x="465" y="322"/>
                  </a:cubicBezTo>
                  <a:close/>
                  <a:moveTo>
                    <a:pt x="465" y="1"/>
                  </a:moveTo>
                  <a:cubicBezTo>
                    <a:pt x="197" y="1"/>
                    <a:pt x="1" y="215"/>
                    <a:pt x="1" y="464"/>
                  </a:cubicBezTo>
                  <a:cubicBezTo>
                    <a:pt x="1" y="732"/>
                    <a:pt x="197" y="928"/>
                    <a:pt x="465" y="928"/>
                  </a:cubicBezTo>
                  <a:cubicBezTo>
                    <a:pt x="714" y="928"/>
                    <a:pt x="928" y="732"/>
                    <a:pt x="928" y="464"/>
                  </a:cubicBezTo>
                  <a:cubicBezTo>
                    <a:pt x="928" y="215"/>
                    <a:pt x="714" y="1"/>
                    <a:pt x="4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8"/>
            <p:cNvSpPr/>
            <p:nvPr/>
          </p:nvSpPr>
          <p:spPr>
            <a:xfrm rot="5400000">
              <a:off x="7168082" y="17364003"/>
              <a:ext cx="18879" cy="18879"/>
            </a:xfrm>
            <a:custGeom>
              <a:rect b="b" l="l" r="r" t="t"/>
              <a:pathLst>
                <a:path extrusionOk="0" h="322" w="322">
                  <a:moveTo>
                    <a:pt x="1" y="1"/>
                  </a:moveTo>
                  <a:lnTo>
                    <a:pt x="1" y="322"/>
                  </a:lnTo>
                  <a:lnTo>
                    <a:pt x="322" y="322"/>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8"/>
            <p:cNvSpPr/>
            <p:nvPr/>
          </p:nvSpPr>
          <p:spPr>
            <a:xfrm rot="5400000">
              <a:off x="6863675" y="16832581"/>
              <a:ext cx="619309" cy="481294"/>
            </a:xfrm>
            <a:custGeom>
              <a:rect b="b" l="l" r="r" t="t"/>
              <a:pathLst>
                <a:path extrusionOk="0" h="8209" w="10563">
                  <a:moveTo>
                    <a:pt x="6031" y="322"/>
                  </a:moveTo>
                  <a:cubicBezTo>
                    <a:pt x="6281" y="322"/>
                    <a:pt x="6495" y="518"/>
                    <a:pt x="6495" y="786"/>
                  </a:cubicBezTo>
                  <a:lnTo>
                    <a:pt x="6495" y="1660"/>
                  </a:lnTo>
                  <a:lnTo>
                    <a:pt x="7369" y="3177"/>
                  </a:lnTo>
                  <a:lnTo>
                    <a:pt x="6495" y="3177"/>
                  </a:lnTo>
                  <a:lnTo>
                    <a:pt x="6495" y="4176"/>
                  </a:lnTo>
                  <a:cubicBezTo>
                    <a:pt x="6495" y="4426"/>
                    <a:pt x="6281" y="4640"/>
                    <a:pt x="6031" y="4640"/>
                  </a:cubicBezTo>
                  <a:lnTo>
                    <a:pt x="2641" y="4640"/>
                  </a:lnTo>
                  <a:cubicBezTo>
                    <a:pt x="2373" y="4640"/>
                    <a:pt x="2177" y="4426"/>
                    <a:pt x="2177" y="4176"/>
                  </a:cubicBezTo>
                  <a:lnTo>
                    <a:pt x="2177" y="786"/>
                  </a:lnTo>
                  <a:cubicBezTo>
                    <a:pt x="2177" y="518"/>
                    <a:pt x="2373" y="322"/>
                    <a:pt x="2641" y="322"/>
                  </a:cubicBezTo>
                  <a:close/>
                  <a:moveTo>
                    <a:pt x="321" y="4444"/>
                  </a:moveTo>
                  <a:lnTo>
                    <a:pt x="625" y="4586"/>
                  </a:lnTo>
                  <a:lnTo>
                    <a:pt x="625" y="5943"/>
                  </a:lnTo>
                  <a:lnTo>
                    <a:pt x="321" y="6103"/>
                  </a:lnTo>
                  <a:lnTo>
                    <a:pt x="321" y="4444"/>
                  </a:lnTo>
                  <a:close/>
                  <a:moveTo>
                    <a:pt x="2641" y="1"/>
                  </a:moveTo>
                  <a:cubicBezTo>
                    <a:pt x="2213" y="1"/>
                    <a:pt x="1856" y="358"/>
                    <a:pt x="1856" y="786"/>
                  </a:cubicBezTo>
                  <a:lnTo>
                    <a:pt x="1856" y="2338"/>
                  </a:lnTo>
                  <a:lnTo>
                    <a:pt x="785" y="2338"/>
                  </a:lnTo>
                  <a:cubicBezTo>
                    <a:pt x="357" y="2338"/>
                    <a:pt x="0" y="2677"/>
                    <a:pt x="0" y="3106"/>
                  </a:cubicBezTo>
                  <a:lnTo>
                    <a:pt x="0" y="7423"/>
                  </a:lnTo>
                  <a:cubicBezTo>
                    <a:pt x="0" y="7852"/>
                    <a:pt x="357" y="8209"/>
                    <a:pt x="785" y="8209"/>
                  </a:cubicBezTo>
                  <a:lnTo>
                    <a:pt x="1249" y="8209"/>
                  </a:lnTo>
                  <a:lnTo>
                    <a:pt x="1249" y="7887"/>
                  </a:lnTo>
                  <a:lnTo>
                    <a:pt x="785" y="7887"/>
                  </a:lnTo>
                  <a:cubicBezTo>
                    <a:pt x="518" y="7887"/>
                    <a:pt x="321" y="7691"/>
                    <a:pt x="321" y="7423"/>
                  </a:cubicBezTo>
                  <a:lnTo>
                    <a:pt x="321" y="6442"/>
                  </a:lnTo>
                  <a:lnTo>
                    <a:pt x="928" y="6139"/>
                  </a:lnTo>
                  <a:lnTo>
                    <a:pt x="928" y="4408"/>
                  </a:lnTo>
                  <a:lnTo>
                    <a:pt x="321" y="4087"/>
                  </a:lnTo>
                  <a:lnTo>
                    <a:pt x="321" y="3106"/>
                  </a:lnTo>
                  <a:cubicBezTo>
                    <a:pt x="321" y="2856"/>
                    <a:pt x="518" y="2642"/>
                    <a:pt x="785" y="2642"/>
                  </a:cubicBezTo>
                  <a:lnTo>
                    <a:pt x="1856" y="2642"/>
                  </a:lnTo>
                  <a:lnTo>
                    <a:pt x="1856" y="4194"/>
                  </a:lnTo>
                  <a:cubicBezTo>
                    <a:pt x="1856" y="4622"/>
                    <a:pt x="2213" y="4961"/>
                    <a:pt x="2641" y="4961"/>
                  </a:cubicBezTo>
                  <a:lnTo>
                    <a:pt x="6031" y="4961"/>
                  </a:lnTo>
                  <a:cubicBezTo>
                    <a:pt x="6459" y="4961"/>
                    <a:pt x="6798" y="4622"/>
                    <a:pt x="6798" y="4194"/>
                  </a:cubicBezTo>
                  <a:lnTo>
                    <a:pt x="6798" y="3480"/>
                  </a:lnTo>
                  <a:lnTo>
                    <a:pt x="7887" y="3480"/>
                  </a:lnTo>
                  <a:lnTo>
                    <a:pt x="7405" y="2642"/>
                  </a:lnTo>
                  <a:lnTo>
                    <a:pt x="8386" y="2642"/>
                  </a:lnTo>
                  <a:lnTo>
                    <a:pt x="8386" y="7887"/>
                  </a:lnTo>
                  <a:lnTo>
                    <a:pt x="1552" y="7887"/>
                  </a:lnTo>
                  <a:lnTo>
                    <a:pt x="1552" y="8209"/>
                  </a:lnTo>
                  <a:lnTo>
                    <a:pt x="9778" y="8209"/>
                  </a:lnTo>
                  <a:cubicBezTo>
                    <a:pt x="10206" y="8209"/>
                    <a:pt x="10563" y="7852"/>
                    <a:pt x="10563" y="7423"/>
                  </a:cubicBezTo>
                  <a:lnTo>
                    <a:pt x="10563" y="4497"/>
                  </a:lnTo>
                  <a:lnTo>
                    <a:pt x="10242" y="4497"/>
                  </a:lnTo>
                  <a:lnTo>
                    <a:pt x="10242" y="7423"/>
                  </a:lnTo>
                  <a:cubicBezTo>
                    <a:pt x="10242" y="7691"/>
                    <a:pt x="10046" y="7887"/>
                    <a:pt x="9778" y="7887"/>
                  </a:cubicBezTo>
                  <a:lnTo>
                    <a:pt x="8707" y="7887"/>
                  </a:lnTo>
                  <a:lnTo>
                    <a:pt x="8707" y="2642"/>
                  </a:lnTo>
                  <a:lnTo>
                    <a:pt x="9778" y="2642"/>
                  </a:lnTo>
                  <a:cubicBezTo>
                    <a:pt x="10046" y="2642"/>
                    <a:pt x="10242" y="2856"/>
                    <a:pt x="10242" y="3106"/>
                  </a:cubicBezTo>
                  <a:lnTo>
                    <a:pt x="10242" y="3569"/>
                  </a:lnTo>
                  <a:lnTo>
                    <a:pt x="10563" y="3569"/>
                  </a:lnTo>
                  <a:lnTo>
                    <a:pt x="10563" y="3106"/>
                  </a:lnTo>
                  <a:cubicBezTo>
                    <a:pt x="10563" y="2677"/>
                    <a:pt x="10206" y="2338"/>
                    <a:pt x="9778" y="2338"/>
                  </a:cubicBezTo>
                  <a:lnTo>
                    <a:pt x="7226" y="2338"/>
                  </a:lnTo>
                  <a:lnTo>
                    <a:pt x="6798" y="1589"/>
                  </a:lnTo>
                  <a:lnTo>
                    <a:pt x="6798" y="786"/>
                  </a:lnTo>
                  <a:cubicBezTo>
                    <a:pt x="6798" y="358"/>
                    <a:pt x="6459" y="1"/>
                    <a:pt x="603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8"/>
            <p:cNvSpPr/>
            <p:nvPr/>
          </p:nvSpPr>
          <p:spPr>
            <a:xfrm rot="5400000">
              <a:off x="7168609" y="16926213"/>
              <a:ext cx="198814" cy="199870"/>
            </a:xfrm>
            <a:custGeom>
              <a:rect b="b" l="l" r="r" t="t"/>
              <a:pathLst>
                <a:path extrusionOk="0" h="3409" w="3391">
                  <a:moveTo>
                    <a:pt x="1696" y="304"/>
                  </a:moveTo>
                  <a:cubicBezTo>
                    <a:pt x="2463" y="304"/>
                    <a:pt x="3087" y="929"/>
                    <a:pt x="3087" y="1696"/>
                  </a:cubicBezTo>
                  <a:cubicBezTo>
                    <a:pt x="3087" y="2463"/>
                    <a:pt x="2463" y="3088"/>
                    <a:pt x="1696" y="3088"/>
                  </a:cubicBezTo>
                  <a:cubicBezTo>
                    <a:pt x="928" y="3088"/>
                    <a:pt x="304" y="2463"/>
                    <a:pt x="304" y="1696"/>
                  </a:cubicBezTo>
                  <a:cubicBezTo>
                    <a:pt x="304" y="929"/>
                    <a:pt x="928" y="304"/>
                    <a:pt x="1696" y="304"/>
                  </a:cubicBezTo>
                  <a:close/>
                  <a:moveTo>
                    <a:pt x="1696" y="1"/>
                  </a:moveTo>
                  <a:cubicBezTo>
                    <a:pt x="768" y="1"/>
                    <a:pt x="1" y="768"/>
                    <a:pt x="1" y="1696"/>
                  </a:cubicBezTo>
                  <a:cubicBezTo>
                    <a:pt x="1" y="2642"/>
                    <a:pt x="768" y="3409"/>
                    <a:pt x="1696" y="3409"/>
                  </a:cubicBezTo>
                  <a:cubicBezTo>
                    <a:pt x="2641" y="3409"/>
                    <a:pt x="3391" y="2642"/>
                    <a:pt x="3391" y="1696"/>
                  </a:cubicBezTo>
                  <a:cubicBezTo>
                    <a:pt x="3391" y="768"/>
                    <a:pt x="2641" y="1"/>
                    <a:pt x="169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8"/>
            <p:cNvSpPr/>
            <p:nvPr/>
          </p:nvSpPr>
          <p:spPr>
            <a:xfrm rot="5400000">
              <a:off x="7290442" y="16974876"/>
              <a:ext cx="27263" cy="54467"/>
            </a:xfrm>
            <a:custGeom>
              <a:rect b="b" l="l" r="r" t="t"/>
              <a:pathLst>
                <a:path extrusionOk="0" h="929" w="465">
                  <a:moveTo>
                    <a:pt x="464" y="0"/>
                  </a:moveTo>
                  <a:cubicBezTo>
                    <a:pt x="197" y="0"/>
                    <a:pt x="0" y="197"/>
                    <a:pt x="0" y="464"/>
                  </a:cubicBezTo>
                  <a:cubicBezTo>
                    <a:pt x="0" y="714"/>
                    <a:pt x="197" y="928"/>
                    <a:pt x="464" y="928"/>
                  </a:cubicBezTo>
                  <a:lnTo>
                    <a:pt x="464" y="607"/>
                  </a:lnTo>
                  <a:cubicBezTo>
                    <a:pt x="375" y="607"/>
                    <a:pt x="304" y="554"/>
                    <a:pt x="304" y="464"/>
                  </a:cubicBezTo>
                  <a:cubicBezTo>
                    <a:pt x="304" y="375"/>
                    <a:pt x="375" y="304"/>
                    <a:pt x="464" y="304"/>
                  </a:cubicBezTo>
                  <a:lnTo>
                    <a:pt x="46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8"/>
            <p:cNvSpPr/>
            <p:nvPr/>
          </p:nvSpPr>
          <p:spPr>
            <a:xfrm rot="5400000">
              <a:off x="7218269" y="16974876"/>
              <a:ext cx="27263" cy="54467"/>
            </a:xfrm>
            <a:custGeom>
              <a:rect b="b" l="l" r="r" t="t"/>
              <a:pathLst>
                <a:path extrusionOk="0" h="929" w="465">
                  <a:moveTo>
                    <a:pt x="464" y="1"/>
                  </a:moveTo>
                  <a:cubicBezTo>
                    <a:pt x="197" y="1"/>
                    <a:pt x="0" y="215"/>
                    <a:pt x="0" y="465"/>
                  </a:cubicBezTo>
                  <a:cubicBezTo>
                    <a:pt x="0" y="714"/>
                    <a:pt x="197" y="928"/>
                    <a:pt x="464" y="928"/>
                  </a:cubicBezTo>
                  <a:lnTo>
                    <a:pt x="464" y="625"/>
                  </a:lnTo>
                  <a:cubicBezTo>
                    <a:pt x="375" y="625"/>
                    <a:pt x="304" y="554"/>
                    <a:pt x="304" y="465"/>
                  </a:cubicBezTo>
                  <a:cubicBezTo>
                    <a:pt x="304" y="375"/>
                    <a:pt x="375" y="304"/>
                    <a:pt x="464" y="304"/>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8"/>
            <p:cNvSpPr/>
            <p:nvPr/>
          </p:nvSpPr>
          <p:spPr>
            <a:xfrm rot="5400000">
              <a:off x="7245473" y="17010405"/>
              <a:ext cx="45028" cy="91111"/>
            </a:xfrm>
            <a:custGeom>
              <a:rect b="b" l="l" r="r" t="t"/>
              <a:pathLst>
                <a:path extrusionOk="0" h="1554" w="768">
                  <a:moveTo>
                    <a:pt x="1" y="1"/>
                  </a:moveTo>
                  <a:lnTo>
                    <a:pt x="1" y="304"/>
                  </a:lnTo>
                  <a:cubicBezTo>
                    <a:pt x="250" y="304"/>
                    <a:pt x="464" y="518"/>
                    <a:pt x="464" y="768"/>
                  </a:cubicBezTo>
                  <a:cubicBezTo>
                    <a:pt x="464" y="1036"/>
                    <a:pt x="250" y="1232"/>
                    <a:pt x="1" y="1232"/>
                  </a:cubicBezTo>
                  <a:lnTo>
                    <a:pt x="1" y="1553"/>
                  </a:lnTo>
                  <a:cubicBezTo>
                    <a:pt x="429" y="1553"/>
                    <a:pt x="768" y="1196"/>
                    <a:pt x="768" y="768"/>
                  </a:cubicBezTo>
                  <a:cubicBezTo>
                    <a:pt x="768" y="358"/>
                    <a:pt x="429" y="1"/>
                    <a:pt x="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1" name="Google Shape;4861;p68"/>
          <p:cNvGrpSpPr/>
          <p:nvPr/>
        </p:nvGrpSpPr>
        <p:grpSpPr>
          <a:xfrm>
            <a:off x="6833863" y="13643465"/>
            <a:ext cx="610015" cy="580161"/>
            <a:chOff x="6863616" y="15422412"/>
            <a:chExt cx="619367" cy="589056"/>
          </a:xfrm>
        </p:grpSpPr>
        <p:sp>
          <p:nvSpPr>
            <p:cNvPr id="4862" name="Google Shape;4862;p68"/>
            <p:cNvSpPr/>
            <p:nvPr/>
          </p:nvSpPr>
          <p:spPr>
            <a:xfrm rot="5400000">
              <a:off x="6995475" y="15522845"/>
              <a:ext cx="355708" cy="600547"/>
            </a:xfrm>
            <a:custGeom>
              <a:rect b="b" l="l" r="r" t="t"/>
              <a:pathLst>
                <a:path extrusionOk="0" h="10243" w="6067">
                  <a:moveTo>
                    <a:pt x="304" y="1"/>
                  </a:moveTo>
                  <a:cubicBezTo>
                    <a:pt x="143" y="1"/>
                    <a:pt x="0" y="126"/>
                    <a:pt x="0" y="304"/>
                  </a:cubicBezTo>
                  <a:lnTo>
                    <a:pt x="0" y="9457"/>
                  </a:lnTo>
                  <a:lnTo>
                    <a:pt x="0" y="9921"/>
                  </a:lnTo>
                  <a:lnTo>
                    <a:pt x="0" y="9939"/>
                  </a:lnTo>
                  <a:cubicBezTo>
                    <a:pt x="0" y="10100"/>
                    <a:pt x="143" y="10243"/>
                    <a:pt x="304" y="10243"/>
                  </a:cubicBezTo>
                  <a:lnTo>
                    <a:pt x="5764" y="10243"/>
                  </a:lnTo>
                  <a:cubicBezTo>
                    <a:pt x="5942" y="10243"/>
                    <a:pt x="6067" y="10118"/>
                    <a:pt x="6067" y="9939"/>
                  </a:cubicBezTo>
                  <a:lnTo>
                    <a:pt x="6067" y="9921"/>
                  </a:lnTo>
                  <a:lnTo>
                    <a:pt x="6067" y="9457"/>
                  </a:lnTo>
                  <a:lnTo>
                    <a:pt x="6067" y="304"/>
                  </a:lnTo>
                  <a:cubicBezTo>
                    <a:pt x="6067" y="126"/>
                    <a:pt x="5942" y="1"/>
                    <a:pt x="57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8"/>
            <p:cNvSpPr/>
            <p:nvPr/>
          </p:nvSpPr>
          <p:spPr>
            <a:xfrm rot="5400000">
              <a:off x="7142636" y="15432379"/>
              <a:ext cx="61796" cy="54409"/>
            </a:xfrm>
            <a:custGeom>
              <a:rect b="b" l="l" r="r" t="t"/>
              <a:pathLst>
                <a:path extrusionOk="0" h="928" w="1054">
                  <a:moveTo>
                    <a:pt x="529" y="1"/>
                  </a:moveTo>
                  <a:cubicBezTo>
                    <a:pt x="343" y="1"/>
                    <a:pt x="175" y="115"/>
                    <a:pt x="108" y="289"/>
                  </a:cubicBezTo>
                  <a:cubicBezTo>
                    <a:pt x="1" y="521"/>
                    <a:pt x="126" y="789"/>
                    <a:pt x="358" y="896"/>
                  </a:cubicBezTo>
                  <a:cubicBezTo>
                    <a:pt x="413" y="917"/>
                    <a:pt x="470" y="927"/>
                    <a:pt x="526" y="927"/>
                  </a:cubicBezTo>
                  <a:cubicBezTo>
                    <a:pt x="708" y="927"/>
                    <a:pt x="883" y="823"/>
                    <a:pt x="964" y="646"/>
                  </a:cubicBezTo>
                  <a:cubicBezTo>
                    <a:pt x="1054" y="414"/>
                    <a:pt x="947" y="129"/>
                    <a:pt x="715" y="39"/>
                  </a:cubicBezTo>
                  <a:cubicBezTo>
                    <a:pt x="653" y="13"/>
                    <a:pt x="590" y="1"/>
                    <a:pt x="5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8"/>
            <p:cNvSpPr/>
            <p:nvPr/>
          </p:nvSpPr>
          <p:spPr>
            <a:xfrm rot="5400000">
              <a:off x="7383547" y="15991533"/>
              <a:ext cx="17824" cy="17824"/>
            </a:xfrm>
            <a:custGeom>
              <a:rect b="b" l="l" r="r" t="t"/>
              <a:pathLst>
                <a:path extrusionOk="0" h="304" w="304">
                  <a:moveTo>
                    <a:pt x="0" y="0"/>
                  </a:moveTo>
                  <a:lnTo>
                    <a:pt x="0"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8"/>
            <p:cNvSpPr/>
            <p:nvPr/>
          </p:nvSpPr>
          <p:spPr>
            <a:xfrm rot="5400000">
              <a:off x="6878772" y="15407256"/>
              <a:ext cx="589056" cy="619367"/>
            </a:xfrm>
            <a:custGeom>
              <a:rect b="b" l="l" r="r" t="t"/>
              <a:pathLst>
                <a:path extrusionOk="0" h="10564" w="10047">
                  <a:moveTo>
                    <a:pt x="643" y="4978"/>
                  </a:moveTo>
                  <a:cubicBezTo>
                    <a:pt x="804" y="4978"/>
                    <a:pt x="947" y="5103"/>
                    <a:pt x="947" y="5282"/>
                  </a:cubicBezTo>
                  <a:cubicBezTo>
                    <a:pt x="947" y="5460"/>
                    <a:pt x="804" y="5585"/>
                    <a:pt x="643" y="5585"/>
                  </a:cubicBezTo>
                  <a:cubicBezTo>
                    <a:pt x="465" y="5585"/>
                    <a:pt x="322" y="5460"/>
                    <a:pt x="322" y="5282"/>
                  </a:cubicBezTo>
                  <a:cubicBezTo>
                    <a:pt x="322" y="5103"/>
                    <a:pt x="465" y="4978"/>
                    <a:pt x="643" y="4978"/>
                  </a:cubicBezTo>
                  <a:close/>
                  <a:moveTo>
                    <a:pt x="3659" y="1785"/>
                  </a:moveTo>
                  <a:lnTo>
                    <a:pt x="3659" y="8779"/>
                  </a:lnTo>
                  <a:lnTo>
                    <a:pt x="929" y="5835"/>
                  </a:lnTo>
                  <a:cubicBezTo>
                    <a:pt x="1125" y="5728"/>
                    <a:pt x="1268" y="5514"/>
                    <a:pt x="1268" y="5282"/>
                  </a:cubicBezTo>
                  <a:cubicBezTo>
                    <a:pt x="1268" y="5050"/>
                    <a:pt x="1125" y="4836"/>
                    <a:pt x="929" y="4729"/>
                  </a:cubicBezTo>
                  <a:lnTo>
                    <a:pt x="3659" y="1785"/>
                  </a:lnTo>
                  <a:close/>
                  <a:moveTo>
                    <a:pt x="3926" y="0"/>
                  </a:moveTo>
                  <a:cubicBezTo>
                    <a:pt x="3712" y="0"/>
                    <a:pt x="3587" y="179"/>
                    <a:pt x="3623" y="393"/>
                  </a:cubicBezTo>
                  <a:lnTo>
                    <a:pt x="3659" y="482"/>
                  </a:lnTo>
                  <a:lnTo>
                    <a:pt x="3659" y="1338"/>
                  </a:lnTo>
                  <a:lnTo>
                    <a:pt x="554" y="4675"/>
                  </a:lnTo>
                  <a:cubicBezTo>
                    <a:pt x="233" y="4711"/>
                    <a:pt x="1" y="4961"/>
                    <a:pt x="1" y="5282"/>
                  </a:cubicBezTo>
                  <a:cubicBezTo>
                    <a:pt x="1" y="5603"/>
                    <a:pt x="233" y="5853"/>
                    <a:pt x="554" y="5888"/>
                  </a:cubicBezTo>
                  <a:lnTo>
                    <a:pt x="3659" y="9225"/>
                  </a:lnTo>
                  <a:lnTo>
                    <a:pt x="3659" y="10099"/>
                  </a:lnTo>
                  <a:cubicBezTo>
                    <a:pt x="3659" y="10349"/>
                    <a:pt x="3855" y="10563"/>
                    <a:pt x="4122" y="10563"/>
                  </a:cubicBezTo>
                  <a:lnTo>
                    <a:pt x="4586" y="10563"/>
                  </a:lnTo>
                  <a:lnTo>
                    <a:pt x="4586" y="10242"/>
                  </a:lnTo>
                  <a:lnTo>
                    <a:pt x="4122" y="10242"/>
                  </a:lnTo>
                  <a:cubicBezTo>
                    <a:pt x="4033" y="10242"/>
                    <a:pt x="3962" y="10171"/>
                    <a:pt x="3962" y="10099"/>
                  </a:cubicBezTo>
                  <a:lnTo>
                    <a:pt x="3962" y="464"/>
                  </a:lnTo>
                  <a:cubicBezTo>
                    <a:pt x="3962" y="393"/>
                    <a:pt x="4033" y="321"/>
                    <a:pt x="4122" y="321"/>
                  </a:cubicBezTo>
                  <a:lnTo>
                    <a:pt x="5514" y="321"/>
                  </a:lnTo>
                  <a:lnTo>
                    <a:pt x="5514" y="1035"/>
                  </a:lnTo>
                  <a:lnTo>
                    <a:pt x="5193" y="1035"/>
                  </a:lnTo>
                  <a:lnTo>
                    <a:pt x="5193" y="1338"/>
                  </a:lnTo>
                  <a:lnTo>
                    <a:pt x="5514" y="1338"/>
                  </a:lnTo>
                  <a:lnTo>
                    <a:pt x="5514" y="1963"/>
                  </a:lnTo>
                  <a:lnTo>
                    <a:pt x="5193" y="1963"/>
                  </a:lnTo>
                  <a:lnTo>
                    <a:pt x="5193" y="2266"/>
                  </a:lnTo>
                  <a:lnTo>
                    <a:pt x="5514" y="2266"/>
                  </a:lnTo>
                  <a:lnTo>
                    <a:pt x="5514" y="2891"/>
                  </a:lnTo>
                  <a:lnTo>
                    <a:pt x="5193" y="2891"/>
                  </a:lnTo>
                  <a:lnTo>
                    <a:pt x="5193" y="3194"/>
                  </a:lnTo>
                  <a:lnTo>
                    <a:pt x="5514" y="3194"/>
                  </a:lnTo>
                  <a:lnTo>
                    <a:pt x="5514" y="3819"/>
                  </a:lnTo>
                  <a:lnTo>
                    <a:pt x="5193" y="3819"/>
                  </a:lnTo>
                  <a:lnTo>
                    <a:pt x="5193" y="4122"/>
                  </a:lnTo>
                  <a:lnTo>
                    <a:pt x="5514" y="4122"/>
                  </a:lnTo>
                  <a:lnTo>
                    <a:pt x="5514" y="4746"/>
                  </a:lnTo>
                  <a:lnTo>
                    <a:pt x="5193" y="4746"/>
                  </a:lnTo>
                  <a:lnTo>
                    <a:pt x="5193" y="5050"/>
                  </a:lnTo>
                  <a:lnTo>
                    <a:pt x="5514" y="5050"/>
                  </a:lnTo>
                  <a:lnTo>
                    <a:pt x="5514" y="5674"/>
                  </a:lnTo>
                  <a:lnTo>
                    <a:pt x="5193" y="5674"/>
                  </a:lnTo>
                  <a:lnTo>
                    <a:pt x="5193" y="5978"/>
                  </a:lnTo>
                  <a:lnTo>
                    <a:pt x="5514" y="5978"/>
                  </a:lnTo>
                  <a:lnTo>
                    <a:pt x="5514" y="6602"/>
                  </a:lnTo>
                  <a:lnTo>
                    <a:pt x="5193" y="6602"/>
                  </a:lnTo>
                  <a:lnTo>
                    <a:pt x="5193" y="6905"/>
                  </a:lnTo>
                  <a:lnTo>
                    <a:pt x="5514" y="6905"/>
                  </a:lnTo>
                  <a:lnTo>
                    <a:pt x="5514" y="7530"/>
                  </a:lnTo>
                  <a:lnTo>
                    <a:pt x="5193" y="7530"/>
                  </a:lnTo>
                  <a:lnTo>
                    <a:pt x="5193" y="7833"/>
                  </a:lnTo>
                  <a:lnTo>
                    <a:pt x="5514" y="7833"/>
                  </a:lnTo>
                  <a:lnTo>
                    <a:pt x="5514" y="8458"/>
                  </a:lnTo>
                  <a:lnTo>
                    <a:pt x="5193" y="8458"/>
                  </a:lnTo>
                  <a:lnTo>
                    <a:pt x="5193" y="8761"/>
                  </a:lnTo>
                  <a:lnTo>
                    <a:pt x="5514" y="8761"/>
                  </a:lnTo>
                  <a:lnTo>
                    <a:pt x="5514" y="9207"/>
                  </a:lnTo>
                  <a:lnTo>
                    <a:pt x="5193" y="9207"/>
                  </a:lnTo>
                  <a:lnTo>
                    <a:pt x="5193" y="9528"/>
                  </a:lnTo>
                  <a:lnTo>
                    <a:pt x="5514" y="9528"/>
                  </a:lnTo>
                  <a:lnTo>
                    <a:pt x="5514" y="10242"/>
                  </a:lnTo>
                  <a:lnTo>
                    <a:pt x="4872" y="10242"/>
                  </a:lnTo>
                  <a:lnTo>
                    <a:pt x="4872" y="10563"/>
                  </a:lnTo>
                  <a:lnTo>
                    <a:pt x="9547" y="10563"/>
                  </a:lnTo>
                  <a:cubicBezTo>
                    <a:pt x="9814" y="10563"/>
                    <a:pt x="10011" y="10349"/>
                    <a:pt x="10011" y="10099"/>
                  </a:cubicBezTo>
                  <a:lnTo>
                    <a:pt x="10011" y="1999"/>
                  </a:lnTo>
                  <a:lnTo>
                    <a:pt x="9725" y="1999"/>
                  </a:lnTo>
                  <a:lnTo>
                    <a:pt x="9725" y="10099"/>
                  </a:lnTo>
                  <a:cubicBezTo>
                    <a:pt x="9725" y="10171"/>
                    <a:pt x="9654" y="10242"/>
                    <a:pt x="9582" y="10242"/>
                  </a:cubicBezTo>
                  <a:lnTo>
                    <a:pt x="5818" y="10242"/>
                  </a:lnTo>
                  <a:lnTo>
                    <a:pt x="5818" y="9528"/>
                  </a:lnTo>
                  <a:lnTo>
                    <a:pt x="6121" y="9528"/>
                  </a:lnTo>
                  <a:lnTo>
                    <a:pt x="6121" y="9207"/>
                  </a:lnTo>
                  <a:lnTo>
                    <a:pt x="5818" y="9207"/>
                  </a:lnTo>
                  <a:lnTo>
                    <a:pt x="5818" y="8761"/>
                  </a:lnTo>
                  <a:lnTo>
                    <a:pt x="6121" y="8761"/>
                  </a:lnTo>
                  <a:lnTo>
                    <a:pt x="6121" y="8458"/>
                  </a:lnTo>
                  <a:lnTo>
                    <a:pt x="5818" y="8458"/>
                  </a:lnTo>
                  <a:lnTo>
                    <a:pt x="5818" y="7833"/>
                  </a:lnTo>
                  <a:lnTo>
                    <a:pt x="6121" y="7833"/>
                  </a:lnTo>
                  <a:lnTo>
                    <a:pt x="6121" y="7530"/>
                  </a:lnTo>
                  <a:lnTo>
                    <a:pt x="5818" y="7530"/>
                  </a:lnTo>
                  <a:lnTo>
                    <a:pt x="5818" y="6905"/>
                  </a:lnTo>
                  <a:lnTo>
                    <a:pt x="6121" y="6905"/>
                  </a:lnTo>
                  <a:lnTo>
                    <a:pt x="6121" y="6602"/>
                  </a:lnTo>
                  <a:lnTo>
                    <a:pt x="5818" y="6602"/>
                  </a:lnTo>
                  <a:lnTo>
                    <a:pt x="5818" y="5978"/>
                  </a:lnTo>
                  <a:lnTo>
                    <a:pt x="6121" y="5978"/>
                  </a:lnTo>
                  <a:lnTo>
                    <a:pt x="6121" y="5674"/>
                  </a:lnTo>
                  <a:lnTo>
                    <a:pt x="5818" y="5674"/>
                  </a:lnTo>
                  <a:lnTo>
                    <a:pt x="5818" y="5050"/>
                  </a:lnTo>
                  <a:lnTo>
                    <a:pt x="6121" y="5050"/>
                  </a:lnTo>
                  <a:lnTo>
                    <a:pt x="6121" y="4746"/>
                  </a:lnTo>
                  <a:lnTo>
                    <a:pt x="5818" y="4746"/>
                  </a:lnTo>
                  <a:lnTo>
                    <a:pt x="5818" y="4122"/>
                  </a:lnTo>
                  <a:lnTo>
                    <a:pt x="6121" y="4122"/>
                  </a:lnTo>
                  <a:lnTo>
                    <a:pt x="6121" y="3819"/>
                  </a:lnTo>
                  <a:lnTo>
                    <a:pt x="5818" y="3819"/>
                  </a:lnTo>
                  <a:lnTo>
                    <a:pt x="5818" y="3194"/>
                  </a:lnTo>
                  <a:lnTo>
                    <a:pt x="6121" y="3194"/>
                  </a:lnTo>
                  <a:lnTo>
                    <a:pt x="6121" y="2891"/>
                  </a:lnTo>
                  <a:lnTo>
                    <a:pt x="5818" y="2891"/>
                  </a:lnTo>
                  <a:lnTo>
                    <a:pt x="5818" y="2266"/>
                  </a:lnTo>
                  <a:lnTo>
                    <a:pt x="6121" y="2266"/>
                  </a:lnTo>
                  <a:lnTo>
                    <a:pt x="6121" y="1963"/>
                  </a:lnTo>
                  <a:lnTo>
                    <a:pt x="5818" y="1963"/>
                  </a:lnTo>
                  <a:lnTo>
                    <a:pt x="5818" y="1338"/>
                  </a:lnTo>
                  <a:lnTo>
                    <a:pt x="6121" y="1338"/>
                  </a:lnTo>
                  <a:lnTo>
                    <a:pt x="6121" y="1035"/>
                  </a:lnTo>
                  <a:lnTo>
                    <a:pt x="5818" y="1035"/>
                  </a:lnTo>
                  <a:lnTo>
                    <a:pt x="5818" y="321"/>
                  </a:lnTo>
                  <a:lnTo>
                    <a:pt x="9582" y="321"/>
                  </a:lnTo>
                  <a:cubicBezTo>
                    <a:pt x="9654" y="321"/>
                    <a:pt x="9725" y="393"/>
                    <a:pt x="9725" y="464"/>
                  </a:cubicBezTo>
                  <a:lnTo>
                    <a:pt x="9725" y="1107"/>
                  </a:lnTo>
                  <a:lnTo>
                    <a:pt x="10046" y="1107"/>
                  </a:lnTo>
                  <a:lnTo>
                    <a:pt x="10046" y="393"/>
                  </a:lnTo>
                  <a:cubicBezTo>
                    <a:pt x="10046" y="179"/>
                    <a:pt x="9868" y="0"/>
                    <a:pt x="9654"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8"/>
            <p:cNvSpPr/>
            <p:nvPr/>
          </p:nvSpPr>
          <p:spPr>
            <a:xfrm rot="5400000">
              <a:off x="6892374" y="15841411"/>
              <a:ext cx="97384" cy="71177"/>
            </a:xfrm>
            <a:custGeom>
              <a:rect b="b" l="l" r="r" t="t"/>
              <a:pathLst>
                <a:path extrusionOk="0" h="1214" w="1661">
                  <a:moveTo>
                    <a:pt x="1" y="0"/>
                  </a:moveTo>
                  <a:lnTo>
                    <a:pt x="1" y="303"/>
                  </a:lnTo>
                  <a:lnTo>
                    <a:pt x="661" y="303"/>
                  </a:lnTo>
                  <a:lnTo>
                    <a:pt x="661" y="910"/>
                  </a:lnTo>
                  <a:lnTo>
                    <a:pt x="1" y="910"/>
                  </a:lnTo>
                  <a:lnTo>
                    <a:pt x="1" y="1213"/>
                  </a:lnTo>
                  <a:lnTo>
                    <a:pt x="1660" y="1213"/>
                  </a:lnTo>
                  <a:lnTo>
                    <a:pt x="1660" y="910"/>
                  </a:lnTo>
                  <a:lnTo>
                    <a:pt x="1000" y="910"/>
                  </a:lnTo>
                  <a:lnTo>
                    <a:pt x="1000" y="303"/>
                  </a:lnTo>
                  <a:lnTo>
                    <a:pt x="1660" y="303"/>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8"/>
            <p:cNvSpPr/>
            <p:nvPr/>
          </p:nvSpPr>
          <p:spPr>
            <a:xfrm rot="5400000">
              <a:off x="6995446" y="15829392"/>
              <a:ext cx="96329" cy="96270"/>
            </a:xfrm>
            <a:custGeom>
              <a:rect b="b" l="l" r="r" t="t"/>
              <a:pathLst>
                <a:path extrusionOk="0" h="1642" w="1643">
                  <a:moveTo>
                    <a:pt x="821" y="304"/>
                  </a:moveTo>
                  <a:cubicBezTo>
                    <a:pt x="1107" y="304"/>
                    <a:pt x="1321" y="536"/>
                    <a:pt x="1321" y="821"/>
                  </a:cubicBezTo>
                  <a:cubicBezTo>
                    <a:pt x="1321" y="1107"/>
                    <a:pt x="1107" y="1339"/>
                    <a:pt x="821" y="1339"/>
                  </a:cubicBezTo>
                  <a:cubicBezTo>
                    <a:pt x="536" y="1339"/>
                    <a:pt x="304" y="1107"/>
                    <a:pt x="304" y="821"/>
                  </a:cubicBezTo>
                  <a:cubicBezTo>
                    <a:pt x="304" y="536"/>
                    <a:pt x="536" y="304"/>
                    <a:pt x="821" y="304"/>
                  </a:cubicBezTo>
                  <a:close/>
                  <a:moveTo>
                    <a:pt x="821" y="0"/>
                  </a:moveTo>
                  <a:cubicBezTo>
                    <a:pt x="357" y="0"/>
                    <a:pt x="1" y="375"/>
                    <a:pt x="1" y="821"/>
                  </a:cubicBezTo>
                  <a:cubicBezTo>
                    <a:pt x="1" y="1285"/>
                    <a:pt x="357" y="1642"/>
                    <a:pt x="821" y="1642"/>
                  </a:cubicBezTo>
                  <a:cubicBezTo>
                    <a:pt x="1267" y="1642"/>
                    <a:pt x="1642" y="1285"/>
                    <a:pt x="1642" y="821"/>
                  </a:cubicBezTo>
                  <a:cubicBezTo>
                    <a:pt x="1642" y="375"/>
                    <a:pt x="1267" y="0"/>
                    <a:pt x="82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8"/>
            <p:cNvSpPr/>
            <p:nvPr/>
          </p:nvSpPr>
          <p:spPr>
            <a:xfrm rot="5400000">
              <a:off x="7083801" y="15853958"/>
              <a:ext cx="97384" cy="46083"/>
            </a:xfrm>
            <a:custGeom>
              <a:rect b="b" l="l" r="r" t="t"/>
              <a:pathLst>
                <a:path extrusionOk="0" h="786" w="1661">
                  <a:moveTo>
                    <a:pt x="1339" y="0"/>
                  </a:moveTo>
                  <a:lnTo>
                    <a:pt x="1339" y="482"/>
                  </a:lnTo>
                  <a:lnTo>
                    <a:pt x="1" y="482"/>
                  </a:lnTo>
                  <a:lnTo>
                    <a:pt x="1" y="785"/>
                  </a:lnTo>
                  <a:lnTo>
                    <a:pt x="1660" y="785"/>
                  </a:lnTo>
                  <a:lnTo>
                    <a:pt x="1660" y="482"/>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8"/>
            <p:cNvSpPr/>
            <p:nvPr/>
          </p:nvSpPr>
          <p:spPr>
            <a:xfrm rot="5400000">
              <a:off x="7133519" y="15868088"/>
              <a:ext cx="97384" cy="17824"/>
            </a:xfrm>
            <a:custGeom>
              <a:rect b="b" l="l" r="r" t="t"/>
              <a:pathLst>
                <a:path extrusionOk="0" h="304" w="1661">
                  <a:moveTo>
                    <a:pt x="1" y="0"/>
                  </a:moveTo>
                  <a:lnTo>
                    <a:pt x="1" y="304"/>
                  </a:lnTo>
                  <a:lnTo>
                    <a:pt x="1660" y="304"/>
                  </a:lnTo>
                  <a:lnTo>
                    <a:pt x="166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8"/>
            <p:cNvSpPr/>
            <p:nvPr/>
          </p:nvSpPr>
          <p:spPr>
            <a:xfrm rot="5400000">
              <a:off x="7197866" y="15843492"/>
              <a:ext cx="94218" cy="70180"/>
            </a:xfrm>
            <a:custGeom>
              <a:rect b="b" l="l" r="r" t="t"/>
              <a:pathLst>
                <a:path extrusionOk="0" h="1197" w="1607">
                  <a:moveTo>
                    <a:pt x="803" y="322"/>
                  </a:moveTo>
                  <a:cubicBezTo>
                    <a:pt x="1124" y="322"/>
                    <a:pt x="1285" y="500"/>
                    <a:pt x="1285" y="679"/>
                  </a:cubicBezTo>
                  <a:cubicBezTo>
                    <a:pt x="1285" y="732"/>
                    <a:pt x="1285" y="822"/>
                    <a:pt x="1285" y="893"/>
                  </a:cubicBezTo>
                  <a:lnTo>
                    <a:pt x="304" y="893"/>
                  </a:lnTo>
                  <a:lnTo>
                    <a:pt x="304" y="679"/>
                  </a:lnTo>
                  <a:cubicBezTo>
                    <a:pt x="304" y="411"/>
                    <a:pt x="553" y="322"/>
                    <a:pt x="803" y="322"/>
                  </a:cubicBezTo>
                  <a:close/>
                  <a:moveTo>
                    <a:pt x="803" y="1"/>
                  </a:moveTo>
                  <a:cubicBezTo>
                    <a:pt x="321" y="1"/>
                    <a:pt x="0" y="679"/>
                    <a:pt x="0" y="679"/>
                  </a:cubicBezTo>
                  <a:lnTo>
                    <a:pt x="0" y="1196"/>
                  </a:lnTo>
                  <a:lnTo>
                    <a:pt x="803" y="1196"/>
                  </a:lnTo>
                  <a:cubicBezTo>
                    <a:pt x="803" y="1196"/>
                    <a:pt x="1446" y="1196"/>
                    <a:pt x="1446" y="1178"/>
                  </a:cubicBezTo>
                  <a:lnTo>
                    <a:pt x="1606" y="1178"/>
                  </a:lnTo>
                  <a:lnTo>
                    <a:pt x="1606" y="1053"/>
                  </a:lnTo>
                  <a:cubicBezTo>
                    <a:pt x="1606" y="1036"/>
                    <a:pt x="1606" y="768"/>
                    <a:pt x="1606" y="661"/>
                  </a:cubicBezTo>
                  <a:cubicBezTo>
                    <a:pt x="1588" y="286"/>
                    <a:pt x="1249" y="1"/>
                    <a:pt x="80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8"/>
            <p:cNvSpPr/>
            <p:nvPr/>
          </p:nvSpPr>
          <p:spPr>
            <a:xfrm rot="5400000">
              <a:off x="7281062" y="15837747"/>
              <a:ext cx="97326" cy="84779"/>
            </a:xfrm>
            <a:custGeom>
              <a:rect b="b" l="l" r="r" t="t"/>
              <a:pathLst>
                <a:path extrusionOk="0" h="1446" w="1660">
                  <a:moveTo>
                    <a:pt x="982" y="536"/>
                  </a:moveTo>
                  <a:lnTo>
                    <a:pt x="982" y="893"/>
                  </a:lnTo>
                  <a:lnTo>
                    <a:pt x="500" y="714"/>
                  </a:lnTo>
                  <a:lnTo>
                    <a:pt x="982" y="536"/>
                  </a:lnTo>
                  <a:close/>
                  <a:moveTo>
                    <a:pt x="1553" y="1"/>
                  </a:moveTo>
                  <a:lnTo>
                    <a:pt x="0" y="589"/>
                  </a:lnTo>
                  <a:lnTo>
                    <a:pt x="0" y="857"/>
                  </a:lnTo>
                  <a:lnTo>
                    <a:pt x="1553" y="1446"/>
                  </a:lnTo>
                  <a:lnTo>
                    <a:pt x="1660" y="1160"/>
                  </a:lnTo>
                  <a:lnTo>
                    <a:pt x="1285" y="1018"/>
                  </a:lnTo>
                  <a:lnTo>
                    <a:pt x="1285" y="429"/>
                  </a:lnTo>
                  <a:lnTo>
                    <a:pt x="1660" y="286"/>
                  </a:lnTo>
                  <a:lnTo>
                    <a:pt x="155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8"/>
            <p:cNvSpPr/>
            <p:nvPr/>
          </p:nvSpPr>
          <p:spPr>
            <a:xfrm rot="5400000">
              <a:off x="7357955" y="15838245"/>
              <a:ext cx="100433" cy="76454"/>
            </a:xfrm>
            <a:custGeom>
              <a:rect b="b" l="l" r="r" t="t"/>
              <a:pathLst>
                <a:path extrusionOk="0" h="1304" w="1713">
                  <a:moveTo>
                    <a:pt x="179" y="1"/>
                  </a:moveTo>
                  <a:lnTo>
                    <a:pt x="0" y="268"/>
                  </a:lnTo>
                  <a:lnTo>
                    <a:pt x="589" y="643"/>
                  </a:lnTo>
                  <a:lnTo>
                    <a:pt x="0" y="1036"/>
                  </a:lnTo>
                  <a:lnTo>
                    <a:pt x="179" y="1303"/>
                  </a:lnTo>
                  <a:lnTo>
                    <a:pt x="910" y="804"/>
                  </a:lnTo>
                  <a:lnTo>
                    <a:pt x="1713" y="804"/>
                  </a:lnTo>
                  <a:lnTo>
                    <a:pt x="1713" y="500"/>
                  </a:lnTo>
                  <a:lnTo>
                    <a:pt x="910" y="500"/>
                  </a:lnTo>
                  <a:lnTo>
                    <a:pt x="17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3" name="Google Shape;4873;p68"/>
          <p:cNvGrpSpPr/>
          <p:nvPr/>
        </p:nvGrpSpPr>
        <p:grpSpPr>
          <a:xfrm>
            <a:off x="7302427" y="12260701"/>
            <a:ext cx="610015" cy="619543"/>
            <a:chOff x="6863616" y="14040268"/>
            <a:chExt cx="619367" cy="629041"/>
          </a:xfrm>
        </p:grpSpPr>
        <p:sp>
          <p:nvSpPr>
            <p:cNvPr id="4874" name="Google Shape;4874;p68"/>
            <p:cNvSpPr/>
            <p:nvPr/>
          </p:nvSpPr>
          <p:spPr>
            <a:xfrm rot="5400000">
              <a:off x="6979117" y="14100540"/>
              <a:ext cx="554757" cy="434214"/>
            </a:xfrm>
            <a:custGeom>
              <a:rect b="b" l="l" r="r" t="t"/>
              <a:pathLst>
                <a:path extrusionOk="0" h="7406" w="9462">
                  <a:moveTo>
                    <a:pt x="4947" y="1"/>
                  </a:moveTo>
                  <a:cubicBezTo>
                    <a:pt x="3413" y="1"/>
                    <a:pt x="2128" y="1054"/>
                    <a:pt x="1753" y="2481"/>
                  </a:cubicBezTo>
                  <a:cubicBezTo>
                    <a:pt x="1593" y="2338"/>
                    <a:pt x="1396" y="2231"/>
                    <a:pt x="1182" y="2160"/>
                  </a:cubicBezTo>
                  <a:cubicBezTo>
                    <a:pt x="1111" y="2138"/>
                    <a:pt x="1040" y="2128"/>
                    <a:pt x="971" y="2128"/>
                  </a:cubicBezTo>
                  <a:cubicBezTo>
                    <a:pt x="419" y="2128"/>
                    <a:pt x="1" y="2778"/>
                    <a:pt x="683" y="3302"/>
                  </a:cubicBezTo>
                  <a:cubicBezTo>
                    <a:pt x="540" y="3427"/>
                    <a:pt x="433" y="3552"/>
                    <a:pt x="379" y="3659"/>
                  </a:cubicBezTo>
                  <a:cubicBezTo>
                    <a:pt x="362" y="3694"/>
                    <a:pt x="362" y="3730"/>
                    <a:pt x="344" y="3748"/>
                  </a:cubicBezTo>
                  <a:cubicBezTo>
                    <a:pt x="344" y="3766"/>
                    <a:pt x="344" y="3766"/>
                    <a:pt x="344" y="3784"/>
                  </a:cubicBezTo>
                  <a:cubicBezTo>
                    <a:pt x="344" y="3801"/>
                    <a:pt x="326" y="3837"/>
                    <a:pt x="326" y="3855"/>
                  </a:cubicBezTo>
                  <a:cubicBezTo>
                    <a:pt x="326" y="3873"/>
                    <a:pt x="326" y="3891"/>
                    <a:pt x="326" y="3891"/>
                  </a:cubicBezTo>
                  <a:cubicBezTo>
                    <a:pt x="326" y="3908"/>
                    <a:pt x="326" y="3944"/>
                    <a:pt x="326" y="3962"/>
                  </a:cubicBezTo>
                  <a:cubicBezTo>
                    <a:pt x="326" y="3962"/>
                    <a:pt x="344" y="3980"/>
                    <a:pt x="344" y="3998"/>
                  </a:cubicBezTo>
                  <a:cubicBezTo>
                    <a:pt x="344" y="4015"/>
                    <a:pt x="344" y="4033"/>
                    <a:pt x="362" y="4051"/>
                  </a:cubicBezTo>
                  <a:cubicBezTo>
                    <a:pt x="362" y="4069"/>
                    <a:pt x="362" y="4069"/>
                    <a:pt x="362" y="4087"/>
                  </a:cubicBezTo>
                  <a:cubicBezTo>
                    <a:pt x="379" y="4123"/>
                    <a:pt x="379" y="4140"/>
                    <a:pt x="397" y="4176"/>
                  </a:cubicBezTo>
                  <a:lnTo>
                    <a:pt x="415" y="4176"/>
                  </a:lnTo>
                  <a:cubicBezTo>
                    <a:pt x="433" y="4194"/>
                    <a:pt x="433" y="4230"/>
                    <a:pt x="451" y="4247"/>
                  </a:cubicBezTo>
                  <a:cubicBezTo>
                    <a:pt x="469" y="4247"/>
                    <a:pt x="469" y="4265"/>
                    <a:pt x="486" y="4265"/>
                  </a:cubicBezTo>
                  <a:cubicBezTo>
                    <a:pt x="486" y="4283"/>
                    <a:pt x="504" y="4301"/>
                    <a:pt x="522" y="4319"/>
                  </a:cubicBezTo>
                  <a:cubicBezTo>
                    <a:pt x="540" y="4319"/>
                    <a:pt x="540" y="4337"/>
                    <a:pt x="558" y="4337"/>
                  </a:cubicBezTo>
                  <a:cubicBezTo>
                    <a:pt x="576" y="4354"/>
                    <a:pt x="594" y="4354"/>
                    <a:pt x="611" y="4372"/>
                  </a:cubicBezTo>
                  <a:cubicBezTo>
                    <a:pt x="611" y="4372"/>
                    <a:pt x="629" y="4390"/>
                    <a:pt x="629" y="4390"/>
                  </a:cubicBezTo>
                  <a:cubicBezTo>
                    <a:pt x="665" y="4408"/>
                    <a:pt x="701" y="4426"/>
                    <a:pt x="718" y="4426"/>
                  </a:cubicBezTo>
                  <a:cubicBezTo>
                    <a:pt x="718" y="4426"/>
                    <a:pt x="718" y="4426"/>
                    <a:pt x="736" y="4444"/>
                  </a:cubicBezTo>
                  <a:cubicBezTo>
                    <a:pt x="754" y="4444"/>
                    <a:pt x="790" y="4462"/>
                    <a:pt x="825" y="4462"/>
                  </a:cubicBezTo>
                  <a:lnTo>
                    <a:pt x="843" y="4462"/>
                  </a:lnTo>
                  <a:cubicBezTo>
                    <a:pt x="879" y="4479"/>
                    <a:pt x="897" y="4479"/>
                    <a:pt x="915" y="4479"/>
                  </a:cubicBezTo>
                  <a:lnTo>
                    <a:pt x="1075" y="4479"/>
                  </a:lnTo>
                  <a:cubicBezTo>
                    <a:pt x="1111" y="4462"/>
                    <a:pt x="1147" y="4462"/>
                    <a:pt x="1182" y="4444"/>
                  </a:cubicBezTo>
                  <a:cubicBezTo>
                    <a:pt x="1379" y="4390"/>
                    <a:pt x="1575" y="4283"/>
                    <a:pt x="1735" y="4140"/>
                  </a:cubicBezTo>
                  <a:cubicBezTo>
                    <a:pt x="1735" y="4140"/>
                    <a:pt x="1753" y="4123"/>
                    <a:pt x="1753" y="4123"/>
                  </a:cubicBezTo>
                  <a:cubicBezTo>
                    <a:pt x="2128" y="5550"/>
                    <a:pt x="3413" y="6603"/>
                    <a:pt x="4947" y="6603"/>
                  </a:cubicBezTo>
                  <a:cubicBezTo>
                    <a:pt x="5643" y="6603"/>
                    <a:pt x="6267" y="6389"/>
                    <a:pt x="6803" y="6050"/>
                  </a:cubicBezTo>
                  <a:lnTo>
                    <a:pt x="8159" y="7406"/>
                  </a:lnTo>
                  <a:lnTo>
                    <a:pt x="9033" y="6531"/>
                  </a:lnTo>
                  <a:lnTo>
                    <a:pt x="9461" y="6103"/>
                  </a:lnTo>
                  <a:lnTo>
                    <a:pt x="9140" y="1821"/>
                  </a:lnTo>
                  <a:lnTo>
                    <a:pt x="7516" y="197"/>
                  </a:lnTo>
                  <a:cubicBezTo>
                    <a:pt x="7463" y="161"/>
                    <a:pt x="7427" y="126"/>
                    <a:pt x="7374" y="90"/>
                  </a:cubicBezTo>
                  <a:cubicBezTo>
                    <a:pt x="7356" y="90"/>
                    <a:pt x="7356" y="72"/>
                    <a:pt x="7356" y="72"/>
                  </a:cubicBezTo>
                  <a:cubicBezTo>
                    <a:pt x="7302" y="54"/>
                    <a:pt x="7267" y="37"/>
                    <a:pt x="7213" y="19"/>
                  </a:cubicBezTo>
                  <a:lnTo>
                    <a:pt x="7195" y="19"/>
                  </a:lnTo>
                  <a:cubicBezTo>
                    <a:pt x="7177" y="10"/>
                    <a:pt x="7155" y="5"/>
                    <a:pt x="7133" y="5"/>
                  </a:cubicBezTo>
                  <a:cubicBezTo>
                    <a:pt x="7111" y="5"/>
                    <a:pt x="7088" y="10"/>
                    <a:pt x="7070" y="19"/>
                  </a:cubicBezTo>
                  <a:lnTo>
                    <a:pt x="7035" y="19"/>
                  </a:lnTo>
                  <a:cubicBezTo>
                    <a:pt x="6999" y="19"/>
                    <a:pt x="6981" y="19"/>
                    <a:pt x="6945" y="37"/>
                  </a:cubicBezTo>
                  <a:cubicBezTo>
                    <a:pt x="6945" y="37"/>
                    <a:pt x="6928" y="54"/>
                    <a:pt x="6910" y="54"/>
                  </a:cubicBezTo>
                  <a:cubicBezTo>
                    <a:pt x="6874" y="72"/>
                    <a:pt x="6856" y="90"/>
                    <a:pt x="6838" y="90"/>
                  </a:cubicBezTo>
                  <a:cubicBezTo>
                    <a:pt x="6821" y="108"/>
                    <a:pt x="6803" y="126"/>
                    <a:pt x="6785" y="144"/>
                  </a:cubicBezTo>
                  <a:cubicBezTo>
                    <a:pt x="6767" y="161"/>
                    <a:pt x="6767" y="161"/>
                    <a:pt x="6749" y="179"/>
                  </a:cubicBezTo>
                  <a:cubicBezTo>
                    <a:pt x="6696" y="269"/>
                    <a:pt x="6642" y="358"/>
                    <a:pt x="6660" y="483"/>
                  </a:cubicBezTo>
                  <a:cubicBezTo>
                    <a:pt x="6160" y="179"/>
                    <a:pt x="5572" y="1"/>
                    <a:pt x="49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8"/>
            <p:cNvSpPr/>
            <p:nvPr/>
          </p:nvSpPr>
          <p:spPr>
            <a:xfrm rot="5400000">
              <a:off x="6931627" y="14453727"/>
              <a:ext cx="160119" cy="252168"/>
            </a:xfrm>
            <a:custGeom>
              <a:rect b="b" l="l" r="r" t="t"/>
              <a:pathLst>
                <a:path extrusionOk="0" h="4301" w="2731">
                  <a:moveTo>
                    <a:pt x="2017" y="0"/>
                  </a:moveTo>
                  <a:lnTo>
                    <a:pt x="1" y="2017"/>
                  </a:lnTo>
                  <a:lnTo>
                    <a:pt x="500" y="2516"/>
                  </a:lnTo>
                  <a:lnTo>
                    <a:pt x="732" y="2302"/>
                  </a:lnTo>
                  <a:lnTo>
                    <a:pt x="2731" y="4300"/>
                  </a:lnTo>
                  <a:lnTo>
                    <a:pt x="2731" y="1660"/>
                  </a:lnTo>
                  <a:lnTo>
                    <a:pt x="2731" y="1035"/>
                  </a:lnTo>
                  <a:lnTo>
                    <a:pt x="2356" y="678"/>
                  </a:lnTo>
                  <a:lnTo>
                    <a:pt x="2516" y="500"/>
                  </a:lnTo>
                  <a:lnTo>
                    <a:pt x="20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8"/>
            <p:cNvSpPr/>
            <p:nvPr/>
          </p:nvSpPr>
          <p:spPr>
            <a:xfrm rot="5400000">
              <a:off x="6863088" y="14049414"/>
              <a:ext cx="620423" cy="619367"/>
            </a:xfrm>
            <a:custGeom>
              <a:rect b="b" l="l" r="r" t="t"/>
              <a:pathLst>
                <a:path extrusionOk="0" h="10564" w="10582">
                  <a:moveTo>
                    <a:pt x="841" y="2446"/>
                  </a:moveTo>
                  <a:cubicBezTo>
                    <a:pt x="889" y="2446"/>
                    <a:pt x="937" y="2451"/>
                    <a:pt x="982" y="2463"/>
                  </a:cubicBezTo>
                  <a:cubicBezTo>
                    <a:pt x="1410" y="2605"/>
                    <a:pt x="1767" y="2926"/>
                    <a:pt x="2070" y="3462"/>
                  </a:cubicBezTo>
                  <a:cubicBezTo>
                    <a:pt x="1767" y="3997"/>
                    <a:pt x="1410" y="4336"/>
                    <a:pt x="982" y="4461"/>
                  </a:cubicBezTo>
                  <a:cubicBezTo>
                    <a:pt x="929" y="4479"/>
                    <a:pt x="873" y="4487"/>
                    <a:pt x="817" y="4487"/>
                  </a:cubicBezTo>
                  <a:cubicBezTo>
                    <a:pt x="645" y="4487"/>
                    <a:pt x="469" y="4404"/>
                    <a:pt x="375" y="4229"/>
                  </a:cubicBezTo>
                  <a:cubicBezTo>
                    <a:pt x="357" y="4175"/>
                    <a:pt x="339" y="4122"/>
                    <a:pt x="339" y="4068"/>
                  </a:cubicBezTo>
                  <a:cubicBezTo>
                    <a:pt x="339" y="3908"/>
                    <a:pt x="447" y="3729"/>
                    <a:pt x="643" y="3587"/>
                  </a:cubicBezTo>
                  <a:lnTo>
                    <a:pt x="803" y="3462"/>
                  </a:lnTo>
                  <a:lnTo>
                    <a:pt x="643" y="3337"/>
                  </a:lnTo>
                  <a:cubicBezTo>
                    <a:pt x="375" y="3141"/>
                    <a:pt x="268" y="2909"/>
                    <a:pt x="375" y="2695"/>
                  </a:cubicBezTo>
                  <a:cubicBezTo>
                    <a:pt x="474" y="2526"/>
                    <a:pt x="661" y="2446"/>
                    <a:pt x="841" y="2446"/>
                  </a:cubicBezTo>
                  <a:close/>
                  <a:moveTo>
                    <a:pt x="6956" y="296"/>
                  </a:moveTo>
                  <a:cubicBezTo>
                    <a:pt x="7048" y="296"/>
                    <a:pt x="7155" y="339"/>
                    <a:pt x="7262" y="446"/>
                  </a:cubicBezTo>
                  <a:lnTo>
                    <a:pt x="8850" y="2034"/>
                  </a:lnTo>
                  <a:lnTo>
                    <a:pt x="9172" y="6210"/>
                  </a:lnTo>
                  <a:lnTo>
                    <a:pt x="8030" y="7351"/>
                  </a:lnTo>
                  <a:lnTo>
                    <a:pt x="6816" y="6138"/>
                  </a:lnTo>
                  <a:lnTo>
                    <a:pt x="7102" y="3248"/>
                  </a:lnTo>
                  <a:lnTo>
                    <a:pt x="7298" y="3248"/>
                  </a:lnTo>
                  <a:cubicBezTo>
                    <a:pt x="7405" y="3248"/>
                    <a:pt x="7512" y="3283"/>
                    <a:pt x="7601" y="3373"/>
                  </a:cubicBezTo>
                  <a:cubicBezTo>
                    <a:pt x="7708" y="3462"/>
                    <a:pt x="7762" y="3587"/>
                    <a:pt x="7762" y="3712"/>
                  </a:cubicBezTo>
                  <a:lnTo>
                    <a:pt x="7762" y="5442"/>
                  </a:lnTo>
                  <a:lnTo>
                    <a:pt x="8065" y="5442"/>
                  </a:lnTo>
                  <a:lnTo>
                    <a:pt x="8065" y="3729"/>
                  </a:lnTo>
                  <a:lnTo>
                    <a:pt x="8065" y="3712"/>
                  </a:lnTo>
                  <a:lnTo>
                    <a:pt x="8065" y="2141"/>
                  </a:lnTo>
                  <a:lnTo>
                    <a:pt x="6834" y="892"/>
                  </a:lnTo>
                  <a:cubicBezTo>
                    <a:pt x="6620" y="696"/>
                    <a:pt x="6656" y="500"/>
                    <a:pt x="6763" y="375"/>
                  </a:cubicBezTo>
                  <a:cubicBezTo>
                    <a:pt x="6812" y="326"/>
                    <a:pt x="6879" y="296"/>
                    <a:pt x="6956" y="296"/>
                  </a:cubicBezTo>
                  <a:close/>
                  <a:moveTo>
                    <a:pt x="9707" y="6102"/>
                  </a:moveTo>
                  <a:lnTo>
                    <a:pt x="9992" y="6388"/>
                  </a:lnTo>
                  <a:lnTo>
                    <a:pt x="8190" y="8190"/>
                  </a:lnTo>
                  <a:lnTo>
                    <a:pt x="7905" y="7905"/>
                  </a:lnTo>
                  <a:lnTo>
                    <a:pt x="9707" y="6102"/>
                  </a:lnTo>
                  <a:close/>
                  <a:moveTo>
                    <a:pt x="4818" y="0"/>
                  </a:moveTo>
                  <a:cubicBezTo>
                    <a:pt x="3301" y="0"/>
                    <a:pt x="1999" y="982"/>
                    <a:pt x="1535" y="2391"/>
                  </a:cubicBezTo>
                  <a:cubicBezTo>
                    <a:pt x="1392" y="2284"/>
                    <a:pt x="1232" y="2213"/>
                    <a:pt x="1071" y="2177"/>
                  </a:cubicBezTo>
                  <a:cubicBezTo>
                    <a:pt x="985" y="2149"/>
                    <a:pt x="898" y="2135"/>
                    <a:pt x="812" y="2135"/>
                  </a:cubicBezTo>
                  <a:cubicBezTo>
                    <a:pt x="521" y="2135"/>
                    <a:pt x="245" y="2290"/>
                    <a:pt x="108" y="2552"/>
                  </a:cubicBezTo>
                  <a:cubicBezTo>
                    <a:pt x="18" y="2712"/>
                    <a:pt x="0" y="2891"/>
                    <a:pt x="54" y="3069"/>
                  </a:cubicBezTo>
                  <a:cubicBezTo>
                    <a:pt x="108" y="3212"/>
                    <a:pt x="197" y="3337"/>
                    <a:pt x="304" y="3462"/>
                  </a:cubicBezTo>
                  <a:cubicBezTo>
                    <a:pt x="197" y="3587"/>
                    <a:pt x="108" y="3712"/>
                    <a:pt x="54" y="3854"/>
                  </a:cubicBezTo>
                  <a:cubicBezTo>
                    <a:pt x="0" y="4033"/>
                    <a:pt x="18" y="4211"/>
                    <a:pt x="108" y="4372"/>
                  </a:cubicBezTo>
                  <a:cubicBezTo>
                    <a:pt x="245" y="4633"/>
                    <a:pt x="521" y="4789"/>
                    <a:pt x="812" y="4789"/>
                  </a:cubicBezTo>
                  <a:cubicBezTo>
                    <a:pt x="898" y="4789"/>
                    <a:pt x="985" y="4775"/>
                    <a:pt x="1071" y="4746"/>
                  </a:cubicBezTo>
                  <a:cubicBezTo>
                    <a:pt x="1232" y="4711"/>
                    <a:pt x="1392" y="4639"/>
                    <a:pt x="1535" y="4532"/>
                  </a:cubicBezTo>
                  <a:cubicBezTo>
                    <a:pt x="1731" y="5139"/>
                    <a:pt x="2088" y="5674"/>
                    <a:pt x="2570" y="6085"/>
                  </a:cubicBezTo>
                  <a:lnTo>
                    <a:pt x="2766" y="5853"/>
                  </a:lnTo>
                  <a:cubicBezTo>
                    <a:pt x="2302" y="5442"/>
                    <a:pt x="1963" y="4925"/>
                    <a:pt x="1785" y="4336"/>
                  </a:cubicBezTo>
                  <a:cubicBezTo>
                    <a:pt x="2017" y="4122"/>
                    <a:pt x="2213" y="3854"/>
                    <a:pt x="2391" y="3533"/>
                  </a:cubicBezTo>
                  <a:lnTo>
                    <a:pt x="2427" y="3462"/>
                  </a:lnTo>
                  <a:lnTo>
                    <a:pt x="2391" y="3390"/>
                  </a:lnTo>
                  <a:cubicBezTo>
                    <a:pt x="2213" y="3051"/>
                    <a:pt x="2017" y="2802"/>
                    <a:pt x="1785" y="2587"/>
                  </a:cubicBezTo>
                  <a:cubicBezTo>
                    <a:pt x="2177" y="1249"/>
                    <a:pt x="3408" y="321"/>
                    <a:pt x="4818" y="321"/>
                  </a:cubicBezTo>
                  <a:cubicBezTo>
                    <a:pt x="5371" y="321"/>
                    <a:pt x="5906" y="464"/>
                    <a:pt x="6388" y="732"/>
                  </a:cubicBezTo>
                  <a:cubicBezTo>
                    <a:pt x="6406" y="875"/>
                    <a:pt x="6477" y="999"/>
                    <a:pt x="6602" y="1124"/>
                  </a:cubicBezTo>
                  <a:lnTo>
                    <a:pt x="7762" y="2284"/>
                  </a:lnTo>
                  <a:lnTo>
                    <a:pt x="7762" y="3105"/>
                  </a:lnTo>
                  <a:cubicBezTo>
                    <a:pt x="7619" y="2998"/>
                    <a:pt x="7459" y="2944"/>
                    <a:pt x="7280" y="2944"/>
                  </a:cubicBezTo>
                  <a:lnTo>
                    <a:pt x="6834" y="2962"/>
                  </a:lnTo>
                  <a:lnTo>
                    <a:pt x="6513" y="6102"/>
                  </a:lnTo>
                  <a:cubicBezTo>
                    <a:pt x="5996" y="6424"/>
                    <a:pt x="5425" y="6602"/>
                    <a:pt x="4818" y="6602"/>
                  </a:cubicBezTo>
                  <a:cubicBezTo>
                    <a:pt x="4158" y="6602"/>
                    <a:pt x="3533" y="6406"/>
                    <a:pt x="2998" y="6031"/>
                  </a:cubicBezTo>
                  <a:lnTo>
                    <a:pt x="2820" y="6281"/>
                  </a:lnTo>
                  <a:cubicBezTo>
                    <a:pt x="3408" y="6691"/>
                    <a:pt x="4104" y="6905"/>
                    <a:pt x="4818" y="6905"/>
                  </a:cubicBezTo>
                  <a:cubicBezTo>
                    <a:pt x="5460" y="6905"/>
                    <a:pt x="6085" y="6727"/>
                    <a:pt x="6638" y="6388"/>
                  </a:cubicBezTo>
                  <a:lnTo>
                    <a:pt x="7798" y="7566"/>
                  </a:lnTo>
                  <a:lnTo>
                    <a:pt x="7477" y="7887"/>
                  </a:lnTo>
                  <a:lnTo>
                    <a:pt x="8208" y="8618"/>
                  </a:lnTo>
                  <a:lnTo>
                    <a:pt x="8422" y="8404"/>
                  </a:lnTo>
                  <a:lnTo>
                    <a:pt x="10581" y="10563"/>
                  </a:lnTo>
                  <a:lnTo>
                    <a:pt x="10581" y="9011"/>
                  </a:lnTo>
                  <a:lnTo>
                    <a:pt x="10242" y="9011"/>
                  </a:lnTo>
                  <a:lnTo>
                    <a:pt x="10242" y="9814"/>
                  </a:lnTo>
                  <a:lnTo>
                    <a:pt x="8636" y="8190"/>
                  </a:lnTo>
                  <a:lnTo>
                    <a:pt x="10046" y="6780"/>
                  </a:lnTo>
                  <a:lnTo>
                    <a:pt x="10278" y="6977"/>
                  </a:lnTo>
                  <a:lnTo>
                    <a:pt x="10278" y="8083"/>
                  </a:lnTo>
                  <a:lnTo>
                    <a:pt x="10581" y="8083"/>
                  </a:lnTo>
                  <a:lnTo>
                    <a:pt x="10581" y="6852"/>
                  </a:lnTo>
                  <a:lnTo>
                    <a:pt x="10278" y="6549"/>
                  </a:lnTo>
                  <a:lnTo>
                    <a:pt x="10438" y="6388"/>
                  </a:lnTo>
                  <a:lnTo>
                    <a:pt x="9707" y="5656"/>
                  </a:lnTo>
                  <a:lnTo>
                    <a:pt x="9457" y="5906"/>
                  </a:lnTo>
                  <a:lnTo>
                    <a:pt x="9154" y="1909"/>
                  </a:lnTo>
                  <a:lnTo>
                    <a:pt x="7494" y="250"/>
                  </a:lnTo>
                  <a:cubicBezTo>
                    <a:pt x="7298" y="54"/>
                    <a:pt x="7102" y="18"/>
                    <a:pt x="6977" y="0"/>
                  </a:cubicBezTo>
                  <a:cubicBezTo>
                    <a:pt x="6816" y="0"/>
                    <a:pt x="6656" y="72"/>
                    <a:pt x="6549" y="179"/>
                  </a:cubicBezTo>
                  <a:cubicBezTo>
                    <a:pt x="6477" y="232"/>
                    <a:pt x="6442" y="321"/>
                    <a:pt x="6406" y="393"/>
                  </a:cubicBezTo>
                  <a:cubicBezTo>
                    <a:pt x="5906" y="143"/>
                    <a:pt x="5371" y="0"/>
                    <a:pt x="481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8"/>
            <p:cNvSpPr/>
            <p:nvPr/>
          </p:nvSpPr>
          <p:spPr>
            <a:xfrm rot="5400000">
              <a:off x="6972404" y="14651457"/>
              <a:ext cx="17882" cy="17824"/>
            </a:xfrm>
            <a:custGeom>
              <a:rect b="b" l="l" r="r" t="t"/>
              <a:pathLst>
                <a:path extrusionOk="0" h="304" w="305">
                  <a:moveTo>
                    <a:pt x="1" y="0"/>
                  </a:moveTo>
                  <a:lnTo>
                    <a:pt x="1" y="303"/>
                  </a:lnTo>
                  <a:lnTo>
                    <a:pt x="304" y="303"/>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8"/>
            <p:cNvSpPr/>
            <p:nvPr/>
          </p:nvSpPr>
          <p:spPr>
            <a:xfrm rot="5400000">
              <a:off x="7228207" y="14269072"/>
              <a:ext cx="104655" cy="208254"/>
            </a:xfrm>
            <a:custGeom>
              <a:rect b="b" l="l" r="r" t="t"/>
              <a:pathLst>
                <a:path extrusionOk="0" h="3552" w="1785">
                  <a:moveTo>
                    <a:pt x="482" y="322"/>
                  </a:moveTo>
                  <a:cubicBezTo>
                    <a:pt x="1071" y="554"/>
                    <a:pt x="1464" y="1125"/>
                    <a:pt x="1464" y="1767"/>
                  </a:cubicBezTo>
                  <a:cubicBezTo>
                    <a:pt x="1464" y="2409"/>
                    <a:pt x="1071" y="2980"/>
                    <a:pt x="482" y="3212"/>
                  </a:cubicBezTo>
                  <a:lnTo>
                    <a:pt x="322" y="3141"/>
                  </a:lnTo>
                  <a:lnTo>
                    <a:pt x="322" y="411"/>
                  </a:lnTo>
                  <a:lnTo>
                    <a:pt x="482" y="322"/>
                  </a:lnTo>
                  <a:close/>
                  <a:moveTo>
                    <a:pt x="464" y="1"/>
                  </a:moveTo>
                  <a:lnTo>
                    <a:pt x="1" y="215"/>
                  </a:lnTo>
                  <a:lnTo>
                    <a:pt x="1" y="3319"/>
                  </a:lnTo>
                  <a:lnTo>
                    <a:pt x="464" y="3551"/>
                  </a:lnTo>
                  <a:lnTo>
                    <a:pt x="518" y="3533"/>
                  </a:lnTo>
                  <a:cubicBezTo>
                    <a:pt x="1267" y="3266"/>
                    <a:pt x="1785" y="2570"/>
                    <a:pt x="1785" y="1767"/>
                  </a:cubicBezTo>
                  <a:cubicBezTo>
                    <a:pt x="1785" y="982"/>
                    <a:pt x="1267" y="268"/>
                    <a:pt x="518" y="18"/>
                  </a:cubicBezTo>
                  <a:lnTo>
                    <a:pt x="46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8"/>
            <p:cNvSpPr/>
            <p:nvPr/>
          </p:nvSpPr>
          <p:spPr>
            <a:xfrm rot="5400000">
              <a:off x="7194729" y="14217829"/>
              <a:ext cx="45028" cy="89997"/>
            </a:xfrm>
            <a:custGeom>
              <a:rect b="b" l="l" r="r" t="t"/>
              <a:pathLst>
                <a:path extrusionOk="0" h="1535" w="768">
                  <a:moveTo>
                    <a:pt x="768" y="0"/>
                  </a:moveTo>
                  <a:cubicBezTo>
                    <a:pt x="340" y="0"/>
                    <a:pt x="1" y="339"/>
                    <a:pt x="1" y="767"/>
                  </a:cubicBezTo>
                  <a:cubicBezTo>
                    <a:pt x="1" y="1196"/>
                    <a:pt x="340" y="1535"/>
                    <a:pt x="768" y="1535"/>
                  </a:cubicBezTo>
                  <a:lnTo>
                    <a:pt x="768" y="1231"/>
                  </a:lnTo>
                  <a:cubicBezTo>
                    <a:pt x="500" y="1231"/>
                    <a:pt x="304" y="1017"/>
                    <a:pt x="304" y="767"/>
                  </a:cubicBezTo>
                  <a:cubicBezTo>
                    <a:pt x="304" y="518"/>
                    <a:pt x="500" y="303"/>
                    <a:pt x="768" y="303"/>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8"/>
            <p:cNvSpPr/>
            <p:nvPr/>
          </p:nvSpPr>
          <p:spPr>
            <a:xfrm rot="5400000">
              <a:off x="7321839" y="14217301"/>
              <a:ext cx="45028" cy="91052"/>
            </a:xfrm>
            <a:custGeom>
              <a:rect b="b" l="l" r="r" t="t"/>
              <a:pathLst>
                <a:path extrusionOk="0" h="1553" w="768">
                  <a:moveTo>
                    <a:pt x="768" y="0"/>
                  </a:moveTo>
                  <a:cubicBezTo>
                    <a:pt x="340" y="0"/>
                    <a:pt x="1" y="357"/>
                    <a:pt x="1" y="785"/>
                  </a:cubicBezTo>
                  <a:cubicBezTo>
                    <a:pt x="1" y="1214"/>
                    <a:pt x="340" y="1553"/>
                    <a:pt x="768" y="1553"/>
                  </a:cubicBezTo>
                  <a:lnTo>
                    <a:pt x="768" y="1249"/>
                  </a:lnTo>
                  <a:cubicBezTo>
                    <a:pt x="500" y="1249"/>
                    <a:pt x="304" y="1035"/>
                    <a:pt x="304" y="785"/>
                  </a:cubicBezTo>
                  <a:cubicBezTo>
                    <a:pt x="304" y="518"/>
                    <a:pt x="500" y="321"/>
                    <a:pt x="768" y="321"/>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68"/>
          <p:cNvGrpSpPr/>
          <p:nvPr/>
        </p:nvGrpSpPr>
        <p:grpSpPr>
          <a:xfrm>
            <a:off x="7303033" y="10991000"/>
            <a:ext cx="608802" cy="564628"/>
            <a:chOff x="6864320" y="12715113"/>
            <a:chExt cx="618136" cy="573284"/>
          </a:xfrm>
        </p:grpSpPr>
        <p:sp>
          <p:nvSpPr>
            <p:cNvPr id="4882" name="Google Shape;4882;p68"/>
            <p:cNvSpPr/>
            <p:nvPr/>
          </p:nvSpPr>
          <p:spPr>
            <a:xfrm rot="5400000">
              <a:off x="6900905" y="12698755"/>
              <a:ext cx="545083" cy="600782"/>
            </a:xfrm>
            <a:custGeom>
              <a:rect b="b" l="l" r="r" t="t"/>
              <a:pathLst>
                <a:path extrusionOk="0" h="10247" w="9297">
                  <a:moveTo>
                    <a:pt x="857" y="1093"/>
                  </a:moveTo>
                  <a:cubicBezTo>
                    <a:pt x="857" y="1093"/>
                    <a:pt x="857" y="1093"/>
                    <a:pt x="857" y="1093"/>
                  </a:cubicBezTo>
                  <a:lnTo>
                    <a:pt x="857" y="1093"/>
                  </a:lnTo>
                  <a:cubicBezTo>
                    <a:pt x="857" y="1093"/>
                    <a:pt x="857" y="1093"/>
                    <a:pt x="857" y="1093"/>
                  </a:cubicBezTo>
                  <a:close/>
                  <a:moveTo>
                    <a:pt x="857" y="1093"/>
                  </a:moveTo>
                  <a:lnTo>
                    <a:pt x="857" y="1093"/>
                  </a:lnTo>
                  <a:cubicBezTo>
                    <a:pt x="863" y="1151"/>
                    <a:pt x="863" y="1205"/>
                    <a:pt x="857" y="1254"/>
                  </a:cubicBezTo>
                  <a:lnTo>
                    <a:pt x="857" y="1254"/>
                  </a:lnTo>
                  <a:cubicBezTo>
                    <a:pt x="857" y="1233"/>
                    <a:pt x="857" y="1211"/>
                    <a:pt x="857" y="1200"/>
                  </a:cubicBezTo>
                  <a:cubicBezTo>
                    <a:pt x="857" y="1165"/>
                    <a:pt x="857" y="1129"/>
                    <a:pt x="857" y="1093"/>
                  </a:cubicBezTo>
                  <a:close/>
                  <a:moveTo>
                    <a:pt x="847" y="1312"/>
                  </a:moveTo>
                  <a:lnTo>
                    <a:pt x="847" y="1312"/>
                  </a:lnTo>
                  <a:cubicBezTo>
                    <a:pt x="837" y="1357"/>
                    <a:pt x="822" y="1397"/>
                    <a:pt x="805" y="1432"/>
                  </a:cubicBezTo>
                  <a:lnTo>
                    <a:pt x="805" y="1432"/>
                  </a:lnTo>
                  <a:cubicBezTo>
                    <a:pt x="809" y="1408"/>
                    <a:pt x="821" y="1393"/>
                    <a:pt x="821" y="1379"/>
                  </a:cubicBezTo>
                  <a:cubicBezTo>
                    <a:pt x="835" y="1351"/>
                    <a:pt x="838" y="1334"/>
                    <a:pt x="847" y="1312"/>
                  </a:cubicBezTo>
                  <a:close/>
                  <a:moveTo>
                    <a:pt x="5478" y="1539"/>
                  </a:moveTo>
                  <a:lnTo>
                    <a:pt x="5478" y="1539"/>
                  </a:lnTo>
                  <a:cubicBezTo>
                    <a:pt x="5246" y="1718"/>
                    <a:pt x="5103" y="1914"/>
                    <a:pt x="5050" y="2092"/>
                  </a:cubicBezTo>
                  <a:cubicBezTo>
                    <a:pt x="5050" y="2110"/>
                    <a:pt x="5050" y="2110"/>
                    <a:pt x="5050" y="2128"/>
                  </a:cubicBezTo>
                  <a:cubicBezTo>
                    <a:pt x="5032" y="2146"/>
                    <a:pt x="5032" y="2146"/>
                    <a:pt x="5032" y="2164"/>
                  </a:cubicBezTo>
                  <a:cubicBezTo>
                    <a:pt x="5014" y="2200"/>
                    <a:pt x="5014" y="2235"/>
                    <a:pt x="5014" y="2253"/>
                  </a:cubicBezTo>
                  <a:cubicBezTo>
                    <a:pt x="5014" y="2271"/>
                    <a:pt x="5014" y="2289"/>
                    <a:pt x="5014" y="2307"/>
                  </a:cubicBezTo>
                  <a:cubicBezTo>
                    <a:pt x="5014" y="2342"/>
                    <a:pt x="5014" y="2377"/>
                    <a:pt x="5014" y="2429"/>
                  </a:cubicBezTo>
                  <a:lnTo>
                    <a:pt x="5014" y="2429"/>
                  </a:lnTo>
                  <a:cubicBezTo>
                    <a:pt x="4961" y="2155"/>
                    <a:pt x="5079" y="1835"/>
                    <a:pt x="5478" y="1539"/>
                  </a:cubicBezTo>
                  <a:close/>
                  <a:moveTo>
                    <a:pt x="5026" y="2481"/>
                  </a:moveTo>
                  <a:cubicBezTo>
                    <a:pt x="5028" y="2486"/>
                    <a:pt x="5029" y="2490"/>
                    <a:pt x="5030" y="2495"/>
                  </a:cubicBezTo>
                  <a:lnTo>
                    <a:pt x="5030" y="2495"/>
                  </a:lnTo>
                  <a:cubicBezTo>
                    <a:pt x="5029" y="2490"/>
                    <a:pt x="5028" y="2486"/>
                    <a:pt x="5026" y="2481"/>
                  </a:cubicBezTo>
                  <a:close/>
                  <a:moveTo>
                    <a:pt x="5039" y="2521"/>
                  </a:moveTo>
                  <a:cubicBezTo>
                    <a:pt x="5042" y="2528"/>
                    <a:pt x="5045" y="2534"/>
                    <a:pt x="5050" y="2539"/>
                  </a:cubicBezTo>
                  <a:cubicBezTo>
                    <a:pt x="5050" y="2543"/>
                    <a:pt x="5050" y="2547"/>
                    <a:pt x="5050" y="2551"/>
                  </a:cubicBezTo>
                  <a:lnTo>
                    <a:pt x="5050" y="2551"/>
                  </a:lnTo>
                  <a:cubicBezTo>
                    <a:pt x="5046" y="2541"/>
                    <a:pt x="5042" y="2531"/>
                    <a:pt x="5039" y="2521"/>
                  </a:cubicBezTo>
                  <a:close/>
                  <a:moveTo>
                    <a:pt x="5867" y="1"/>
                  </a:moveTo>
                  <a:cubicBezTo>
                    <a:pt x="5136" y="1"/>
                    <a:pt x="4555" y="855"/>
                    <a:pt x="5478" y="1539"/>
                  </a:cubicBezTo>
                  <a:cubicBezTo>
                    <a:pt x="5353" y="1468"/>
                    <a:pt x="5210" y="1397"/>
                    <a:pt x="5085" y="1325"/>
                  </a:cubicBezTo>
                  <a:cubicBezTo>
                    <a:pt x="5050" y="1307"/>
                    <a:pt x="5014" y="1290"/>
                    <a:pt x="4978" y="1272"/>
                  </a:cubicBezTo>
                  <a:cubicBezTo>
                    <a:pt x="4871" y="1218"/>
                    <a:pt x="4764" y="1165"/>
                    <a:pt x="4657" y="1129"/>
                  </a:cubicBezTo>
                  <a:cubicBezTo>
                    <a:pt x="4639" y="1111"/>
                    <a:pt x="4604" y="1111"/>
                    <a:pt x="4586" y="1093"/>
                  </a:cubicBezTo>
                  <a:cubicBezTo>
                    <a:pt x="4443" y="1040"/>
                    <a:pt x="4283" y="968"/>
                    <a:pt x="4122" y="933"/>
                  </a:cubicBezTo>
                  <a:cubicBezTo>
                    <a:pt x="3858" y="846"/>
                    <a:pt x="3594" y="806"/>
                    <a:pt x="3337" y="806"/>
                  </a:cubicBezTo>
                  <a:cubicBezTo>
                    <a:pt x="2692" y="806"/>
                    <a:pt x="2094" y="1060"/>
                    <a:pt x="1660" y="1468"/>
                  </a:cubicBezTo>
                  <a:lnTo>
                    <a:pt x="1231" y="1040"/>
                  </a:lnTo>
                  <a:cubicBezTo>
                    <a:pt x="1183" y="1069"/>
                    <a:pt x="1124" y="1087"/>
                    <a:pt x="1055" y="1095"/>
                  </a:cubicBezTo>
                  <a:lnTo>
                    <a:pt x="1055" y="1095"/>
                  </a:lnTo>
                  <a:cubicBezTo>
                    <a:pt x="1447" y="1032"/>
                    <a:pt x="1484" y="548"/>
                    <a:pt x="1142" y="362"/>
                  </a:cubicBezTo>
                  <a:cubicBezTo>
                    <a:pt x="977" y="275"/>
                    <a:pt x="805" y="244"/>
                    <a:pt x="641" y="244"/>
                  </a:cubicBezTo>
                  <a:cubicBezTo>
                    <a:pt x="433" y="244"/>
                    <a:pt x="239" y="294"/>
                    <a:pt x="90" y="344"/>
                  </a:cubicBezTo>
                  <a:cubicBezTo>
                    <a:pt x="54" y="469"/>
                    <a:pt x="0" y="647"/>
                    <a:pt x="0" y="826"/>
                  </a:cubicBezTo>
                  <a:cubicBezTo>
                    <a:pt x="0" y="1004"/>
                    <a:pt x="18" y="1200"/>
                    <a:pt x="125" y="1397"/>
                  </a:cubicBezTo>
                  <a:cubicBezTo>
                    <a:pt x="143" y="1432"/>
                    <a:pt x="179" y="1486"/>
                    <a:pt x="214" y="1522"/>
                  </a:cubicBezTo>
                  <a:cubicBezTo>
                    <a:pt x="250" y="1557"/>
                    <a:pt x="286" y="1575"/>
                    <a:pt x="339" y="1593"/>
                  </a:cubicBezTo>
                  <a:cubicBezTo>
                    <a:pt x="357" y="1611"/>
                    <a:pt x="375" y="1611"/>
                    <a:pt x="411" y="1611"/>
                  </a:cubicBezTo>
                  <a:cubicBezTo>
                    <a:pt x="429" y="1611"/>
                    <a:pt x="446" y="1629"/>
                    <a:pt x="464" y="1629"/>
                  </a:cubicBezTo>
                  <a:cubicBezTo>
                    <a:pt x="482" y="1629"/>
                    <a:pt x="518" y="1629"/>
                    <a:pt x="536" y="1611"/>
                  </a:cubicBezTo>
                  <a:lnTo>
                    <a:pt x="589" y="1611"/>
                  </a:lnTo>
                  <a:cubicBezTo>
                    <a:pt x="607" y="1611"/>
                    <a:pt x="625" y="1593"/>
                    <a:pt x="661" y="1575"/>
                  </a:cubicBezTo>
                  <a:cubicBezTo>
                    <a:pt x="678" y="1575"/>
                    <a:pt x="696" y="1557"/>
                    <a:pt x="714" y="1557"/>
                  </a:cubicBezTo>
                  <a:cubicBezTo>
                    <a:pt x="732" y="1539"/>
                    <a:pt x="732" y="1522"/>
                    <a:pt x="750" y="1504"/>
                  </a:cubicBezTo>
                  <a:cubicBezTo>
                    <a:pt x="762" y="1492"/>
                    <a:pt x="774" y="1480"/>
                    <a:pt x="785" y="1468"/>
                  </a:cubicBezTo>
                  <a:lnTo>
                    <a:pt x="785" y="1468"/>
                  </a:lnTo>
                  <a:lnTo>
                    <a:pt x="1285" y="1968"/>
                  </a:lnTo>
                  <a:cubicBezTo>
                    <a:pt x="785" y="2824"/>
                    <a:pt x="928" y="4055"/>
                    <a:pt x="2338" y="5126"/>
                  </a:cubicBezTo>
                  <a:cubicBezTo>
                    <a:pt x="1285" y="5911"/>
                    <a:pt x="946" y="6785"/>
                    <a:pt x="1035" y="7534"/>
                  </a:cubicBezTo>
                  <a:cubicBezTo>
                    <a:pt x="1035" y="7534"/>
                    <a:pt x="1035" y="7552"/>
                    <a:pt x="1035" y="7552"/>
                  </a:cubicBezTo>
                  <a:cubicBezTo>
                    <a:pt x="1053" y="7624"/>
                    <a:pt x="1053" y="7677"/>
                    <a:pt x="1071" y="7749"/>
                  </a:cubicBezTo>
                  <a:cubicBezTo>
                    <a:pt x="1071" y="7766"/>
                    <a:pt x="1071" y="7784"/>
                    <a:pt x="1089" y="7802"/>
                  </a:cubicBezTo>
                  <a:cubicBezTo>
                    <a:pt x="1107" y="7873"/>
                    <a:pt x="1124" y="7927"/>
                    <a:pt x="1142" y="7998"/>
                  </a:cubicBezTo>
                  <a:cubicBezTo>
                    <a:pt x="839" y="8212"/>
                    <a:pt x="732" y="8676"/>
                    <a:pt x="1249" y="9069"/>
                  </a:cubicBezTo>
                  <a:cubicBezTo>
                    <a:pt x="1089" y="9176"/>
                    <a:pt x="1000" y="9301"/>
                    <a:pt x="946" y="9426"/>
                  </a:cubicBezTo>
                  <a:cubicBezTo>
                    <a:pt x="946" y="9426"/>
                    <a:pt x="946" y="9444"/>
                    <a:pt x="928" y="9444"/>
                  </a:cubicBezTo>
                  <a:cubicBezTo>
                    <a:pt x="910" y="9497"/>
                    <a:pt x="910" y="9551"/>
                    <a:pt x="892" y="9586"/>
                  </a:cubicBezTo>
                  <a:cubicBezTo>
                    <a:pt x="892" y="9604"/>
                    <a:pt x="892" y="9604"/>
                    <a:pt x="892" y="9604"/>
                  </a:cubicBezTo>
                  <a:cubicBezTo>
                    <a:pt x="892" y="9658"/>
                    <a:pt x="892" y="9711"/>
                    <a:pt x="892" y="9765"/>
                  </a:cubicBezTo>
                  <a:cubicBezTo>
                    <a:pt x="910" y="9765"/>
                    <a:pt x="910" y="9783"/>
                    <a:pt x="910" y="9800"/>
                  </a:cubicBezTo>
                  <a:cubicBezTo>
                    <a:pt x="928" y="9836"/>
                    <a:pt x="928" y="9890"/>
                    <a:pt x="964" y="9925"/>
                  </a:cubicBezTo>
                  <a:cubicBezTo>
                    <a:pt x="982" y="9979"/>
                    <a:pt x="1017" y="10015"/>
                    <a:pt x="1053" y="10050"/>
                  </a:cubicBezTo>
                  <a:cubicBezTo>
                    <a:pt x="1053" y="10050"/>
                    <a:pt x="1071" y="10068"/>
                    <a:pt x="1071" y="10068"/>
                  </a:cubicBezTo>
                  <a:cubicBezTo>
                    <a:pt x="1107" y="10104"/>
                    <a:pt x="1142" y="10122"/>
                    <a:pt x="1196" y="10157"/>
                  </a:cubicBezTo>
                  <a:lnTo>
                    <a:pt x="1214" y="10157"/>
                  </a:lnTo>
                  <a:cubicBezTo>
                    <a:pt x="1249" y="10193"/>
                    <a:pt x="1303" y="10211"/>
                    <a:pt x="1339" y="10211"/>
                  </a:cubicBezTo>
                  <a:cubicBezTo>
                    <a:pt x="1356" y="10211"/>
                    <a:pt x="1356" y="10229"/>
                    <a:pt x="1374" y="10229"/>
                  </a:cubicBezTo>
                  <a:cubicBezTo>
                    <a:pt x="1410" y="10229"/>
                    <a:pt x="1463" y="10247"/>
                    <a:pt x="1517" y="10247"/>
                  </a:cubicBezTo>
                  <a:cubicBezTo>
                    <a:pt x="1535" y="10247"/>
                    <a:pt x="1553" y="10247"/>
                    <a:pt x="1553" y="10229"/>
                  </a:cubicBezTo>
                  <a:cubicBezTo>
                    <a:pt x="1624" y="10229"/>
                    <a:pt x="1678" y="10229"/>
                    <a:pt x="1731" y="10211"/>
                  </a:cubicBezTo>
                  <a:cubicBezTo>
                    <a:pt x="2185" y="10071"/>
                    <a:pt x="2519" y="9727"/>
                    <a:pt x="2784" y="9344"/>
                  </a:cubicBezTo>
                  <a:lnTo>
                    <a:pt x="2784" y="9344"/>
                  </a:lnTo>
                  <a:cubicBezTo>
                    <a:pt x="2784" y="9347"/>
                    <a:pt x="2784" y="9350"/>
                    <a:pt x="2784" y="9354"/>
                  </a:cubicBezTo>
                  <a:cubicBezTo>
                    <a:pt x="2891" y="9390"/>
                    <a:pt x="2998" y="9408"/>
                    <a:pt x="3105" y="9408"/>
                  </a:cubicBezTo>
                  <a:cubicBezTo>
                    <a:pt x="3176" y="9426"/>
                    <a:pt x="3248" y="9426"/>
                    <a:pt x="3319" y="9426"/>
                  </a:cubicBezTo>
                  <a:lnTo>
                    <a:pt x="3444" y="9426"/>
                  </a:lnTo>
                  <a:cubicBezTo>
                    <a:pt x="3533" y="9426"/>
                    <a:pt x="3605" y="9408"/>
                    <a:pt x="3694" y="9408"/>
                  </a:cubicBezTo>
                  <a:cubicBezTo>
                    <a:pt x="3729" y="9408"/>
                    <a:pt x="3747" y="9408"/>
                    <a:pt x="3783" y="9390"/>
                  </a:cubicBezTo>
                  <a:cubicBezTo>
                    <a:pt x="3890" y="9372"/>
                    <a:pt x="4015" y="9354"/>
                    <a:pt x="4122" y="9319"/>
                  </a:cubicBezTo>
                  <a:cubicBezTo>
                    <a:pt x="5245" y="8962"/>
                    <a:pt x="6155" y="8321"/>
                    <a:pt x="6868" y="7554"/>
                  </a:cubicBezTo>
                  <a:lnTo>
                    <a:pt x="6868" y="7554"/>
                  </a:lnTo>
                  <a:lnTo>
                    <a:pt x="7441" y="8123"/>
                  </a:lnTo>
                  <a:lnTo>
                    <a:pt x="7334" y="8462"/>
                  </a:lnTo>
                  <a:lnTo>
                    <a:pt x="7958" y="9087"/>
                  </a:lnTo>
                  <a:lnTo>
                    <a:pt x="8422" y="9551"/>
                  </a:lnTo>
                  <a:lnTo>
                    <a:pt x="8654" y="8891"/>
                  </a:lnTo>
                  <a:lnTo>
                    <a:pt x="8779" y="8855"/>
                  </a:lnTo>
                  <a:lnTo>
                    <a:pt x="9296" y="8676"/>
                  </a:lnTo>
                  <a:lnTo>
                    <a:pt x="8208" y="7588"/>
                  </a:lnTo>
                  <a:lnTo>
                    <a:pt x="7887" y="7695"/>
                  </a:lnTo>
                  <a:lnTo>
                    <a:pt x="7280" y="7088"/>
                  </a:lnTo>
                  <a:cubicBezTo>
                    <a:pt x="7833" y="6428"/>
                    <a:pt x="8261" y="5732"/>
                    <a:pt x="8583" y="5126"/>
                  </a:cubicBezTo>
                  <a:cubicBezTo>
                    <a:pt x="8547" y="5037"/>
                    <a:pt x="8493" y="4965"/>
                    <a:pt x="8458" y="4894"/>
                  </a:cubicBezTo>
                  <a:cubicBezTo>
                    <a:pt x="8119" y="4287"/>
                    <a:pt x="7708" y="3627"/>
                    <a:pt x="7155" y="3002"/>
                  </a:cubicBezTo>
                  <a:cubicBezTo>
                    <a:pt x="7155" y="3002"/>
                    <a:pt x="7155" y="3002"/>
                    <a:pt x="7137" y="2985"/>
                  </a:cubicBezTo>
                  <a:cubicBezTo>
                    <a:pt x="7048" y="2878"/>
                    <a:pt x="6959" y="2770"/>
                    <a:pt x="6852" y="2663"/>
                  </a:cubicBezTo>
                  <a:cubicBezTo>
                    <a:pt x="6804" y="2711"/>
                    <a:pt x="6742" y="2745"/>
                    <a:pt x="6691" y="2777"/>
                  </a:cubicBezTo>
                  <a:lnTo>
                    <a:pt x="6691" y="2777"/>
                  </a:lnTo>
                  <a:cubicBezTo>
                    <a:pt x="7129" y="2491"/>
                    <a:pt x="7480" y="2032"/>
                    <a:pt x="7726" y="1539"/>
                  </a:cubicBezTo>
                  <a:cubicBezTo>
                    <a:pt x="7691" y="1468"/>
                    <a:pt x="7655" y="1397"/>
                    <a:pt x="7601" y="1325"/>
                  </a:cubicBezTo>
                  <a:cubicBezTo>
                    <a:pt x="7601" y="1325"/>
                    <a:pt x="7601" y="1325"/>
                    <a:pt x="7601" y="1307"/>
                  </a:cubicBezTo>
                  <a:cubicBezTo>
                    <a:pt x="7298" y="826"/>
                    <a:pt x="6852" y="255"/>
                    <a:pt x="6138" y="41"/>
                  </a:cubicBezTo>
                  <a:cubicBezTo>
                    <a:pt x="6047" y="14"/>
                    <a:pt x="5956" y="1"/>
                    <a:pt x="58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8"/>
            <p:cNvSpPr/>
            <p:nvPr/>
          </p:nvSpPr>
          <p:spPr>
            <a:xfrm rot="5400000">
              <a:off x="6886746" y="12692687"/>
              <a:ext cx="573284" cy="618136"/>
            </a:xfrm>
            <a:custGeom>
              <a:rect b="b" l="l" r="r" t="t"/>
              <a:pathLst>
                <a:path extrusionOk="0" h="10543" w="9778">
                  <a:moveTo>
                    <a:pt x="829" y="545"/>
                  </a:moveTo>
                  <a:cubicBezTo>
                    <a:pt x="992" y="545"/>
                    <a:pt x="1138" y="582"/>
                    <a:pt x="1267" y="651"/>
                  </a:cubicBezTo>
                  <a:cubicBezTo>
                    <a:pt x="1392" y="723"/>
                    <a:pt x="1445" y="866"/>
                    <a:pt x="1410" y="955"/>
                  </a:cubicBezTo>
                  <a:cubicBezTo>
                    <a:pt x="1378" y="1048"/>
                    <a:pt x="1279" y="1101"/>
                    <a:pt x="1136" y="1101"/>
                  </a:cubicBezTo>
                  <a:cubicBezTo>
                    <a:pt x="1115" y="1101"/>
                    <a:pt x="1093" y="1100"/>
                    <a:pt x="1071" y="1098"/>
                  </a:cubicBezTo>
                  <a:lnTo>
                    <a:pt x="857" y="1062"/>
                  </a:lnTo>
                  <a:lnTo>
                    <a:pt x="892" y="1258"/>
                  </a:lnTo>
                  <a:cubicBezTo>
                    <a:pt x="910" y="1454"/>
                    <a:pt x="874" y="1561"/>
                    <a:pt x="767" y="1597"/>
                  </a:cubicBezTo>
                  <a:cubicBezTo>
                    <a:pt x="741" y="1606"/>
                    <a:pt x="713" y="1610"/>
                    <a:pt x="685" y="1610"/>
                  </a:cubicBezTo>
                  <a:cubicBezTo>
                    <a:pt x="595" y="1610"/>
                    <a:pt x="500" y="1567"/>
                    <a:pt x="446" y="1472"/>
                  </a:cubicBezTo>
                  <a:cubicBezTo>
                    <a:pt x="321" y="1240"/>
                    <a:pt x="321" y="955"/>
                    <a:pt x="410" y="616"/>
                  </a:cubicBezTo>
                  <a:cubicBezTo>
                    <a:pt x="560" y="568"/>
                    <a:pt x="700" y="545"/>
                    <a:pt x="829" y="545"/>
                  </a:cubicBezTo>
                  <a:close/>
                  <a:moveTo>
                    <a:pt x="1392" y="1365"/>
                  </a:moveTo>
                  <a:lnTo>
                    <a:pt x="1642" y="1615"/>
                  </a:lnTo>
                  <a:cubicBezTo>
                    <a:pt x="1570" y="1704"/>
                    <a:pt x="1499" y="1776"/>
                    <a:pt x="1445" y="1865"/>
                  </a:cubicBezTo>
                  <a:lnTo>
                    <a:pt x="1178" y="1579"/>
                  </a:lnTo>
                  <a:cubicBezTo>
                    <a:pt x="1196" y="1526"/>
                    <a:pt x="1196" y="1472"/>
                    <a:pt x="1213" y="1401"/>
                  </a:cubicBezTo>
                  <a:cubicBezTo>
                    <a:pt x="1267" y="1401"/>
                    <a:pt x="1338" y="1383"/>
                    <a:pt x="1392" y="1365"/>
                  </a:cubicBezTo>
                  <a:close/>
                  <a:moveTo>
                    <a:pt x="6073" y="300"/>
                  </a:moveTo>
                  <a:cubicBezTo>
                    <a:pt x="6146" y="300"/>
                    <a:pt x="6216" y="310"/>
                    <a:pt x="6281" y="330"/>
                  </a:cubicBezTo>
                  <a:cubicBezTo>
                    <a:pt x="6869" y="509"/>
                    <a:pt x="7351" y="955"/>
                    <a:pt x="7744" y="1686"/>
                  </a:cubicBezTo>
                  <a:cubicBezTo>
                    <a:pt x="7351" y="2418"/>
                    <a:pt x="6869" y="2864"/>
                    <a:pt x="6281" y="3042"/>
                  </a:cubicBezTo>
                  <a:cubicBezTo>
                    <a:pt x="6213" y="3064"/>
                    <a:pt x="6137" y="3075"/>
                    <a:pt x="6060" y="3075"/>
                  </a:cubicBezTo>
                  <a:cubicBezTo>
                    <a:pt x="5813" y="3075"/>
                    <a:pt x="5542" y="2961"/>
                    <a:pt x="5406" y="2703"/>
                  </a:cubicBezTo>
                  <a:cubicBezTo>
                    <a:pt x="5371" y="2632"/>
                    <a:pt x="5353" y="2543"/>
                    <a:pt x="5353" y="2471"/>
                  </a:cubicBezTo>
                  <a:cubicBezTo>
                    <a:pt x="5353" y="2239"/>
                    <a:pt x="5496" y="2025"/>
                    <a:pt x="5763" y="1811"/>
                  </a:cubicBezTo>
                  <a:lnTo>
                    <a:pt x="5924" y="1686"/>
                  </a:lnTo>
                  <a:lnTo>
                    <a:pt x="5763" y="1561"/>
                  </a:lnTo>
                  <a:cubicBezTo>
                    <a:pt x="5389" y="1294"/>
                    <a:pt x="5264" y="973"/>
                    <a:pt x="5406" y="669"/>
                  </a:cubicBezTo>
                  <a:cubicBezTo>
                    <a:pt x="5545" y="420"/>
                    <a:pt x="5822" y="300"/>
                    <a:pt x="6073" y="300"/>
                  </a:cubicBezTo>
                  <a:close/>
                  <a:moveTo>
                    <a:pt x="5192" y="5166"/>
                  </a:moveTo>
                  <a:lnTo>
                    <a:pt x="8029" y="8020"/>
                  </a:lnTo>
                  <a:lnTo>
                    <a:pt x="8368" y="7913"/>
                  </a:lnTo>
                  <a:lnTo>
                    <a:pt x="9207" y="8752"/>
                  </a:lnTo>
                  <a:lnTo>
                    <a:pt x="8725" y="8913"/>
                  </a:lnTo>
                  <a:lnTo>
                    <a:pt x="8565" y="9412"/>
                  </a:lnTo>
                  <a:lnTo>
                    <a:pt x="7708" y="8556"/>
                  </a:lnTo>
                  <a:lnTo>
                    <a:pt x="7815" y="8235"/>
                  </a:lnTo>
                  <a:lnTo>
                    <a:pt x="4960" y="5380"/>
                  </a:lnTo>
                  <a:cubicBezTo>
                    <a:pt x="5032" y="5291"/>
                    <a:pt x="5103" y="5219"/>
                    <a:pt x="5192" y="5166"/>
                  </a:cubicBezTo>
                  <a:close/>
                  <a:moveTo>
                    <a:pt x="6065" y="1"/>
                  </a:moveTo>
                  <a:cubicBezTo>
                    <a:pt x="5679" y="1"/>
                    <a:pt x="5308" y="206"/>
                    <a:pt x="5139" y="544"/>
                  </a:cubicBezTo>
                  <a:cubicBezTo>
                    <a:pt x="5032" y="741"/>
                    <a:pt x="5014" y="955"/>
                    <a:pt x="5085" y="1169"/>
                  </a:cubicBezTo>
                  <a:cubicBezTo>
                    <a:pt x="5085" y="1187"/>
                    <a:pt x="5085" y="1205"/>
                    <a:pt x="5103" y="1222"/>
                  </a:cubicBezTo>
                  <a:cubicBezTo>
                    <a:pt x="4853" y="1098"/>
                    <a:pt x="4621" y="1008"/>
                    <a:pt x="4372" y="937"/>
                  </a:cubicBezTo>
                  <a:cubicBezTo>
                    <a:pt x="4099" y="849"/>
                    <a:pt x="3818" y="804"/>
                    <a:pt x="3541" y="804"/>
                  </a:cubicBezTo>
                  <a:cubicBezTo>
                    <a:pt x="3201" y="804"/>
                    <a:pt x="2866" y="871"/>
                    <a:pt x="2552" y="1008"/>
                  </a:cubicBezTo>
                  <a:cubicBezTo>
                    <a:pt x="2302" y="1098"/>
                    <a:pt x="2070" y="1240"/>
                    <a:pt x="1874" y="1419"/>
                  </a:cubicBezTo>
                  <a:lnTo>
                    <a:pt x="1642" y="1187"/>
                  </a:lnTo>
                  <a:cubicBezTo>
                    <a:pt x="1659" y="1151"/>
                    <a:pt x="1695" y="1098"/>
                    <a:pt x="1695" y="1062"/>
                  </a:cubicBezTo>
                  <a:cubicBezTo>
                    <a:pt x="1713" y="1008"/>
                    <a:pt x="1731" y="955"/>
                    <a:pt x="1731" y="901"/>
                  </a:cubicBezTo>
                  <a:cubicBezTo>
                    <a:pt x="1731" y="687"/>
                    <a:pt x="1606" y="491"/>
                    <a:pt x="1410" y="384"/>
                  </a:cubicBezTo>
                  <a:cubicBezTo>
                    <a:pt x="1235" y="296"/>
                    <a:pt x="1039" y="251"/>
                    <a:pt x="822" y="251"/>
                  </a:cubicBezTo>
                  <a:cubicBezTo>
                    <a:pt x="640" y="251"/>
                    <a:pt x="444" y="283"/>
                    <a:pt x="232" y="348"/>
                  </a:cubicBezTo>
                  <a:lnTo>
                    <a:pt x="161" y="366"/>
                  </a:lnTo>
                  <a:lnTo>
                    <a:pt x="143" y="437"/>
                  </a:lnTo>
                  <a:cubicBezTo>
                    <a:pt x="0" y="901"/>
                    <a:pt x="18" y="1294"/>
                    <a:pt x="179" y="1615"/>
                  </a:cubicBezTo>
                  <a:cubicBezTo>
                    <a:pt x="290" y="1810"/>
                    <a:pt x="489" y="1929"/>
                    <a:pt x="690" y="1929"/>
                  </a:cubicBezTo>
                  <a:cubicBezTo>
                    <a:pt x="746" y="1929"/>
                    <a:pt x="802" y="1920"/>
                    <a:pt x="857" y="1900"/>
                  </a:cubicBezTo>
                  <a:cubicBezTo>
                    <a:pt x="892" y="1883"/>
                    <a:pt x="946" y="1865"/>
                    <a:pt x="981" y="1847"/>
                  </a:cubicBezTo>
                  <a:lnTo>
                    <a:pt x="1285" y="2150"/>
                  </a:lnTo>
                  <a:cubicBezTo>
                    <a:pt x="1035" y="2632"/>
                    <a:pt x="999" y="3185"/>
                    <a:pt x="1160" y="3720"/>
                  </a:cubicBezTo>
                  <a:cubicBezTo>
                    <a:pt x="1320" y="4274"/>
                    <a:pt x="1713" y="4791"/>
                    <a:pt x="2284" y="5273"/>
                  </a:cubicBezTo>
                  <a:cubicBezTo>
                    <a:pt x="1749" y="5719"/>
                    <a:pt x="1374" y="6201"/>
                    <a:pt x="1196" y="6718"/>
                  </a:cubicBezTo>
                  <a:cubicBezTo>
                    <a:pt x="1035" y="7182"/>
                    <a:pt x="1017" y="7646"/>
                    <a:pt x="1160" y="8110"/>
                  </a:cubicBezTo>
                  <a:cubicBezTo>
                    <a:pt x="1106" y="8163"/>
                    <a:pt x="1053" y="8235"/>
                    <a:pt x="999" y="8306"/>
                  </a:cubicBezTo>
                  <a:cubicBezTo>
                    <a:pt x="928" y="8467"/>
                    <a:pt x="910" y="8645"/>
                    <a:pt x="964" y="8823"/>
                  </a:cubicBezTo>
                  <a:cubicBezTo>
                    <a:pt x="999" y="8966"/>
                    <a:pt x="1088" y="9091"/>
                    <a:pt x="1213" y="9216"/>
                  </a:cubicBezTo>
                  <a:cubicBezTo>
                    <a:pt x="1088" y="9341"/>
                    <a:pt x="999" y="9466"/>
                    <a:pt x="964" y="9608"/>
                  </a:cubicBezTo>
                  <a:cubicBezTo>
                    <a:pt x="910" y="9787"/>
                    <a:pt x="928" y="9965"/>
                    <a:pt x="999" y="10126"/>
                  </a:cubicBezTo>
                  <a:cubicBezTo>
                    <a:pt x="1137" y="10387"/>
                    <a:pt x="1413" y="10543"/>
                    <a:pt x="1712" y="10543"/>
                  </a:cubicBezTo>
                  <a:cubicBezTo>
                    <a:pt x="1800" y="10543"/>
                    <a:pt x="1891" y="10529"/>
                    <a:pt x="1981" y="10501"/>
                  </a:cubicBezTo>
                  <a:cubicBezTo>
                    <a:pt x="2391" y="10376"/>
                    <a:pt x="2748" y="10108"/>
                    <a:pt x="3051" y="9680"/>
                  </a:cubicBezTo>
                  <a:cubicBezTo>
                    <a:pt x="3224" y="9716"/>
                    <a:pt x="3402" y="9734"/>
                    <a:pt x="3582" y="9734"/>
                  </a:cubicBezTo>
                  <a:cubicBezTo>
                    <a:pt x="3848" y="9734"/>
                    <a:pt x="4116" y="9694"/>
                    <a:pt x="4372" y="9608"/>
                  </a:cubicBezTo>
                  <a:cubicBezTo>
                    <a:pt x="5353" y="9305"/>
                    <a:pt x="6263" y="8752"/>
                    <a:pt x="7066" y="7931"/>
                  </a:cubicBezTo>
                  <a:lnTo>
                    <a:pt x="7458" y="8324"/>
                  </a:lnTo>
                  <a:lnTo>
                    <a:pt x="7351" y="8645"/>
                  </a:lnTo>
                  <a:lnTo>
                    <a:pt x="8689" y="9983"/>
                  </a:lnTo>
                  <a:lnTo>
                    <a:pt x="8975" y="9162"/>
                  </a:lnTo>
                  <a:lnTo>
                    <a:pt x="9778" y="8895"/>
                  </a:lnTo>
                  <a:lnTo>
                    <a:pt x="8457" y="7557"/>
                  </a:lnTo>
                  <a:lnTo>
                    <a:pt x="8118" y="7664"/>
                  </a:lnTo>
                  <a:lnTo>
                    <a:pt x="7690" y="7235"/>
                  </a:lnTo>
                  <a:cubicBezTo>
                    <a:pt x="8136" y="6700"/>
                    <a:pt x="8529" y="6076"/>
                    <a:pt x="8921" y="5344"/>
                  </a:cubicBezTo>
                  <a:lnTo>
                    <a:pt x="8957" y="5273"/>
                  </a:lnTo>
                  <a:lnTo>
                    <a:pt x="8921" y="5201"/>
                  </a:lnTo>
                  <a:cubicBezTo>
                    <a:pt x="8689" y="4773"/>
                    <a:pt x="8457" y="4381"/>
                    <a:pt x="8208" y="4024"/>
                  </a:cubicBezTo>
                  <a:lnTo>
                    <a:pt x="7958" y="4202"/>
                  </a:lnTo>
                  <a:cubicBezTo>
                    <a:pt x="8190" y="4523"/>
                    <a:pt x="8404" y="4880"/>
                    <a:pt x="8618" y="5273"/>
                  </a:cubicBezTo>
                  <a:cubicBezTo>
                    <a:pt x="8243" y="5933"/>
                    <a:pt x="7869" y="6522"/>
                    <a:pt x="7476" y="7021"/>
                  </a:cubicBezTo>
                  <a:lnTo>
                    <a:pt x="5496" y="5041"/>
                  </a:lnTo>
                  <a:cubicBezTo>
                    <a:pt x="5692" y="5005"/>
                    <a:pt x="5906" y="4987"/>
                    <a:pt x="6138" y="4987"/>
                  </a:cubicBezTo>
                  <a:lnTo>
                    <a:pt x="6138" y="4684"/>
                  </a:lnTo>
                  <a:cubicBezTo>
                    <a:pt x="5567" y="4684"/>
                    <a:pt x="4479" y="4684"/>
                    <a:pt x="4461" y="6218"/>
                  </a:cubicBezTo>
                  <a:lnTo>
                    <a:pt x="4764" y="6218"/>
                  </a:lnTo>
                  <a:cubicBezTo>
                    <a:pt x="4764" y="6004"/>
                    <a:pt x="4782" y="5826"/>
                    <a:pt x="4835" y="5683"/>
                  </a:cubicBezTo>
                  <a:lnTo>
                    <a:pt x="6852" y="7717"/>
                  </a:lnTo>
                  <a:cubicBezTo>
                    <a:pt x="6084" y="8484"/>
                    <a:pt x="5210" y="9038"/>
                    <a:pt x="4282" y="9323"/>
                  </a:cubicBezTo>
                  <a:cubicBezTo>
                    <a:pt x="4065" y="9392"/>
                    <a:pt x="3833" y="9424"/>
                    <a:pt x="3605" y="9424"/>
                  </a:cubicBezTo>
                  <a:cubicBezTo>
                    <a:pt x="3478" y="9424"/>
                    <a:pt x="3351" y="9414"/>
                    <a:pt x="3230" y="9394"/>
                  </a:cubicBezTo>
                  <a:cubicBezTo>
                    <a:pt x="3247" y="9359"/>
                    <a:pt x="3265" y="9323"/>
                    <a:pt x="3283" y="9287"/>
                  </a:cubicBezTo>
                  <a:lnTo>
                    <a:pt x="3319" y="9216"/>
                  </a:lnTo>
                  <a:lnTo>
                    <a:pt x="3283" y="9145"/>
                  </a:lnTo>
                  <a:cubicBezTo>
                    <a:pt x="3158" y="8913"/>
                    <a:pt x="3015" y="8698"/>
                    <a:pt x="2873" y="8538"/>
                  </a:cubicBezTo>
                  <a:lnTo>
                    <a:pt x="2641" y="8734"/>
                  </a:lnTo>
                  <a:cubicBezTo>
                    <a:pt x="2766" y="8877"/>
                    <a:pt x="2873" y="9038"/>
                    <a:pt x="2980" y="9216"/>
                  </a:cubicBezTo>
                  <a:cubicBezTo>
                    <a:pt x="2676" y="9751"/>
                    <a:pt x="2320" y="10090"/>
                    <a:pt x="1891" y="10215"/>
                  </a:cubicBezTo>
                  <a:cubicBezTo>
                    <a:pt x="1842" y="10228"/>
                    <a:pt x="1788" y="10234"/>
                    <a:pt x="1734" y="10234"/>
                  </a:cubicBezTo>
                  <a:cubicBezTo>
                    <a:pt x="1554" y="10234"/>
                    <a:pt x="1367" y="10161"/>
                    <a:pt x="1285" y="9983"/>
                  </a:cubicBezTo>
                  <a:cubicBezTo>
                    <a:pt x="1178" y="9769"/>
                    <a:pt x="1267" y="9537"/>
                    <a:pt x="1535" y="9341"/>
                  </a:cubicBezTo>
                  <a:lnTo>
                    <a:pt x="1695" y="9216"/>
                  </a:lnTo>
                  <a:lnTo>
                    <a:pt x="1535" y="9091"/>
                  </a:lnTo>
                  <a:cubicBezTo>
                    <a:pt x="1267" y="8895"/>
                    <a:pt x="1178" y="8663"/>
                    <a:pt x="1285" y="8449"/>
                  </a:cubicBezTo>
                  <a:cubicBezTo>
                    <a:pt x="1369" y="8280"/>
                    <a:pt x="1565" y="8200"/>
                    <a:pt x="1749" y="8200"/>
                  </a:cubicBezTo>
                  <a:cubicBezTo>
                    <a:pt x="1798" y="8200"/>
                    <a:pt x="1846" y="8205"/>
                    <a:pt x="1891" y="8217"/>
                  </a:cubicBezTo>
                  <a:cubicBezTo>
                    <a:pt x="2088" y="8288"/>
                    <a:pt x="2266" y="8395"/>
                    <a:pt x="2445" y="8538"/>
                  </a:cubicBezTo>
                  <a:lnTo>
                    <a:pt x="2641" y="8306"/>
                  </a:lnTo>
                  <a:cubicBezTo>
                    <a:pt x="2445" y="8128"/>
                    <a:pt x="2213" y="8003"/>
                    <a:pt x="1981" y="7931"/>
                  </a:cubicBezTo>
                  <a:cubicBezTo>
                    <a:pt x="1891" y="7905"/>
                    <a:pt x="1798" y="7891"/>
                    <a:pt x="1706" y="7891"/>
                  </a:cubicBezTo>
                  <a:cubicBezTo>
                    <a:pt x="1615" y="7891"/>
                    <a:pt x="1526" y="7905"/>
                    <a:pt x="1445" y="7931"/>
                  </a:cubicBezTo>
                  <a:cubicBezTo>
                    <a:pt x="1303" y="7432"/>
                    <a:pt x="1267" y="6432"/>
                    <a:pt x="2641" y="5398"/>
                  </a:cubicBezTo>
                  <a:lnTo>
                    <a:pt x="2801" y="5273"/>
                  </a:lnTo>
                  <a:lnTo>
                    <a:pt x="2641" y="5148"/>
                  </a:lnTo>
                  <a:cubicBezTo>
                    <a:pt x="1481" y="4291"/>
                    <a:pt x="1088" y="3203"/>
                    <a:pt x="1570" y="2275"/>
                  </a:cubicBezTo>
                  <a:cubicBezTo>
                    <a:pt x="1784" y="1829"/>
                    <a:pt x="2177" y="1490"/>
                    <a:pt x="2659" y="1294"/>
                  </a:cubicBezTo>
                  <a:cubicBezTo>
                    <a:pt x="2948" y="1174"/>
                    <a:pt x="3255" y="1116"/>
                    <a:pt x="3562" y="1116"/>
                  </a:cubicBezTo>
                  <a:cubicBezTo>
                    <a:pt x="3804" y="1116"/>
                    <a:pt x="4047" y="1152"/>
                    <a:pt x="4282" y="1222"/>
                  </a:cubicBezTo>
                  <a:cubicBezTo>
                    <a:pt x="4675" y="1347"/>
                    <a:pt x="5050" y="1508"/>
                    <a:pt x="5406" y="1722"/>
                  </a:cubicBezTo>
                  <a:cubicBezTo>
                    <a:pt x="5246" y="1883"/>
                    <a:pt x="5139" y="2043"/>
                    <a:pt x="5085" y="2222"/>
                  </a:cubicBezTo>
                  <a:cubicBezTo>
                    <a:pt x="5014" y="2436"/>
                    <a:pt x="5032" y="2650"/>
                    <a:pt x="5139" y="2864"/>
                  </a:cubicBezTo>
                  <a:cubicBezTo>
                    <a:pt x="5305" y="3196"/>
                    <a:pt x="5663" y="3399"/>
                    <a:pt x="6041" y="3399"/>
                  </a:cubicBezTo>
                  <a:cubicBezTo>
                    <a:pt x="6150" y="3399"/>
                    <a:pt x="6261" y="3382"/>
                    <a:pt x="6370" y="3346"/>
                  </a:cubicBezTo>
                  <a:cubicBezTo>
                    <a:pt x="6602" y="3274"/>
                    <a:pt x="6834" y="3167"/>
                    <a:pt x="7030" y="3025"/>
                  </a:cubicBezTo>
                  <a:cubicBezTo>
                    <a:pt x="7298" y="3310"/>
                    <a:pt x="7548" y="3613"/>
                    <a:pt x="7779" y="3952"/>
                  </a:cubicBezTo>
                  <a:lnTo>
                    <a:pt x="8029" y="3774"/>
                  </a:lnTo>
                  <a:cubicBezTo>
                    <a:pt x="7797" y="3435"/>
                    <a:pt x="7530" y="3114"/>
                    <a:pt x="7280" y="2828"/>
                  </a:cubicBezTo>
                  <a:cubicBezTo>
                    <a:pt x="7565" y="2561"/>
                    <a:pt x="7833" y="2222"/>
                    <a:pt x="8065" y="1776"/>
                  </a:cubicBezTo>
                  <a:lnTo>
                    <a:pt x="8101" y="1704"/>
                  </a:lnTo>
                  <a:lnTo>
                    <a:pt x="8065" y="1633"/>
                  </a:lnTo>
                  <a:cubicBezTo>
                    <a:pt x="7619" y="776"/>
                    <a:pt x="7066" y="259"/>
                    <a:pt x="6370" y="45"/>
                  </a:cubicBezTo>
                  <a:cubicBezTo>
                    <a:pt x="6269" y="15"/>
                    <a:pt x="6166" y="1"/>
                    <a:pt x="60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8"/>
          <p:cNvGrpSpPr/>
          <p:nvPr/>
        </p:nvGrpSpPr>
        <p:grpSpPr>
          <a:xfrm>
            <a:off x="6386095" y="12288405"/>
            <a:ext cx="449254" cy="608975"/>
            <a:chOff x="6945229" y="11337367"/>
            <a:chExt cx="456141" cy="618312"/>
          </a:xfrm>
        </p:grpSpPr>
        <p:sp>
          <p:nvSpPr>
            <p:cNvPr id="4885" name="Google Shape;4885;p68"/>
            <p:cNvSpPr/>
            <p:nvPr/>
          </p:nvSpPr>
          <p:spPr>
            <a:xfrm rot="5400000">
              <a:off x="6873085" y="11426279"/>
              <a:ext cx="600488" cy="439432"/>
            </a:xfrm>
            <a:custGeom>
              <a:rect b="b" l="l" r="r" t="t"/>
              <a:pathLst>
                <a:path extrusionOk="0" h="7495" w="10242">
                  <a:moveTo>
                    <a:pt x="5478" y="3498"/>
                  </a:moveTo>
                  <a:cubicBezTo>
                    <a:pt x="5491" y="3562"/>
                    <a:pt x="5494" y="3617"/>
                    <a:pt x="5495" y="3675"/>
                  </a:cubicBezTo>
                  <a:lnTo>
                    <a:pt x="5495" y="3675"/>
                  </a:lnTo>
                  <a:cubicBezTo>
                    <a:pt x="5493" y="3613"/>
                    <a:pt x="5478" y="3563"/>
                    <a:pt x="5478" y="3498"/>
                  </a:cubicBezTo>
                  <a:close/>
                  <a:moveTo>
                    <a:pt x="5470" y="4030"/>
                  </a:moveTo>
                  <a:lnTo>
                    <a:pt x="5470" y="4030"/>
                  </a:lnTo>
                  <a:cubicBezTo>
                    <a:pt x="5467" y="4054"/>
                    <a:pt x="5463" y="4080"/>
                    <a:pt x="5460" y="4105"/>
                  </a:cubicBezTo>
                  <a:cubicBezTo>
                    <a:pt x="5442" y="4140"/>
                    <a:pt x="5442" y="4194"/>
                    <a:pt x="5424" y="4247"/>
                  </a:cubicBezTo>
                  <a:cubicBezTo>
                    <a:pt x="5424" y="4265"/>
                    <a:pt x="5406" y="4283"/>
                    <a:pt x="5406" y="4319"/>
                  </a:cubicBezTo>
                  <a:cubicBezTo>
                    <a:pt x="5390" y="4383"/>
                    <a:pt x="5360" y="4432"/>
                    <a:pt x="5328" y="4493"/>
                  </a:cubicBezTo>
                  <a:lnTo>
                    <a:pt x="5328" y="4493"/>
                  </a:lnTo>
                  <a:cubicBezTo>
                    <a:pt x="5395" y="4342"/>
                    <a:pt x="5443" y="4186"/>
                    <a:pt x="5470" y="4030"/>
                  </a:cubicBezTo>
                  <a:close/>
                  <a:moveTo>
                    <a:pt x="8065" y="1"/>
                  </a:moveTo>
                  <a:cubicBezTo>
                    <a:pt x="7084" y="1"/>
                    <a:pt x="6727" y="251"/>
                    <a:pt x="6477" y="1196"/>
                  </a:cubicBezTo>
                  <a:lnTo>
                    <a:pt x="5995" y="2891"/>
                  </a:lnTo>
                  <a:cubicBezTo>
                    <a:pt x="5995" y="2891"/>
                    <a:pt x="6013" y="2909"/>
                    <a:pt x="6013" y="2909"/>
                  </a:cubicBezTo>
                  <a:lnTo>
                    <a:pt x="5317" y="2963"/>
                  </a:lnTo>
                  <a:cubicBezTo>
                    <a:pt x="5406" y="3123"/>
                    <a:pt x="5442" y="3302"/>
                    <a:pt x="5478" y="3480"/>
                  </a:cubicBezTo>
                  <a:cubicBezTo>
                    <a:pt x="5478" y="3480"/>
                    <a:pt x="5478" y="3498"/>
                    <a:pt x="5478" y="3498"/>
                  </a:cubicBezTo>
                  <a:cubicBezTo>
                    <a:pt x="5335" y="2588"/>
                    <a:pt x="4479" y="1678"/>
                    <a:pt x="3586" y="1678"/>
                  </a:cubicBezTo>
                  <a:lnTo>
                    <a:pt x="3586" y="1375"/>
                  </a:lnTo>
                  <a:cubicBezTo>
                    <a:pt x="3586" y="1196"/>
                    <a:pt x="3444" y="1053"/>
                    <a:pt x="3283" y="1053"/>
                  </a:cubicBezTo>
                  <a:lnTo>
                    <a:pt x="2659" y="1053"/>
                  </a:lnTo>
                  <a:cubicBezTo>
                    <a:pt x="2498" y="1053"/>
                    <a:pt x="2355" y="1196"/>
                    <a:pt x="2355" y="1375"/>
                  </a:cubicBezTo>
                  <a:lnTo>
                    <a:pt x="2355" y="1678"/>
                  </a:lnTo>
                  <a:lnTo>
                    <a:pt x="1731" y="1678"/>
                  </a:lnTo>
                  <a:cubicBezTo>
                    <a:pt x="1731" y="1357"/>
                    <a:pt x="1481" y="1107"/>
                    <a:pt x="1160" y="1107"/>
                  </a:cubicBezTo>
                  <a:lnTo>
                    <a:pt x="464" y="1107"/>
                  </a:lnTo>
                  <a:lnTo>
                    <a:pt x="0" y="2873"/>
                  </a:lnTo>
                  <a:lnTo>
                    <a:pt x="0" y="3498"/>
                  </a:lnTo>
                  <a:cubicBezTo>
                    <a:pt x="0" y="3819"/>
                    <a:pt x="268" y="4069"/>
                    <a:pt x="571" y="4069"/>
                  </a:cubicBezTo>
                  <a:cubicBezTo>
                    <a:pt x="268" y="4069"/>
                    <a:pt x="0" y="4319"/>
                    <a:pt x="0" y="4640"/>
                  </a:cubicBezTo>
                  <a:lnTo>
                    <a:pt x="0" y="4765"/>
                  </a:lnTo>
                  <a:lnTo>
                    <a:pt x="0" y="5229"/>
                  </a:lnTo>
                  <a:lnTo>
                    <a:pt x="0" y="5246"/>
                  </a:lnTo>
                  <a:cubicBezTo>
                    <a:pt x="0" y="5568"/>
                    <a:pt x="268" y="5817"/>
                    <a:pt x="571" y="5817"/>
                  </a:cubicBezTo>
                  <a:lnTo>
                    <a:pt x="2355" y="5817"/>
                  </a:lnTo>
                  <a:lnTo>
                    <a:pt x="2355" y="6121"/>
                  </a:lnTo>
                  <a:cubicBezTo>
                    <a:pt x="2355" y="6299"/>
                    <a:pt x="2498" y="6442"/>
                    <a:pt x="2659" y="6442"/>
                  </a:cubicBezTo>
                  <a:lnTo>
                    <a:pt x="3283" y="6442"/>
                  </a:lnTo>
                  <a:cubicBezTo>
                    <a:pt x="3444" y="6442"/>
                    <a:pt x="3586" y="6299"/>
                    <a:pt x="3586" y="6121"/>
                  </a:cubicBezTo>
                  <a:lnTo>
                    <a:pt x="3586" y="5817"/>
                  </a:lnTo>
                  <a:cubicBezTo>
                    <a:pt x="3640" y="5817"/>
                    <a:pt x="3711" y="5817"/>
                    <a:pt x="3765" y="5800"/>
                  </a:cubicBezTo>
                  <a:cubicBezTo>
                    <a:pt x="3801" y="5800"/>
                    <a:pt x="3818" y="5800"/>
                    <a:pt x="3854" y="5782"/>
                  </a:cubicBezTo>
                  <a:cubicBezTo>
                    <a:pt x="3890" y="5782"/>
                    <a:pt x="3925" y="5782"/>
                    <a:pt x="3961" y="5764"/>
                  </a:cubicBezTo>
                  <a:cubicBezTo>
                    <a:pt x="3979" y="5764"/>
                    <a:pt x="4015" y="5746"/>
                    <a:pt x="4050" y="5728"/>
                  </a:cubicBezTo>
                  <a:cubicBezTo>
                    <a:pt x="4068" y="5728"/>
                    <a:pt x="4104" y="5710"/>
                    <a:pt x="4140" y="5693"/>
                  </a:cubicBezTo>
                  <a:cubicBezTo>
                    <a:pt x="4175" y="5693"/>
                    <a:pt x="4193" y="5675"/>
                    <a:pt x="4211" y="5657"/>
                  </a:cubicBezTo>
                  <a:cubicBezTo>
                    <a:pt x="4264" y="5639"/>
                    <a:pt x="4300" y="5621"/>
                    <a:pt x="4336" y="5603"/>
                  </a:cubicBezTo>
                  <a:cubicBezTo>
                    <a:pt x="4354" y="5603"/>
                    <a:pt x="4354" y="5586"/>
                    <a:pt x="4371" y="5586"/>
                  </a:cubicBezTo>
                  <a:cubicBezTo>
                    <a:pt x="4425" y="5550"/>
                    <a:pt x="4479" y="5514"/>
                    <a:pt x="4514" y="5496"/>
                  </a:cubicBezTo>
                  <a:cubicBezTo>
                    <a:pt x="4514" y="5478"/>
                    <a:pt x="4532" y="5478"/>
                    <a:pt x="4532" y="5478"/>
                  </a:cubicBezTo>
                  <a:cubicBezTo>
                    <a:pt x="4866" y="5242"/>
                    <a:pt x="5148" y="4894"/>
                    <a:pt x="5319" y="4515"/>
                  </a:cubicBezTo>
                  <a:lnTo>
                    <a:pt x="5319" y="4515"/>
                  </a:lnTo>
                  <a:lnTo>
                    <a:pt x="6013" y="4586"/>
                  </a:lnTo>
                  <a:lnTo>
                    <a:pt x="6477" y="6281"/>
                  </a:lnTo>
                  <a:cubicBezTo>
                    <a:pt x="6513" y="6442"/>
                    <a:pt x="6566" y="6585"/>
                    <a:pt x="6620" y="6710"/>
                  </a:cubicBezTo>
                  <a:cubicBezTo>
                    <a:pt x="6869" y="7316"/>
                    <a:pt x="7244" y="7495"/>
                    <a:pt x="8065" y="7495"/>
                  </a:cubicBezTo>
                  <a:lnTo>
                    <a:pt x="10242" y="7495"/>
                  </a:lnTo>
                  <a:lnTo>
                    <a:pt x="10242" y="7459"/>
                  </a:lnTo>
                  <a:lnTo>
                    <a:pt x="10242" y="7013"/>
                  </a:lnTo>
                  <a:lnTo>
                    <a:pt x="102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8"/>
            <p:cNvSpPr/>
            <p:nvPr/>
          </p:nvSpPr>
          <p:spPr>
            <a:xfrm rot="5400000">
              <a:off x="7164359"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8"/>
            <p:cNvSpPr/>
            <p:nvPr/>
          </p:nvSpPr>
          <p:spPr>
            <a:xfrm rot="5400000">
              <a:off x="6864144" y="11418452"/>
              <a:ext cx="618312" cy="456141"/>
            </a:xfrm>
            <a:custGeom>
              <a:rect b="b" l="l" r="r" t="t"/>
              <a:pathLst>
                <a:path extrusionOk="0" h="7780" w="10546">
                  <a:moveTo>
                    <a:pt x="3408" y="1338"/>
                  </a:moveTo>
                  <a:cubicBezTo>
                    <a:pt x="3497" y="1338"/>
                    <a:pt x="3569" y="1410"/>
                    <a:pt x="3569" y="1499"/>
                  </a:cubicBezTo>
                  <a:lnTo>
                    <a:pt x="3569" y="1659"/>
                  </a:lnTo>
                  <a:lnTo>
                    <a:pt x="2641" y="1659"/>
                  </a:lnTo>
                  <a:lnTo>
                    <a:pt x="2641" y="1499"/>
                  </a:lnTo>
                  <a:cubicBezTo>
                    <a:pt x="2641" y="1410"/>
                    <a:pt x="2712" y="1338"/>
                    <a:pt x="2784" y="1338"/>
                  </a:cubicBezTo>
                  <a:close/>
                  <a:moveTo>
                    <a:pt x="6067" y="3212"/>
                  </a:moveTo>
                  <a:cubicBezTo>
                    <a:pt x="6156" y="3426"/>
                    <a:pt x="6210" y="3640"/>
                    <a:pt x="6210" y="3890"/>
                  </a:cubicBezTo>
                  <a:cubicBezTo>
                    <a:pt x="6210" y="4122"/>
                    <a:pt x="6156" y="4354"/>
                    <a:pt x="6067" y="4568"/>
                  </a:cubicBezTo>
                  <a:lnTo>
                    <a:pt x="5692" y="4532"/>
                  </a:lnTo>
                  <a:cubicBezTo>
                    <a:pt x="5763" y="4318"/>
                    <a:pt x="5799" y="4104"/>
                    <a:pt x="5799" y="3890"/>
                  </a:cubicBezTo>
                  <a:cubicBezTo>
                    <a:pt x="5799" y="3658"/>
                    <a:pt x="5763" y="3444"/>
                    <a:pt x="5692" y="3247"/>
                  </a:cubicBezTo>
                  <a:lnTo>
                    <a:pt x="6067" y="3212"/>
                  </a:lnTo>
                  <a:close/>
                  <a:moveTo>
                    <a:pt x="3729" y="1963"/>
                  </a:moveTo>
                  <a:cubicBezTo>
                    <a:pt x="4104" y="1963"/>
                    <a:pt x="4532" y="2177"/>
                    <a:pt x="4889" y="2534"/>
                  </a:cubicBezTo>
                  <a:cubicBezTo>
                    <a:pt x="5282" y="2908"/>
                    <a:pt x="5496" y="3390"/>
                    <a:pt x="5496" y="3872"/>
                  </a:cubicBezTo>
                  <a:cubicBezTo>
                    <a:pt x="5496" y="4371"/>
                    <a:pt x="5282" y="4835"/>
                    <a:pt x="4889" y="5228"/>
                  </a:cubicBezTo>
                  <a:cubicBezTo>
                    <a:pt x="4532" y="5585"/>
                    <a:pt x="4104" y="5799"/>
                    <a:pt x="3729" y="5799"/>
                  </a:cubicBezTo>
                  <a:lnTo>
                    <a:pt x="2034" y="5799"/>
                  </a:lnTo>
                  <a:lnTo>
                    <a:pt x="2034" y="1963"/>
                  </a:lnTo>
                  <a:close/>
                  <a:moveTo>
                    <a:pt x="3569" y="6102"/>
                  </a:moveTo>
                  <a:lnTo>
                    <a:pt x="3569" y="6263"/>
                  </a:lnTo>
                  <a:cubicBezTo>
                    <a:pt x="3569" y="6352"/>
                    <a:pt x="3497" y="6406"/>
                    <a:pt x="3408" y="6406"/>
                  </a:cubicBezTo>
                  <a:lnTo>
                    <a:pt x="2784" y="6406"/>
                  </a:lnTo>
                  <a:cubicBezTo>
                    <a:pt x="2712" y="6406"/>
                    <a:pt x="2641" y="6352"/>
                    <a:pt x="2641" y="6263"/>
                  </a:cubicBezTo>
                  <a:lnTo>
                    <a:pt x="2641" y="6102"/>
                  </a:lnTo>
                  <a:close/>
                  <a:moveTo>
                    <a:pt x="8208" y="0"/>
                  </a:moveTo>
                  <a:cubicBezTo>
                    <a:pt x="7155" y="0"/>
                    <a:pt x="6745" y="303"/>
                    <a:pt x="6477" y="1303"/>
                  </a:cubicBezTo>
                  <a:lnTo>
                    <a:pt x="6031" y="2908"/>
                  </a:lnTo>
                  <a:lnTo>
                    <a:pt x="5567" y="2944"/>
                  </a:lnTo>
                  <a:cubicBezTo>
                    <a:pt x="5210" y="2266"/>
                    <a:pt x="4532" y="1749"/>
                    <a:pt x="3890" y="1677"/>
                  </a:cubicBezTo>
                  <a:lnTo>
                    <a:pt x="3890" y="1499"/>
                  </a:lnTo>
                  <a:cubicBezTo>
                    <a:pt x="3890" y="1249"/>
                    <a:pt x="3694" y="1035"/>
                    <a:pt x="3426" y="1035"/>
                  </a:cubicBezTo>
                  <a:lnTo>
                    <a:pt x="2819" y="1035"/>
                  </a:lnTo>
                  <a:cubicBezTo>
                    <a:pt x="2552" y="1035"/>
                    <a:pt x="2356" y="1249"/>
                    <a:pt x="2356" y="1499"/>
                  </a:cubicBezTo>
                  <a:lnTo>
                    <a:pt x="2356" y="1677"/>
                  </a:lnTo>
                  <a:lnTo>
                    <a:pt x="2034" y="1677"/>
                  </a:lnTo>
                  <a:cubicBezTo>
                    <a:pt x="1963" y="1338"/>
                    <a:pt x="1660" y="1106"/>
                    <a:pt x="1321" y="1106"/>
                  </a:cubicBezTo>
                  <a:lnTo>
                    <a:pt x="500" y="1106"/>
                  </a:lnTo>
                  <a:lnTo>
                    <a:pt x="0" y="3033"/>
                  </a:lnTo>
                  <a:lnTo>
                    <a:pt x="0" y="3640"/>
                  </a:lnTo>
                  <a:cubicBezTo>
                    <a:pt x="0" y="3872"/>
                    <a:pt x="107" y="4086"/>
                    <a:pt x="286" y="4211"/>
                  </a:cubicBezTo>
                  <a:cubicBezTo>
                    <a:pt x="107" y="4354"/>
                    <a:pt x="0" y="4568"/>
                    <a:pt x="0" y="4782"/>
                  </a:cubicBezTo>
                  <a:lnTo>
                    <a:pt x="0" y="5371"/>
                  </a:lnTo>
                  <a:cubicBezTo>
                    <a:pt x="0" y="5781"/>
                    <a:pt x="321" y="6102"/>
                    <a:pt x="732" y="6102"/>
                  </a:cubicBezTo>
                  <a:lnTo>
                    <a:pt x="946" y="6102"/>
                  </a:lnTo>
                  <a:lnTo>
                    <a:pt x="946" y="5799"/>
                  </a:lnTo>
                  <a:lnTo>
                    <a:pt x="732" y="5799"/>
                  </a:lnTo>
                  <a:cubicBezTo>
                    <a:pt x="500" y="5799"/>
                    <a:pt x="304" y="5603"/>
                    <a:pt x="304" y="5371"/>
                  </a:cubicBezTo>
                  <a:lnTo>
                    <a:pt x="304" y="4800"/>
                  </a:lnTo>
                  <a:cubicBezTo>
                    <a:pt x="304" y="4568"/>
                    <a:pt x="500" y="4389"/>
                    <a:pt x="714" y="4389"/>
                  </a:cubicBezTo>
                  <a:lnTo>
                    <a:pt x="714" y="4086"/>
                  </a:lnTo>
                  <a:cubicBezTo>
                    <a:pt x="500" y="4086"/>
                    <a:pt x="304" y="3908"/>
                    <a:pt x="304" y="3676"/>
                  </a:cubicBezTo>
                  <a:lnTo>
                    <a:pt x="304" y="3051"/>
                  </a:lnTo>
                  <a:lnTo>
                    <a:pt x="732" y="1410"/>
                  </a:lnTo>
                  <a:lnTo>
                    <a:pt x="1321" y="1410"/>
                  </a:lnTo>
                  <a:cubicBezTo>
                    <a:pt x="1553" y="1410"/>
                    <a:pt x="1731" y="1588"/>
                    <a:pt x="1731" y="1820"/>
                  </a:cubicBezTo>
                  <a:lnTo>
                    <a:pt x="1731" y="5799"/>
                  </a:lnTo>
                  <a:lnTo>
                    <a:pt x="1249" y="5799"/>
                  </a:lnTo>
                  <a:lnTo>
                    <a:pt x="1249" y="6102"/>
                  </a:lnTo>
                  <a:lnTo>
                    <a:pt x="2338" y="6102"/>
                  </a:lnTo>
                  <a:lnTo>
                    <a:pt x="2338" y="6263"/>
                  </a:lnTo>
                  <a:cubicBezTo>
                    <a:pt x="2338" y="6513"/>
                    <a:pt x="2534" y="6727"/>
                    <a:pt x="2784" y="6727"/>
                  </a:cubicBezTo>
                  <a:lnTo>
                    <a:pt x="3426" y="6727"/>
                  </a:lnTo>
                  <a:cubicBezTo>
                    <a:pt x="3694" y="6727"/>
                    <a:pt x="3890" y="6513"/>
                    <a:pt x="3890" y="6263"/>
                  </a:cubicBezTo>
                  <a:lnTo>
                    <a:pt x="3890" y="6102"/>
                  </a:lnTo>
                  <a:cubicBezTo>
                    <a:pt x="4532" y="6031"/>
                    <a:pt x="5210" y="5513"/>
                    <a:pt x="5567" y="4835"/>
                  </a:cubicBezTo>
                  <a:lnTo>
                    <a:pt x="6031" y="4871"/>
                  </a:lnTo>
                  <a:lnTo>
                    <a:pt x="6477" y="6477"/>
                  </a:lnTo>
                  <a:cubicBezTo>
                    <a:pt x="6745" y="7476"/>
                    <a:pt x="7155" y="7779"/>
                    <a:pt x="8208" y="7779"/>
                  </a:cubicBezTo>
                  <a:lnTo>
                    <a:pt x="10545" y="7779"/>
                  </a:lnTo>
                  <a:lnTo>
                    <a:pt x="10545" y="4354"/>
                  </a:lnTo>
                  <a:lnTo>
                    <a:pt x="10242" y="4354"/>
                  </a:lnTo>
                  <a:lnTo>
                    <a:pt x="10242" y="5924"/>
                  </a:lnTo>
                  <a:lnTo>
                    <a:pt x="8832" y="5924"/>
                  </a:lnTo>
                  <a:lnTo>
                    <a:pt x="8832" y="6227"/>
                  </a:lnTo>
                  <a:lnTo>
                    <a:pt x="10242" y="6227"/>
                  </a:lnTo>
                  <a:lnTo>
                    <a:pt x="10242" y="7458"/>
                  </a:lnTo>
                  <a:lnTo>
                    <a:pt x="8208" y="7458"/>
                  </a:lnTo>
                  <a:cubicBezTo>
                    <a:pt x="7726" y="7458"/>
                    <a:pt x="7441" y="7405"/>
                    <a:pt x="7227" y="7244"/>
                  </a:cubicBezTo>
                  <a:cubicBezTo>
                    <a:pt x="7030" y="7101"/>
                    <a:pt x="6888" y="6852"/>
                    <a:pt x="6763" y="6388"/>
                  </a:cubicBezTo>
                  <a:lnTo>
                    <a:pt x="6317" y="4746"/>
                  </a:lnTo>
                  <a:cubicBezTo>
                    <a:pt x="6442" y="4479"/>
                    <a:pt x="6513" y="4175"/>
                    <a:pt x="6513" y="3890"/>
                  </a:cubicBezTo>
                  <a:lnTo>
                    <a:pt x="6531" y="3890"/>
                  </a:lnTo>
                  <a:cubicBezTo>
                    <a:pt x="6513" y="3586"/>
                    <a:pt x="6442" y="3283"/>
                    <a:pt x="6317" y="3033"/>
                  </a:cubicBezTo>
                  <a:lnTo>
                    <a:pt x="6763" y="1374"/>
                  </a:lnTo>
                  <a:cubicBezTo>
                    <a:pt x="6888" y="928"/>
                    <a:pt x="7030" y="660"/>
                    <a:pt x="7227" y="517"/>
                  </a:cubicBezTo>
                  <a:cubicBezTo>
                    <a:pt x="7441" y="375"/>
                    <a:pt x="8208" y="321"/>
                    <a:pt x="8208" y="321"/>
                  </a:cubicBezTo>
                  <a:lnTo>
                    <a:pt x="10242" y="321"/>
                  </a:lnTo>
                  <a:lnTo>
                    <a:pt x="10242" y="1552"/>
                  </a:lnTo>
                  <a:lnTo>
                    <a:pt x="8832" y="1552"/>
                  </a:lnTo>
                  <a:lnTo>
                    <a:pt x="8832" y="1856"/>
                  </a:lnTo>
                  <a:lnTo>
                    <a:pt x="10242" y="1856"/>
                  </a:lnTo>
                  <a:lnTo>
                    <a:pt x="10242" y="3426"/>
                  </a:lnTo>
                  <a:lnTo>
                    <a:pt x="10545" y="3426"/>
                  </a:lnTo>
                  <a:lnTo>
                    <a:pt x="10545"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8"/>
            <p:cNvSpPr/>
            <p:nvPr/>
          </p:nvSpPr>
          <p:spPr>
            <a:xfrm rot="5400000">
              <a:off x="7107898" y="11472831"/>
              <a:ext cx="31426" cy="78506"/>
            </a:xfrm>
            <a:custGeom>
              <a:rect b="b" l="l" r="r" t="t"/>
              <a:pathLst>
                <a:path extrusionOk="0" h="1339" w="536">
                  <a:moveTo>
                    <a:pt x="536" y="0"/>
                  </a:moveTo>
                  <a:cubicBezTo>
                    <a:pt x="232" y="0"/>
                    <a:pt x="0" y="303"/>
                    <a:pt x="0" y="678"/>
                  </a:cubicBezTo>
                  <a:cubicBezTo>
                    <a:pt x="0" y="1053"/>
                    <a:pt x="232" y="1338"/>
                    <a:pt x="536" y="1338"/>
                  </a:cubicBezTo>
                  <a:lnTo>
                    <a:pt x="536" y="1035"/>
                  </a:lnTo>
                  <a:cubicBezTo>
                    <a:pt x="411" y="1035"/>
                    <a:pt x="304" y="874"/>
                    <a:pt x="304" y="678"/>
                  </a:cubicBezTo>
                  <a:cubicBezTo>
                    <a:pt x="304" y="482"/>
                    <a:pt x="411" y="321"/>
                    <a:pt x="536" y="321"/>
                  </a:cubicBezTo>
                  <a:lnTo>
                    <a:pt x="53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8"/>
            <p:cNvSpPr/>
            <p:nvPr/>
          </p:nvSpPr>
          <p:spPr>
            <a:xfrm rot="5400000">
              <a:off x="7208331" y="11472831"/>
              <a:ext cx="31426" cy="78506"/>
            </a:xfrm>
            <a:custGeom>
              <a:rect b="b" l="l" r="r" t="t"/>
              <a:pathLst>
                <a:path extrusionOk="0" h="1339" w="536">
                  <a:moveTo>
                    <a:pt x="536" y="0"/>
                  </a:moveTo>
                  <a:cubicBezTo>
                    <a:pt x="232" y="0"/>
                    <a:pt x="0" y="304"/>
                    <a:pt x="0" y="678"/>
                  </a:cubicBezTo>
                  <a:cubicBezTo>
                    <a:pt x="0" y="1035"/>
                    <a:pt x="232" y="1338"/>
                    <a:pt x="536" y="1338"/>
                  </a:cubicBezTo>
                  <a:lnTo>
                    <a:pt x="536" y="1035"/>
                  </a:lnTo>
                  <a:cubicBezTo>
                    <a:pt x="411" y="1035"/>
                    <a:pt x="304" y="857"/>
                    <a:pt x="304" y="678"/>
                  </a:cubicBezTo>
                  <a:cubicBezTo>
                    <a:pt x="304" y="482"/>
                    <a:pt x="411" y="304"/>
                    <a:pt x="536" y="304"/>
                  </a:cubicBezTo>
                  <a:lnTo>
                    <a:pt x="53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8"/>
            <p:cNvSpPr/>
            <p:nvPr/>
          </p:nvSpPr>
          <p:spPr>
            <a:xfrm rot="5400000">
              <a:off x="7142959" y="11548640"/>
              <a:ext cx="60741" cy="96329"/>
            </a:xfrm>
            <a:custGeom>
              <a:rect b="b" l="l" r="r" t="t"/>
              <a:pathLst>
                <a:path extrusionOk="0" h="1643" w="1036">
                  <a:moveTo>
                    <a:pt x="322" y="322"/>
                  </a:moveTo>
                  <a:cubicBezTo>
                    <a:pt x="590" y="376"/>
                    <a:pt x="732" y="608"/>
                    <a:pt x="732" y="822"/>
                  </a:cubicBezTo>
                  <a:cubicBezTo>
                    <a:pt x="732" y="1036"/>
                    <a:pt x="590" y="1250"/>
                    <a:pt x="322" y="1303"/>
                  </a:cubicBezTo>
                  <a:lnTo>
                    <a:pt x="322" y="322"/>
                  </a:lnTo>
                  <a:close/>
                  <a:moveTo>
                    <a:pt x="1" y="1"/>
                  </a:moveTo>
                  <a:lnTo>
                    <a:pt x="1" y="1642"/>
                  </a:lnTo>
                  <a:lnTo>
                    <a:pt x="161" y="1642"/>
                  </a:lnTo>
                  <a:cubicBezTo>
                    <a:pt x="732" y="1642"/>
                    <a:pt x="1036" y="1232"/>
                    <a:pt x="1036" y="822"/>
                  </a:cubicBezTo>
                  <a:cubicBezTo>
                    <a:pt x="1036" y="608"/>
                    <a:pt x="947" y="411"/>
                    <a:pt x="804" y="269"/>
                  </a:cubicBezTo>
                  <a:cubicBezTo>
                    <a:pt x="697" y="144"/>
                    <a:pt x="500" y="1"/>
                    <a:pt x="16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68"/>
          <p:cNvGrpSpPr/>
          <p:nvPr/>
        </p:nvGrpSpPr>
        <p:grpSpPr>
          <a:xfrm>
            <a:off x="6404631" y="10952077"/>
            <a:ext cx="412182" cy="608975"/>
            <a:chOff x="6964049" y="9980551"/>
            <a:chExt cx="418501" cy="618312"/>
          </a:xfrm>
        </p:grpSpPr>
        <p:sp>
          <p:nvSpPr>
            <p:cNvPr id="4892" name="Google Shape;4892;p68"/>
            <p:cNvSpPr/>
            <p:nvPr/>
          </p:nvSpPr>
          <p:spPr>
            <a:xfrm rot="5400000">
              <a:off x="6985009" y="10004619"/>
              <a:ext cx="370366" cy="338999"/>
            </a:xfrm>
            <a:custGeom>
              <a:rect b="b" l="l" r="r" t="t"/>
              <a:pathLst>
                <a:path extrusionOk="0" h="5782" w="6317">
                  <a:moveTo>
                    <a:pt x="2320" y="5585"/>
                  </a:moveTo>
                  <a:lnTo>
                    <a:pt x="5906" y="5782"/>
                  </a:lnTo>
                  <a:lnTo>
                    <a:pt x="6316" y="3676"/>
                  </a:lnTo>
                  <a:lnTo>
                    <a:pt x="5603" y="3569"/>
                  </a:lnTo>
                  <a:cubicBezTo>
                    <a:pt x="5264" y="4319"/>
                    <a:pt x="4514" y="4854"/>
                    <a:pt x="3908" y="4854"/>
                  </a:cubicBezTo>
                  <a:lnTo>
                    <a:pt x="2712" y="4854"/>
                  </a:lnTo>
                  <a:cubicBezTo>
                    <a:pt x="2569" y="4283"/>
                    <a:pt x="2284" y="3873"/>
                    <a:pt x="1891" y="3551"/>
                  </a:cubicBezTo>
                  <a:cubicBezTo>
                    <a:pt x="2784" y="2677"/>
                    <a:pt x="2712" y="1696"/>
                    <a:pt x="2712" y="821"/>
                  </a:cubicBezTo>
                  <a:lnTo>
                    <a:pt x="3908" y="821"/>
                  </a:lnTo>
                  <a:cubicBezTo>
                    <a:pt x="4514" y="821"/>
                    <a:pt x="5264" y="1357"/>
                    <a:pt x="5603" y="2106"/>
                  </a:cubicBezTo>
                  <a:lnTo>
                    <a:pt x="6316" y="1999"/>
                  </a:lnTo>
                  <a:lnTo>
                    <a:pt x="5906" y="1"/>
                  </a:lnTo>
                  <a:lnTo>
                    <a:pt x="2320" y="197"/>
                  </a:lnTo>
                  <a:cubicBezTo>
                    <a:pt x="1053" y="268"/>
                    <a:pt x="0" y="1232"/>
                    <a:pt x="0" y="2517"/>
                  </a:cubicBezTo>
                  <a:lnTo>
                    <a:pt x="0" y="3266"/>
                  </a:lnTo>
                  <a:cubicBezTo>
                    <a:pt x="0" y="4533"/>
                    <a:pt x="1053" y="5585"/>
                    <a:pt x="2320" y="558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8"/>
            <p:cNvSpPr/>
            <p:nvPr/>
          </p:nvSpPr>
          <p:spPr>
            <a:xfrm rot="5400000">
              <a:off x="7059792" y="10095114"/>
              <a:ext cx="227074" cy="236455"/>
            </a:xfrm>
            <a:custGeom>
              <a:rect b="b" l="l" r="r" t="t"/>
              <a:pathLst>
                <a:path extrusionOk="0" h="4033" w="3873">
                  <a:moveTo>
                    <a:pt x="2338" y="1392"/>
                  </a:moveTo>
                  <a:cubicBezTo>
                    <a:pt x="3301" y="1392"/>
                    <a:pt x="3301" y="2730"/>
                    <a:pt x="2338" y="2730"/>
                  </a:cubicBezTo>
                  <a:close/>
                  <a:moveTo>
                    <a:pt x="2017" y="4033"/>
                  </a:moveTo>
                  <a:cubicBezTo>
                    <a:pt x="2962" y="4033"/>
                    <a:pt x="3872" y="2962"/>
                    <a:pt x="3872" y="2017"/>
                  </a:cubicBezTo>
                  <a:cubicBezTo>
                    <a:pt x="3872" y="1071"/>
                    <a:pt x="2962" y="0"/>
                    <a:pt x="2017" y="0"/>
                  </a:cubicBezTo>
                  <a:lnTo>
                    <a:pt x="821" y="0"/>
                  </a:lnTo>
                  <a:cubicBezTo>
                    <a:pt x="821" y="875"/>
                    <a:pt x="893" y="1856"/>
                    <a:pt x="0" y="2730"/>
                  </a:cubicBezTo>
                  <a:cubicBezTo>
                    <a:pt x="393" y="3052"/>
                    <a:pt x="678" y="3462"/>
                    <a:pt x="821" y="4033"/>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8"/>
            <p:cNvSpPr/>
            <p:nvPr/>
          </p:nvSpPr>
          <p:spPr>
            <a:xfrm rot="5400000">
              <a:off x="7142402" y="10225859"/>
              <a:ext cx="56578" cy="78506"/>
            </a:xfrm>
            <a:custGeom>
              <a:rect b="b" l="l" r="r" t="t"/>
              <a:pathLst>
                <a:path extrusionOk="0" h="1339" w="965">
                  <a:moveTo>
                    <a:pt x="1" y="1338"/>
                  </a:moveTo>
                  <a:cubicBezTo>
                    <a:pt x="964" y="1338"/>
                    <a:pt x="96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8"/>
            <p:cNvSpPr/>
            <p:nvPr/>
          </p:nvSpPr>
          <p:spPr>
            <a:xfrm rot="5400000">
              <a:off x="7105260" y="10336230"/>
              <a:ext cx="136080" cy="98381"/>
            </a:xfrm>
            <a:custGeom>
              <a:rect b="b" l="l" r="r" t="t"/>
              <a:pathLst>
                <a:path extrusionOk="0" h="1678" w="2321">
                  <a:moveTo>
                    <a:pt x="161" y="839"/>
                  </a:moveTo>
                  <a:cubicBezTo>
                    <a:pt x="161" y="1089"/>
                    <a:pt x="90" y="1338"/>
                    <a:pt x="1" y="1570"/>
                  </a:cubicBezTo>
                  <a:lnTo>
                    <a:pt x="714" y="1677"/>
                  </a:lnTo>
                  <a:lnTo>
                    <a:pt x="2320" y="839"/>
                  </a:lnTo>
                  <a:lnTo>
                    <a:pt x="714" y="0"/>
                  </a:lnTo>
                  <a:lnTo>
                    <a:pt x="1" y="107"/>
                  </a:lnTo>
                  <a:cubicBezTo>
                    <a:pt x="90" y="321"/>
                    <a:pt x="161" y="571"/>
                    <a:pt x="161" y="839"/>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8"/>
            <p:cNvSpPr/>
            <p:nvPr/>
          </p:nvSpPr>
          <p:spPr>
            <a:xfrm rot="5400000">
              <a:off x="7058766" y="10273965"/>
              <a:ext cx="230181" cy="400736"/>
            </a:xfrm>
            <a:custGeom>
              <a:rect b="b" l="l" r="r" t="t"/>
              <a:pathLst>
                <a:path extrusionOk="0" h="6835" w="3926">
                  <a:moveTo>
                    <a:pt x="1606" y="3409"/>
                  </a:moveTo>
                  <a:lnTo>
                    <a:pt x="0" y="4247"/>
                  </a:lnTo>
                  <a:lnTo>
                    <a:pt x="625" y="5657"/>
                  </a:lnTo>
                  <a:cubicBezTo>
                    <a:pt x="1017" y="6531"/>
                    <a:pt x="1232" y="6835"/>
                    <a:pt x="2213" y="6835"/>
                  </a:cubicBezTo>
                  <a:lnTo>
                    <a:pt x="3926" y="6835"/>
                  </a:lnTo>
                  <a:lnTo>
                    <a:pt x="3926" y="1232"/>
                  </a:lnTo>
                  <a:lnTo>
                    <a:pt x="3926" y="1"/>
                  </a:lnTo>
                  <a:lnTo>
                    <a:pt x="2213" y="1"/>
                  </a:lnTo>
                  <a:cubicBezTo>
                    <a:pt x="1232" y="1"/>
                    <a:pt x="1017" y="286"/>
                    <a:pt x="625" y="1179"/>
                  </a:cubicBezTo>
                  <a:lnTo>
                    <a:pt x="0" y="257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8"/>
            <p:cNvSpPr/>
            <p:nvPr/>
          </p:nvSpPr>
          <p:spPr>
            <a:xfrm rot="5400000">
              <a:off x="6913334" y="10077349"/>
              <a:ext cx="351545" cy="174717"/>
            </a:xfrm>
            <a:custGeom>
              <a:rect b="b" l="l" r="r" t="t"/>
              <a:pathLst>
                <a:path extrusionOk="0" h="2980" w="5996">
                  <a:moveTo>
                    <a:pt x="2320" y="2784"/>
                  </a:moveTo>
                  <a:lnTo>
                    <a:pt x="5906" y="2980"/>
                  </a:lnTo>
                  <a:lnTo>
                    <a:pt x="5995" y="2534"/>
                  </a:lnTo>
                  <a:lnTo>
                    <a:pt x="2320" y="2320"/>
                  </a:lnTo>
                  <a:cubicBezTo>
                    <a:pt x="1053" y="2248"/>
                    <a:pt x="0" y="1285"/>
                    <a:pt x="0" y="0"/>
                  </a:cubicBezTo>
                  <a:lnTo>
                    <a:pt x="0" y="464"/>
                  </a:lnTo>
                  <a:cubicBezTo>
                    <a:pt x="0" y="1731"/>
                    <a:pt x="1053" y="2712"/>
                    <a:pt x="2320" y="2784"/>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8"/>
            <p:cNvSpPr/>
            <p:nvPr/>
          </p:nvSpPr>
          <p:spPr>
            <a:xfrm rot="5400000">
              <a:off x="7028396" y="10165206"/>
              <a:ext cx="188378" cy="134966"/>
            </a:xfrm>
            <a:custGeom>
              <a:rect b="b" l="l" r="r" t="t"/>
              <a:pathLst>
                <a:path extrusionOk="0" h="2302" w="3213">
                  <a:moveTo>
                    <a:pt x="1357" y="2302"/>
                  </a:moveTo>
                  <a:cubicBezTo>
                    <a:pt x="2302" y="2302"/>
                    <a:pt x="3212" y="1214"/>
                    <a:pt x="3212" y="250"/>
                  </a:cubicBezTo>
                  <a:cubicBezTo>
                    <a:pt x="3212" y="161"/>
                    <a:pt x="3194" y="89"/>
                    <a:pt x="3194" y="0"/>
                  </a:cubicBezTo>
                  <a:cubicBezTo>
                    <a:pt x="3052" y="910"/>
                    <a:pt x="2231" y="1820"/>
                    <a:pt x="1357" y="1820"/>
                  </a:cubicBezTo>
                  <a:lnTo>
                    <a:pt x="1" y="1820"/>
                  </a:lnTo>
                  <a:cubicBezTo>
                    <a:pt x="72" y="1963"/>
                    <a:pt x="126" y="2124"/>
                    <a:pt x="161" y="230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8"/>
            <p:cNvSpPr/>
            <p:nvPr/>
          </p:nvSpPr>
          <p:spPr>
            <a:xfrm rot="5400000">
              <a:off x="7099514" y="10341976"/>
              <a:ext cx="81672" cy="32481"/>
            </a:xfrm>
            <a:custGeom>
              <a:rect b="b" l="l" r="r" t="t"/>
              <a:pathLst>
                <a:path extrusionOk="0" h="554" w="1393">
                  <a:moveTo>
                    <a:pt x="126" y="0"/>
                  </a:moveTo>
                  <a:cubicBezTo>
                    <a:pt x="108" y="161"/>
                    <a:pt x="54" y="304"/>
                    <a:pt x="1" y="446"/>
                  </a:cubicBezTo>
                  <a:lnTo>
                    <a:pt x="714" y="553"/>
                  </a:lnTo>
                  <a:lnTo>
                    <a:pt x="1392" y="196"/>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8"/>
            <p:cNvSpPr/>
            <p:nvPr/>
          </p:nvSpPr>
          <p:spPr>
            <a:xfrm rot="5400000">
              <a:off x="6902341" y="10482688"/>
              <a:ext cx="176828" cy="36644"/>
            </a:xfrm>
            <a:custGeom>
              <a:rect b="b" l="l" r="r" t="t"/>
              <a:pathLst>
                <a:path extrusionOk="0" h="625" w="3016">
                  <a:moveTo>
                    <a:pt x="0" y="0"/>
                  </a:moveTo>
                  <a:cubicBezTo>
                    <a:pt x="268" y="464"/>
                    <a:pt x="571" y="624"/>
                    <a:pt x="1303" y="624"/>
                  </a:cubicBezTo>
                  <a:lnTo>
                    <a:pt x="3016" y="624"/>
                  </a:lnTo>
                  <a:lnTo>
                    <a:pt x="3016" y="161"/>
                  </a:lnTo>
                  <a:lnTo>
                    <a:pt x="839" y="161"/>
                  </a:lnTo>
                  <a:cubicBezTo>
                    <a:pt x="464" y="161"/>
                    <a:pt x="197" y="10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8"/>
            <p:cNvSpPr/>
            <p:nvPr/>
          </p:nvSpPr>
          <p:spPr>
            <a:xfrm rot="5400000">
              <a:off x="7261684" y="10396384"/>
              <a:ext cx="38754" cy="56519"/>
            </a:xfrm>
            <a:custGeom>
              <a:rect b="b" l="l" r="r" t="t"/>
              <a:pathLst>
                <a:path extrusionOk="0" h="964" w="661">
                  <a:moveTo>
                    <a:pt x="375" y="0"/>
                  </a:moveTo>
                  <a:lnTo>
                    <a:pt x="250" y="268"/>
                  </a:lnTo>
                  <a:lnTo>
                    <a:pt x="536" y="393"/>
                  </a:lnTo>
                  <a:lnTo>
                    <a:pt x="661" y="125"/>
                  </a:lnTo>
                  <a:lnTo>
                    <a:pt x="375" y="0"/>
                  </a:lnTo>
                  <a:close/>
                  <a:moveTo>
                    <a:pt x="125" y="553"/>
                  </a:moveTo>
                  <a:lnTo>
                    <a:pt x="1" y="839"/>
                  </a:lnTo>
                  <a:lnTo>
                    <a:pt x="286" y="964"/>
                  </a:lnTo>
                  <a:lnTo>
                    <a:pt x="411" y="678"/>
                  </a:lnTo>
                  <a:lnTo>
                    <a:pt x="125" y="553"/>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8"/>
            <p:cNvSpPr/>
            <p:nvPr/>
          </p:nvSpPr>
          <p:spPr>
            <a:xfrm rot="5400000">
              <a:off x="6864144" y="10080457"/>
              <a:ext cx="618312" cy="418501"/>
            </a:xfrm>
            <a:custGeom>
              <a:rect b="b" l="l" r="r" t="t"/>
              <a:pathLst>
                <a:path extrusionOk="0" h="7138" w="10546">
                  <a:moveTo>
                    <a:pt x="6442" y="2891"/>
                  </a:moveTo>
                  <a:lnTo>
                    <a:pt x="7726" y="3569"/>
                  </a:lnTo>
                  <a:lnTo>
                    <a:pt x="6442" y="4247"/>
                  </a:lnTo>
                  <a:lnTo>
                    <a:pt x="5960" y="4175"/>
                  </a:lnTo>
                  <a:cubicBezTo>
                    <a:pt x="6013" y="3979"/>
                    <a:pt x="6049" y="3783"/>
                    <a:pt x="6049" y="3569"/>
                  </a:cubicBezTo>
                  <a:cubicBezTo>
                    <a:pt x="6049" y="3355"/>
                    <a:pt x="6013" y="3140"/>
                    <a:pt x="5960" y="2962"/>
                  </a:cubicBezTo>
                  <a:lnTo>
                    <a:pt x="6442" y="2891"/>
                  </a:lnTo>
                  <a:close/>
                  <a:moveTo>
                    <a:pt x="4051" y="1713"/>
                  </a:moveTo>
                  <a:cubicBezTo>
                    <a:pt x="4408" y="1713"/>
                    <a:pt x="4836" y="1909"/>
                    <a:pt x="5157" y="2248"/>
                  </a:cubicBezTo>
                  <a:cubicBezTo>
                    <a:pt x="5549" y="2623"/>
                    <a:pt x="5746" y="3087"/>
                    <a:pt x="5746" y="3551"/>
                  </a:cubicBezTo>
                  <a:cubicBezTo>
                    <a:pt x="5746" y="4033"/>
                    <a:pt x="5549" y="4497"/>
                    <a:pt x="5157" y="4871"/>
                  </a:cubicBezTo>
                  <a:cubicBezTo>
                    <a:pt x="4836" y="5210"/>
                    <a:pt x="4408" y="5407"/>
                    <a:pt x="4051" y="5407"/>
                  </a:cubicBezTo>
                  <a:lnTo>
                    <a:pt x="2980" y="5407"/>
                  </a:lnTo>
                  <a:cubicBezTo>
                    <a:pt x="2837" y="4960"/>
                    <a:pt x="2605" y="4586"/>
                    <a:pt x="2266" y="4265"/>
                  </a:cubicBezTo>
                  <a:cubicBezTo>
                    <a:pt x="3016" y="3444"/>
                    <a:pt x="3016" y="2534"/>
                    <a:pt x="3016" y="1731"/>
                  </a:cubicBezTo>
                  <a:lnTo>
                    <a:pt x="3016" y="1713"/>
                  </a:lnTo>
                  <a:close/>
                  <a:moveTo>
                    <a:pt x="8672" y="0"/>
                  </a:moveTo>
                  <a:cubicBezTo>
                    <a:pt x="8154" y="0"/>
                    <a:pt x="7815" y="89"/>
                    <a:pt x="7566" y="286"/>
                  </a:cubicBezTo>
                  <a:cubicBezTo>
                    <a:pt x="7334" y="482"/>
                    <a:pt x="7155" y="785"/>
                    <a:pt x="6941" y="1267"/>
                  </a:cubicBezTo>
                  <a:lnTo>
                    <a:pt x="6531" y="2231"/>
                  </a:lnTo>
                  <a:lnTo>
                    <a:pt x="6192" y="571"/>
                  </a:lnTo>
                  <a:lnTo>
                    <a:pt x="2463" y="785"/>
                  </a:lnTo>
                  <a:cubicBezTo>
                    <a:pt x="1803" y="821"/>
                    <a:pt x="1196" y="1089"/>
                    <a:pt x="732" y="1535"/>
                  </a:cubicBezTo>
                  <a:cubicBezTo>
                    <a:pt x="268" y="1999"/>
                    <a:pt x="0" y="2605"/>
                    <a:pt x="0" y="3248"/>
                  </a:cubicBezTo>
                  <a:lnTo>
                    <a:pt x="0" y="3997"/>
                  </a:lnTo>
                  <a:cubicBezTo>
                    <a:pt x="0" y="4621"/>
                    <a:pt x="250" y="5228"/>
                    <a:pt x="714" y="5692"/>
                  </a:cubicBezTo>
                  <a:lnTo>
                    <a:pt x="928" y="5460"/>
                  </a:lnTo>
                  <a:cubicBezTo>
                    <a:pt x="536" y="5067"/>
                    <a:pt x="322" y="4550"/>
                    <a:pt x="322" y="3997"/>
                  </a:cubicBezTo>
                  <a:lnTo>
                    <a:pt x="322" y="3230"/>
                  </a:lnTo>
                  <a:cubicBezTo>
                    <a:pt x="322" y="2659"/>
                    <a:pt x="536" y="2123"/>
                    <a:pt x="946" y="1731"/>
                  </a:cubicBezTo>
                  <a:cubicBezTo>
                    <a:pt x="1339" y="1338"/>
                    <a:pt x="1892" y="1106"/>
                    <a:pt x="2481" y="1071"/>
                  </a:cubicBezTo>
                  <a:lnTo>
                    <a:pt x="5906" y="874"/>
                  </a:lnTo>
                  <a:lnTo>
                    <a:pt x="6263" y="2587"/>
                  </a:lnTo>
                  <a:lnTo>
                    <a:pt x="5817" y="2641"/>
                  </a:lnTo>
                  <a:cubicBezTo>
                    <a:pt x="5460" y="1909"/>
                    <a:pt x="4693" y="1392"/>
                    <a:pt x="4033" y="1392"/>
                  </a:cubicBezTo>
                  <a:lnTo>
                    <a:pt x="2695" y="1392"/>
                  </a:lnTo>
                  <a:lnTo>
                    <a:pt x="2695" y="1552"/>
                  </a:lnTo>
                  <a:cubicBezTo>
                    <a:pt x="2695" y="1624"/>
                    <a:pt x="2695" y="1677"/>
                    <a:pt x="2695" y="1731"/>
                  </a:cubicBezTo>
                  <a:cubicBezTo>
                    <a:pt x="2712" y="2552"/>
                    <a:pt x="2712" y="3408"/>
                    <a:pt x="1927" y="4158"/>
                  </a:cubicBezTo>
                  <a:lnTo>
                    <a:pt x="1803" y="4282"/>
                  </a:lnTo>
                  <a:lnTo>
                    <a:pt x="1945" y="4389"/>
                  </a:lnTo>
                  <a:cubicBezTo>
                    <a:pt x="2320" y="4711"/>
                    <a:pt x="2570" y="5103"/>
                    <a:pt x="2712" y="5603"/>
                  </a:cubicBezTo>
                  <a:lnTo>
                    <a:pt x="2730" y="5728"/>
                  </a:lnTo>
                  <a:lnTo>
                    <a:pt x="4051" y="5728"/>
                  </a:lnTo>
                  <a:cubicBezTo>
                    <a:pt x="4693" y="5728"/>
                    <a:pt x="5460" y="5192"/>
                    <a:pt x="5835" y="4461"/>
                  </a:cubicBezTo>
                  <a:lnTo>
                    <a:pt x="6281" y="4532"/>
                  </a:lnTo>
                  <a:lnTo>
                    <a:pt x="5924" y="6334"/>
                  </a:lnTo>
                  <a:lnTo>
                    <a:pt x="2481" y="6138"/>
                  </a:lnTo>
                  <a:cubicBezTo>
                    <a:pt x="1981" y="6120"/>
                    <a:pt x="1517" y="5942"/>
                    <a:pt x="1142" y="5656"/>
                  </a:cubicBezTo>
                  <a:lnTo>
                    <a:pt x="946" y="5888"/>
                  </a:lnTo>
                  <a:cubicBezTo>
                    <a:pt x="1374" y="6227"/>
                    <a:pt x="1892" y="6424"/>
                    <a:pt x="2463" y="6441"/>
                  </a:cubicBezTo>
                  <a:lnTo>
                    <a:pt x="6174" y="6655"/>
                  </a:lnTo>
                  <a:lnTo>
                    <a:pt x="6513" y="4907"/>
                  </a:lnTo>
                  <a:lnTo>
                    <a:pt x="6941" y="5870"/>
                  </a:lnTo>
                  <a:cubicBezTo>
                    <a:pt x="7155" y="6352"/>
                    <a:pt x="7316" y="6655"/>
                    <a:pt x="7566" y="6852"/>
                  </a:cubicBezTo>
                  <a:cubicBezTo>
                    <a:pt x="7815" y="7048"/>
                    <a:pt x="8137" y="7137"/>
                    <a:pt x="8672" y="7137"/>
                  </a:cubicBezTo>
                  <a:lnTo>
                    <a:pt x="10545" y="7137"/>
                  </a:lnTo>
                  <a:lnTo>
                    <a:pt x="10545" y="4033"/>
                  </a:lnTo>
                  <a:lnTo>
                    <a:pt x="10242" y="4033"/>
                  </a:lnTo>
                  <a:lnTo>
                    <a:pt x="10242" y="5603"/>
                  </a:lnTo>
                  <a:lnTo>
                    <a:pt x="8833" y="5603"/>
                  </a:lnTo>
                  <a:lnTo>
                    <a:pt x="8833" y="5906"/>
                  </a:lnTo>
                  <a:lnTo>
                    <a:pt x="10242" y="5906"/>
                  </a:lnTo>
                  <a:lnTo>
                    <a:pt x="10242" y="6834"/>
                  </a:lnTo>
                  <a:lnTo>
                    <a:pt x="8672" y="6834"/>
                  </a:lnTo>
                  <a:cubicBezTo>
                    <a:pt x="8226" y="6834"/>
                    <a:pt x="7958" y="6763"/>
                    <a:pt x="7762" y="6602"/>
                  </a:cubicBezTo>
                  <a:cubicBezTo>
                    <a:pt x="7566" y="6441"/>
                    <a:pt x="7423" y="6174"/>
                    <a:pt x="7227" y="5746"/>
                  </a:cubicBezTo>
                  <a:lnTo>
                    <a:pt x="6674" y="4479"/>
                  </a:lnTo>
                  <a:lnTo>
                    <a:pt x="8404" y="3569"/>
                  </a:lnTo>
                  <a:lnTo>
                    <a:pt x="6674" y="2659"/>
                  </a:lnTo>
                  <a:lnTo>
                    <a:pt x="7227" y="1392"/>
                  </a:lnTo>
                  <a:cubicBezTo>
                    <a:pt x="7423" y="964"/>
                    <a:pt x="7566" y="696"/>
                    <a:pt x="7762" y="535"/>
                  </a:cubicBezTo>
                  <a:cubicBezTo>
                    <a:pt x="7958" y="375"/>
                    <a:pt x="8226" y="304"/>
                    <a:pt x="8672" y="304"/>
                  </a:cubicBezTo>
                  <a:lnTo>
                    <a:pt x="10242" y="304"/>
                  </a:lnTo>
                  <a:lnTo>
                    <a:pt x="10242" y="1231"/>
                  </a:lnTo>
                  <a:lnTo>
                    <a:pt x="8833" y="1231"/>
                  </a:lnTo>
                  <a:lnTo>
                    <a:pt x="8833" y="1535"/>
                  </a:lnTo>
                  <a:lnTo>
                    <a:pt x="10242" y="1535"/>
                  </a:lnTo>
                  <a:lnTo>
                    <a:pt x="10242" y="3105"/>
                  </a:lnTo>
                  <a:lnTo>
                    <a:pt x="10545" y="3105"/>
                  </a:lnTo>
                  <a:lnTo>
                    <a:pt x="1054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8"/>
            <p:cNvSpPr/>
            <p:nvPr/>
          </p:nvSpPr>
          <p:spPr>
            <a:xfrm rot="5400000">
              <a:off x="7164388" y="10580512"/>
              <a:ext cx="17824" cy="18879"/>
            </a:xfrm>
            <a:custGeom>
              <a:rect b="b" l="l" r="r" t="t"/>
              <a:pathLst>
                <a:path extrusionOk="0" h="322" w="304">
                  <a:moveTo>
                    <a:pt x="0" y="0"/>
                  </a:moveTo>
                  <a:lnTo>
                    <a:pt x="0" y="321"/>
                  </a:lnTo>
                  <a:lnTo>
                    <a:pt x="303" y="321"/>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8"/>
            <p:cNvSpPr/>
            <p:nvPr/>
          </p:nvSpPr>
          <p:spPr>
            <a:xfrm rot="5400000">
              <a:off x="7211995" y="10156324"/>
              <a:ext cx="26208" cy="63848"/>
            </a:xfrm>
            <a:custGeom>
              <a:rect b="b" l="l" r="r" t="t"/>
              <a:pathLst>
                <a:path extrusionOk="0" h="1089" w="447">
                  <a:moveTo>
                    <a:pt x="446" y="0"/>
                  </a:moveTo>
                  <a:cubicBezTo>
                    <a:pt x="214" y="0"/>
                    <a:pt x="0" y="250"/>
                    <a:pt x="0" y="536"/>
                  </a:cubicBezTo>
                  <a:cubicBezTo>
                    <a:pt x="0" y="839"/>
                    <a:pt x="214" y="1089"/>
                    <a:pt x="446" y="1089"/>
                  </a:cubicBezTo>
                  <a:lnTo>
                    <a:pt x="446" y="768"/>
                  </a:lnTo>
                  <a:cubicBezTo>
                    <a:pt x="393" y="768"/>
                    <a:pt x="321" y="678"/>
                    <a:pt x="321" y="536"/>
                  </a:cubicBezTo>
                  <a:cubicBezTo>
                    <a:pt x="321" y="411"/>
                    <a:pt x="393" y="304"/>
                    <a:pt x="446" y="304"/>
                  </a:cubicBezTo>
                  <a:lnTo>
                    <a:pt x="44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8"/>
            <p:cNvSpPr/>
            <p:nvPr/>
          </p:nvSpPr>
          <p:spPr>
            <a:xfrm rot="5400000">
              <a:off x="7103208" y="10156295"/>
              <a:ext cx="26208" cy="63907"/>
            </a:xfrm>
            <a:custGeom>
              <a:rect b="b" l="l" r="r" t="t"/>
              <a:pathLst>
                <a:path extrusionOk="0" h="1090" w="447">
                  <a:moveTo>
                    <a:pt x="446" y="1"/>
                  </a:moveTo>
                  <a:cubicBezTo>
                    <a:pt x="214" y="1"/>
                    <a:pt x="0" y="251"/>
                    <a:pt x="0" y="536"/>
                  </a:cubicBezTo>
                  <a:cubicBezTo>
                    <a:pt x="0" y="840"/>
                    <a:pt x="214" y="1089"/>
                    <a:pt x="446" y="1089"/>
                  </a:cubicBezTo>
                  <a:lnTo>
                    <a:pt x="446" y="768"/>
                  </a:lnTo>
                  <a:cubicBezTo>
                    <a:pt x="393" y="768"/>
                    <a:pt x="321" y="679"/>
                    <a:pt x="321" y="536"/>
                  </a:cubicBezTo>
                  <a:cubicBezTo>
                    <a:pt x="321" y="411"/>
                    <a:pt x="393" y="304"/>
                    <a:pt x="446" y="304"/>
                  </a:cubicBezTo>
                  <a:lnTo>
                    <a:pt x="44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8"/>
            <p:cNvSpPr/>
            <p:nvPr/>
          </p:nvSpPr>
          <p:spPr>
            <a:xfrm rot="5400000">
              <a:off x="7140848" y="10210703"/>
              <a:ext cx="59685" cy="95274"/>
            </a:xfrm>
            <a:custGeom>
              <a:rect b="b" l="l" r="r" t="t"/>
              <a:pathLst>
                <a:path extrusionOk="0" h="1625" w="1018">
                  <a:moveTo>
                    <a:pt x="303" y="322"/>
                  </a:moveTo>
                  <a:cubicBezTo>
                    <a:pt x="589" y="375"/>
                    <a:pt x="714" y="589"/>
                    <a:pt x="714" y="803"/>
                  </a:cubicBezTo>
                  <a:cubicBezTo>
                    <a:pt x="714" y="1035"/>
                    <a:pt x="589" y="1249"/>
                    <a:pt x="303" y="1303"/>
                  </a:cubicBezTo>
                  <a:lnTo>
                    <a:pt x="303" y="322"/>
                  </a:lnTo>
                  <a:close/>
                  <a:moveTo>
                    <a:pt x="0" y="0"/>
                  </a:moveTo>
                  <a:lnTo>
                    <a:pt x="0" y="1624"/>
                  </a:lnTo>
                  <a:lnTo>
                    <a:pt x="161" y="1624"/>
                  </a:lnTo>
                  <a:cubicBezTo>
                    <a:pt x="732" y="1624"/>
                    <a:pt x="1017" y="1214"/>
                    <a:pt x="1017" y="803"/>
                  </a:cubicBezTo>
                  <a:cubicBezTo>
                    <a:pt x="1017" y="589"/>
                    <a:pt x="946" y="393"/>
                    <a:pt x="803" y="250"/>
                  </a:cubicBezTo>
                  <a:cubicBezTo>
                    <a:pt x="696" y="125"/>
                    <a:pt x="482" y="0"/>
                    <a:pt x="16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7" name="Google Shape;4907;p68"/>
          <p:cNvGrpSpPr/>
          <p:nvPr/>
        </p:nvGrpSpPr>
        <p:grpSpPr>
          <a:xfrm>
            <a:off x="6342844" y="8278383"/>
            <a:ext cx="535813" cy="612094"/>
            <a:chOff x="6901315" y="7265865"/>
            <a:chExt cx="544028" cy="621478"/>
          </a:xfrm>
        </p:grpSpPr>
        <p:sp>
          <p:nvSpPr>
            <p:cNvPr id="4908" name="Google Shape;4908;p68"/>
            <p:cNvSpPr/>
            <p:nvPr/>
          </p:nvSpPr>
          <p:spPr>
            <a:xfrm rot="5400000">
              <a:off x="6873026" y="7315026"/>
              <a:ext cx="600547" cy="525208"/>
            </a:xfrm>
            <a:custGeom>
              <a:rect b="b" l="l" r="r" t="t"/>
              <a:pathLst>
                <a:path extrusionOk="0" h="8958" w="10243">
                  <a:moveTo>
                    <a:pt x="10243" y="0"/>
                  </a:moveTo>
                  <a:cubicBezTo>
                    <a:pt x="9904" y="0"/>
                    <a:pt x="9618" y="268"/>
                    <a:pt x="9618" y="625"/>
                  </a:cubicBezTo>
                  <a:lnTo>
                    <a:pt x="9618" y="607"/>
                  </a:lnTo>
                  <a:lnTo>
                    <a:pt x="7299" y="607"/>
                  </a:lnTo>
                  <a:cubicBezTo>
                    <a:pt x="7120" y="607"/>
                    <a:pt x="6977" y="750"/>
                    <a:pt x="6977" y="910"/>
                  </a:cubicBezTo>
                  <a:lnTo>
                    <a:pt x="6977" y="2730"/>
                  </a:lnTo>
                  <a:lnTo>
                    <a:pt x="6977" y="2873"/>
                  </a:lnTo>
                  <a:lnTo>
                    <a:pt x="6977" y="2891"/>
                  </a:lnTo>
                  <a:cubicBezTo>
                    <a:pt x="6977" y="3033"/>
                    <a:pt x="7067" y="3141"/>
                    <a:pt x="7192" y="3176"/>
                  </a:cubicBezTo>
                  <a:lnTo>
                    <a:pt x="4676" y="3176"/>
                  </a:lnTo>
                  <a:cubicBezTo>
                    <a:pt x="4497" y="3176"/>
                    <a:pt x="4372" y="3319"/>
                    <a:pt x="4372" y="3497"/>
                  </a:cubicBezTo>
                  <a:lnTo>
                    <a:pt x="4372" y="3854"/>
                  </a:lnTo>
                  <a:lnTo>
                    <a:pt x="3659" y="4050"/>
                  </a:lnTo>
                  <a:cubicBezTo>
                    <a:pt x="3462" y="3230"/>
                    <a:pt x="2731" y="2623"/>
                    <a:pt x="1857" y="2623"/>
                  </a:cubicBezTo>
                  <a:cubicBezTo>
                    <a:pt x="911" y="2623"/>
                    <a:pt x="126" y="3337"/>
                    <a:pt x="19" y="4247"/>
                  </a:cubicBezTo>
                  <a:cubicBezTo>
                    <a:pt x="19" y="4247"/>
                    <a:pt x="19" y="4265"/>
                    <a:pt x="19" y="4265"/>
                  </a:cubicBezTo>
                  <a:cubicBezTo>
                    <a:pt x="19" y="4300"/>
                    <a:pt x="1" y="4354"/>
                    <a:pt x="1" y="4390"/>
                  </a:cubicBezTo>
                  <a:cubicBezTo>
                    <a:pt x="1" y="4407"/>
                    <a:pt x="1" y="4443"/>
                    <a:pt x="1" y="4461"/>
                  </a:cubicBezTo>
                  <a:cubicBezTo>
                    <a:pt x="1" y="4479"/>
                    <a:pt x="1" y="4479"/>
                    <a:pt x="1" y="4479"/>
                  </a:cubicBezTo>
                  <a:cubicBezTo>
                    <a:pt x="1" y="4514"/>
                    <a:pt x="1" y="4550"/>
                    <a:pt x="1" y="4586"/>
                  </a:cubicBezTo>
                  <a:cubicBezTo>
                    <a:pt x="1" y="4604"/>
                    <a:pt x="1" y="4639"/>
                    <a:pt x="19" y="4657"/>
                  </a:cubicBezTo>
                  <a:cubicBezTo>
                    <a:pt x="19" y="4711"/>
                    <a:pt x="19" y="4764"/>
                    <a:pt x="37" y="4818"/>
                  </a:cubicBezTo>
                  <a:cubicBezTo>
                    <a:pt x="37" y="4836"/>
                    <a:pt x="37" y="4836"/>
                    <a:pt x="37" y="4853"/>
                  </a:cubicBezTo>
                  <a:cubicBezTo>
                    <a:pt x="55" y="4907"/>
                    <a:pt x="72" y="4978"/>
                    <a:pt x="90" y="5032"/>
                  </a:cubicBezTo>
                  <a:cubicBezTo>
                    <a:pt x="90" y="5050"/>
                    <a:pt x="90" y="5050"/>
                    <a:pt x="90" y="5050"/>
                  </a:cubicBezTo>
                  <a:cubicBezTo>
                    <a:pt x="108" y="5103"/>
                    <a:pt x="126" y="5157"/>
                    <a:pt x="162" y="5210"/>
                  </a:cubicBezTo>
                  <a:cubicBezTo>
                    <a:pt x="162" y="5228"/>
                    <a:pt x="162" y="5246"/>
                    <a:pt x="179" y="5246"/>
                  </a:cubicBezTo>
                  <a:cubicBezTo>
                    <a:pt x="197" y="5299"/>
                    <a:pt x="215" y="5335"/>
                    <a:pt x="233" y="5389"/>
                  </a:cubicBezTo>
                  <a:cubicBezTo>
                    <a:pt x="251" y="5389"/>
                    <a:pt x="251" y="5407"/>
                    <a:pt x="269" y="5424"/>
                  </a:cubicBezTo>
                  <a:cubicBezTo>
                    <a:pt x="286" y="5460"/>
                    <a:pt x="304" y="5496"/>
                    <a:pt x="340" y="5531"/>
                  </a:cubicBezTo>
                  <a:cubicBezTo>
                    <a:pt x="358" y="5549"/>
                    <a:pt x="358" y="5567"/>
                    <a:pt x="376" y="5585"/>
                  </a:cubicBezTo>
                  <a:cubicBezTo>
                    <a:pt x="394" y="5621"/>
                    <a:pt x="429" y="5656"/>
                    <a:pt x="447" y="5692"/>
                  </a:cubicBezTo>
                  <a:cubicBezTo>
                    <a:pt x="465" y="5710"/>
                    <a:pt x="483" y="5728"/>
                    <a:pt x="501" y="5746"/>
                  </a:cubicBezTo>
                  <a:cubicBezTo>
                    <a:pt x="518" y="5763"/>
                    <a:pt x="554" y="5799"/>
                    <a:pt x="572" y="5817"/>
                  </a:cubicBezTo>
                  <a:cubicBezTo>
                    <a:pt x="590" y="5835"/>
                    <a:pt x="608" y="5853"/>
                    <a:pt x="643" y="5870"/>
                  </a:cubicBezTo>
                  <a:cubicBezTo>
                    <a:pt x="661" y="5888"/>
                    <a:pt x="679" y="5906"/>
                    <a:pt x="715" y="5942"/>
                  </a:cubicBezTo>
                  <a:cubicBezTo>
                    <a:pt x="733" y="5960"/>
                    <a:pt x="768" y="5977"/>
                    <a:pt x="786" y="5995"/>
                  </a:cubicBezTo>
                  <a:cubicBezTo>
                    <a:pt x="804" y="6013"/>
                    <a:pt x="840" y="6031"/>
                    <a:pt x="857" y="6049"/>
                  </a:cubicBezTo>
                  <a:cubicBezTo>
                    <a:pt x="893" y="6067"/>
                    <a:pt x="911" y="6067"/>
                    <a:pt x="947" y="6085"/>
                  </a:cubicBezTo>
                  <a:cubicBezTo>
                    <a:pt x="964" y="6102"/>
                    <a:pt x="1000" y="6120"/>
                    <a:pt x="1018" y="6138"/>
                  </a:cubicBezTo>
                  <a:cubicBezTo>
                    <a:pt x="1054" y="6138"/>
                    <a:pt x="1072" y="6156"/>
                    <a:pt x="1107" y="6174"/>
                  </a:cubicBezTo>
                  <a:cubicBezTo>
                    <a:pt x="1143" y="6192"/>
                    <a:pt x="1161" y="6192"/>
                    <a:pt x="1196" y="6209"/>
                  </a:cubicBezTo>
                  <a:cubicBezTo>
                    <a:pt x="1232" y="6227"/>
                    <a:pt x="1250" y="6227"/>
                    <a:pt x="1286" y="6245"/>
                  </a:cubicBezTo>
                  <a:cubicBezTo>
                    <a:pt x="1321" y="6245"/>
                    <a:pt x="1339" y="6263"/>
                    <a:pt x="1375" y="6263"/>
                  </a:cubicBezTo>
                  <a:cubicBezTo>
                    <a:pt x="1411" y="6281"/>
                    <a:pt x="1446" y="6281"/>
                    <a:pt x="1464" y="6299"/>
                  </a:cubicBezTo>
                  <a:cubicBezTo>
                    <a:pt x="1500" y="6299"/>
                    <a:pt x="1553" y="6299"/>
                    <a:pt x="1589" y="6317"/>
                  </a:cubicBezTo>
                  <a:lnTo>
                    <a:pt x="1660" y="6317"/>
                  </a:lnTo>
                  <a:cubicBezTo>
                    <a:pt x="1732" y="6334"/>
                    <a:pt x="1785" y="6334"/>
                    <a:pt x="1857" y="6334"/>
                  </a:cubicBezTo>
                  <a:cubicBezTo>
                    <a:pt x="1928" y="6334"/>
                    <a:pt x="1982" y="6334"/>
                    <a:pt x="2053" y="6317"/>
                  </a:cubicBezTo>
                  <a:lnTo>
                    <a:pt x="2124" y="6317"/>
                  </a:lnTo>
                  <a:cubicBezTo>
                    <a:pt x="2160" y="6299"/>
                    <a:pt x="2213" y="6299"/>
                    <a:pt x="2249" y="6299"/>
                  </a:cubicBezTo>
                  <a:cubicBezTo>
                    <a:pt x="2267" y="6281"/>
                    <a:pt x="2303" y="6281"/>
                    <a:pt x="2338" y="6263"/>
                  </a:cubicBezTo>
                  <a:cubicBezTo>
                    <a:pt x="2356" y="6263"/>
                    <a:pt x="2392" y="6245"/>
                    <a:pt x="2428" y="6245"/>
                  </a:cubicBezTo>
                  <a:cubicBezTo>
                    <a:pt x="2463" y="6227"/>
                    <a:pt x="2481" y="6227"/>
                    <a:pt x="2517" y="6209"/>
                  </a:cubicBezTo>
                  <a:cubicBezTo>
                    <a:pt x="2552" y="6192"/>
                    <a:pt x="2570" y="6192"/>
                    <a:pt x="2606" y="6174"/>
                  </a:cubicBezTo>
                  <a:cubicBezTo>
                    <a:pt x="2642" y="6156"/>
                    <a:pt x="2660" y="6156"/>
                    <a:pt x="2695" y="6138"/>
                  </a:cubicBezTo>
                  <a:cubicBezTo>
                    <a:pt x="2713" y="6120"/>
                    <a:pt x="2749" y="6102"/>
                    <a:pt x="2767" y="6085"/>
                  </a:cubicBezTo>
                  <a:cubicBezTo>
                    <a:pt x="2802" y="6067"/>
                    <a:pt x="2820" y="6067"/>
                    <a:pt x="2856" y="6049"/>
                  </a:cubicBezTo>
                  <a:cubicBezTo>
                    <a:pt x="2874" y="6031"/>
                    <a:pt x="2909" y="6013"/>
                    <a:pt x="2927" y="5995"/>
                  </a:cubicBezTo>
                  <a:cubicBezTo>
                    <a:pt x="2963" y="5977"/>
                    <a:pt x="2981" y="5960"/>
                    <a:pt x="2999" y="5942"/>
                  </a:cubicBezTo>
                  <a:cubicBezTo>
                    <a:pt x="3034" y="5906"/>
                    <a:pt x="3052" y="5888"/>
                    <a:pt x="3088" y="5870"/>
                  </a:cubicBezTo>
                  <a:cubicBezTo>
                    <a:pt x="3106" y="5853"/>
                    <a:pt x="3123" y="5835"/>
                    <a:pt x="3141" y="5817"/>
                  </a:cubicBezTo>
                  <a:cubicBezTo>
                    <a:pt x="3159" y="5799"/>
                    <a:pt x="3195" y="5763"/>
                    <a:pt x="3213" y="5746"/>
                  </a:cubicBezTo>
                  <a:cubicBezTo>
                    <a:pt x="3231" y="5728"/>
                    <a:pt x="3248" y="5710"/>
                    <a:pt x="3266" y="5674"/>
                  </a:cubicBezTo>
                  <a:cubicBezTo>
                    <a:pt x="3284" y="5656"/>
                    <a:pt x="3320" y="5621"/>
                    <a:pt x="3338" y="5585"/>
                  </a:cubicBezTo>
                  <a:cubicBezTo>
                    <a:pt x="3355" y="5567"/>
                    <a:pt x="3355" y="5549"/>
                    <a:pt x="3373" y="5531"/>
                  </a:cubicBezTo>
                  <a:cubicBezTo>
                    <a:pt x="3409" y="5496"/>
                    <a:pt x="3427" y="5460"/>
                    <a:pt x="3445" y="5442"/>
                  </a:cubicBezTo>
                  <a:cubicBezTo>
                    <a:pt x="3462" y="5424"/>
                    <a:pt x="3462" y="5407"/>
                    <a:pt x="3480" y="5371"/>
                  </a:cubicBezTo>
                  <a:cubicBezTo>
                    <a:pt x="3498" y="5335"/>
                    <a:pt x="3516" y="5299"/>
                    <a:pt x="3534" y="5264"/>
                  </a:cubicBezTo>
                  <a:cubicBezTo>
                    <a:pt x="3534" y="5246"/>
                    <a:pt x="3552" y="5228"/>
                    <a:pt x="3552" y="5210"/>
                  </a:cubicBezTo>
                  <a:cubicBezTo>
                    <a:pt x="3570" y="5175"/>
                    <a:pt x="3587" y="5121"/>
                    <a:pt x="3605" y="5085"/>
                  </a:cubicBezTo>
                  <a:cubicBezTo>
                    <a:pt x="3605" y="5068"/>
                    <a:pt x="3623" y="5050"/>
                    <a:pt x="3623" y="5032"/>
                  </a:cubicBezTo>
                  <a:cubicBezTo>
                    <a:pt x="3641" y="4996"/>
                    <a:pt x="3641" y="4960"/>
                    <a:pt x="3659" y="4907"/>
                  </a:cubicBezTo>
                  <a:lnTo>
                    <a:pt x="4372" y="5103"/>
                  </a:lnTo>
                  <a:lnTo>
                    <a:pt x="4372" y="5442"/>
                  </a:lnTo>
                  <a:lnTo>
                    <a:pt x="4372" y="5460"/>
                  </a:lnTo>
                  <a:cubicBezTo>
                    <a:pt x="4372" y="5638"/>
                    <a:pt x="4497" y="5781"/>
                    <a:pt x="4676" y="5781"/>
                  </a:cubicBezTo>
                  <a:lnTo>
                    <a:pt x="6264" y="5781"/>
                  </a:lnTo>
                  <a:cubicBezTo>
                    <a:pt x="6139" y="5817"/>
                    <a:pt x="6050" y="5924"/>
                    <a:pt x="6050" y="6067"/>
                  </a:cubicBezTo>
                  <a:lnTo>
                    <a:pt x="6050" y="6227"/>
                  </a:lnTo>
                  <a:lnTo>
                    <a:pt x="6050" y="8029"/>
                  </a:lnTo>
                  <a:cubicBezTo>
                    <a:pt x="6050" y="8190"/>
                    <a:pt x="6192" y="8333"/>
                    <a:pt x="6371" y="8333"/>
                  </a:cubicBezTo>
                  <a:lnTo>
                    <a:pt x="9618" y="8333"/>
                  </a:lnTo>
                  <a:cubicBezTo>
                    <a:pt x="9618" y="8672"/>
                    <a:pt x="9904" y="8957"/>
                    <a:pt x="10243" y="8957"/>
                  </a:cubicBezTo>
                  <a:lnTo>
                    <a:pt x="10243" y="8493"/>
                  </a:lnTo>
                  <a:lnTo>
                    <a:pt x="1024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8"/>
            <p:cNvSpPr/>
            <p:nvPr/>
          </p:nvSpPr>
          <p:spPr>
            <a:xfrm rot="5400000">
              <a:off x="7354261" y="7869490"/>
              <a:ext cx="17882" cy="1782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8"/>
            <p:cNvSpPr/>
            <p:nvPr/>
          </p:nvSpPr>
          <p:spPr>
            <a:xfrm rot="5400000">
              <a:off x="6862590" y="7304590"/>
              <a:ext cx="621478" cy="544028"/>
            </a:xfrm>
            <a:custGeom>
              <a:rect b="b" l="l" r="r" t="t"/>
              <a:pathLst>
                <a:path extrusionOk="0" h="9279" w="10600">
                  <a:moveTo>
                    <a:pt x="9671" y="928"/>
                  </a:moveTo>
                  <a:lnTo>
                    <a:pt x="9671" y="3194"/>
                  </a:lnTo>
                  <a:lnTo>
                    <a:pt x="7495" y="3194"/>
                  </a:lnTo>
                  <a:cubicBezTo>
                    <a:pt x="7405" y="3194"/>
                    <a:pt x="7352" y="3123"/>
                    <a:pt x="7352" y="3052"/>
                  </a:cubicBezTo>
                  <a:lnTo>
                    <a:pt x="7352" y="1089"/>
                  </a:lnTo>
                  <a:cubicBezTo>
                    <a:pt x="7352" y="1000"/>
                    <a:pt x="7405" y="928"/>
                    <a:pt x="7495" y="928"/>
                  </a:cubicBezTo>
                  <a:close/>
                  <a:moveTo>
                    <a:pt x="4426" y="4229"/>
                  </a:moveTo>
                  <a:lnTo>
                    <a:pt x="4426" y="5050"/>
                  </a:lnTo>
                  <a:lnTo>
                    <a:pt x="4051" y="4961"/>
                  </a:lnTo>
                  <a:cubicBezTo>
                    <a:pt x="4051" y="4854"/>
                    <a:pt x="4069" y="4747"/>
                    <a:pt x="4069" y="4640"/>
                  </a:cubicBezTo>
                  <a:cubicBezTo>
                    <a:pt x="4069" y="4533"/>
                    <a:pt x="4051" y="4426"/>
                    <a:pt x="4051" y="4319"/>
                  </a:cubicBezTo>
                  <a:lnTo>
                    <a:pt x="4426" y="4229"/>
                  </a:lnTo>
                  <a:close/>
                  <a:moveTo>
                    <a:pt x="9671" y="3516"/>
                  </a:moveTo>
                  <a:lnTo>
                    <a:pt x="9671" y="5764"/>
                  </a:lnTo>
                  <a:lnTo>
                    <a:pt x="4890" y="5764"/>
                  </a:lnTo>
                  <a:cubicBezTo>
                    <a:pt x="4800" y="5764"/>
                    <a:pt x="4729" y="5710"/>
                    <a:pt x="4729" y="5621"/>
                  </a:cubicBezTo>
                  <a:lnTo>
                    <a:pt x="4729" y="3658"/>
                  </a:lnTo>
                  <a:cubicBezTo>
                    <a:pt x="4729" y="3569"/>
                    <a:pt x="4800" y="3516"/>
                    <a:pt x="4890" y="3516"/>
                  </a:cubicBezTo>
                  <a:close/>
                  <a:moveTo>
                    <a:pt x="9654" y="6085"/>
                  </a:moveTo>
                  <a:lnTo>
                    <a:pt x="9654" y="8351"/>
                  </a:lnTo>
                  <a:lnTo>
                    <a:pt x="6567" y="8351"/>
                  </a:lnTo>
                  <a:cubicBezTo>
                    <a:pt x="6478" y="8351"/>
                    <a:pt x="6424" y="8280"/>
                    <a:pt x="6424" y="8190"/>
                  </a:cubicBezTo>
                  <a:lnTo>
                    <a:pt x="6424" y="6228"/>
                  </a:lnTo>
                  <a:cubicBezTo>
                    <a:pt x="6424" y="6156"/>
                    <a:pt x="6478" y="6085"/>
                    <a:pt x="6567" y="6085"/>
                  </a:cubicBezTo>
                  <a:close/>
                  <a:moveTo>
                    <a:pt x="10439" y="1"/>
                  </a:moveTo>
                  <a:cubicBezTo>
                    <a:pt x="10064" y="1"/>
                    <a:pt x="9761" y="268"/>
                    <a:pt x="9689" y="625"/>
                  </a:cubicBezTo>
                  <a:lnTo>
                    <a:pt x="7495" y="625"/>
                  </a:lnTo>
                  <a:cubicBezTo>
                    <a:pt x="7245" y="625"/>
                    <a:pt x="7031" y="839"/>
                    <a:pt x="7031" y="1089"/>
                  </a:cubicBezTo>
                  <a:lnTo>
                    <a:pt x="7031" y="3052"/>
                  </a:lnTo>
                  <a:cubicBezTo>
                    <a:pt x="7031" y="3105"/>
                    <a:pt x="7049" y="3141"/>
                    <a:pt x="7066" y="3194"/>
                  </a:cubicBezTo>
                  <a:lnTo>
                    <a:pt x="4854" y="3194"/>
                  </a:lnTo>
                  <a:cubicBezTo>
                    <a:pt x="4604" y="3194"/>
                    <a:pt x="4390" y="3409"/>
                    <a:pt x="4390" y="3658"/>
                  </a:cubicBezTo>
                  <a:lnTo>
                    <a:pt x="4390" y="3908"/>
                  </a:lnTo>
                  <a:lnTo>
                    <a:pt x="3944" y="4015"/>
                  </a:lnTo>
                  <a:cubicBezTo>
                    <a:pt x="3676" y="3212"/>
                    <a:pt x="2927" y="2623"/>
                    <a:pt x="2017" y="2623"/>
                  </a:cubicBezTo>
                  <a:cubicBezTo>
                    <a:pt x="911" y="2623"/>
                    <a:pt x="1" y="3533"/>
                    <a:pt x="1" y="4640"/>
                  </a:cubicBezTo>
                  <a:cubicBezTo>
                    <a:pt x="1" y="5121"/>
                    <a:pt x="179" y="5568"/>
                    <a:pt x="482" y="5942"/>
                  </a:cubicBezTo>
                  <a:lnTo>
                    <a:pt x="714" y="5728"/>
                  </a:lnTo>
                  <a:cubicBezTo>
                    <a:pt x="465" y="5425"/>
                    <a:pt x="322" y="5032"/>
                    <a:pt x="322" y="4640"/>
                  </a:cubicBezTo>
                  <a:cubicBezTo>
                    <a:pt x="322" y="3715"/>
                    <a:pt x="1073" y="2943"/>
                    <a:pt x="2007" y="2943"/>
                  </a:cubicBezTo>
                  <a:cubicBezTo>
                    <a:pt x="2028" y="2943"/>
                    <a:pt x="2049" y="2944"/>
                    <a:pt x="2070" y="2945"/>
                  </a:cubicBezTo>
                  <a:cubicBezTo>
                    <a:pt x="2963" y="2963"/>
                    <a:pt x="3676" y="3658"/>
                    <a:pt x="3730" y="4551"/>
                  </a:cubicBezTo>
                  <a:cubicBezTo>
                    <a:pt x="3783" y="5532"/>
                    <a:pt x="2998" y="6335"/>
                    <a:pt x="2017" y="6335"/>
                  </a:cubicBezTo>
                  <a:cubicBezTo>
                    <a:pt x="1624" y="6335"/>
                    <a:pt x="1232" y="6192"/>
                    <a:pt x="929" y="5942"/>
                  </a:cubicBezTo>
                  <a:lnTo>
                    <a:pt x="714" y="6174"/>
                  </a:lnTo>
                  <a:cubicBezTo>
                    <a:pt x="1089" y="6478"/>
                    <a:pt x="1553" y="6656"/>
                    <a:pt x="2017" y="6656"/>
                  </a:cubicBezTo>
                  <a:cubicBezTo>
                    <a:pt x="2927" y="6656"/>
                    <a:pt x="3676" y="6067"/>
                    <a:pt x="3944" y="5264"/>
                  </a:cubicBezTo>
                  <a:lnTo>
                    <a:pt x="4390" y="5371"/>
                  </a:lnTo>
                  <a:lnTo>
                    <a:pt x="4390" y="5621"/>
                  </a:lnTo>
                  <a:cubicBezTo>
                    <a:pt x="4390" y="5871"/>
                    <a:pt x="4604" y="6085"/>
                    <a:pt x="4854" y="6085"/>
                  </a:cubicBezTo>
                  <a:lnTo>
                    <a:pt x="6139" y="6085"/>
                  </a:lnTo>
                  <a:cubicBezTo>
                    <a:pt x="6121" y="6138"/>
                    <a:pt x="6103" y="6174"/>
                    <a:pt x="6103" y="6228"/>
                  </a:cubicBezTo>
                  <a:lnTo>
                    <a:pt x="6103" y="8190"/>
                  </a:lnTo>
                  <a:cubicBezTo>
                    <a:pt x="6103" y="8440"/>
                    <a:pt x="6317" y="8654"/>
                    <a:pt x="6567" y="8654"/>
                  </a:cubicBezTo>
                  <a:lnTo>
                    <a:pt x="9671" y="8654"/>
                  </a:lnTo>
                  <a:cubicBezTo>
                    <a:pt x="9743" y="9011"/>
                    <a:pt x="10064" y="9279"/>
                    <a:pt x="10439" y="9279"/>
                  </a:cubicBezTo>
                  <a:lnTo>
                    <a:pt x="10599" y="9279"/>
                  </a:lnTo>
                  <a:lnTo>
                    <a:pt x="10599" y="1856"/>
                  </a:lnTo>
                  <a:lnTo>
                    <a:pt x="10296" y="1856"/>
                  </a:lnTo>
                  <a:lnTo>
                    <a:pt x="10296" y="8940"/>
                  </a:lnTo>
                  <a:cubicBezTo>
                    <a:pt x="10118" y="8868"/>
                    <a:pt x="9975" y="8708"/>
                    <a:pt x="9975" y="8494"/>
                  </a:cubicBezTo>
                  <a:lnTo>
                    <a:pt x="9975" y="786"/>
                  </a:lnTo>
                  <a:cubicBezTo>
                    <a:pt x="9975" y="572"/>
                    <a:pt x="10118" y="411"/>
                    <a:pt x="10296" y="340"/>
                  </a:cubicBezTo>
                  <a:lnTo>
                    <a:pt x="10296" y="928"/>
                  </a:lnTo>
                  <a:lnTo>
                    <a:pt x="10599" y="928"/>
                  </a:lnTo>
                  <a:lnTo>
                    <a:pt x="10599"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8"/>
            <p:cNvSpPr/>
            <p:nvPr/>
          </p:nvSpPr>
          <p:spPr>
            <a:xfrm rot="5400000">
              <a:off x="7119946" y="7660269"/>
              <a:ext cx="108876" cy="54467"/>
            </a:xfrm>
            <a:custGeom>
              <a:rect b="b" l="l" r="r" t="t"/>
              <a:pathLst>
                <a:path extrusionOk="0" h="929" w="1857">
                  <a:moveTo>
                    <a:pt x="1553" y="1"/>
                  </a:moveTo>
                  <a:lnTo>
                    <a:pt x="1553" y="322"/>
                  </a:lnTo>
                  <a:lnTo>
                    <a:pt x="0" y="322"/>
                  </a:lnTo>
                  <a:lnTo>
                    <a:pt x="0" y="929"/>
                  </a:lnTo>
                  <a:lnTo>
                    <a:pt x="322" y="929"/>
                  </a:lnTo>
                  <a:lnTo>
                    <a:pt x="322" y="625"/>
                  </a:lnTo>
                  <a:lnTo>
                    <a:pt x="1553" y="625"/>
                  </a:lnTo>
                  <a:lnTo>
                    <a:pt x="1553" y="929"/>
                  </a:lnTo>
                  <a:lnTo>
                    <a:pt x="1856" y="929"/>
                  </a:lnTo>
                  <a:lnTo>
                    <a:pt x="1856"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8"/>
            <p:cNvSpPr/>
            <p:nvPr/>
          </p:nvSpPr>
          <p:spPr>
            <a:xfrm rot="5400000">
              <a:off x="7103208" y="7310863"/>
              <a:ext cx="140243" cy="146516"/>
            </a:xfrm>
            <a:custGeom>
              <a:rect b="b" l="l" r="r" t="t"/>
              <a:pathLst>
                <a:path extrusionOk="0" h="2499" w="2392">
                  <a:moveTo>
                    <a:pt x="1142" y="679"/>
                  </a:moveTo>
                  <a:lnTo>
                    <a:pt x="1410" y="982"/>
                  </a:lnTo>
                  <a:lnTo>
                    <a:pt x="1803" y="911"/>
                  </a:lnTo>
                  <a:lnTo>
                    <a:pt x="1606" y="1250"/>
                  </a:lnTo>
                  <a:lnTo>
                    <a:pt x="1803" y="1589"/>
                  </a:lnTo>
                  <a:lnTo>
                    <a:pt x="1410" y="1517"/>
                  </a:lnTo>
                  <a:lnTo>
                    <a:pt x="1142" y="1821"/>
                  </a:lnTo>
                  <a:lnTo>
                    <a:pt x="1089" y="1410"/>
                  </a:lnTo>
                  <a:lnTo>
                    <a:pt x="732" y="1250"/>
                  </a:lnTo>
                  <a:lnTo>
                    <a:pt x="1089" y="1089"/>
                  </a:lnTo>
                  <a:lnTo>
                    <a:pt x="1142" y="679"/>
                  </a:lnTo>
                  <a:close/>
                  <a:moveTo>
                    <a:pt x="910" y="1"/>
                  </a:moveTo>
                  <a:lnTo>
                    <a:pt x="803" y="875"/>
                  </a:lnTo>
                  <a:lnTo>
                    <a:pt x="0" y="1250"/>
                  </a:lnTo>
                  <a:lnTo>
                    <a:pt x="803" y="1624"/>
                  </a:lnTo>
                  <a:lnTo>
                    <a:pt x="910" y="2499"/>
                  </a:lnTo>
                  <a:lnTo>
                    <a:pt x="1517" y="1856"/>
                  </a:lnTo>
                  <a:lnTo>
                    <a:pt x="2391" y="2017"/>
                  </a:lnTo>
                  <a:lnTo>
                    <a:pt x="1963" y="1250"/>
                  </a:lnTo>
                  <a:lnTo>
                    <a:pt x="2391" y="482"/>
                  </a:lnTo>
                  <a:lnTo>
                    <a:pt x="2391" y="482"/>
                  </a:lnTo>
                  <a:lnTo>
                    <a:pt x="1517" y="643"/>
                  </a:lnTo>
                  <a:lnTo>
                    <a:pt x="910"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68"/>
          <p:cNvGrpSpPr/>
          <p:nvPr/>
        </p:nvGrpSpPr>
        <p:grpSpPr>
          <a:xfrm>
            <a:off x="6305714" y="9683773"/>
            <a:ext cx="610073" cy="469869"/>
            <a:chOff x="6863616" y="8692802"/>
            <a:chExt cx="619426" cy="477072"/>
          </a:xfrm>
        </p:grpSpPr>
        <p:sp>
          <p:nvSpPr>
            <p:cNvPr id="4914" name="Google Shape;4914;p68"/>
            <p:cNvSpPr/>
            <p:nvPr/>
          </p:nvSpPr>
          <p:spPr>
            <a:xfrm rot="5400000">
              <a:off x="6938838" y="8627019"/>
              <a:ext cx="468688" cy="600254"/>
            </a:xfrm>
            <a:custGeom>
              <a:rect b="b" l="l" r="r" t="t"/>
              <a:pathLst>
                <a:path extrusionOk="0" h="10238" w="7994">
                  <a:moveTo>
                    <a:pt x="5174" y="1066"/>
                  </a:moveTo>
                  <a:cubicBezTo>
                    <a:pt x="4853" y="1138"/>
                    <a:pt x="4657" y="1477"/>
                    <a:pt x="4764" y="1798"/>
                  </a:cubicBezTo>
                  <a:cubicBezTo>
                    <a:pt x="4728" y="1816"/>
                    <a:pt x="4693" y="1852"/>
                    <a:pt x="4657" y="1887"/>
                  </a:cubicBezTo>
                  <a:cubicBezTo>
                    <a:pt x="4675" y="1852"/>
                    <a:pt x="4711" y="1834"/>
                    <a:pt x="4728" y="1816"/>
                  </a:cubicBezTo>
                  <a:cubicBezTo>
                    <a:pt x="4746" y="1798"/>
                    <a:pt x="4746" y="1798"/>
                    <a:pt x="4746" y="1798"/>
                  </a:cubicBezTo>
                  <a:cubicBezTo>
                    <a:pt x="4657" y="1459"/>
                    <a:pt x="4853" y="1138"/>
                    <a:pt x="5174" y="1066"/>
                  </a:cubicBezTo>
                  <a:close/>
                  <a:moveTo>
                    <a:pt x="999" y="5491"/>
                  </a:moveTo>
                  <a:cubicBezTo>
                    <a:pt x="999" y="5563"/>
                    <a:pt x="999" y="5652"/>
                    <a:pt x="1017" y="5723"/>
                  </a:cubicBezTo>
                  <a:cubicBezTo>
                    <a:pt x="999" y="5652"/>
                    <a:pt x="999" y="5598"/>
                    <a:pt x="999" y="5527"/>
                  </a:cubicBezTo>
                  <a:cubicBezTo>
                    <a:pt x="999" y="5509"/>
                    <a:pt x="999" y="5509"/>
                    <a:pt x="999" y="5491"/>
                  </a:cubicBezTo>
                  <a:close/>
                  <a:moveTo>
                    <a:pt x="6067" y="0"/>
                  </a:moveTo>
                  <a:cubicBezTo>
                    <a:pt x="6044" y="0"/>
                    <a:pt x="6022" y="5"/>
                    <a:pt x="5995" y="14"/>
                  </a:cubicBezTo>
                  <a:cubicBezTo>
                    <a:pt x="5942" y="14"/>
                    <a:pt x="5888" y="14"/>
                    <a:pt x="5835" y="32"/>
                  </a:cubicBezTo>
                  <a:cubicBezTo>
                    <a:pt x="5835" y="32"/>
                    <a:pt x="5835" y="32"/>
                    <a:pt x="5835" y="49"/>
                  </a:cubicBezTo>
                  <a:cubicBezTo>
                    <a:pt x="5531" y="139"/>
                    <a:pt x="5317" y="442"/>
                    <a:pt x="5317" y="781"/>
                  </a:cubicBezTo>
                  <a:lnTo>
                    <a:pt x="5317" y="1049"/>
                  </a:lnTo>
                  <a:lnTo>
                    <a:pt x="4425" y="1049"/>
                  </a:lnTo>
                  <a:cubicBezTo>
                    <a:pt x="2248" y="1173"/>
                    <a:pt x="446" y="2851"/>
                    <a:pt x="250" y="5045"/>
                  </a:cubicBezTo>
                  <a:cubicBezTo>
                    <a:pt x="0" y="7668"/>
                    <a:pt x="2070" y="9899"/>
                    <a:pt x="4657" y="9899"/>
                  </a:cubicBezTo>
                  <a:lnTo>
                    <a:pt x="6798" y="9899"/>
                  </a:lnTo>
                  <a:cubicBezTo>
                    <a:pt x="6548" y="9899"/>
                    <a:pt x="6317" y="9792"/>
                    <a:pt x="6156" y="9631"/>
                  </a:cubicBezTo>
                  <a:lnTo>
                    <a:pt x="6156" y="9631"/>
                  </a:lnTo>
                  <a:cubicBezTo>
                    <a:pt x="6317" y="9792"/>
                    <a:pt x="6548" y="9881"/>
                    <a:pt x="6798" y="9881"/>
                  </a:cubicBezTo>
                  <a:cubicBezTo>
                    <a:pt x="6798" y="9881"/>
                    <a:pt x="6798" y="9899"/>
                    <a:pt x="6798" y="9899"/>
                  </a:cubicBezTo>
                  <a:cubicBezTo>
                    <a:pt x="6870" y="10023"/>
                    <a:pt x="6977" y="10130"/>
                    <a:pt x="7119" y="10184"/>
                  </a:cubicBezTo>
                  <a:cubicBezTo>
                    <a:pt x="7119" y="10202"/>
                    <a:pt x="7119" y="10202"/>
                    <a:pt x="7119" y="10202"/>
                  </a:cubicBezTo>
                  <a:cubicBezTo>
                    <a:pt x="7191" y="10220"/>
                    <a:pt x="7280" y="10238"/>
                    <a:pt x="7351" y="10238"/>
                  </a:cubicBezTo>
                  <a:cubicBezTo>
                    <a:pt x="7423" y="10238"/>
                    <a:pt x="7476" y="10238"/>
                    <a:pt x="7548" y="10220"/>
                  </a:cubicBezTo>
                  <a:cubicBezTo>
                    <a:pt x="7797" y="10148"/>
                    <a:pt x="7994" y="9863"/>
                    <a:pt x="7994" y="9613"/>
                  </a:cubicBezTo>
                  <a:lnTo>
                    <a:pt x="7994" y="7169"/>
                  </a:lnTo>
                  <a:cubicBezTo>
                    <a:pt x="7994" y="6919"/>
                    <a:pt x="7851" y="6705"/>
                    <a:pt x="7655" y="6598"/>
                  </a:cubicBezTo>
                  <a:lnTo>
                    <a:pt x="7637" y="6598"/>
                  </a:lnTo>
                  <a:cubicBezTo>
                    <a:pt x="7601" y="6580"/>
                    <a:pt x="7583" y="6562"/>
                    <a:pt x="7548" y="6562"/>
                  </a:cubicBezTo>
                  <a:cubicBezTo>
                    <a:pt x="7458" y="6526"/>
                    <a:pt x="7387" y="6526"/>
                    <a:pt x="7316" y="6526"/>
                  </a:cubicBezTo>
                  <a:cubicBezTo>
                    <a:pt x="7298" y="6526"/>
                    <a:pt x="7280" y="6544"/>
                    <a:pt x="7262" y="6544"/>
                  </a:cubicBezTo>
                  <a:cubicBezTo>
                    <a:pt x="7244" y="6544"/>
                    <a:pt x="7209" y="6544"/>
                    <a:pt x="7191" y="6562"/>
                  </a:cubicBezTo>
                  <a:lnTo>
                    <a:pt x="7137" y="6562"/>
                  </a:lnTo>
                  <a:cubicBezTo>
                    <a:pt x="7137" y="6580"/>
                    <a:pt x="7119" y="6580"/>
                    <a:pt x="7119" y="6580"/>
                  </a:cubicBezTo>
                  <a:cubicBezTo>
                    <a:pt x="6887" y="6669"/>
                    <a:pt x="6727" y="6883"/>
                    <a:pt x="6727" y="7151"/>
                  </a:cubicBezTo>
                  <a:lnTo>
                    <a:pt x="6727" y="7561"/>
                  </a:lnTo>
                  <a:cubicBezTo>
                    <a:pt x="6727" y="7561"/>
                    <a:pt x="6727" y="7579"/>
                    <a:pt x="6727" y="7579"/>
                  </a:cubicBezTo>
                  <a:lnTo>
                    <a:pt x="4657" y="7579"/>
                  </a:lnTo>
                  <a:cubicBezTo>
                    <a:pt x="3497" y="7561"/>
                    <a:pt x="2552" y="6615"/>
                    <a:pt x="2552" y="5456"/>
                  </a:cubicBezTo>
                  <a:cubicBezTo>
                    <a:pt x="2552" y="4546"/>
                    <a:pt x="3140" y="3761"/>
                    <a:pt x="3961" y="3475"/>
                  </a:cubicBezTo>
                  <a:cubicBezTo>
                    <a:pt x="3997" y="3457"/>
                    <a:pt x="4050" y="3440"/>
                    <a:pt x="4104" y="3440"/>
                  </a:cubicBezTo>
                  <a:cubicBezTo>
                    <a:pt x="4122" y="3422"/>
                    <a:pt x="4140" y="3422"/>
                    <a:pt x="4175" y="3422"/>
                  </a:cubicBezTo>
                  <a:cubicBezTo>
                    <a:pt x="4247" y="3404"/>
                    <a:pt x="4318" y="3386"/>
                    <a:pt x="4389" y="3368"/>
                  </a:cubicBezTo>
                  <a:cubicBezTo>
                    <a:pt x="4247" y="3154"/>
                    <a:pt x="4193" y="2886"/>
                    <a:pt x="4229" y="2619"/>
                  </a:cubicBezTo>
                  <a:cubicBezTo>
                    <a:pt x="4251" y="2440"/>
                    <a:pt x="4323" y="2274"/>
                    <a:pt x="4426" y="2128"/>
                  </a:cubicBezTo>
                  <a:lnTo>
                    <a:pt x="4426" y="2128"/>
                  </a:lnTo>
                  <a:cubicBezTo>
                    <a:pt x="4296" y="2321"/>
                    <a:pt x="4229" y="2546"/>
                    <a:pt x="4229" y="2779"/>
                  </a:cubicBezTo>
                  <a:cubicBezTo>
                    <a:pt x="4229" y="3404"/>
                    <a:pt x="4746" y="3939"/>
                    <a:pt x="5389" y="3939"/>
                  </a:cubicBezTo>
                  <a:cubicBezTo>
                    <a:pt x="5478" y="4118"/>
                    <a:pt x="5638" y="4260"/>
                    <a:pt x="5835" y="4332"/>
                  </a:cubicBezTo>
                  <a:cubicBezTo>
                    <a:pt x="5887" y="4358"/>
                    <a:pt x="5949" y="4374"/>
                    <a:pt x="6020" y="4374"/>
                  </a:cubicBezTo>
                  <a:cubicBezTo>
                    <a:pt x="6046" y="4374"/>
                    <a:pt x="6074" y="4372"/>
                    <a:pt x="6102" y="4367"/>
                  </a:cubicBezTo>
                  <a:lnTo>
                    <a:pt x="6174" y="4367"/>
                  </a:lnTo>
                  <a:cubicBezTo>
                    <a:pt x="6263" y="4367"/>
                    <a:pt x="6334" y="4332"/>
                    <a:pt x="6406" y="4296"/>
                  </a:cubicBezTo>
                  <a:lnTo>
                    <a:pt x="6423" y="4296"/>
                  </a:lnTo>
                  <a:cubicBezTo>
                    <a:pt x="6441" y="4278"/>
                    <a:pt x="6477" y="4260"/>
                    <a:pt x="6495" y="4242"/>
                  </a:cubicBezTo>
                  <a:cubicBezTo>
                    <a:pt x="6513" y="4242"/>
                    <a:pt x="6530" y="4225"/>
                    <a:pt x="6548" y="4225"/>
                  </a:cubicBezTo>
                  <a:cubicBezTo>
                    <a:pt x="6566" y="4207"/>
                    <a:pt x="6584" y="4189"/>
                    <a:pt x="6602" y="4171"/>
                  </a:cubicBezTo>
                  <a:cubicBezTo>
                    <a:pt x="6602" y="4171"/>
                    <a:pt x="6620" y="4153"/>
                    <a:pt x="6638" y="4135"/>
                  </a:cubicBezTo>
                  <a:cubicBezTo>
                    <a:pt x="6655" y="4118"/>
                    <a:pt x="6673" y="4100"/>
                    <a:pt x="6673" y="4082"/>
                  </a:cubicBezTo>
                  <a:cubicBezTo>
                    <a:pt x="6691" y="4064"/>
                    <a:pt x="6709" y="4046"/>
                    <a:pt x="6727" y="4028"/>
                  </a:cubicBezTo>
                  <a:cubicBezTo>
                    <a:pt x="6727" y="4010"/>
                    <a:pt x="6745" y="3993"/>
                    <a:pt x="6762" y="3975"/>
                  </a:cubicBezTo>
                  <a:cubicBezTo>
                    <a:pt x="6762" y="3957"/>
                    <a:pt x="6780" y="3939"/>
                    <a:pt x="6780" y="3903"/>
                  </a:cubicBezTo>
                  <a:cubicBezTo>
                    <a:pt x="6798" y="3886"/>
                    <a:pt x="6798" y="3868"/>
                    <a:pt x="6816" y="3850"/>
                  </a:cubicBezTo>
                  <a:cubicBezTo>
                    <a:pt x="6816" y="3832"/>
                    <a:pt x="6834" y="3796"/>
                    <a:pt x="6834" y="3779"/>
                  </a:cubicBezTo>
                  <a:cubicBezTo>
                    <a:pt x="6834" y="3761"/>
                    <a:pt x="6834" y="3743"/>
                    <a:pt x="6852" y="3725"/>
                  </a:cubicBezTo>
                  <a:cubicBezTo>
                    <a:pt x="6852" y="3689"/>
                    <a:pt x="6852" y="3636"/>
                    <a:pt x="6852" y="3600"/>
                  </a:cubicBezTo>
                  <a:cubicBezTo>
                    <a:pt x="6852" y="3600"/>
                    <a:pt x="6852" y="3600"/>
                    <a:pt x="6852" y="3582"/>
                  </a:cubicBezTo>
                  <a:lnTo>
                    <a:pt x="6852" y="781"/>
                  </a:lnTo>
                  <a:cubicBezTo>
                    <a:pt x="6852" y="745"/>
                    <a:pt x="6852" y="692"/>
                    <a:pt x="6852" y="656"/>
                  </a:cubicBezTo>
                  <a:cubicBezTo>
                    <a:pt x="6834" y="638"/>
                    <a:pt x="6834" y="620"/>
                    <a:pt x="6834" y="603"/>
                  </a:cubicBezTo>
                  <a:cubicBezTo>
                    <a:pt x="6834" y="567"/>
                    <a:pt x="6816" y="549"/>
                    <a:pt x="6816" y="513"/>
                  </a:cubicBezTo>
                  <a:cubicBezTo>
                    <a:pt x="6798" y="495"/>
                    <a:pt x="6798" y="495"/>
                    <a:pt x="6780" y="478"/>
                  </a:cubicBezTo>
                  <a:cubicBezTo>
                    <a:pt x="6780" y="442"/>
                    <a:pt x="6762" y="424"/>
                    <a:pt x="6745" y="406"/>
                  </a:cubicBezTo>
                  <a:cubicBezTo>
                    <a:pt x="6745" y="388"/>
                    <a:pt x="6727" y="371"/>
                    <a:pt x="6727" y="353"/>
                  </a:cubicBezTo>
                  <a:cubicBezTo>
                    <a:pt x="6709" y="335"/>
                    <a:pt x="6691" y="317"/>
                    <a:pt x="6673" y="281"/>
                  </a:cubicBezTo>
                  <a:cubicBezTo>
                    <a:pt x="6673" y="281"/>
                    <a:pt x="6655" y="264"/>
                    <a:pt x="6638" y="246"/>
                  </a:cubicBezTo>
                  <a:cubicBezTo>
                    <a:pt x="6620" y="228"/>
                    <a:pt x="6602" y="210"/>
                    <a:pt x="6584" y="192"/>
                  </a:cubicBezTo>
                  <a:cubicBezTo>
                    <a:pt x="6566" y="174"/>
                    <a:pt x="6548" y="174"/>
                    <a:pt x="6530" y="156"/>
                  </a:cubicBezTo>
                  <a:cubicBezTo>
                    <a:pt x="6530" y="139"/>
                    <a:pt x="6513" y="139"/>
                    <a:pt x="6495" y="121"/>
                  </a:cubicBezTo>
                  <a:cubicBezTo>
                    <a:pt x="6477" y="103"/>
                    <a:pt x="6441" y="85"/>
                    <a:pt x="6423" y="85"/>
                  </a:cubicBezTo>
                  <a:cubicBezTo>
                    <a:pt x="6423" y="85"/>
                    <a:pt x="6406" y="85"/>
                    <a:pt x="6406" y="67"/>
                  </a:cubicBezTo>
                  <a:cubicBezTo>
                    <a:pt x="6334" y="32"/>
                    <a:pt x="6245" y="14"/>
                    <a:pt x="6174" y="14"/>
                  </a:cubicBezTo>
                  <a:cubicBezTo>
                    <a:pt x="6168" y="8"/>
                    <a:pt x="6162" y="6"/>
                    <a:pt x="6156" y="6"/>
                  </a:cubicBezTo>
                  <a:cubicBezTo>
                    <a:pt x="6146" y="6"/>
                    <a:pt x="6138" y="14"/>
                    <a:pt x="6138" y="14"/>
                  </a:cubicBezTo>
                  <a:cubicBezTo>
                    <a:pt x="6111" y="5"/>
                    <a:pt x="6089" y="0"/>
                    <a:pt x="6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8"/>
            <p:cNvSpPr/>
            <p:nvPr/>
          </p:nvSpPr>
          <p:spPr>
            <a:xfrm rot="5400000">
              <a:off x="7365254" y="9084567"/>
              <a:ext cx="17824" cy="18879"/>
            </a:xfrm>
            <a:custGeom>
              <a:rect b="b" l="l" r="r" t="t"/>
              <a:pathLst>
                <a:path extrusionOk="0" h="322" w="304">
                  <a:moveTo>
                    <a:pt x="0" y="0"/>
                  </a:moveTo>
                  <a:lnTo>
                    <a:pt x="0" y="322"/>
                  </a:lnTo>
                  <a:lnTo>
                    <a:pt x="303" y="322"/>
                  </a:lnTo>
                  <a:lnTo>
                    <a:pt x="303"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8"/>
            <p:cNvSpPr/>
            <p:nvPr/>
          </p:nvSpPr>
          <p:spPr>
            <a:xfrm rot="5400000">
              <a:off x="6936874" y="8623706"/>
              <a:ext cx="472910" cy="619426"/>
            </a:xfrm>
            <a:custGeom>
              <a:rect b="b" l="l" r="r" t="t"/>
              <a:pathLst>
                <a:path extrusionOk="0" h="10565" w="8066">
                  <a:moveTo>
                    <a:pt x="3997" y="2963"/>
                  </a:moveTo>
                  <a:cubicBezTo>
                    <a:pt x="3997" y="3124"/>
                    <a:pt x="4033" y="3284"/>
                    <a:pt x="4086" y="3427"/>
                  </a:cubicBezTo>
                  <a:cubicBezTo>
                    <a:pt x="3623" y="3534"/>
                    <a:pt x="3212" y="3766"/>
                    <a:pt x="2891" y="4141"/>
                  </a:cubicBezTo>
                  <a:cubicBezTo>
                    <a:pt x="2516" y="4551"/>
                    <a:pt x="2320" y="5086"/>
                    <a:pt x="2320" y="5622"/>
                  </a:cubicBezTo>
                  <a:cubicBezTo>
                    <a:pt x="2320" y="6228"/>
                    <a:pt x="2552" y="6799"/>
                    <a:pt x="2980" y="7228"/>
                  </a:cubicBezTo>
                  <a:cubicBezTo>
                    <a:pt x="3408" y="7656"/>
                    <a:pt x="3979" y="7888"/>
                    <a:pt x="4586" y="7906"/>
                  </a:cubicBezTo>
                  <a:lnTo>
                    <a:pt x="6138" y="7906"/>
                  </a:lnTo>
                  <a:cubicBezTo>
                    <a:pt x="6067" y="8013"/>
                    <a:pt x="6031" y="8138"/>
                    <a:pt x="6049" y="8280"/>
                  </a:cubicBezTo>
                  <a:cubicBezTo>
                    <a:pt x="6031" y="8298"/>
                    <a:pt x="5996" y="8334"/>
                    <a:pt x="5978" y="8352"/>
                  </a:cubicBezTo>
                  <a:lnTo>
                    <a:pt x="4586" y="8352"/>
                  </a:lnTo>
                  <a:cubicBezTo>
                    <a:pt x="3854" y="8352"/>
                    <a:pt x="3176" y="8066"/>
                    <a:pt x="2659" y="7549"/>
                  </a:cubicBezTo>
                  <a:cubicBezTo>
                    <a:pt x="2142" y="7031"/>
                    <a:pt x="1856" y="6353"/>
                    <a:pt x="1856" y="5622"/>
                  </a:cubicBezTo>
                  <a:cubicBezTo>
                    <a:pt x="1856" y="4355"/>
                    <a:pt x="2766" y="3249"/>
                    <a:pt x="3997" y="2963"/>
                  </a:cubicBezTo>
                  <a:close/>
                  <a:moveTo>
                    <a:pt x="4640" y="1375"/>
                  </a:moveTo>
                  <a:cubicBezTo>
                    <a:pt x="4532" y="1518"/>
                    <a:pt x="4497" y="1679"/>
                    <a:pt x="4497" y="1839"/>
                  </a:cubicBezTo>
                  <a:cubicBezTo>
                    <a:pt x="3515" y="1875"/>
                    <a:pt x="2605" y="2249"/>
                    <a:pt x="1927" y="2927"/>
                  </a:cubicBezTo>
                  <a:cubicBezTo>
                    <a:pt x="1178" y="3641"/>
                    <a:pt x="768" y="4605"/>
                    <a:pt x="768" y="5640"/>
                  </a:cubicBezTo>
                  <a:cubicBezTo>
                    <a:pt x="768" y="6585"/>
                    <a:pt x="1125" y="7495"/>
                    <a:pt x="1785" y="8209"/>
                  </a:cubicBezTo>
                  <a:lnTo>
                    <a:pt x="2017" y="7995"/>
                  </a:lnTo>
                  <a:cubicBezTo>
                    <a:pt x="1410" y="7352"/>
                    <a:pt x="1089" y="6514"/>
                    <a:pt x="1089" y="5640"/>
                  </a:cubicBezTo>
                  <a:cubicBezTo>
                    <a:pt x="1089" y="4676"/>
                    <a:pt x="1464" y="3802"/>
                    <a:pt x="2142" y="3142"/>
                  </a:cubicBezTo>
                  <a:cubicBezTo>
                    <a:pt x="2713" y="2588"/>
                    <a:pt x="3444" y="2249"/>
                    <a:pt x="4247" y="2160"/>
                  </a:cubicBezTo>
                  <a:lnTo>
                    <a:pt x="4247" y="2160"/>
                  </a:lnTo>
                  <a:cubicBezTo>
                    <a:pt x="4140" y="2303"/>
                    <a:pt x="4069" y="2481"/>
                    <a:pt x="4033" y="2660"/>
                  </a:cubicBezTo>
                  <a:cubicBezTo>
                    <a:pt x="2605" y="2927"/>
                    <a:pt x="1553" y="4176"/>
                    <a:pt x="1553" y="5640"/>
                  </a:cubicBezTo>
                  <a:cubicBezTo>
                    <a:pt x="1553" y="6442"/>
                    <a:pt x="1856" y="7192"/>
                    <a:pt x="2445" y="7781"/>
                  </a:cubicBezTo>
                  <a:cubicBezTo>
                    <a:pt x="3016" y="8352"/>
                    <a:pt x="3765" y="8655"/>
                    <a:pt x="4568" y="8655"/>
                  </a:cubicBezTo>
                  <a:lnTo>
                    <a:pt x="5746" y="8655"/>
                  </a:lnTo>
                  <a:cubicBezTo>
                    <a:pt x="5674" y="8816"/>
                    <a:pt x="5639" y="8976"/>
                    <a:pt x="5639" y="9137"/>
                  </a:cubicBezTo>
                  <a:lnTo>
                    <a:pt x="4586" y="9137"/>
                  </a:lnTo>
                  <a:cubicBezTo>
                    <a:pt x="4586" y="9137"/>
                    <a:pt x="2873" y="8798"/>
                    <a:pt x="2213" y="8191"/>
                  </a:cubicBezTo>
                  <a:lnTo>
                    <a:pt x="2017" y="8423"/>
                  </a:lnTo>
                  <a:cubicBezTo>
                    <a:pt x="2713" y="9083"/>
                    <a:pt x="4586" y="9422"/>
                    <a:pt x="4586" y="9422"/>
                  </a:cubicBezTo>
                  <a:lnTo>
                    <a:pt x="5692" y="9422"/>
                  </a:lnTo>
                  <a:cubicBezTo>
                    <a:pt x="5746" y="9601"/>
                    <a:pt x="5835" y="9761"/>
                    <a:pt x="5978" y="9904"/>
                  </a:cubicBezTo>
                  <a:lnTo>
                    <a:pt x="4568" y="9904"/>
                  </a:lnTo>
                  <a:cubicBezTo>
                    <a:pt x="3444" y="9904"/>
                    <a:pt x="2374" y="9458"/>
                    <a:pt x="1571" y="8655"/>
                  </a:cubicBezTo>
                  <a:cubicBezTo>
                    <a:pt x="750" y="7834"/>
                    <a:pt x="322" y="6764"/>
                    <a:pt x="322" y="5640"/>
                  </a:cubicBezTo>
                  <a:cubicBezTo>
                    <a:pt x="322" y="4498"/>
                    <a:pt x="750" y="3427"/>
                    <a:pt x="1571" y="2624"/>
                  </a:cubicBezTo>
                  <a:cubicBezTo>
                    <a:pt x="2374" y="1821"/>
                    <a:pt x="3444" y="1375"/>
                    <a:pt x="4568" y="1375"/>
                  </a:cubicBezTo>
                  <a:close/>
                  <a:moveTo>
                    <a:pt x="7298" y="6871"/>
                  </a:moveTo>
                  <a:cubicBezTo>
                    <a:pt x="7548" y="6871"/>
                    <a:pt x="7762" y="7067"/>
                    <a:pt x="7762" y="7335"/>
                  </a:cubicBezTo>
                  <a:lnTo>
                    <a:pt x="7762" y="9797"/>
                  </a:lnTo>
                  <a:cubicBezTo>
                    <a:pt x="7762" y="10047"/>
                    <a:pt x="7548" y="10243"/>
                    <a:pt x="7298" y="10243"/>
                  </a:cubicBezTo>
                  <a:cubicBezTo>
                    <a:pt x="7120" y="10243"/>
                    <a:pt x="6941" y="10154"/>
                    <a:pt x="6870" y="9993"/>
                  </a:cubicBezTo>
                  <a:lnTo>
                    <a:pt x="6834" y="9904"/>
                  </a:lnTo>
                  <a:lnTo>
                    <a:pt x="6745" y="9904"/>
                  </a:lnTo>
                  <a:cubicBezTo>
                    <a:pt x="6335" y="9904"/>
                    <a:pt x="5978" y="9565"/>
                    <a:pt x="5960" y="9155"/>
                  </a:cubicBezTo>
                  <a:cubicBezTo>
                    <a:pt x="5942" y="8887"/>
                    <a:pt x="6085" y="8637"/>
                    <a:pt x="6317" y="8477"/>
                  </a:cubicBezTo>
                  <a:lnTo>
                    <a:pt x="6424" y="8423"/>
                  </a:lnTo>
                  <a:lnTo>
                    <a:pt x="6370" y="8298"/>
                  </a:lnTo>
                  <a:cubicBezTo>
                    <a:pt x="6352" y="8209"/>
                    <a:pt x="6370" y="8102"/>
                    <a:pt x="6424" y="8013"/>
                  </a:cubicBezTo>
                  <a:cubicBezTo>
                    <a:pt x="6495" y="7941"/>
                    <a:pt x="6584" y="7906"/>
                    <a:pt x="6674" y="7906"/>
                  </a:cubicBezTo>
                  <a:lnTo>
                    <a:pt x="6834" y="7906"/>
                  </a:lnTo>
                  <a:lnTo>
                    <a:pt x="6834" y="7335"/>
                  </a:lnTo>
                  <a:cubicBezTo>
                    <a:pt x="6834" y="7067"/>
                    <a:pt x="7030" y="6871"/>
                    <a:pt x="7298" y="6871"/>
                  </a:cubicBezTo>
                  <a:close/>
                  <a:moveTo>
                    <a:pt x="6016" y="1"/>
                  </a:moveTo>
                  <a:cubicBezTo>
                    <a:pt x="5495" y="1"/>
                    <a:pt x="5068" y="405"/>
                    <a:pt x="5068" y="929"/>
                  </a:cubicBezTo>
                  <a:lnTo>
                    <a:pt x="5068" y="1072"/>
                  </a:lnTo>
                  <a:lnTo>
                    <a:pt x="4568" y="1072"/>
                  </a:lnTo>
                  <a:cubicBezTo>
                    <a:pt x="3355" y="1072"/>
                    <a:pt x="2213" y="1536"/>
                    <a:pt x="1339" y="2410"/>
                  </a:cubicBezTo>
                  <a:cubicBezTo>
                    <a:pt x="482" y="3266"/>
                    <a:pt x="0" y="4426"/>
                    <a:pt x="0" y="5640"/>
                  </a:cubicBezTo>
                  <a:cubicBezTo>
                    <a:pt x="0" y="6853"/>
                    <a:pt x="482" y="7995"/>
                    <a:pt x="1339" y="8869"/>
                  </a:cubicBezTo>
                  <a:cubicBezTo>
                    <a:pt x="2213" y="9726"/>
                    <a:pt x="3355" y="10207"/>
                    <a:pt x="4568" y="10207"/>
                  </a:cubicBezTo>
                  <a:lnTo>
                    <a:pt x="6638" y="10207"/>
                  </a:lnTo>
                  <a:cubicBezTo>
                    <a:pt x="6781" y="10421"/>
                    <a:pt x="7030" y="10564"/>
                    <a:pt x="7298" y="10564"/>
                  </a:cubicBezTo>
                  <a:cubicBezTo>
                    <a:pt x="7708" y="10564"/>
                    <a:pt x="8065" y="10207"/>
                    <a:pt x="8065" y="9779"/>
                  </a:cubicBezTo>
                  <a:lnTo>
                    <a:pt x="8065" y="7317"/>
                  </a:lnTo>
                  <a:cubicBezTo>
                    <a:pt x="8065" y="6924"/>
                    <a:pt x="7762" y="6567"/>
                    <a:pt x="7369" y="6532"/>
                  </a:cubicBezTo>
                  <a:cubicBezTo>
                    <a:pt x="7340" y="6528"/>
                    <a:pt x="7310" y="6527"/>
                    <a:pt x="7281" y="6527"/>
                  </a:cubicBezTo>
                  <a:cubicBezTo>
                    <a:pt x="6857" y="6527"/>
                    <a:pt x="6513" y="6882"/>
                    <a:pt x="6513" y="7299"/>
                  </a:cubicBezTo>
                  <a:lnTo>
                    <a:pt x="6513" y="7567"/>
                  </a:lnTo>
                  <a:lnTo>
                    <a:pt x="4568" y="7567"/>
                  </a:lnTo>
                  <a:cubicBezTo>
                    <a:pt x="4069" y="7567"/>
                    <a:pt x="3569" y="7370"/>
                    <a:pt x="3194" y="6996"/>
                  </a:cubicBezTo>
                  <a:cubicBezTo>
                    <a:pt x="2837" y="6621"/>
                    <a:pt x="2623" y="6139"/>
                    <a:pt x="2623" y="5622"/>
                  </a:cubicBezTo>
                  <a:cubicBezTo>
                    <a:pt x="2623" y="5140"/>
                    <a:pt x="2802" y="4694"/>
                    <a:pt x="3123" y="4337"/>
                  </a:cubicBezTo>
                  <a:cubicBezTo>
                    <a:pt x="3408" y="3998"/>
                    <a:pt x="3819" y="3766"/>
                    <a:pt x="4247" y="3695"/>
                  </a:cubicBezTo>
                  <a:cubicBezTo>
                    <a:pt x="4461" y="3998"/>
                    <a:pt x="4818" y="4212"/>
                    <a:pt x="5211" y="4248"/>
                  </a:cubicBezTo>
                  <a:cubicBezTo>
                    <a:pt x="5371" y="4515"/>
                    <a:pt x="5674" y="4694"/>
                    <a:pt x="5996" y="4694"/>
                  </a:cubicBezTo>
                  <a:cubicBezTo>
                    <a:pt x="6513" y="4694"/>
                    <a:pt x="6923" y="4266"/>
                    <a:pt x="6923" y="3766"/>
                  </a:cubicBezTo>
                  <a:lnTo>
                    <a:pt x="6923" y="2321"/>
                  </a:lnTo>
                  <a:lnTo>
                    <a:pt x="6620" y="2321"/>
                  </a:lnTo>
                  <a:lnTo>
                    <a:pt x="6620" y="3766"/>
                  </a:lnTo>
                  <a:cubicBezTo>
                    <a:pt x="6620" y="4105"/>
                    <a:pt x="6335" y="4391"/>
                    <a:pt x="5996" y="4391"/>
                  </a:cubicBezTo>
                  <a:cubicBezTo>
                    <a:pt x="5764" y="4391"/>
                    <a:pt x="5550" y="4248"/>
                    <a:pt x="5442" y="4034"/>
                  </a:cubicBezTo>
                  <a:lnTo>
                    <a:pt x="5407" y="3945"/>
                  </a:lnTo>
                  <a:lnTo>
                    <a:pt x="5318" y="3945"/>
                  </a:lnTo>
                  <a:cubicBezTo>
                    <a:pt x="4836" y="3945"/>
                    <a:pt x="4372" y="3552"/>
                    <a:pt x="4318" y="3088"/>
                  </a:cubicBezTo>
                  <a:cubicBezTo>
                    <a:pt x="4247" y="2678"/>
                    <a:pt x="4425" y="2303"/>
                    <a:pt x="4764" y="2089"/>
                  </a:cubicBezTo>
                  <a:lnTo>
                    <a:pt x="4872" y="2018"/>
                  </a:lnTo>
                  <a:lnTo>
                    <a:pt x="4818" y="1910"/>
                  </a:lnTo>
                  <a:cubicBezTo>
                    <a:pt x="4782" y="1768"/>
                    <a:pt x="4800" y="1625"/>
                    <a:pt x="4907" y="1500"/>
                  </a:cubicBezTo>
                  <a:cubicBezTo>
                    <a:pt x="4979" y="1411"/>
                    <a:pt x="5103" y="1357"/>
                    <a:pt x="5246" y="1357"/>
                  </a:cubicBezTo>
                  <a:lnTo>
                    <a:pt x="5389" y="1357"/>
                  </a:lnTo>
                  <a:lnTo>
                    <a:pt x="5389" y="983"/>
                  </a:lnTo>
                  <a:cubicBezTo>
                    <a:pt x="5389" y="626"/>
                    <a:pt x="5674" y="340"/>
                    <a:pt x="6013" y="340"/>
                  </a:cubicBezTo>
                  <a:cubicBezTo>
                    <a:pt x="6352" y="340"/>
                    <a:pt x="6620" y="608"/>
                    <a:pt x="6620" y="947"/>
                  </a:cubicBezTo>
                  <a:lnTo>
                    <a:pt x="6620" y="1393"/>
                  </a:lnTo>
                  <a:lnTo>
                    <a:pt x="6923" y="1393"/>
                  </a:lnTo>
                  <a:lnTo>
                    <a:pt x="6923" y="947"/>
                  </a:lnTo>
                  <a:cubicBezTo>
                    <a:pt x="6923" y="465"/>
                    <a:pt x="6531" y="37"/>
                    <a:pt x="6049" y="1"/>
                  </a:cubicBezTo>
                  <a:cubicBezTo>
                    <a:pt x="6038" y="1"/>
                    <a:pt x="6027" y="1"/>
                    <a:pt x="601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8"/>
          <p:cNvGrpSpPr/>
          <p:nvPr/>
        </p:nvGrpSpPr>
        <p:grpSpPr>
          <a:xfrm>
            <a:off x="6379676" y="6955482"/>
            <a:ext cx="463682" cy="586417"/>
            <a:chOff x="6928461" y="5910105"/>
            <a:chExt cx="489736" cy="619367"/>
          </a:xfrm>
        </p:grpSpPr>
        <p:sp>
          <p:nvSpPr>
            <p:cNvPr id="4918" name="Google Shape;4918;p68"/>
            <p:cNvSpPr/>
            <p:nvPr/>
          </p:nvSpPr>
          <p:spPr>
            <a:xfrm rot="5400000">
              <a:off x="6873055" y="5984213"/>
              <a:ext cx="600488" cy="471151"/>
            </a:xfrm>
            <a:custGeom>
              <a:rect b="b" l="l" r="r" t="t"/>
              <a:pathLst>
                <a:path extrusionOk="0" h="8036" w="10242">
                  <a:moveTo>
                    <a:pt x="2331" y="3443"/>
                  </a:moveTo>
                  <a:lnTo>
                    <a:pt x="2331" y="3443"/>
                  </a:lnTo>
                  <a:cubicBezTo>
                    <a:pt x="2348" y="3474"/>
                    <a:pt x="2362" y="3505"/>
                    <a:pt x="2373" y="3536"/>
                  </a:cubicBezTo>
                  <a:cubicBezTo>
                    <a:pt x="2361" y="3504"/>
                    <a:pt x="2347" y="3473"/>
                    <a:pt x="2331" y="3443"/>
                  </a:cubicBezTo>
                  <a:close/>
                  <a:moveTo>
                    <a:pt x="9626" y="0"/>
                  </a:moveTo>
                  <a:cubicBezTo>
                    <a:pt x="9279" y="0"/>
                    <a:pt x="8993" y="274"/>
                    <a:pt x="8993" y="628"/>
                  </a:cubicBezTo>
                  <a:lnTo>
                    <a:pt x="8368" y="842"/>
                  </a:lnTo>
                  <a:lnTo>
                    <a:pt x="8368" y="860"/>
                  </a:lnTo>
                  <a:lnTo>
                    <a:pt x="7387" y="1216"/>
                  </a:lnTo>
                  <a:lnTo>
                    <a:pt x="6406" y="1573"/>
                  </a:lnTo>
                  <a:lnTo>
                    <a:pt x="5424" y="1930"/>
                  </a:lnTo>
                  <a:lnTo>
                    <a:pt x="4443" y="2287"/>
                  </a:lnTo>
                  <a:lnTo>
                    <a:pt x="3462" y="2644"/>
                  </a:lnTo>
                  <a:lnTo>
                    <a:pt x="2111" y="3141"/>
                  </a:lnTo>
                  <a:lnTo>
                    <a:pt x="2111" y="3141"/>
                  </a:lnTo>
                  <a:cubicBezTo>
                    <a:pt x="1888" y="2921"/>
                    <a:pt x="1575" y="2787"/>
                    <a:pt x="1231" y="2787"/>
                  </a:cubicBezTo>
                  <a:cubicBezTo>
                    <a:pt x="625" y="2787"/>
                    <a:pt x="125" y="3215"/>
                    <a:pt x="18" y="3786"/>
                  </a:cubicBezTo>
                  <a:cubicBezTo>
                    <a:pt x="0" y="3857"/>
                    <a:pt x="0" y="3929"/>
                    <a:pt x="0" y="4000"/>
                  </a:cubicBezTo>
                  <a:cubicBezTo>
                    <a:pt x="0" y="4000"/>
                    <a:pt x="0" y="4018"/>
                    <a:pt x="0" y="4018"/>
                  </a:cubicBezTo>
                  <a:cubicBezTo>
                    <a:pt x="0" y="4018"/>
                    <a:pt x="0" y="4018"/>
                    <a:pt x="0" y="4036"/>
                  </a:cubicBezTo>
                  <a:cubicBezTo>
                    <a:pt x="0" y="4107"/>
                    <a:pt x="0" y="4178"/>
                    <a:pt x="18" y="4250"/>
                  </a:cubicBezTo>
                  <a:cubicBezTo>
                    <a:pt x="18" y="4268"/>
                    <a:pt x="36" y="4268"/>
                    <a:pt x="36" y="4285"/>
                  </a:cubicBezTo>
                  <a:cubicBezTo>
                    <a:pt x="54" y="4357"/>
                    <a:pt x="72" y="4428"/>
                    <a:pt x="89" y="4482"/>
                  </a:cubicBezTo>
                  <a:cubicBezTo>
                    <a:pt x="89" y="4499"/>
                    <a:pt x="107" y="4517"/>
                    <a:pt x="107" y="4517"/>
                  </a:cubicBezTo>
                  <a:cubicBezTo>
                    <a:pt x="143" y="4589"/>
                    <a:pt x="161" y="4642"/>
                    <a:pt x="214" y="4696"/>
                  </a:cubicBezTo>
                  <a:cubicBezTo>
                    <a:pt x="214" y="4714"/>
                    <a:pt x="214" y="4714"/>
                    <a:pt x="214" y="4731"/>
                  </a:cubicBezTo>
                  <a:cubicBezTo>
                    <a:pt x="268" y="4785"/>
                    <a:pt x="304" y="4838"/>
                    <a:pt x="357" y="4874"/>
                  </a:cubicBezTo>
                  <a:cubicBezTo>
                    <a:pt x="357" y="4892"/>
                    <a:pt x="357" y="4892"/>
                    <a:pt x="357" y="4892"/>
                  </a:cubicBezTo>
                  <a:cubicBezTo>
                    <a:pt x="411" y="4946"/>
                    <a:pt x="464" y="4999"/>
                    <a:pt x="536" y="5035"/>
                  </a:cubicBezTo>
                  <a:cubicBezTo>
                    <a:pt x="536" y="5035"/>
                    <a:pt x="553" y="5035"/>
                    <a:pt x="553" y="5053"/>
                  </a:cubicBezTo>
                  <a:cubicBezTo>
                    <a:pt x="607" y="5088"/>
                    <a:pt x="678" y="5124"/>
                    <a:pt x="750" y="5142"/>
                  </a:cubicBezTo>
                  <a:cubicBezTo>
                    <a:pt x="750" y="5160"/>
                    <a:pt x="767" y="5160"/>
                    <a:pt x="767" y="5160"/>
                  </a:cubicBezTo>
                  <a:cubicBezTo>
                    <a:pt x="839" y="5195"/>
                    <a:pt x="910" y="5213"/>
                    <a:pt x="982" y="5231"/>
                  </a:cubicBezTo>
                  <a:lnTo>
                    <a:pt x="999" y="5231"/>
                  </a:lnTo>
                  <a:cubicBezTo>
                    <a:pt x="1071" y="5249"/>
                    <a:pt x="1160" y="5249"/>
                    <a:pt x="1231" y="5249"/>
                  </a:cubicBezTo>
                  <a:cubicBezTo>
                    <a:pt x="1321" y="5249"/>
                    <a:pt x="1392" y="5249"/>
                    <a:pt x="1463" y="5231"/>
                  </a:cubicBezTo>
                  <a:lnTo>
                    <a:pt x="1499" y="5231"/>
                  </a:lnTo>
                  <a:cubicBezTo>
                    <a:pt x="1570" y="5213"/>
                    <a:pt x="1642" y="5195"/>
                    <a:pt x="1695" y="5160"/>
                  </a:cubicBezTo>
                  <a:cubicBezTo>
                    <a:pt x="1713" y="5160"/>
                    <a:pt x="1713" y="5160"/>
                    <a:pt x="1731" y="5142"/>
                  </a:cubicBezTo>
                  <a:cubicBezTo>
                    <a:pt x="1802" y="5124"/>
                    <a:pt x="1856" y="5088"/>
                    <a:pt x="1909" y="5053"/>
                  </a:cubicBezTo>
                  <a:cubicBezTo>
                    <a:pt x="1927" y="5035"/>
                    <a:pt x="1927" y="5035"/>
                    <a:pt x="1945" y="5035"/>
                  </a:cubicBezTo>
                  <a:cubicBezTo>
                    <a:pt x="1999" y="4999"/>
                    <a:pt x="2052" y="4946"/>
                    <a:pt x="2106" y="4892"/>
                  </a:cubicBezTo>
                  <a:lnTo>
                    <a:pt x="3087" y="5249"/>
                  </a:lnTo>
                  <a:lnTo>
                    <a:pt x="3961" y="5570"/>
                  </a:lnTo>
                  <a:lnTo>
                    <a:pt x="4836" y="5891"/>
                  </a:lnTo>
                  <a:lnTo>
                    <a:pt x="5710" y="6212"/>
                  </a:lnTo>
                  <a:lnTo>
                    <a:pt x="6602" y="6534"/>
                  </a:lnTo>
                  <a:lnTo>
                    <a:pt x="7476" y="6855"/>
                  </a:lnTo>
                  <a:lnTo>
                    <a:pt x="8993" y="7408"/>
                  </a:lnTo>
                  <a:cubicBezTo>
                    <a:pt x="8993" y="7711"/>
                    <a:pt x="9225" y="7997"/>
                    <a:pt x="9528" y="8032"/>
                  </a:cubicBezTo>
                  <a:cubicBezTo>
                    <a:pt x="9549" y="8034"/>
                    <a:pt x="9571" y="8035"/>
                    <a:pt x="9592" y="8035"/>
                  </a:cubicBezTo>
                  <a:cubicBezTo>
                    <a:pt x="9940" y="8035"/>
                    <a:pt x="10242" y="7761"/>
                    <a:pt x="10242" y="7408"/>
                  </a:cubicBezTo>
                  <a:lnTo>
                    <a:pt x="10242" y="6962"/>
                  </a:lnTo>
                  <a:lnTo>
                    <a:pt x="10242" y="628"/>
                  </a:lnTo>
                  <a:cubicBezTo>
                    <a:pt x="10242" y="324"/>
                    <a:pt x="10010" y="39"/>
                    <a:pt x="9689" y="3"/>
                  </a:cubicBezTo>
                  <a:cubicBezTo>
                    <a:pt x="9668" y="1"/>
                    <a:pt x="9646" y="0"/>
                    <a:pt x="96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8"/>
            <p:cNvSpPr/>
            <p:nvPr/>
          </p:nvSpPr>
          <p:spPr>
            <a:xfrm rot="5400000">
              <a:off x="6863645" y="5974920"/>
              <a:ext cx="619367" cy="489736"/>
            </a:xfrm>
            <a:custGeom>
              <a:rect b="b" l="l" r="r" t="t"/>
              <a:pathLst>
                <a:path extrusionOk="0" h="8353" w="10564">
                  <a:moveTo>
                    <a:pt x="3444" y="3035"/>
                  </a:moveTo>
                  <a:lnTo>
                    <a:pt x="3123" y="5194"/>
                  </a:lnTo>
                  <a:lnTo>
                    <a:pt x="2534" y="4980"/>
                  </a:lnTo>
                  <a:cubicBezTo>
                    <a:pt x="2695" y="4748"/>
                    <a:pt x="2784" y="4480"/>
                    <a:pt x="2784" y="4177"/>
                  </a:cubicBezTo>
                  <a:cubicBezTo>
                    <a:pt x="2784" y="3873"/>
                    <a:pt x="2695" y="3606"/>
                    <a:pt x="2534" y="3374"/>
                  </a:cubicBezTo>
                  <a:lnTo>
                    <a:pt x="3444" y="3035"/>
                  </a:lnTo>
                  <a:close/>
                  <a:moveTo>
                    <a:pt x="4426" y="2678"/>
                  </a:moveTo>
                  <a:lnTo>
                    <a:pt x="3997" y="5515"/>
                  </a:lnTo>
                  <a:lnTo>
                    <a:pt x="3409" y="5301"/>
                  </a:lnTo>
                  <a:lnTo>
                    <a:pt x="3765" y="2910"/>
                  </a:lnTo>
                  <a:lnTo>
                    <a:pt x="4426" y="2678"/>
                  </a:lnTo>
                  <a:close/>
                  <a:moveTo>
                    <a:pt x="5407" y="2321"/>
                  </a:moveTo>
                  <a:lnTo>
                    <a:pt x="4872" y="5836"/>
                  </a:lnTo>
                  <a:lnTo>
                    <a:pt x="4301" y="5622"/>
                  </a:lnTo>
                  <a:lnTo>
                    <a:pt x="4747" y="2553"/>
                  </a:lnTo>
                  <a:lnTo>
                    <a:pt x="5407" y="2321"/>
                  </a:lnTo>
                  <a:close/>
                  <a:moveTo>
                    <a:pt x="6388" y="1964"/>
                  </a:moveTo>
                  <a:lnTo>
                    <a:pt x="5746" y="6157"/>
                  </a:lnTo>
                  <a:lnTo>
                    <a:pt x="5175" y="5943"/>
                  </a:lnTo>
                  <a:lnTo>
                    <a:pt x="5728" y="2196"/>
                  </a:lnTo>
                  <a:lnTo>
                    <a:pt x="6388" y="1964"/>
                  </a:lnTo>
                  <a:close/>
                  <a:moveTo>
                    <a:pt x="7352" y="1607"/>
                  </a:moveTo>
                  <a:lnTo>
                    <a:pt x="6638" y="6478"/>
                  </a:lnTo>
                  <a:lnTo>
                    <a:pt x="6049" y="6264"/>
                  </a:lnTo>
                  <a:lnTo>
                    <a:pt x="6709" y="1839"/>
                  </a:lnTo>
                  <a:lnTo>
                    <a:pt x="7352" y="1607"/>
                  </a:lnTo>
                  <a:close/>
                  <a:moveTo>
                    <a:pt x="8333" y="1251"/>
                  </a:moveTo>
                  <a:lnTo>
                    <a:pt x="7512" y="6800"/>
                  </a:lnTo>
                  <a:lnTo>
                    <a:pt x="6924" y="6585"/>
                  </a:lnTo>
                  <a:lnTo>
                    <a:pt x="7691" y="1482"/>
                  </a:lnTo>
                  <a:lnTo>
                    <a:pt x="8333" y="1251"/>
                  </a:lnTo>
                  <a:close/>
                  <a:moveTo>
                    <a:pt x="9011" y="1001"/>
                  </a:moveTo>
                  <a:lnTo>
                    <a:pt x="9011" y="7353"/>
                  </a:lnTo>
                  <a:lnTo>
                    <a:pt x="7816" y="6907"/>
                  </a:lnTo>
                  <a:lnTo>
                    <a:pt x="8672" y="1126"/>
                  </a:lnTo>
                  <a:lnTo>
                    <a:pt x="9011" y="1001"/>
                  </a:lnTo>
                  <a:close/>
                  <a:moveTo>
                    <a:pt x="9813" y="1"/>
                  </a:moveTo>
                  <a:cubicBezTo>
                    <a:pt x="9418" y="1"/>
                    <a:pt x="9081" y="281"/>
                    <a:pt x="9029" y="662"/>
                  </a:cubicBezTo>
                  <a:lnTo>
                    <a:pt x="2320" y="3124"/>
                  </a:lnTo>
                  <a:cubicBezTo>
                    <a:pt x="2069" y="2907"/>
                    <a:pt x="1756" y="2783"/>
                    <a:pt x="1409" y="2783"/>
                  </a:cubicBezTo>
                  <a:cubicBezTo>
                    <a:pt x="1386" y="2783"/>
                    <a:pt x="1362" y="2784"/>
                    <a:pt x="1339" y="2785"/>
                  </a:cubicBezTo>
                  <a:cubicBezTo>
                    <a:pt x="607" y="2821"/>
                    <a:pt x="18" y="3427"/>
                    <a:pt x="18" y="4159"/>
                  </a:cubicBezTo>
                  <a:cubicBezTo>
                    <a:pt x="1" y="4480"/>
                    <a:pt x="108" y="4783"/>
                    <a:pt x="304" y="5033"/>
                  </a:cubicBezTo>
                  <a:lnTo>
                    <a:pt x="554" y="4837"/>
                  </a:lnTo>
                  <a:cubicBezTo>
                    <a:pt x="411" y="4658"/>
                    <a:pt x="340" y="4462"/>
                    <a:pt x="322" y="4248"/>
                  </a:cubicBezTo>
                  <a:cubicBezTo>
                    <a:pt x="286" y="3641"/>
                    <a:pt x="750" y="3124"/>
                    <a:pt x="1357" y="3088"/>
                  </a:cubicBezTo>
                  <a:cubicBezTo>
                    <a:pt x="1367" y="3088"/>
                    <a:pt x="1378" y="3088"/>
                    <a:pt x="1388" y="3088"/>
                  </a:cubicBezTo>
                  <a:cubicBezTo>
                    <a:pt x="1999" y="3088"/>
                    <a:pt x="2516" y="3599"/>
                    <a:pt x="2481" y="4230"/>
                  </a:cubicBezTo>
                  <a:cubicBezTo>
                    <a:pt x="2464" y="4798"/>
                    <a:pt x="1966" y="5249"/>
                    <a:pt x="1403" y="5249"/>
                  </a:cubicBezTo>
                  <a:cubicBezTo>
                    <a:pt x="1381" y="5249"/>
                    <a:pt x="1360" y="5249"/>
                    <a:pt x="1339" y="5247"/>
                  </a:cubicBezTo>
                  <a:cubicBezTo>
                    <a:pt x="1125" y="5247"/>
                    <a:pt x="911" y="5158"/>
                    <a:pt x="732" y="5033"/>
                  </a:cubicBezTo>
                  <a:lnTo>
                    <a:pt x="554" y="5283"/>
                  </a:lnTo>
                  <a:cubicBezTo>
                    <a:pt x="804" y="5461"/>
                    <a:pt x="1089" y="5568"/>
                    <a:pt x="1410" y="5568"/>
                  </a:cubicBezTo>
                  <a:cubicBezTo>
                    <a:pt x="1749" y="5568"/>
                    <a:pt x="2070" y="5444"/>
                    <a:pt x="2320" y="5229"/>
                  </a:cubicBezTo>
                  <a:lnTo>
                    <a:pt x="9029" y="7692"/>
                  </a:lnTo>
                  <a:cubicBezTo>
                    <a:pt x="9081" y="8073"/>
                    <a:pt x="9418" y="8353"/>
                    <a:pt x="9813" y="8353"/>
                  </a:cubicBezTo>
                  <a:cubicBezTo>
                    <a:pt x="9825" y="8353"/>
                    <a:pt x="9838" y="8352"/>
                    <a:pt x="9850" y="8352"/>
                  </a:cubicBezTo>
                  <a:cubicBezTo>
                    <a:pt x="10242" y="8316"/>
                    <a:pt x="10563" y="7959"/>
                    <a:pt x="10563" y="7567"/>
                  </a:cubicBezTo>
                  <a:lnTo>
                    <a:pt x="10563" y="2160"/>
                  </a:lnTo>
                  <a:lnTo>
                    <a:pt x="10242" y="2160"/>
                  </a:lnTo>
                  <a:lnTo>
                    <a:pt x="10242" y="7674"/>
                  </a:lnTo>
                  <a:cubicBezTo>
                    <a:pt x="10242" y="7763"/>
                    <a:pt x="10207" y="7852"/>
                    <a:pt x="10135" y="7906"/>
                  </a:cubicBezTo>
                  <a:cubicBezTo>
                    <a:pt x="10022" y="7998"/>
                    <a:pt x="9902" y="8037"/>
                    <a:pt x="9790" y="8037"/>
                  </a:cubicBezTo>
                  <a:cubicBezTo>
                    <a:pt x="9531" y="8037"/>
                    <a:pt x="9315" y="7828"/>
                    <a:pt x="9315" y="7567"/>
                  </a:cubicBezTo>
                  <a:lnTo>
                    <a:pt x="9315" y="680"/>
                  </a:lnTo>
                  <a:cubicBezTo>
                    <a:pt x="9315" y="590"/>
                    <a:pt x="9368" y="501"/>
                    <a:pt x="9439" y="448"/>
                  </a:cubicBezTo>
                  <a:cubicBezTo>
                    <a:pt x="9553" y="356"/>
                    <a:pt x="9671" y="316"/>
                    <a:pt x="9781" y="316"/>
                  </a:cubicBezTo>
                  <a:cubicBezTo>
                    <a:pt x="10034" y="316"/>
                    <a:pt x="10242" y="525"/>
                    <a:pt x="10242" y="787"/>
                  </a:cubicBezTo>
                  <a:lnTo>
                    <a:pt x="10242" y="1233"/>
                  </a:lnTo>
                  <a:lnTo>
                    <a:pt x="10563" y="1233"/>
                  </a:lnTo>
                  <a:lnTo>
                    <a:pt x="10563" y="787"/>
                  </a:lnTo>
                  <a:cubicBezTo>
                    <a:pt x="10563" y="394"/>
                    <a:pt x="10242" y="37"/>
                    <a:pt x="9850" y="2"/>
                  </a:cubicBezTo>
                  <a:cubicBezTo>
                    <a:pt x="9838" y="1"/>
                    <a:pt x="9825" y="1"/>
                    <a:pt x="9813"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8"/>
            <p:cNvSpPr/>
            <p:nvPr/>
          </p:nvSpPr>
          <p:spPr>
            <a:xfrm rot="5400000">
              <a:off x="7308764" y="6511092"/>
              <a:ext cx="18879" cy="17882"/>
            </a:xfrm>
            <a:custGeom>
              <a:rect b="b" l="l" r="r" t="t"/>
              <a:pathLst>
                <a:path extrusionOk="0" h="305" w="322">
                  <a:moveTo>
                    <a:pt x="0" y="1"/>
                  </a:moveTo>
                  <a:lnTo>
                    <a:pt x="0" y="304"/>
                  </a:lnTo>
                  <a:lnTo>
                    <a:pt x="321" y="304"/>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1" name="Google Shape;4921;p68"/>
          <p:cNvSpPr/>
          <p:nvPr/>
        </p:nvSpPr>
        <p:spPr>
          <a:xfrm>
            <a:off x="8378475" y="28205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8"/>
          <p:cNvSpPr/>
          <p:nvPr/>
        </p:nvSpPr>
        <p:spPr>
          <a:xfrm>
            <a:off x="9107672" y="27003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8"/>
          <p:cNvSpPr/>
          <p:nvPr/>
        </p:nvSpPr>
        <p:spPr>
          <a:xfrm rot="10800000">
            <a:off x="470397" y="28205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8"/>
          <p:cNvSpPr/>
          <p:nvPr/>
        </p:nvSpPr>
        <p:spPr>
          <a:xfrm flipH="1">
            <a:off x="1397800" y="9755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8"/>
          <p:cNvSpPr/>
          <p:nvPr/>
        </p:nvSpPr>
        <p:spPr>
          <a:xfrm flipH="1">
            <a:off x="1768499" y="4336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8"/>
          <p:cNvSpPr/>
          <p:nvPr/>
        </p:nvSpPr>
        <p:spPr>
          <a:xfrm>
            <a:off x="8532810" y="1148468"/>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8"/>
          <p:cNvSpPr/>
          <p:nvPr/>
        </p:nvSpPr>
        <p:spPr>
          <a:xfrm>
            <a:off x="1101487" y="15243566"/>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8"/>
          <p:cNvSpPr/>
          <p:nvPr/>
        </p:nvSpPr>
        <p:spPr>
          <a:xfrm>
            <a:off x="9418812" y="16895504"/>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8"/>
          <p:cNvSpPr/>
          <p:nvPr/>
        </p:nvSpPr>
        <p:spPr>
          <a:xfrm rot="10800000">
            <a:off x="8914772" y="156791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933" name="Shape 4933"/>
        <p:cNvGrpSpPr/>
        <p:nvPr/>
      </p:nvGrpSpPr>
      <p:grpSpPr>
        <a:xfrm>
          <a:off x="0" y="0"/>
          <a:ext cx="0" cy="0"/>
          <a:chOff x="0" y="0"/>
          <a:chExt cx="0" cy="0"/>
        </a:xfrm>
      </p:grpSpPr>
      <p:sp>
        <p:nvSpPr>
          <p:cNvPr id="4934" name="Google Shape;4934;p69"/>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RESOURCES OF THIS TEMPLATE</a:t>
            </a:r>
            <a:endParaRPr/>
          </a:p>
        </p:txBody>
      </p:sp>
      <p:sp>
        <p:nvSpPr>
          <p:cNvPr id="4935" name="Google Shape;4935;p69"/>
          <p:cNvSpPr/>
          <p:nvPr/>
        </p:nvSpPr>
        <p:spPr>
          <a:xfrm rot="-180001">
            <a:off x="1572313" y="1073940"/>
            <a:ext cx="7142014"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RESOURCES OF</a:t>
            </a:r>
          </a:p>
        </p:txBody>
      </p:sp>
      <p:sp>
        <p:nvSpPr>
          <p:cNvPr id="4936" name="Google Shape;4936;p69"/>
          <p:cNvSpPr/>
          <p:nvPr/>
        </p:nvSpPr>
        <p:spPr>
          <a:xfrm rot="-180001">
            <a:off x="1318297" y="2010807"/>
            <a:ext cx="7827704"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THIS TEMPLATE</a:t>
            </a:r>
          </a:p>
        </p:txBody>
      </p:sp>
      <p:grpSp>
        <p:nvGrpSpPr>
          <p:cNvPr id="4937" name="Google Shape;4937;p69"/>
          <p:cNvGrpSpPr/>
          <p:nvPr/>
        </p:nvGrpSpPr>
        <p:grpSpPr>
          <a:xfrm>
            <a:off x="973788" y="13349000"/>
            <a:ext cx="8339425" cy="3966600"/>
            <a:chOff x="520331" y="3944553"/>
            <a:chExt cx="8421960" cy="3966600"/>
          </a:xfrm>
        </p:grpSpPr>
        <p:sp>
          <p:nvSpPr>
            <p:cNvPr id="4938" name="Google Shape;4938;p69"/>
            <p:cNvSpPr/>
            <p:nvPr/>
          </p:nvSpPr>
          <p:spPr>
            <a:xfrm>
              <a:off x="520331" y="3944553"/>
              <a:ext cx="8421900" cy="39666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9"/>
            <p:cNvSpPr/>
            <p:nvPr/>
          </p:nvSpPr>
          <p:spPr>
            <a:xfrm rot="10800000">
              <a:off x="520391" y="4998378"/>
              <a:ext cx="8421900" cy="29127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0" name="Google Shape;4940;p69"/>
            <p:cNvGrpSpPr/>
            <p:nvPr/>
          </p:nvGrpSpPr>
          <p:grpSpPr>
            <a:xfrm>
              <a:off x="7118866" y="4300122"/>
              <a:ext cx="1448807" cy="382399"/>
              <a:chOff x="4868525" y="2419100"/>
              <a:chExt cx="2098200" cy="553800"/>
            </a:xfrm>
          </p:grpSpPr>
          <p:sp>
            <p:nvSpPr>
              <p:cNvPr id="4941" name="Google Shape;4941;p6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44" name="Google Shape;4944;p6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945" name="Google Shape;4945;p6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47" name="Google Shape;4947;p6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948" name="Google Shape;4948;p6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949" name="Google Shape;4949;p69"/>
            <p:cNvGrpSpPr/>
            <p:nvPr/>
          </p:nvGrpSpPr>
          <p:grpSpPr>
            <a:xfrm>
              <a:off x="1047607" y="4397645"/>
              <a:ext cx="1068387" cy="244355"/>
              <a:chOff x="2176511" y="13965720"/>
              <a:chExt cx="1465150" cy="335100"/>
            </a:xfrm>
          </p:grpSpPr>
          <p:sp>
            <p:nvSpPr>
              <p:cNvPr id="4950" name="Google Shape;4950;p69"/>
              <p:cNvSpPr/>
              <p:nvPr/>
            </p:nvSpPr>
            <p:spPr>
              <a:xfrm>
                <a:off x="217651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9"/>
              <p:cNvSpPr/>
              <p:nvPr/>
            </p:nvSpPr>
            <p:spPr>
              <a:xfrm>
                <a:off x="274153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9"/>
              <p:cNvSpPr/>
              <p:nvPr/>
            </p:nvSpPr>
            <p:spPr>
              <a:xfrm>
                <a:off x="330656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3" name="Google Shape;4953;p69"/>
          <p:cNvGrpSpPr/>
          <p:nvPr/>
        </p:nvGrpSpPr>
        <p:grpSpPr>
          <a:xfrm>
            <a:off x="951625" y="5229900"/>
            <a:ext cx="8316850" cy="7864325"/>
            <a:chOff x="543129" y="3944577"/>
            <a:chExt cx="8399162" cy="7864325"/>
          </a:xfrm>
        </p:grpSpPr>
        <p:sp>
          <p:nvSpPr>
            <p:cNvPr id="4954" name="Google Shape;4954;p69"/>
            <p:cNvSpPr/>
            <p:nvPr/>
          </p:nvSpPr>
          <p:spPr>
            <a:xfrm>
              <a:off x="543129" y="3944577"/>
              <a:ext cx="8399100" cy="78642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9"/>
            <p:cNvSpPr/>
            <p:nvPr/>
          </p:nvSpPr>
          <p:spPr>
            <a:xfrm rot="10800000">
              <a:off x="543191" y="4998302"/>
              <a:ext cx="8399100" cy="68106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6" name="Google Shape;4956;p69"/>
            <p:cNvGrpSpPr/>
            <p:nvPr/>
          </p:nvGrpSpPr>
          <p:grpSpPr>
            <a:xfrm>
              <a:off x="7118866" y="4300122"/>
              <a:ext cx="1448807" cy="382399"/>
              <a:chOff x="4868525" y="2419100"/>
              <a:chExt cx="2098200" cy="553800"/>
            </a:xfrm>
          </p:grpSpPr>
          <p:sp>
            <p:nvSpPr>
              <p:cNvPr id="4957" name="Google Shape;4957;p69"/>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9"/>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9"/>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60" name="Google Shape;4960;p69"/>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4961" name="Google Shape;4961;p69"/>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9"/>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963" name="Google Shape;4963;p69"/>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4964" name="Google Shape;4964;p69"/>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4965" name="Google Shape;4965;p69"/>
            <p:cNvGrpSpPr/>
            <p:nvPr/>
          </p:nvGrpSpPr>
          <p:grpSpPr>
            <a:xfrm>
              <a:off x="1063059" y="4397645"/>
              <a:ext cx="1068387" cy="244355"/>
              <a:chOff x="2197701" y="13965720"/>
              <a:chExt cx="1465150" cy="335100"/>
            </a:xfrm>
          </p:grpSpPr>
          <p:sp>
            <p:nvSpPr>
              <p:cNvPr id="4966" name="Google Shape;4966;p69"/>
              <p:cNvSpPr/>
              <p:nvPr/>
            </p:nvSpPr>
            <p:spPr>
              <a:xfrm>
                <a:off x="219770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9"/>
              <p:cNvSpPr/>
              <p:nvPr/>
            </p:nvSpPr>
            <p:spPr>
              <a:xfrm>
                <a:off x="2762726"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9"/>
              <p:cNvSpPr/>
              <p:nvPr/>
            </p:nvSpPr>
            <p:spPr>
              <a:xfrm>
                <a:off x="3327751" y="13965720"/>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969" name="Google Shape;4969;p69"/>
          <p:cNvSpPr txBox="1"/>
          <p:nvPr>
            <p:ph idx="1" type="body"/>
          </p:nvPr>
        </p:nvSpPr>
        <p:spPr>
          <a:xfrm>
            <a:off x="1205775" y="6637475"/>
            <a:ext cx="7875600" cy="60564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4500"/>
              <a:t>ICONS</a:t>
            </a:r>
            <a:endParaRPr b="1" sz="4500"/>
          </a:p>
          <a:p>
            <a:pPr indent="-457200" lvl="0" marL="457200" rtl="0" algn="ctr">
              <a:spcBef>
                <a:spcPts val="0"/>
              </a:spcBef>
              <a:spcAft>
                <a:spcPts val="0"/>
              </a:spcAft>
              <a:buClr>
                <a:schemeClr val="dk1"/>
              </a:buClr>
              <a:buSzPts val="3600"/>
              <a:buChar char="●"/>
            </a:pPr>
            <a:r>
              <a:rPr lang="en" sz="3600">
                <a:solidFill>
                  <a:schemeClr val="hlink"/>
                </a:solidFill>
                <a:uFill>
                  <a:noFill/>
                </a:uFill>
                <a:hlinkClick r:id="rId3"/>
              </a:rPr>
              <a:t>Happiness Icon Pack</a:t>
            </a:r>
            <a:endParaRPr sz="3600"/>
          </a:p>
          <a:p>
            <a:pPr indent="0" lvl="0" marL="0" rtl="0" algn="ctr">
              <a:spcBef>
                <a:spcPts val="0"/>
              </a:spcBef>
              <a:spcAft>
                <a:spcPts val="0"/>
              </a:spcAft>
              <a:buNone/>
            </a:pPr>
            <a:r>
              <a:t/>
            </a:r>
            <a:endParaRPr sz="4600"/>
          </a:p>
          <a:p>
            <a:pPr indent="0" lvl="0" marL="0" rtl="0" algn="ctr">
              <a:spcBef>
                <a:spcPts val="0"/>
              </a:spcBef>
              <a:spcAft>
                <a:spcPts val="0"/>
              </a:spcAft>
              <a:buNone/>
            </a:pPr>
            <a:r>
              <a:rPr b="1" lang="en" sz="4500"/>
              <a:t>VECTORS</a:t>
            </a:r>
            <a:endParaRPr b="1" sz="4500"/>
          </a:p>
          <a:p>
            <a:pPr indent="-457200" lvl="0" marL="457200" rtl="0" algn="ctr">
              <a:spcBef>
                <a:spcPts val="0"/>
              </a:spcBef>
              <a:spcAft>
                <a:spcPts val="0"/>
              </a:spcAft>
              <a:buClr>
                <a:schemeClr val="dk1"/>
              </a:buClr>
              <a:buSzPts val="3600"/>
              <a:buChar char="●"/>
            </a:pPr>
            <a:r>
              <a:rPr lang="en" sz="3600">
                <a:solidFill>
                  <a:schemeClr val="hlink"/>
                </a:solidFill>
                <a:uFill>
                  <a:noFill/>
                </a:uFill>
                <a:hlinkClick r:id="rId4"/>
              </a:rPr>
              <a:t>Linear vintage vaporwave background</a:t>
            </a:r>
            <a:endParaRPr sz="3600"/>
          </a:p>
          <a:p>
            <a:pPr indent="0" lvl="0" marL="0" rtl="0" algn="ctr">
              <a:spcBef>
                <a:spcPts val="0"/>
              </a:spcBef>
              <a:spcAft>
                <a:spcPts val="0"/>
              </a:spcAft>
              <a:buNone/>
            </a:pPr>
            <a:r>
              <a:t/>
            </a:r>
            <a:endParaRPr sz="4600"/>
          </a:p>
          <a:p>
            <a:pPr indent="0" lvl="0" marL="0" rtl="0" algn="ctr">
              <a:spcBef>
                <a:spcPts val="0"/>
              </a:spcBef>
              <a:spcAft>
                <a:spcPts val="0"/>
              </a:spcAft>
              <a:buNone/>
            </a:pPr>
            <a:r>
              <a:rPr b="1" lang="en" sz="4500"/>
              <a:t>PHOTOS</a:t>
            </a:r>
            <a:endParaRPr b="1" sz="4500"/>
          </a:p>
          <a:p>
            <a:pPr indent="-457200" lvl="0" marL="457200" rtl="0" algn="ctr">
              <a:spcBef>
                <a:spcPts val="0"/>
              </a:spcBef>
              <a:spcAft>
                <a:spcPts val="0"/>
              </a:spcAft>
              <a:buClr>
                <a:schemeClr val="dk1"/>
              </a:buClr>
              <a:buSzPts val="3600"/>
              <a:buChar char="●"/>
            </a:pPr>
            <a:r>
              <a:rPr lang="en" sz="3600">
                <a:solidFill>
                  <a:schemeClr val="hlink"/>
                </a:solidFill>
                <a:uFill>
                  <a:noFill/>
                </a:uFill>
                <a:hlinkClick r:id="rId5"/>
              </a:rPr>
              <a:t>Boyfriend and girlfriend having fun</a:t>
            </a:r>
            <a:endParaRPr sz="3600"/>
          </a:p>
          <a:p>
            <a:pPr indent="-457200" lvl="0" marL="457200" rtl="0" algn="ctr">
              <a:spcBef>
                <a:spcPts val="0"/>
              </a:spcBef>
              <a:spcAft>
                <a:spcPts val="0"/>
              </a:spcAft>
              <a:buClr>
                <a:schemeClr val="dk1"/>
              </a:buClr>
              <a:buSzPts val="3600"/>
              <a:buChar char="●"/>
            </a:pPr>
            <a:r>
              <a:rPr lang="en" sz="3600">
                <a:solidFill>
                  <a:schemeClr val="hlink"/>
                </a:solidFill>
                <a:uFill>
                  <a:noFill/>
                </a:uFill>
                <a:hlinkClick r:id="rId6"/>
              </a:rPr>
              <a:t>Boyfriend and girlfriend having fun outdoors</a:t>
            </a:r>
            <a:endParaRPr/>
          </a:p>
        </p:txBody>
      </p:sp>
      <p:sp>
        <p:nvSpPr>
          <p:cNvPr id="4970" name="Google Shape;4970;p69"/>
          <p:cNvSpPr txBox="1"/>
          <p:nvPr>
            <p:ph idx="4294967295" type="body"/>
          </p:nvPr>
        </p:nvSpPr>
        <p:spPr>
          <a:xfrm>
            <a:off x="1018175" y="14570368"/>
            <a:ext cx="8250300" cy="25722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b="1" lang="en" sz="4500"/>
              <a:t> ALTERNATIVE PHOTOS</a:t>
            </a:r>
            <a:endParaRPr b="1" sz="4500"/>
          </a:p>
          <a:p>
            <a:pPr indent="-457200" lvl="0" marL="457200" rtl="0" algn="ctr">
              <a:spcBef>
                <a:spcPts val="0"/>
              </a:spcBef>
              <a:spcAft>
                <a:spcPts val="0"/>
              </a:spcAft>
              <a:buSzPts val="3600"/>
              <a:buChar char="●"/>
            </a:pPr>
            <a:r>
              <a:rPr lang="en" sz="3600">
                <a:solidFill>
                  <a:schemeClr val="hlink"/>
                </a:solidFill>
                <a:uFill>
                  <a:noFill/>
                </a:uFill>
                <a:hlinkClick r:id="rId7"/>
              </a:rPr>
              <a:t>Best friends eating together some street food</a:t>
            </a:r>
            <a:endParaRPr sz="3600"/>
          </a:p>
          <a:p>
            <a:pPr indent="-457200" lvl="0" marL="457200" rtl="0" algn="ctr">
              <a:spcBef>
                <a:spcPts val="0"/>
              </a:spcBef>
              <a:spcAft>
                <a:spcPts val="0"/>
              </a:spcAft>
              <a:buSzPts val="3600"/>
              <a:buChar char="●"/>
            </a:pPr>
            <a:r>
              <a:rPr lang="en" sz="3600">
                <a:solidFill>
                  <a:schemeClr val="hlink"/>
                </a:solidFill>
                <a:uFill>
                  <a:noFill/>
                </a:uFill>
                <a:hlinkClick r:id="rId8"/>
              </a:rPr>
              <a:t>Beautiful couple being affectionate outdoors</a:t>
            </a:r>
            <a:endParaRPr/>
          </a:p>
        </p:txBody>
      </p:sp>
      <p:sp>
        <p:nvSpPr>
          <p:cNvPr id="4971" name="Google Shape;4971;p69"/>
          <p:cNvSpPr/>
          <p:nvPr/>
        </p:nvSpPr>
        <p:spPr>
          <a:xfrm>
            <a:off x="1307774" y="14892066"/>
            <a:ext cx="296323" cy="296019"/>
          </a:xfrm>
          <a:custGeom>
            <a:rect b="b" l="l" r="r" t="t"/>
            <a:pathLst>
              <a:path extrusionOk="0" h="3172" w="3175">
                <a:moveTo>
                  <a:pt x="1589" y="0"/>
                </a:moveTo>
                <a:lnTo>
                  <a:pt x="1" y="1586"/>
                </a:lnTo>
                <a:lnTo>
                  <a:pt x="1589" y="3172"/>
                </a:lnTo>
                <a:lnTo>
                  <a:pt x="3174" y="1586"/>
                </a:lnTo>
                <a:lnTo>
                  <a:pt x="1589" y="0"/>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9"/>
          <p:cNvSpPr/>
          <p:nvPr/>
        </p:nvSpPr>
        <p:spPr>
          <a:xfrm rot="10800000">
            <a:off x="832572" y="13365450"/>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9"/>
          <p:cNvSpPr/>
          <p:nvPr/>
        </p:nvSpPr>
        <p:spPr>
          <a:xfrm>
            <a:off x="9144274" y="273290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9"/>
          <p:cNvSpPr/>
          <p:nvPr/>
        </p:nvSpPr>
        <p:spPr>
          <a:xfrm>
            <a:off x="8674234" y="32090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9"/>
          <p:cNvSpPr/>
          <p:nvPr/>
        </p:nvSpPr>
        <p:spPr>
          <a:xfrm flipH="1" rot="10800000">
            <a:off x="521524" y="30738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9"/>
          <p:cNvSpPr/>
          <p:nvPr/>
        </p:nvSpPr>
        <p:spPr>
          <a:xfrm flipH="1">
            <a:off x="578259" y="1109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9"/>
          <p:cNvSpPr/>
          <p:nvPr/>
        </p:nvSpPr>
        <p:spPr>
          <a:xfrm flipH="1">
            <a:off x="948958" y="56761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9"/>
          <p:cNvSpPr/>
          <p:nvPr/>
        </p:nvSpPr>
        <p:spPr>
          <a:xfrm>
            <a:off x="8674234" y="1037339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9"/>
          <p:cNvSpPr/>
          <p:nvPr/>
        </p:nvSpPr>
        <p:spPr>
          <a:xfrm>
            <a:off x="9760339" y="14869209"/>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9"/>
          <p:cNvSpPr/>
          <p:nvPr/>
        </p:nvSpPr>
        <p:spPr>
          <a:xfrm flipH="1">
            <a:off x="9144272" y="109252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84" name="Shape 4984"/>
        <p:cNvGrpSpPr/>
        <p:nvPr/>
      </p:nvGrpSpPr>
      <p:grpSpPr>
        <a:xfrm>
          <a:off x="0" y="0"/>
          <a:ext cx="0" cy="0"/>
          <a:chOff x="0" y="0"/>
          <a:chExt cx="0" cy="0"/>
        </a:xfrm>
      </p:grpSpPr>
      <p:sp>
        <p:nvSpPr>
          <p:cNvPr id="4985" name="Google Shape;4985;p70"/>
          <p:cNvSpPr txBox="1"/>
          <p:nvPr>
            <p:ph idx="4294967295" type="title"/>
          </p:nvPr>
        </p:nvSpPr>
        <p:spPr>
          <a:xfrm>
            <a:off x="1201613" y="2610009"/>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986" name="Google Shape;4986;p70"/>
          <p:cNvSpPr txBox="1"/>
          <p:nvPr>
            <p:ph idx="4294967295" type="body"/>
          </p:nvPr>
        </p:nvSpPr>
        <p:spPr>
          <a:xfrm>
            <a:off x="1920999" y="3912851"/>
            <a:ext cx="6832200" cy="9482400"/>
          </a:xfrm>
          <a:prstGeom prst="rect">
            <a:avLst/>
          </a:prstGeom>
        </p:spPr>
        <p:txBody>
          <a:bodyPr anchorCtr="0" anchor="ctr" bIns="136325" lIns="136325" spcFirstLastPara="1" rIns="136325" wrap="square" tIns="136325">
            <a:noAutofit/>
          </a:bodyPr>
          <a:lstStyle/>
          <a:p>
            <a:pPr indent="0" lvl="0" marL="0" marR="0" rtl="0" algn="l">
              <a:lnSpc>
                <a:spcPct val="115000"/>
              </a:lnSpc>
              <a:spcBef>
                <a:spcPts val="2100"/>
              </a:spcBef>
              <a:spcAft>
                <a:spcPts val="0"/>
              </a:spcAft>
              <a:buClr>
                <a:schemeClr val="dk1"/>
              </a:buClr>
              <a:buSzPts val="1100"/>
              <a:buFont typeface="Arial"/>
              <a:buNone/>
            </a:pPr>
            <a:r>
              <a:rPr lang="en" sz="2100">
                <a:solidFill>
                  <a:srgbClr val="FFFFFF"/>
                </a:solidFill>
                <a:latin typeface="Arial"/>
                <a:ea typeface="Arial"/>
                <a:cs typeface="Arial"/>
                <a:sym typeface="Arial"/>
              </a:rPr>
              <a:t>In order to use this template, you must credit </a:t>
            </a:r>
            <a:r>
              <a:rPr b="1" lang="en" sz="2100" u="sng">
                <a:solidFill>
                  <a:schemeClr val="hlink"/>
                </a:solidFill>
                <a:latin typeface="Arial"/>
                <a:ea typeface="Arial"/>
                <a:cs typeface="Arial"/>
                <a:sym typeface="Arial"/>
                <a:hlinkClick r:id="rId3"/>
              </a:rPr>
              <a:t>Slidesgo </a:t>
            </a:r>
            <a:r>
              <a:rPr lang="en" sz="2100">
                <a:solidFill>
                  <a:srgbClr val="FFFFFF"/>
                </a:solidFill>
                <a:latin typeface="Arial"/>
                <a:ea typeface="Arial"/>
                <a:cs typeface="Arial"/>
                <a:sym typeface="Arial"/>
              </a:rPr>
              <a:t>by keeping the </a:t>
            </a:r>
            <a:r>
              <a:rPr b="1" lang="en" sz="2100" u="sng">
                <a:solidFill>
                  <a:schemeClr val="hlink"/>
                </a:solidFill>
                <a:latin typeface="Arial"/>
                <a:ea typeface="Arial"/>
                <a:cs typeface="Arial"/>
                <a:sym typeface="Arial"/>
                <a:hlinkClick action="ppaction://hlinksldjump" r:id="rId4"/>
              </a:rPr>
              <a:t>Thanks</a:t>
            </a:r>
            <a:r>
              <a:rPr lang="en" sz="2100">
                <a:solidFill>
                  <a:srgbClr val="FFFFFF"/>
                </a:solidFill>
                <a:latin typeface="Arial"/>
                <a:ea typeface="Arial"/>
                <a:cs typeface="Arial"/>
                <a:sym typeface="Arial"/>
              </a:rPr>
              <a:t> slide.</a:t>
            </a:r>
            <a:endParaRPr sz="2100">
              <a:solidFill>
                <a:srgbClr val="FFFFFF"/>
              </a:solidFill>
              <a:latin typeface="Arial"/>
              <a:ea typeface="Arial"/>
              <a:cs typeface="Arial"/>
              <a:sym typeface="Arial"/>
            </a:endParaRPr>
          </a:p>
          <a:p>
            <a:pPr indent="0" lvl="0" marL="0" marR="0" rtl="0" algn="l">
              <a:lnSpc>
                <a:spcPct val="115000"/>
              </a:lnSpc>
              <a:spcBef>
                <a:spcPts val="2100"/>
              </a:spcBef>
              <a:spcAft>
                <a:spcPts val="0"/>
              </a:spcAft>
              <a:buNone/>
            </a:pPr>
            <a:r>
              <a:t/>
            </a:r>
            <a:endParaRPr sz="2100">
              <a:solidFill>
                <a:srgbClr val="FFFFFF"/>
              </a:solidFill>
              <a:latin typeface="Arial"/>
              <a:ea typeface="Arial"/>
              <a:cs typeface="Arial"/>
              <a:sym typeface="Arial"/>
            </a:endParaRPr>
          </a:p>
          <a:p>
            <a:pPr indent="0" lvl="0" marL="0" marR="0" rtl="0" algn="l">
              <a:lnSpc>
                <a:spcPct val="115000"/>
              </a:lnSpc>
              <a:spcBef>
                <a:spcPts val="2100"/>
              </a:spcBef>
              <a:spcAft>
                <a:spcPts val="0"/>
              </a:spcAft>
              <a:buNone/>
            </a:pPr>
            <a:r>
              <a:rPr b="1" lang="en" sz="1900">
                <a:solidFill>
                  <a:srgbClr val="869FB2"/>
                </a:solidFill>
                <a:latin typeface="Arial"/>
                <a:ea typeface="Arial"/>
                <a:cs typeface="Arial"/>
                <a:sym typeface="Arial"/>
              </a:rPr>
              <a:t>You are allowed to:</a:t>
            </a:r>
            <a:endParaRPr b="1" sz="1900">
              <a:solidFill>
                <a:srgbClr val="869FB2"/>
              </a:solidFill>
              <a:latin typeface="Arial"/>
              <a:ea typeface="Arial"/>
              <a:cs typeface="Arial"/>
              <a:sym typeface="Arial"/>
            </a:endParaRPr>
          </a:p>
          <a:p>
            <a:pPr indent="0" lvl="0" marL="0" rtl="0" algn="l">
              <a:lnSpc>
                <a:spcPct val="115000"/>
              </a:lnSpc>
              <a:spcBef>
                <a:spcPts val="600"/>
              </a:spcBef>
              <a:spcAft>
                <a:spcPts val="0"/>
              </a:spcAft>
              <a:buNone/>
            </a:pPr>
            <a:r>
              <a:rPr lang="en" sz="1900">
                <a:solidFill>
                  <a:srgbClr val="FFFFFF"/>
                </a:solidFill>
                <a:latin typeface="Arial"/>
                <a:ea typeface="Arial"/>
                <a:cs typeface="Arial"/>
                <a:sym typeface="Arial"/>
              </a:rPr>
              <a:t>- Modify this template.</a:t>
            </a:r>
            <a:endParaRPr sz="19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900">
                <a:solidFill>
                  <a:srgbClr val="FFFFFF"/>
                </a:solidFill>
                <a:latin typeface="Arial"/>
                <a:ea typeface="Arial"/>
                <a:cs typeface="Arial"/>
                <a:sym typeface="Arial"/>
              </a:rPr>
              <a:t>- Use it for both personal and commercial projects.</a:t>
            </a:r>
            <a:endParaRPr sz="1900">
              <a:solidFill>
                <a:srgbClr val="FFFFFF"/>
              </a:solidFill>
              <a:latin typeface="Arial"/>
              <a:ea typeface="Arial"/>
              <a:cs typeface="Arial"/>
              <a:sym typeface="Arial"/>
            </a:endParaRPr>
          </a:p>
          <a:p>
            <a:pPr indent="0" lvl="0" marL="0" rtl="0" algn="l">
              <a:lnSpc>
                <a:spcPct val="115000"/>
              </a:lnSpc>
              <a:spcBef>
                <a:spcPts val="2100"/>
              </a:spcBef>
              <a:spcAft>
                <a:spcPts val="0"/>
              </a:spcAft>
              <a:buNone/>
            </a:pPr>
            <a:r>
              <a:rPr b="1" lang="en" sz="1900">
                <a:solidFill>
                  <a:srgbClr val="869FB2"/>
                </a:solidFill>
                <a:latin typeface="Arial"/>
                <a:ea typeface="Arial"/>
                <a:cs typeface="Arial"/>
                <a:sym typeface="Arial"/>
              </a:rPr>
              <a:t>You are not allowed to:</a:t>
            </a:r>
            <a:endParaRPr b="1" sz="1900">
              <a:solidFill>
                <a:srgbClr val="869FB2"/>
              </a:solidFill>
              <a:latin typeface="Arial"/>
              <a:ea typeface="Arial"/>
              <a:cs typeface="Arial"/>
              <a:sym typeface="Arial"/>
            </a:endParaRPr>
          </a:p>
          <a:p>
            <a:pPr indent="0" lvl="0" marL="0" rtl="0" algn="l">
              <a:lnSpc>
                <a:spcPct val="115000"/>
              </a:lnSpc>
              <a:spcBef>
                <a:spcPts val="600"/>
              </a:spcBef>
              <a:spcAft>
                <a:spcPts val="0"/>
              </a:spcAft>
              <a:buNone/>
            </a:pPr>
            <a:r>
              <a:rPr lang="en" sz="1900">
                <a:solidFill>
                  <a:srgbClr val="FFFFFF"/>
                </a:solidFill>
                <a:latin typeface="Arial"/>
                <a:ea typeface="Arial"/>
                <a:cs typeface="Arial"/>
                <a:sym typeface="Arial"/>
              </a:rPr>
              <a:t>- Sublicense, sell or rent any of Slidesgo Content (or a modified version of Slidesgo Content).</a:t>
            </a:r>
            <a:endParaRPr sz="19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900">
                <a:solidFill>
                  <a:srgbClr val="FFFFFF"/>
                </a:solidFill>
                <a:latin typeface="Arial"/>
                <a:ea typeface="Arial"/>
                <a:cs typeface="Arial"/>
                <a:sym typeface="Arial"/>
              </a:rPr>
              <a:t>- Distribute Slidesgo Content unless it has been expressly authorized by Slidesgo.</a:t>
            </a:r>
            <a:endParaRPr sz="19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900">
                <a:solidFill>
                  <a:srgbClr val="FFFFFF"/>
                </a:solidFill>
                <a:latin typeface="Arial"/>
                <a:ea typeface="Arial"/>
                <a:cs typeface="Arial"/>
                <a:sym typeface="Arial"/>
              </a:rPr>
              <a:t>- Include Slidesgo Content in an online or offline database or file.</a:t>
            </a:r>
            <a:endParaRPr sz="19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900">
                <a:solidFill>
                  <a:srgbClr val="FFFFFF"/>
                </a:solidFill>
                <a:latin typeface="Arial"/>
                <a:ea typeface="Arial"/>
                <a:cs typeface="Arial"/>
                <a:sym typeface="Arial"/>
              </a:rPr>
              <a:t>- Offer Slidesgo templates (or modified versions of Slidesgo templates) for download.</a:t>
            </a:r>
            <a:endParaRPr sz="19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900">
                <a:solidFill>
                  <a:srgbClr val="FFFFFF"/>
                </a:solidFill>
                <a:latin typeface="Arial"/>
                <a:ea typeface="Arial"/>
                <a:cs typeface="Arial"/>
                <a:sym typeface="Arial"/>
              </a:rPr>
              <a:t>- Acquire the copyright of Slidesgo Content.</a:t>
            </a:r>
            <a:endParaRPr sz="1900">
              <a:solidFill>
                <a:srgbClr val="FFFFFF"/>
              </a:solidFill>
              <a:latin typeface="Arial"/>
              <a:ea typeface="Arial"/>
              <a:cs typeface="Arial"/>
              <a:sym typeface="Arial"/>
            </a:endParaRPr>
          </a:p>
          <a:p>
            <a:pPr indent="0" lvl="0" marL="0" rtl="0" algn="ctr">
              <a:spcBef>
                <a:spcPts val="0"/>
              </a:spcBef>
              <a:spcAft>
                <a:spcPts val="0"/>
              </a:spcAft>
              <a:buNone/>
            </a:pPr>
            <a:r>
              <a:t/>
            </a:r>
            <a:endParaRPr sz="1900">
              <a:solidFill>
                <a:srgbClr val="435D74"/>
              </a:solidFill>
              <a:latin typeface="Arial"/>
              <a:ea typeface="Arial"/>
              <a:cs typeface="Arial"/>
              <a:sym typeface="Arial"/>
            </a:endParaRPr>
          </a:p>
          <a:p>
            <a:pPr indent="0" lvl="0" marL="0" rtl="0" algn="ctr">
              <a:spcBef>
                <a:spcPts val="0"/>
              </a:spcBef>
              <a:spcAft>
                <a:spcPts val="0"/>
              </a:spcAft>
              <a:buNone/>
            </a:pPr>
            <a:r>
              <a:t/>
            </a:r>
            <a:endParaRPr sz="2400">
              <a:solidFill>
                <a:srgbClr val="435D74"/>
              </a:solidFill>
              <a:latin typeface="Arial"/>
              <a:ea typeface="Arial"/>
              <a:cs typeface="Arial"/>
              <a:sym typeface="Arial"/>
            </a:endParaRPr>
          </a:p>
          <a:p>
            <a:pPr indent="0" lvl="0" marL="0" rtl="0" algn="l">
              <a:spcBef>
                <a:spcPts val="0"/>
              </a:spcBef>
              <a:spcAft>
                <a:spcPts val="0"/>
              </a:spcAft>
              <a:buNone/>
            </a:pPr>
            <a:r>
              <a:t/>
            </a:r>
            <a:endParaRPr sz="2400">
              <a:solidFill>
                <a:srgbClr val="435D74"/>
              </a:solidFill>
              <a:latin typeface="Arial"/>
              <a:ea typeface="Arial"/>
              <a:cs typeface="Arial"/>
              <a:sym typeface="Arial"/>
            </a:endParaRPr>
          </a:p>
        </p:txBody>
      </p:sp>
      <p:sp>
        <p:nvSpPr>
          <p:cNvPr id="4987" name="Google Shape;4987;p70"/>
          <p:cNvSpPr txBox="1"/>
          <p:nvPr>
            <p:ph idx="4294967295" type="body"/>
          </p:nvPr>
        </p:nvSpPr>
        <p:spPr>
          <a:xfrm>
            <a:off x="1179394" y="13955696"/>
            <a:ext cx="7928400" cy="15651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None/>
            </a:pPr>
            <a:r>
              <a:rPr lang="en" sz="1900">
                <a:solidFill>
                  <a:srgbClr val="FFFFFF"/>
                </a:solidFill>
                <a:latin typeface="Arial"/>
                <a:ea typeface="Arial"/>
                <a:cs typeface="Arial"/>
                <a:sym typeface="Arial"/>
              </a:rPr>
              <a:t>For more information about editing slides, please </a:t>
            </a:r>
            <a:r>
              <a:rPr lang="en" sz="1800">
                <a:solidFill>
                  <a:srgbClr val="FFFFFF"/>
                </a:solidFill>
                <a:latin typeface="Arial"/>
                <a:ea typeface="Arial"/>
                <a:cs typeface="Arial"/>
                <a:sym typeface="Arial"/>
              </a:rPr>
              <a:t>read </a:t>
            </a:r>
            <a:r>
              <a:rPr lang="en" sz="1900">
                <a:solidFill>
                  <a:srgbClr val="FFFFFF"/>
                </a:solidFill>
                <a:latin typeface="Arial"/>
                <a:ea typeface="Arial"/>
                <a:cs typeface="Arial"/>
                <a:sym typeface="Arial"/>
              </a:rPr>
              <a:t>our FAQs or visit Slidesgo School:</a:t>
            </a:r>
            <a:endParaRPr sz="1900">
              <a:solidFill>
                <a:srgbClr val="FFFFFF"/>
              </a:solidFill>
              <a:latin typeface="Arial"/>
              <a:ea typeface="Arial"/>
              <a:cs typeface="Arial"/>
              <a:sym typeface="Arial"/>
            </a:endParaRPr>
          </a:p>
          <a:p>
            <a:pPr indent="0" lvl="0" marL="0" rtl="0" algn="ctr">
              <a:spcBef>
                <a:spcPts val="0"/>
              </a:spcBef>
              <a:spcAft>
                <a:spcPts val="0"/>
              </a:spcAft>
              <a:buNone/>
            </a:pPr>
            <a:r>
              <a:rPr lang="en" sz="19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2200">
                <a:solidFill>
                  <a:srgbClr val="FFFFFF"/>
                </a:solidFill>
                <a:latin typeface="Arial"/>
                <a:ea typeface="Arial"/>
                <a:cs typeface="Arial"/>
                <a:sym typeface="Arial"/>
              </a:rPr>
              <a:t> </a:t>
            </a:r>
            <a:r>
              <a:rPr lang="en" sz="1900">
                <a:solidFill>
                  <a:srgbClr val="FFFFFF"/>
                </a:solidFill>
                <a:latin typeface="Arial"/>
                <a:ea typeface="Arial"/>
                <a:cs typeface="Arial"/>
                <a:sym typeface="Arial"/>
              </a:rPr>
              <a:t>and</a:t>
            </a:r>
            <a:r>
              <a:rPr lang="en" sz="2200">
                <a:solidFill>
                  <a:srgbClr val="FFFFFF"/>
                </a:solidFill>
                <a:latin typeface="Arial"/>
                <a:ea typeface="Arial"/>
                <a:cs typeface="Arial"/>
                <a:sym typeface="Arial"/>
              </a:rPr>
              <a:t> </a:t>
            </a:r>
            <a:r>
              <a:rPr lang="en" sz="19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900" u="sng">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91" name="Shape 4991"/>
        <p:cNvGrpSpPr/>
        <p:nvPr/>
      </p:nvGrpSpPr>
      <p:grpSpPr>
        <a:xfrm>
          <a:off x="0" y="0"/>
          <a:ext cx="0" cy="0"/>
          <a:chOff x="0" y="0"/>
          <a:chExt cx="0" cy="0"/>
        </a:xfrm>
      </p:grpSpPr>
      <p:sp>
        <p:nvSpPr>
          <p:cNvPr id="4992" name="Google Shape;4992;p71"/>
          <p:cNvSpPr txBox="1"/>
          <p:nvPr>
            <p:ph idx="4294967295" type="title"/>
          </p:nvPr>
        </p:nvSpPr>
        <p:spPr>
          <a:xfrm>
            <a:off x="1201613" y="2610009"/>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latin typeface="Arial"/>
                <a:ea typeface="Arial"/>
                <a:cs typeface="Arial"/>
                <a:sym typeface="Arial"/>
              </a:rPr>
              <a:t>Instructions for use (premium users)</a:t>
            </a:r>
            <a:endParaRPr>
              <a:latin typeface="Arial"/>
              <a:ea typeface="Arial"/>
              <a:cs typeface="Arial"/>
              <a:sym typeface="Arial"/>
            </a:endParaRPr>
          </a:p>
          <a:p>
            <a:pPr indent="0" lvl="0" marL="0" rtl="0" algn="ctr">
              <a:spcBef>
                <a:spcPts val="0"/>
              </a:spcBef>
              <a:spcAft>
                <a:spcPts val="0"/>
              </a:spcAft>
              <a:buClr>
                <a:srgbClr val="000000"/>
              </a:buClr>
              <a:buSzPts val="1600"/>
              <a:buFont typeface="Arial"/>
              <a:buNone/>
            </a:pPr>
            <a:r>
              <a:t/>
            </a:r>
            <a:endParaRPr>
              <a:latin typeface="Arial"/>
              <a:ea typeface="Arial"/>
              <a:cs typeface="Arial"/>
              <a:sym typeface="Arial"/>
            </a:endParaRPr>
          </a:p>
        </p:txBody>
      </p:sp>
      <p:sp>
        <p:nvSpPr>
          <p:cNvPr id="4993" name="Google Shape;4993;p71"/>
          <p:cNvSpPr txBox="1"/>
          <p:nvPr>
            <p:ph idx="4294967295" type="body"/>
          </p:nvPr>
        </p:nvSpPr>
        <p:spPr>
          <a:xfrm>
            <a:off x="1920999" y="3989051"/>
            <a:ext cx="6832200" cy="9482400"/>
          </a:xfrm>
          <a:prstGeom prst="rect">
            <a:avLst/>
          </a:prstGeom>
        </p:spPr>
        <p:txBody>
          <a:bodyPr anchorCtr="0" anchor="ctr" bIns="136325" lIns="136325" spcFirstLastPara="1" rIns="136325" wrap="square" tIns="136325">
            <a:noAutofit/>
          </a:bodyPr>
          <a:lstStyle/>
          <a:p>
            <a:pPr indent="0" lvl="0" marL="0" rtl="0" algn="l">
              <a:spcBef>
                <a:spcPts val="1400"/>
              </a:spcBef>
              <a:spcAft>
                <a:spcPts val="0"/>
              </a:spcAft>
              <a:buClr>
                <a:schemeClr val="dk1"/>
              </a:buClr>
              <a:buSzPts val="1100"/>
              <a:buFont typeface="Arial"/>
              <a:buNone/>
            </a:pPr>
            <a:r>
              <a:rPr lang="en" sz="2100">
                <a:solidFill>
                  <a:schemeClr val="lt1"/>
                </a:solidFill>
                <a:latin typeface="Arial"/>
                <a:ea typeface="Arial"/>
                <a:cs typeface="Arial"/>
                <a:sym typeface="Arial"/>
              </a:rPr>
              <a:t>In order to use this template, you must be a Premium user on </a:t>
            </a:r>
            <a:r>
              <a:rPr b="1" lang="en" sz="2100" u="sng">
                <a:solidFill>
                  <a:srgbClr val="869FB2"/>
                </a:solidFill>
                <a:latin typeface="Arial"/>
                <a:ea typeface="Arial"/>
                <a:cs typeface="Arial"/>
                <a:sym typeface="Arial"/>
              </a:rPr>
              <a:t>S</a:t>
            </a:r>
            <a:r>
              <a:rPr b="1" lang="en" sz="2100" u="sng">
                <a:solidFill>
                  <a:srgbClr val="869FB2"/>
                </a:solidFill>
                <a:latin typeface="Arial"/>
                <a:ea typeface="Arial"/>
                <a:cs typeface="Arial"/>
                <a:sym typeface="Arial"/>
                <a:hlinkClick r:id="rId3">
                  <a:extLst>
                    <a:ext uri="{A12FA001-AC4F-418D-AE19-62706E023703}">
                      <ahyp:hlinkClr val="tx"/>
                    </a:ext>
                  </a:extLst>
                </a:hlinkClick>
              </a:rPr>
              <a:t>lidesgo</a:t>
            </a:r>
            <a:r>
              <a:rPr lang="en" sz="2100">
                <a:solidFill>
                  <a:schemeClr val="lt1"/>
                </a:solidFill>
                <a:latin typeface="Arial"/>
                <a:ea typeface="Arial"/>
                <a:cs typeface="Arial"/>
                <a:sym typeface="Arial"/>
              </a:rPr>
              <a:t>.</a:t>
            </a:r>
            <a:endParaRPr sz="2100">
              <a:solidFill>
                <a:schemeClr val="lt1"/>
              </a:solidFill>
              <a:latin typeface="Arial"/>
              <a:ea typeface="Arial"/>
              <a:cs typeface="Arial"/>
              <a:sym typeface="Arial"/>
            </a:endParaRPr>
          </a:p>
          <a:p>
            <a:pPr indent="0" lvl="0" marL="0" rtl="0" algn="l">
              <a:spcBef>
                <a:spcPts val="1400"/>
              </a:spcBef>
              <a:spcAft>
                <a:spcPts val="0"/>
              </a:spcAft>
              <a:buClr>
                <a:schemeClr val="dk1"/>
              </a:buClr>
              <a:buSzPts val="1100"/>
              <a:buFont typeface="Arial"/>
              <a:buNone/>
            </a:pPr>
            <a:r>
              <a:rPr b="1" lang="en" sz="2100">
                <a:solidFill>
                  <a:srgbClr val="869FB2"/>
                </a:solidFill>
                <a:latin typeface="Arial"/>
                <a:ea typeface="Arial"/>
                <a:cs typeface="Arial"/>
                <a:sym typeface="Arial"/>
              </a:rPr>
              <a:t>You are allowed to:</a:t>
            </a:r>
            <a:endParaRPr b="1" sz="2100">
              <a:solidFill>
                <a:srgbClr val="869FB2"/>
              </a:solidFill>
              <a:latin typeface="Arial"/>
              <a:ea typeface="Arial"/>
              <a:cs typeface="Arial"/>
              <a:sym typeface="Arial"/>
            </a:endParaRPr>
          </a:p>
          <a:p>
            <a:pPr indent="-361950" lvl="0" marL="457200" rtl="0" algn="l">
              <a:spcBef>
                <a:spcPts val="400"/>
              </a:spcBef>
              <a:spcAft>
                <a:spcPts val="0"/>
              </a:spcAft>
              <a:buClr>
                <a:schemeClr val="lt1"/>
              </a:buClr>
              <a:buSzPts val="2100"/>
              <a:buFont typeface="Arial"/>
              <a:buChar char="●"/>
            </a:pPr>
            <a:r>
              <a:rPr lang="en" sz="2100">
                <a:solidFill>
                  <a:schemeClr val="lt1"/>
                </a:solidFill>
                <a:latin typeface="Arial"/>
                <a:ea typeface="Arial"/>
                <a:cs typeface="Arial"/>
                <a:sym typeface="Arial"/>
              </a:rPr>
              <a:t>Modify this template.</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Use it for both personal and commercial purposes.</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Hide or delete the “Thanks” slide and the mention to Slidesgo in the credits.</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Share this template in an editable format with people who are not part of your team.</a:t>
            </a:r>
            <a:endParaRPr sz="2100">
              <a:solidFill>
                <a:schemeClr val="lt1"/>
              </a:solidFill>
              <a:latin typeface="Arial"/>
              <a:ea typeface="Arial"/>
              <a:cs typeface="Arial"/>
              <a:sym typeface="Arial"/>
            </a:endParaRPr>
          </a:p>
          <a:p>
            <a:pPr indent="0" lvl="0" marL="0" rtl="0" algn="l">
              <a:spcBef>
                <a:spcPts val="1400"/>
              </a:spcBef>
              <a:spcAft>
                <a:spcPts val="0"/>
              </a:spcAft>
              <a:buClr>
                <a:schemeClr val="dk1"/>
              </a:buClr>
              <a:buSzPts val="1100"/>
              <a:buFont typeface="Arial"/>
              <a:buNone/>
            </a:pPr>
            <a:r>
              <a:rPr b="1" lang="en" sz="2100">
                <a:solidFill>
                  <a:srgbClr val="869FB2"/>
                </a:solidFill>
                <a:latin typeface="Arial"/>
                <a:ea typeface="Arial"/>
                <a:cs typeface="Arial"/>
                <a:sym typeface="Arial"/>
              </a:rPr>
              <a:t>You are not allowed to:</a:t>
            </a:r>
            <a:endParaRPr b="1" sz="2100">
              <a:solidFill>
                <a:srgbClr val="869FB2"/>
              </a:solidFill>
              <a:latin typeface="Arial"/>
              <a:ea typeface="Arial"/>
              <a:cs typeface="Arial"/>
              <a:sym typeface="Arial"/>
            </a:endParaRPr>
          </a:p>
          <a:p>
            <a:pPr indent="-361950" lvl="0" marL="457200" rtl="0" algn="l">
              <a:spcBef>
                <a:spcPts val="400"/>
              </a:spcBef>
              <a:spcAft>
                <a:spcPts val="0"/>
              </a:spcAft>
              <a:buClr>
                <a:schemeClr val="lt1"/>
              </a:buClr>
              <a:buSzPts val="2100"/>
              <a:buFont typeface="Arial"/>
              <a:buChar char="●"/>
            </a:pPr>
            <a:r>
              <a:rPr lang="en" sz="2100">
                <a:solidFill>
                  <a:schemeClr val="lt1"/>
                </a:solidFill>
                <a:latin typeface="Arial"/>
                <a:ea typeface="Arial"/>
                <a:cs typeface="Arial"/>
                <a:sym typeface="Arial"/>
              </a:rPr>
              <a:t>Sublicense, sell or rent this Slidesgo Template (or a modified version of this Slidesgo Template).</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Use any of the elements that are part of this Slidesgo Template in an isolated and separated way from this Template.</a:t>
            </a:r>
            <a:endParaRPr sz="2100">
              <a:solidFill>
                <a:schemeClr val="lt1"/>
              </a:solidFill>
              <a:latin typeface="Arial"/>
              <a:ea typeface="Arial"/>
              <a:cs typeface="Arial"/>
              <a:sym typeface="Arial"/>
            </a:endParaRPr>
          </a:p>
          <a:p>
            <a:pPr indent="-361950" lvl="0" marL="457200" rtl="0" algn="l">
              <a:spcBef>
                <a:spcPts val="0"/>
              </a:spcBef>
              <a:spcAft>
                <a:spcPts val="0"/>
              </a:spcAft>
              <a:buClr>
                <a:schemeClr val="lt1"/>
              </a:buClr>
              <a:buSzPts val="2100"/>
              <a:buFont typeface="Arial"/>
              <a:buChar char="●"/>
            </a:pPr>
            <a:r>
              <a:rPr lang="en" sz="2100">
                <a:solidFill>
                  <a:schemeClr val="lt1"/>
                </a:solidFill>
                <a:latin typeface="Arial"/>
                <a:ea typeface="Arial"/>
                <a:cs typeface="Arial"/>
                <a:sym typeface="Arial"/>
              </a:rPr>
              <a:t>Register any of the elements that are part of this template as a trademark or logo, or register it as a work in an intellectual property registry or similar.</a:t>
            </a:r>
            <a:endParaRPr sz="2100">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sz="2100">
              <a:solidFill>
                <a:schemeClr val="lt1"/>
              </a:solidFill>
              <a:latin typeface="Arial"/>
              <a:ea typeface="Arial"/>
              <a:cs typeface="Arial"/>
              <a:sym typeface="Arial"/>
            </a:endParaRPr>
          </a:p>
          <a:p>
            <a:pPr indent="0" lvl="0" marL="0" rtl="0" algn="l">
              <a:spcBef>
                <a:spcPts val="0"/>
              </a:spcBef>
              <a:spcAft>
                <a:spcPts val="0"/>
              </a:spcAft>
              <a:buClr>
                <a:schemeClr val="dk1"/>
              </a:buClr>
              <a:buSzPts val="1100"/>
              <a:buFont typeface="Arial"/>
              <a:buNone/>
            </a:pPr>
            <a:r>
              <a:t/>
            </a:r>
            <a:endParaRPr sz="2100">
              <a:solidFill>
                <a:schemeClr val="lt1"/>
              </a:solidFill>
              <a:latin typeface="Arial"/>
              <a:ea typeface="Arial"/>
              <a:cs typeface="Arial"/>
              <a:sym typeface="Arial"/>
            </a:endParaRPr>
          </a:p>
          <a:p>
            <a:pPr indent="0" lvl="0" marL="0" rtl="0" algn="l">
              <a:spcBef>
                <a:spcPts val="0"/>
              </a:spcBef>
              <a:spcAft>
                <a:spcPts val="0"/>
              </a:spcAft>
              <a:buNone/>
            </a:pPr>
            <a:r>
              <a:t/>
            </a:r>
            <a:endParaRPr sz="2100">
              <a:solidFill>
                <a:srgbClr val="FFFFFF"/>
              </a:solidFill>
              <a:latin typeface="Arial"/>
              <a:ea typeface="Arial"/>
              <a:cs typeface="Arial"/>
              <a:sym typeface="Arial"/>
            </a:endParaRPr>
          </a:p>
        </p:txBody>
      </p:sp>
      <p:sp>
        <p:nvSpPr>
          <p:cNvPr id="4994" name="Google Shape;4994;p71"/>
          <p:cNvSpPr txBox="1"/>
          <p:nvPr>
            <p:ph idx="4294967295" type="body"/>
          </p:nvPr>
        </p:nvSpPr>
        <p:spPr>
          <a:xfrm>
            <a:off x="1179394" y="13955696"/>
            <a:ext cx="7928400" cy="15651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None/>
            </a:pPr>
            <a:r>
              <a:rPr lang="en" sz="1900">
                <a:solidFill>
                  <a:srgbClr val="FFFFFF"/>
                </a:solidFill>
                <a:latin typeface="Arial"/>
                <a:ea typeface="Arial"/>
                <a:cs typeface="Arial"/>
                <a:sym typeface="Arial"/>
              </a:rPr>
              <a:t>For more information about editing slides, please </a:t>
            </a:r>
            <a:r>
              <a:rPr lang="en" sz="1800">
                <a:solidFill>
                  <a:srgbClr val="FFFFFF"/>
                </a:solidFill>
                <a:latin typeface="Arial"/>
                <a:ea typeface="Arial"/>
                <a:cs typeface="Arial"/>
                <a:sym typeface="Arial"/>
              </a:rPr>
              <a:t>read </a:t>
            </a:r>
            <a:r>
              <a:rPr lang="en" sz="1900">
                <a:solidFill>
                  <a:srgbClr val="FFFFFF"/>
                </a:solidFill>
                <a:latin typeface="Arial"/>
                <a:ea typeface="Arial"/>
                <a:cs typeface="Arial"/>
                <a:sym typeface="Arial"/>
              </a:rPr>
              <a:t>our FAQs or visit Slidesgo School:</a:t>
            </a:r>
            <a:endParaRPr sz="1900">
              <a:solidFill>
                <a:srgbClr val="FFFFFF"/>
              </a:solidFill>
              <a:latin typeface="Arial"/>
              <a:ea typeface="Arial"/>
              <a:cs typeface="Arial"/>
              <a:sym typeface="Arial"/>
            </a:endParaRPr>
          </a:p>
          <a:p>
            <a:pPr indent="0" lvl="0" marL="0" rtl="0" algn="ctr">
              <a:spcBef>
                <a:spcPts val="0"/>
              </a:spcBef>
              <a:spcAft>
                <a:spcPts val="0"/>
              </a:spcAft>
              <a:buNone/>
            </a:pPr>
            <a:r>
              <a:rPr lang="en" sz="1900" u="sng">
                <a:solidFill>
                  <a:srgbClr val="869FB2"/>
                </a:solidFill>
                <a:latin typeface="Arial"/>
                <a:ea typeface="Arial"/>
                <a:cs typeface="Arial"/>
                <a:sym typeface="Arial"/>
                <a:hlinkClick r:id="rId4">
                  <a:extLst>
                    <a:ext uri="{A12FA001-AC4F-418D-AE19-62706E023703}">
                      <ahyp:hlinkClr val="tx"/>
                    </a:ext>
                  </a:extLst>
                </a:hlinkClick>
              </a:rPr>
              <a:t>https://slidesgo.com/faqs</a:t>
            </a:r>
            <a:r>
              <a:rPr lang="en" sz="2200">
                <a:solidFill>
                  <a:srgbClr val="FFFFFF"/>
                </a:solidFill>
                <a:latin typeface="Arial"/>
                <a:ea typeface="Arial"/>
                <a:cs typeface="Arial"/>
                <a:sym typeface="Arial"/>
              </a:rPr>
              <a:t> </a:t>
            </a:r>
            <a:r>
              <a:rPr lang="en" sz="1900">
                <a:solidFill>
                  <a:srgbClr val="FFFFFF"/>
                </a:solidFill>
                <a:latin typeface="Arial"/>
                <a:ea typeface="Arial"/>
                <a:cs typeface="Arial"/>
                <a:sym typeface="Arial"/>
              </a:rPr>
              <a:t>and</a:t>
            </a:r>
            <a:r>
              <a:rPr lang="en" sz="2200">
                <a:solidFill>
                  <a:srgbClr val="FFFFFF"/>
                </a:solidFill>
                <a:latin typeface="Arial"/>
                <a:ea typeface="Arial"/>
                <a:cs typeface="Arial"/>
                <a:sym typeface="Arial"/>
              </a:rPr>
              <a:t> </a:t>
            </a:r>
            <a:r>
              <a:rPr lang="en" sz="1900" u="sng">
                <a:solidFill>
                  <a:srgbClr val="869FB2"/>
                </a:solidFill>
                <a:latin typeface="Arial"/>
                <a:ea typeface="Arial"/>
                <a:cs typeface="Arial"/>
                <a:sym typeface="Arial"/>
                <a:hlinkClick r:id="rId5">
                  <a:extLst>
                    <a:ext uri="{A12FA001-AC4F-418D-AE19-62706E023703}">
                      <ahyp:hlinkClr val="tx"/>
                    </a:ext>
                  </a:extLst>
                </a:hlinkClick>
              </a:rPr>
              <a:t>https://slidesgo.com/slidesgo-school</a:t>
            </a:r>
            <a:endParaRPr sz="1900" u="sng">
              <a:solidFill>
                <a:srgbClr val="869FB2"/>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998" name="Shape 4998"/>
        <p:cNvGrpSpPr/>
        <p:nvPr/>
      </p:nvGrpSpPr>
      <p:grpSpPr>
        <a:xfrm>
          <a:off x="0" y="0"/>
          <a:ext cx="0" cy="0"/>
          <a:chOff x="0" y="0"/>
          <a:chExt cx="0" cy="0"/>
        </a:xfrm>
      </p:grpSpPr>
      <p:sp>
        <p:nvSpPr>
          <p:cNvPr id="4999" name="Google Shape;4999;p72"/>
          <p:cNvSpPr txBox="1"/>
          <p:nvPr>
            <p:ph idx="4294967295" type="title"/>
          </p:nvPr>
        </p:nvSpPr>
        <p:spPr>
          <a:xfrm>
            <a:off x="1179394" y="2610011"/>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000" name="Google Shape;5000;p72"/>
          <p:cNvSpPr txBox="1"/>
          <p:nvPr>
            <p:ph idx="4294967295" type="body"/>
          </p:nvPr>
        </p:nvSpPr>
        <p:spPr>
          <a:xfrm>
            <a:off x="1880698" y="6192591"/>
            <a:ext cx="6570300" cy="15651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None/>
            </a:pPr>
            <a:r>
              <a:rPr lang="en" sz="2100">
                <a:solidFill>
                  <a:srgbClr val="FFFFFF"/>
                </a:solidFill>
                <a:latin typeface="Arial"/>
                <a:ea typeface="Arial"/>
                <a:cs typeface="Arial"/>
                <a:sym typeface="Arial"/>
              </a:rPr>
              <a:t>This presentation has been made using the following fonts:</a:t>
            </a:r>
            <a:endParaRPr sz="2100">
              <a:solidFill>
                <a:srgbClr val="FFFFFF"/>
              </a:solidFill>
              <a:latin typeface="Arial"/>
              <a:ea typeface="Arial"/>
              <a:cs typeface="Arial"/>
              <a:sym typeface="Arial"/>
            </a:endParaRPr>
          </a:p>
          <a:p>
            <a:pPr indent="0" lvl="0" marL="0" rtl="0" algn="l">
              <a:spcBef>
                <a:spcPts val="0"/>
              </a:spcBef>
              <a:spcAft>
                <a:spcPts val="0"/>
              </a:spcAft>
              <a:buNone/>
            </a:pPr>
            <a:r>
              <a:t/>
            </a:r>
            <a:endParaRPr sz="2400">
              <a:solidFill>
                <a:srgbClr val="435D74"/>
              </a:solidFill>
              <a:latin typeface="Arial"/>
              <a:ea typeface="Arial"/>
              <a:cs typeface="Arial"/>
              <a:sym typeface="Arial"/>
            </a:endParaRPr>
          </a:p>
        </p:txBody>
      </p:sp>
      <p:sp>
        <p:nvSpPr>
          <p:cNvPr id="5001" name="Google Shape;5001;p72"/>
          <p:cNvSpPr txBox="1"/>
          <p:nvPr>
            <p:ph idx="4294967295" type="body"/>
          </p:nvPr>
        </p:nvSpPr>
        <p:spPr>
          <a:xfrm>
            <a:off x="1201487" y="6817700"/>
            <a:ext cx="7928400" cy="44616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None/>
            </a:pPr>
            <a:r>
              <a:rPr b="1" lang="en" sz="1900">
                <a:solidFill>
                  <a:srgbClr val="EFEFEF"/>
                </a:solidFill>
                <a:latin typeface="Arial"/>
                <a:ea typeface="Arial"/>
                <a:cs typeface="Arial"/>
                <a:sym typeface="Arial"/>
              </a:rPr>
              <a:t>Shrikhand</a:t>
            </a:r>
            <a:endParaRPr b="1" sz="1900">
              <a:solidFill>
                <a:srgbClr val="EFEFEF"/>
              </a:solidFill>
              <a:latin typeface="Arial"/>
              <a:ea typeface="Arial"/>
              <a:cs typeface="Arial"/>
              <a:sym typeface="Arial"/>
            </a:endParaRPr>
          </a:p>
          <a:p>
            <a:pPr indent="0" lvl="0" marL="0" rtl="0" algn="ctr">
              <a:spcBef>
                <a:spcPts val="0"/>
              </a:spcBef>
              <a:spcAft>
                <a:spcPts val="0"/>
              </a:spcAft>
              <a:buNone/>
            </a:pPr>
            <a:r>
              <a:rPr lang="en" sz="1900">
                <a:solidFill>
                  <a:srgbClr val="FFFFFF"/>
                </a:solidFill>
                <a:latin typeface="Arial"/>
                <a:ea typeface="Arial"/>
                <a:cs typeface="Arial"/>
                <a:sym typeface="Arial"/>
              </a:rPr>
              <a:t>(</a:t>
            </a:r>
            <a:r>
              <a:rPr lang="en" sz="1900">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https://fonts.google.com/specimen/Shrikhand</a:t>
            </a:r>
            <a:r>
              <a:rPr lang="en" sz="1900">
                <a:solidFill>
                  <a:srgbClr val="FFFFFF"/>
                </a:solidFill>
                <a:latin typeface="Arial"/>
                <a:ea typeface="Arial"/>
                <a:cs typeface="Arial"/>
                <a:sym typeface="Arial"/>
              </a:rPr>
              <a:t>)</a:t>
            </a:r>
            <a:endParaRPr sz="1900">
              <a:solidFill>
                <a:srgbClr val="FFFFFF"/>
              </a:solidFill>
              <a:latin typeface="Arial"/>
              <a:ea typeface="Arial"/>
              <a:cs typeface="Arial"/>
              <a:sym typeface="Arial"/>
            </a:endParaRPr>
          </a:p>
          <a:p>
            <a:pPr indent="0" lvl="0" marL="0" rtl="0" algn="ctr">
              <a:spcBef>
                <a:spcPts val="0"/>
              </a:spcBef>
              <a:spcAft>
                <a:spcPts val="0"/>
              </a:spcAft>
              <a:buNone/>
            </a:pPr>
            <a:r>
              <a:t/>
            </a:r>
            <a:endParaRPr sz="800">
              <a:latin typeface="Arial"/>
              <a:ea typeface="Arial"/>
              <a:cs typeface="Arial"/>
              <a:sym typeface="Arial"/>
            </a:endParaRPr>
          </a:p>
          <a:p>
            <a:pPr indent="0" lvl="0" marL="0" rtl="0" algn="ctr">
              <a:spcBef>
                <a:spcPts val="0"/>
              </a:spcBef>
              <a:spcAft>
                <a:spcPts val="0"/>
              </a:spcAft>
              <a:buNone/>
            </a:pPr>
            <a:r>
              <a:rPr b="1" lang="en" sz="1900">
                <a:solidFill>
                  <a:schemeClr val="lt1"/>
                </a:solidFill>
                <a:latin typeface="Arial"/>
                <a:ea typeface="Arial"/>
                <a:cs typeface="Arial"/>
                <a:sym typeface="Arial"/>
              </a:rPr>
              <a:t>Barlow Condensed</a:t>
            </a:r>
            <a:endParaRPr b="1" sz="1900">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sz="1900">
                <a:solidFill>
                  <a:schemeClr val="lt1"/>
                </a:solidFill>
                <a:latin typeface="Arial"/>
                <a:ea typeface="Arial"/>
                <a:cs typeface="Arial"/>
                <a:sym typeface="Arial"/>
              </a:rPr>
              <a:t>(</a:t>
            </a:r>
            <a:r>
              <a:rPr lang="en" sz="1900">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https://fonts.google.com/specimen/Barlow+Condensed</a:t>
            </a:r>
            <a:r>
              <a:rPr lang="en" sz="1900">
                <a:solidFill>
                  <a:schemeClr val="lt1"/>
                </a:solidFill>
                <a:latin typeface="Arial"/>
                <a:ea typeface="Arial"/>
                <a:cs typeface="Arial"/>
                <a:sym typeface="Arial"/>
              </a:rPr>
              <a:t>)</a:t>
            </a:r>
            <a:endParaRPr sz="1900">
              <a:solidFill>
                <a:srgbClr val="FFFFFF"/>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b="1" sz="1900">
              <a:solidFill>
                <a:schemeClr val="lt1"/>
              </a:solidFill>
              <a:latin typeface="Arial"/>
              <a:ea typeface="Arial"/>
              <a:cs typeface="Arial"/>
              <a:sym typeface="Arial"/>
            </a:endParaRPr>
          </a:p>
        </p:txBody>
      </p:sp>
      <p:sp>
        <p:nvSpPr>
          <p:cNvPr id="5002" name="Google Shape;5002;p72"/>
          <p:cNvSpPr/>
          <p:nvPr/>
        </p:nvSpPr>
        <p:spPr>
          <a:xfrm>
            <a:off x="3125384" y="11413551"/>
            <a:ext cx="1680900" cy="1565100"/>
          </a:xfrm>
          <a:prstGeom prst="roundRect">
            <a:avLst>
              <a:gd fmla="val 16667" name="adj"/>
            </a:avLst>
          </a:prstGeom>
          <a:solidFill>
            <a:srgbClr val="D6B8E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03" name="Google Shape;5003;p72"/>
          <p:cNvSpPr/>
          <p:nvPr/>
        </p:nvSpPr>
        <p:spPr>
          <a:xfrm>
            <a:off x="5414128" y="11413551"/>
            <a:ext cx="1680900" cy="1565100"/>
          </a:xfrm>
          <a:prstGeom prst="roundRect">
            <a:avLst>
              <a:gd fmla="val 16667" name="adj"/>
            </a:avLst>
          </a:prstGeom>
          <a:solidFill>
            <a:srgbClr val="B6E2E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04" name="Google Shape;5004;p72"/>
          <p:cNvSpPr txBox="1"/>
          <p:nvPr/>
        </p:nvSpPr>
        <p:spPr>
          <a:xfrm>
            <a:off x="3125384" y="117394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#d6b8ec</a:t>
            </a:r>
            <a:endParaRPr sz="2200">
              <a:solidFill>
                <a:schemeClr val="dk1"/>
              </a:solidFill>
            </a:endParaRPr>
          </a:p>
        </p:txBody>
      </p:sp>
      <p:sp>
        <p:nvSpPr>
          <p:cNvPr id="5005" name="Google Shape;5005;p72"/>
          <p:cNvSpPr txBox="1"/>
          <p:nvPr/>
        </p:nvSpPr>
        <p:spPr>
          <a:xfrm>
            <a:off x="5414128" y="117394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#b6e2ed</a:t>
            </a:r>
            <a:endParaRPr sz="2200">
              <a:solidFill>
                <a:schemeClr val="dk1"/>
              </a:solidFill>
            </a:endParaRPr>
          </a:p>
        </p:txBody>
      </p:sp>
      <p:sp>
        <p:nvSpPr>
          <p:cNvPr id="5006" name="Google Shape;5006;p72"/>
          <p:cNvSpPr/>
          <p:nvPr/>
        </p:nvSpPr>
        <p:spPr>
          <a:xfrm>
            <a:off x="903259" y="11413551"/>
            <a:ext cx="1680900" cy="1565100"/>
          </a:xfrm>
          <a:prstGeom prst="roundRect">
            <a:avLst>
              <a:gd fmla="val 16667" name="adj"/>
            </a:avLst>
          </a:prstGeom>
          <a:solidFill>
            <a:srgbClr val="F2EF8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07" name="Google Shape;5007;p72"/>
          <p:cNvSpPr txBox="1"/>
          <p:nvPr/>
        </p:nvSpPr>
        <p:spPr>
          <a:xfrm>
            <a:off x="903259" y="117394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#f2ef8e</a:t>
            </a:r>
            <a:endParaRPr sz="2200">
              <a:solidFill>
                <a:schemeClr val="dk1"/>
              </a:solidFill>
            </a:endParaRPr>
          </a:p>
        </p:txBody>
      </p:sp>
      <p:sp>
        <p:nvSpPr>
          <p:cNvPr id="5008" name="Google Shape;5008;p72"/>
          <p:cNvSpPr/>
          <p:nvPr/>
        </p:nvSpPr>
        <p:spPr>
          <a:xfrm>
            <a:off x="7702841" y="11413551"/>
            <a:ext cx="1680900" cy="1565100"/>
          </a:xfrm>
          <a:prstGeom prst="roundRect">
            <a:avLst>
              <a:gd fmla="val 16667" name="adj"/>
            </a:avLst>
          </a:prstGeom>
          <a:solidFill>
            <a:srgbClr val="EF8FA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09" name="Google Shape;5009;p72"/>
          <p:cNvSpPr txBox="1"/>
          <p:nvPr/>
        </p:nvSpPr>
        <p:spPr>
          <a:xfrm>
            <a:off x="7702841" y="117394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#ef8faa</a:t>
            </a:r>
            <a:endParaRPr sz="2200">
              <a:solidFill>
                <a:schemeClr val="dk1"/>
              </a:solidFill>
            </a:endParaRPr>
          </a:p>
        </p:txBody>
      </p:sp>
      <p:sp>
        <p:nvSpPr>
          <p:cNvPr id="5010" name="Google Shape;5010;p72"/>
          <p:cNvSpPr/>
          <p:nvPr/>
        </p:nvSpPr>
        <p:spPr>
          <a:xfrm>
            <a:off x="4269746" y="13394751"/>
            <a:ext cx="1680900" cy="1565100"/>
          </a:xfrm>
          <a:prstGeom prst="roundRect">
            <a:avLst>
              <a:gd fmla="val 16667" name="adj"/>
            </a:avLst>
          </a:prstGeom>
          <a:solidFill>
            <a:srgbClr val="F7AC8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11" name="Google Shape;5011;p72"/>
          <p:cNvSpPr/>
          <p:nvPr/>
        </p:nvSpPr>
        <p:spPr>
          <a:xfrm>
            <a:off x="6558490" y="13394751"/>
            <a:ext cx="1680900" cy="1565100"/>
          </a:xfrm>
          <a:prstGeom prst="roundRect">
            <a:avLst>
              <a:gd fmla="val 16667" name="adj"/>
            </a:avLst>
          </a:prstGeom>
          <a:solidFill>
            <a:srgbClr val="F6B9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12" name="Google Shape;5012;p72"/>
          <p:cNvSpPr txBox="1"/>
          <p:nvPr/>
        </p:nvSpPr>
        <p:spPr>
          <a:xfrm>
            <a:off x="4269746" y="137206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#f7ac85</a:t>
            </a:r>
            <a:endParaRPr sz="2200">
              <a:solidFill>
                <a:schemeClr val="dk1"/>
              </a:solidFill>
            </a:endParaRPr>
          </a:p>
        </p:txBody>
      </p:sp>
      <p:sp>
        <p:nvSpPr>
          <p:cNvPr id="5013" name="Google Shape;5013;p72"/>
          <p:cNvSpPr txBox="1"/>
          <p:nvPr/>
        </p:nvSpPr>
        <p:spPr>
          <a:xfrm>
            <a:off x="6558490" y="137206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#f6b9c8</a:t>
            </a:r>
            <a:endParaRPr sz="2200">
              <a:solidFill>
                <a:schemeClr val="dk1"/>
              </a:solidFill>
            </a:endParaRPr>
          </a:p>
        </p:txBody>
      </p:sp>
      <p:sp>
        <p:nvSpPr>
          <p:cNvPr id="5014" name="Google Shape;5014;p72"/>
          <p:cNvSpPr/>
          <p:nvPr/>
        </p:nvSpPr>
        <p:spPr>
          <a:xfrm>
            <a:off x="2047622" y="13394751"/>
            <a:ext cx="1680900" cy="1565100"/>
          </a:xfrm>
          <a:prstGeom prst="roundRect">
            <a:avLst>
              <a:gd fmla="val 16667" name="adj"/>
            </a:avLst>
          </a:prstGeom>
          <a:solidFill>
            <a:srgbClr val="A8D9B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15" name="Google Shape;5015;p72"/>
          <p:cNvSpPr txBox="1"/>
          <p:nvPr/>
        </p:nvSpPr>
        <p:spPr>
          <a:xfrm>
            <a:off x="2047622" y="137206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#a8d9bc</a:t>
            </a:r>
            <a:endParaRPr sz="2200">
              <a:solidFill>
                <a:schemeClr val="dk1"/>
              </a:solidFill>
            </a:endParaRPr>
          </a:p>
        </p:txBody>
      </p:sp>
      <p:sp>
        <p:nvSpPr>
          <p:cNvPr id="5016" name="Google Shape;5016;p72"/>
          <p:cNvSpPr/>
          <p:nvPr/>
        </p:nvSpPr>
        <p:spPr>
          <a:xfrm>
            <a:off x="3220216" y="15375951"/>
            <a:ext cx="1680900" cy="1565100"/>
          </a:xfrm>
          <a:prstGeom prst="roundRect">
            <a:avLst>
              <a:gd fmla="val 16667" name="adj"/>
            </a:avLst>
          </a:prstGeom>
          <a:solidFill>
            <a:srgbClr val="FFFDF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17" name="Google Shape;5017;p72"/>
          <p:cNvSpPr txBox="1"/>
          <p:nvPr/>
        </p:nvSpPr>
        <p:spPr>
          <a:xfrm>
            <a:off x="3220216" y="157018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dk1"/>
                </a:solidFill>
              </a:rPr>
              <a:t>#fffdf1</a:t>
            </a:r>
            <a:endParaRPr sz="2200">
              <a:solidFill>
                <a:schemeClr val="dk1"/>
              </a:solidFill>
            </a:endParaRPr>
          </a:p>
        </p:txBody>
      </p:sp>
      <p:sp>
        <p:nvSpPr>
          <p:cNvPr id="5018" name="Google Shape;5018;p72"/>
          <p:cNvSpPr/>
          <p:nvPr/>
        </p:nvSpPr>
        <p:spPr>
          <a:xfrm>
            <a:off x="5430591" y="15375951"/>
            <a:ext cx="1680900" cy="1565100"/>
          </a:xfrm>
          <a:prstGeom prst="roundRect">
            <a:avLst>
              <a:gd fmla="val 16667" name="adj"/>
            </a:avLst>
          </a:prstGeom>
          <a:solidFill>
            <a:srgbClr val="20202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800"/>
          </a:p>
        </p:txBody>
      </p:sp>
      <p:sp>
        <p:nvSpPr>
          <p:cNvPr id="5019" name="Google Shape;5019;p72"/>
          <p:cNvSpPr txBox="1"/>
          <p:nvPr/>
        </p:nvSpPr>
        <p:spPr>
          <a:xfrm>
            <a:off x="5430591" y="15701832"/>
            <a:ext cx="1680900" cy="91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200">
                <a:solidFill>
                  <a:schemeClr val="lt1"/>
                </a:solidFill>
              </a:rPr>
              <a:t>#202020</a:t>
            </a:r>
            <a:endParaRPr sz="2200">
              <a:solidFill>
                <a:schemeClr val="lt1"/>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023" name="Shape 5023"/>
        <p:cNvGrpSpPr/>
        <p:nvPr/>
      </p:nvGrpSpPr>
      <p:grpSpPr>
        <a:xfrm>
          <a:off x="0" y="0"/>
          <a:ext cx="0" cy="0"/>
          <a:chOff x="0" y="0"/>
          <a:chExt cx="0" cy="0"/>
        </a:xfrm>
      </p:grpSpPr>
      <p:pic>
        <p:nvPicPr>
          <p:cNvPr id="5024" name="Google Shape;5024;p73"/>
          <p:cNvPicPr preferRelativeResize="0"/>
          <p:nvPr/>
        </p:nvPicPr>
        <p:blipFill rotWithShape="1">
          <a:blip r:embed="rId3">
            <a:alphaModFix/>
          </a:blip>
          <a:srcRect b="16547" l="0" r="0" t="16540"/>
          <a:stretch/>
        </p:blipFill>
        <p:spPr>
          <a:xfrm>
            <a:off x="3045281" y="8442721"/>
            <a:ext cx="2185678" cy="1839304"/>
          </a:xfrm>
          <a:prstGeom prst="rect">
            <a:avLst/>
          </a:prstGeom>
          <a:noFill/>
          <a:ln>
            <a:noFill/>
          </a:ln>
        </p:spPr>
      </p:pic>
      <p:sp>
        <p:nvSpPr>
          <p:cNvPr id="5025" name="Google Shape;5025;p73"/>
          <p:cNvSpPr txBox="1"/>
          <p:nvPr/>
        </p:nvSpPr>
        <p:spPr>
          <a:xfrm>
            <a:off x="3272757" y="10645865"/>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4">
                  <a:extLst>
                    <a:ext uri="{A12FA001-AC4F-418D-AE19-62706E023703}">
                      <ahyp:hlinkClr val="tx"/>
                    </a:ext>
                  </a:extLst>
                </a:hlinkClick>
              </a:rPr>
              <a:t>Pana</a:t>
            </a:r>
            <a:endParaRPr sz="2400">
              <a:solidFill>
                <a:srgbClr val="869FB2"/>
              </a:solidFill>
            </a:endParaRPr>
          </a:p>
        </p:txBody>
      </p:sp>
      <p:sp>
        <p:nvSpPr>
          <p:cNvPr id="5026" name="Google Shape;5026;p73"/>
          <p:cNvSpPr txBox="1"/>
          <p:nvPr/>
        </p:nvSpPr>
        <p:spPr>
          <a:xfrm>
            <a:off x="5464501" y="10645865"/>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5">
                  <a:extLst>
                    <a:ext uri="{A12FA001-AC4F-418D-AE19-62706E023703}">
                      <ahyp:hlinkClr val="tx"/>
                    </a:ext>
                  </a:extLst>
                </a:hlinkClick>
              </a:rPr>
              <a:t>Amico</a:t>
            </a:r>
            <a:endParaRPr sz="2400">
              <a:solidFill>
                <a:srgbClr val="869FB2"/>
              </a:solidFill>
            </a:endParaRPr>
          </a:p>
        </p:txBody>
      </p:sp>
      <p:sp>
        <p:nvSpPr>
          <p:cNvPr id="5027" name="Google Shape;5027;p73"/>
          <p:cNvSpPr txBox="1"/>
          <p:nvPr/>
        </p:nvSpPr>
        <p:spPr>
          <a:xfrm>
            <a:off x="2010204" y="1408765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6">
                  <a:extLst>
                    <a:ext uri="{A12FA001-AC4F-418D-AE19-62706E023703}">
                      <ahyp:hlinkClr val="tx"/>
                    </a:ext>
                  </a:extLst>
                </a:hlinkClick>
              </a:rPr>
              <a:t>Bro</a:t>
            </a:r>
            <a:endParaRPr sz="2400">
              <a:solidFill>
                <a:srgbClr val="869FB2"/>
              </a:solidFill>
            </a:endParaRPr>
          </a:p>
        </p:txBody>
      </p:sp>
      <p:sp>
        <p:nvSpPr>
          <p:cNvPr id="5028" name="Google Shape;5028;p73"/>
          <p:cNvSpPr txBox="1"/>
          <p:nvPr/>
        </p:nvSpPr>
        <p:spPr>
          <a:xfrm>
            <a:off x="4201924" y="1408765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7">
                  <a:extLst>
                    <a:ext uri="{A12FA001-AC4F-418D-AE19-62706E023703}">
                      <ahyp:hlinkClr val="tx"/>
                    </a:ext>
                  </a:extLst>
                </a:hlinkClick>
              </a:rPr>
              <a:t>Rafiki</a:t>
            </a:r>
            <a:endParaRPr sz="2400">
              <a:solidFill>
                <a:srgbClr val="869FB2"/>
              </a:solidFill>
            </a:endParaRPr>
          </a:p>
        </p:txBody>
      </p:sp>
      <p:pic>
        <p:nvPicPr>
          <p:cNvPr id="5029" name="Google Shape;5029;p73"/>
          <p:cNvPicPr preferRelativeResize="0"/>
          <p:nvPr/>
        </p:nvPicPr>
        <p:blipFill rotWithShape="1">
          <a:blip r:embed="rId8">
            <a:alphaModFix/>
          </a:blip>
          <a:srcRect b="0" l="0" r="0" t="0"/>
          <a:stretch/>
        </p:blipFill>
        <p:spPr>
          <a:xfrm>
            <a:off x="5418058" y="8472036"/>
            <a:ext cx="1780676" cy="1780688"/>
          </a:xfrm>
          <a:prstGeom prst="rect">
            <a:avLst/>
          </a:prstGeom>
          <a:noFill/>
          <a:ln>
            <a:noFill/>
          </a:ln>
        </p:spPr>
      </p:pic>
      <p:pic>
        <p:nvPicPr>
          <p:cNvPr id="5030" name="Google Shape;5030;p73"/>
          <p:cNvPicPr preferRelativeResize="0"/>
          <p:nvPr/>
        </p:nvPicPr>
        <p:blipFill rotWithShape="1">
          <a:blip r:embed="rId9">
            <a:alphaModFix/>
          </a:blip>
          <a:srcRect b="8854" l="4194" r="4213" t="11228"/>
          <a:stretch/>
        </p:blipFill>
        <p:spPr>
          <a:xfrm>
            <a:off x="1838627" y="11617401"/>
            <a:ext cx="1970180" cy="2161829"/>
          </a:xfrm>
          <a:prstGeom prst="rect">
            <a:avLst/>
          </a:prstGeom>
          <a:noFill/>
          <a:ln>
            <a:noFill/>
          </a:ln>
        </p:spPr>
      </p:pic>
      <p:pic>
        <p:nvPicPr>
          <p:cNvPr id="5031" name="Google Shape;5031;p73"/>
          <p:cNvPicPr preferRelativeResize="0"/>
          <p:nvPr/>
        </p:nvPicPr>
        <p:blipFill rotWithShape="1">
          <a:blip r:embed="rId10">
            <a:alphaModFix/>
          </a:blip>
          <a:srcRect b="11945" l="0" r="0" t="6567"/>
          <a:stretch/>
        </p:blipFill>
        <p:spPr>
          <a:xfrm>
            <a:off x="3978520" y="11701258"/>
            <a:ext cx="1970153" cy="2019103"/>
          </a:xfrm>
          <a:prstGeom prst="rect">
            <a:avLst/>
          </a:prstGeom>
          <a:noFill/>
          <a:ln>
            <a:noFill/>
          </a:ln>
        </p:spPr>
      </p:pic>
      <p:pic>
        <p:nvPicPr>
          <p:cNvPr id="5032" name="Google Shape;5032;p73"/>
          <p:cNvPicPr preferRelativeResize="0"/>
          <p:nvPr/>
        </p:nvPicPr>
        <p:blipFill rotWithShape="1">
          <a:blip r:embed="rId11">
            <a:alphaModFix/>
          </a:blip>
          <a:srcRect b="17967" l="0" r="0" t="11708"/>
          <a:stretch/>
        </p:blipFill>
        <p:spPr>
          <a:xfrm>
            <a:off x="6003953" y="11602671"/>
            <a:ext cx="2444420" cy="2161851"/>
          </a:xfrm>
          <a:prstGeom prst="rect">
            <a:avLst/>
          </a:prstGeom>
          <a:noFill/>
          <a:ln>
            <a:noFill/>
          </a:ln>
        </p:spPr>
      </p:pic>
      <p:sp>
        <p:nvSpPr>
          <p:cNvPr id="5033" name="Google Shape;5033;p73"/>
          <p:cNvSpPr txBox="1"/>
          <p:nvPr/>
        </p:nvSpPr>
        <p:spPr>
          <a:xfrm>
            <a:off x="6393664" y="14087656"/>
            <a:ext cx="1730700" cy="5445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2400">
                <a:solidFill>
                  <a:srgbClr val="869FB2"/>
                </a:solidFill>
                <a:uFill>
                  <a:noFill/>
                </a:uFill>
                <a:hlinkClick r:id="rId12">
                  <a:extLst>
                    <a:ext uri="{A12FA001-AC4F-418D-AE19-62706E023703}">
                      <ahyp:hlinkClr val="tx"/>
                    </a:ext>
                  </a:extLst>
                </a:hlinkClick>
              </a:rPr>
              <a:t>Cuate</a:t>
            </a:r>
            <a:endParaRPr sz="2400">
              <a:solidFill>
                <a:srgbClr val="869FB2"/>
              </a:solidFill>
            </a:endParaRPr>
          </a:p>
        </p:txBody>
      </p:sp>
      <p:sp>
        <p:nvSpPr>
          <p:cNvPr id="5034" name="Google Shape;5034;p73"/>
          <p:cNvSpPr txBox="1"/>
          <p:nvPr/>
        </p:nvSpPr>
        <p:spPr>
          <a:xfrm>
            <a:off x="1485255" y="4745559"/>
            <a:ext cx="7316400" cy="1715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a:t>
            </a:r>
            <a:r>
              <a:rPr lang="en" sz="1900">
                <a:solidFill>
                  <a:srgbClr val="869FB2"/>
                </a:solidFill>
              </a:rPr>
              <a:t> </a:t>
            </a:r>
            <a:r>
              <a:rPr lang="en" sz="1900">
                <a:solidFill>
                  <a:srgbClr val="869FB2"/>
                </a:solidFill>
                <a:uFill>
                  <a:noFill/>
                </a:uFill>
                <a:hlinkClick r:id="rId13">
                  <a:extLst>
                    <a:ext uri="{A12FA001-AC4F-418D-AE19-62706E023703}">
                      <ahyp:hlinkClr val="tx"/>
                    </a:ext>
                  </a:extLst>
                </a:hlinkClick>
              </a:rPr>
              <a:t>How it Works.</a:t>
            </a:r>
            <a:endParaRPr sz="1900">
              <a:solidFill>
                <a:srgbClr val="869FB2"/>
              </a:solidFill>
            </a:endParaRPr>
          </a:p>
          <a:p>
            <a:pPr indent="0" lvl="0" marL="0" rtl="0" algn="ctr">
              <a:lnSpc>
                <a:spcPct val="115000"/>
              </a:lnSpc>
              <a:spcBef>
                <a:spcPts val="0"/>
              </a:spcBef>
              <a:spcAft>
                <a:spcPts val="0"/>
              </a:spcAft>
              <a:buNone/>
            </a:pPr>
            <a:r>
              <a:t/>
            </a:r>
            <a:endParaRPr sz="1900">
              <a:solidFill>
                <a:srgbClr val="FFFFFF"/>
              </a:solidFill>
            </a:endParaRPr>
          </a:p>
        </p:txBody>
      </p:sp>
      <p:sp>
        <p:nvSpPr>
          <p:cNvPr id="5035" name="Google Shape;5035;p73"/>
          <p:cNvSpPr txBox="1"/>
          <p:nvPr>
            <p:ph idx="4294967295" type="title"/>
          </p:nvPr>
        </p:nvSpPr>
        <p:spPr>
          <a:xfrm>
            <a:off x="1179412" y="26099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Storyset</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1" name="Shape 1451"/>
        <p:cNvGrpSpPr/>
        <p:nvPr/>
      </p:nvGrpSpPr>
      <p:grpSpPr>
        <a:xfrm>
          <a:off x="0" y="0"/>
          <a:ext cx="0" cy="0"/>
          <a:chOff x="0" y="0"/>
          <a:chExt cx="0" cy="0"/>
        </a:xfrm>
      </p:grpSpPr>
      <p:sp>
        <p:nvSpPr>
          <p:cNvPr id="1452" name="Google Shape;1452;p38"/>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TABLE OF CONTENTS</a:t>
            </a:r>
            <a:endParaRPr/>
          </a:p>
        </p:txBody>
      </p:sp>
      <p:sp>
        <p:nvSpPr>
          <p:cNvPr id="1453" name="Google Shape;1453;p38"/>
          <p:cNvSpPr/>
          <p:nvPr/>
        </p:nvSpPr>
        <p:spPr>
          <a:xfrm rot="-180001">
            <a:off x="3009730" y="1072892"/>
            <a:ext cx="4381489"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TABLE OF</a:t>
            </a:r>
          </a:p>
        </p:txBody>
      </p:sp>
      <p:sp>
        <p:nvSpPr>
          <p:cNvPr id="1454" name="Google Shape;1454;p38"/>
          <p:cNvSpPr/>
          <p:nvPr/>
        </p:nvSpPr>
        <p:spPr>
          <a:xfrm rot="-180001">
            <a:off x="2681984" y="2020157"/>
            <a:ext cx="5036981"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CONTENTS</a:t>
            </a:r>
          </a:p>
        </p:txBody>
      </p:sp>
      <p:grpSp>
        <p:nvGrpSpPr>
          <p:cNvPr id="1455" name="Google Shape;1455;p38"/>
          <p:cNvGrpSpPr/>
          <p:nvPr/>
        </p:nvGrpSpPr>
        <p:grpSpPr>
          <a:xfrm>
            <a:off x="1943625" y="5719700"/>
            <a:ext cx="5062296" cy="3376054"/>
            <a:chOff x="1943625" y="5719700"/>
            <a:chExt cx="5062296" cy="3376054"/>
          </a:xfrm>
        </p:grpSpPr>
        <p:sp>
          <p:nvSpPr>
            <p:cNvPr id="1456" name="Google Shape;1456;p38"/>
            <p:cNvSpPr/>
            <p:nvPr/>
          </p:nvSpPr>
          <p:spPr>
            <a:xfrm>
              <a:off x="1943625" y="57197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8"/>
            <p:cNvSpPr/>
            <p:nvPr/>
          </p:nvSpPr>
          <p:spPr>
            <a:xfrm>
              <a:off x="1943625" y="6428750"/>
              <a:ext cx="5062296" cy="2667004"/>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8" name="Google Shape;1458;p38"/>
          <p:cNvSpPr txBox="1"/>
          <p:nvPr>
            <p:ph idx="1" type="subTitle"/>
          </p:nvPr>
        </p:nvSpPr>
        <p:spPr>
          <a:xfrm>
            <a:off x="2352931" y="6704361"/>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A</a:t>
            </a:r>
            <a:endParaRPr/>
          </a:p>
        </p:txBody>
      </p:sp>
      <p:grpSp>
        <p:nvGrpSpPr>
          <p:cNvPr id="1459" name="Google Shape;1459;p38"/>
          <p:cNvGrpSpPr/>
          <p:nvPr/>
        </p:nvGrpSpPr>
        <p:grpSpPr>
          <a:xfrm>
            <a:off x="3453900" y="9585200"/>
            <a:ext cx="5062296" cy="3376050"/>
            <a:chOff x="3453900" y="9585200"/>
            <a:chExt cx="5062296" cy="3376050"/>
          </a:xfrm>
        </p:grpSpPr>
        <p:sp>
          <p:nvSpPr>
            <p:cNvPr id="1460" name="Google Shape;1460;p38"/>
            <p:cNvSpPr/>
            <p:nvPr/>
          </p:nvSpPr>
          <p:spPr>
            <a:xfrm>
              <a:off x="3453900" y="95852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8"/>
            <p:cNvSpPr/>
            <p:nvPr/>
          </p:nvSpPr>
          <p:spPr>
            <a:xfrm>
              <a:off x="3453900" y="10273388"/>
              <a:ext cx="5062296" cy="2687862"/>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38"/>
          <p:cNvGrpSpPr/>
          <p:nvPr/>
        </p:nvGrpSpPr>
        <p:grpSpPr>
          <a:xfrm>
            <a:off x="2342025" y="13450700"/>
            <a:ext cx="5062296" cy="3376050"/>
            <a:chOff x="2342025" y="13450700"/>
            <a:chExt cx="5062296" cy="3376050"/>
          </a:xfrm>
        </p:grpSpPr>
        <p:sp>
          <p:nvSpPr>
            <p:cNvPr id="1463" name="Google Shape;1463;p38"/>
            <p:cNvSpPr/>
            <p:nvPr/>
          </p:nvSpPr>
          <p:spPr>
            <a:xfrm>
              <a:off x="2342025" y="134507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8"/>
            <p:cNvSpPr/>
            <p:nvPr/>
          </p:nvSpPr>
          <p:spPr>
            <a:xfrm>
              <a:off x="2342025" y="14138888"/>
              <a:ext cx="5062296" cy="2687862"/>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5" name="Google Shape;1465;p38"/>
          <p:cNvSpPr/>
          <p:nvPr/>
        </p:nvSpPr>
        <p:spPr>
          <a:xfrm>
            <a:off x="8454675" y="28205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8"/>
          <p:cNvSpPr/>
          <p:nvPr/>
        </p:nvSpPr>
        <p:spPr>
          <a:xfrm>
            <a:off x="9183872" y="27003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8"/>
          <p:cNvSpPr/>
          <p:nvPr/>
        </p:nvSpPr>
        <p:spPr>
          <a:xfrm rot="10800000">
            <a:off x="470397" y="28205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8"/>
          <p:cNvSpPr/>
          <p:nvPr/>
        </p:nvSpPr>
        <p:spPr>
          <a:xfrm flipH="1">
            <a:off x="1702600"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8"/>
          <p:cNvSpPr/>
          <p:nvPr/>
        </p:nvSpPr>
        <p:spPr>
          <a:xfrm flipH="1">
            <a:off x="2073299"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8"/>
          <p:cNvSpPr txBox="1"/>
          <p:nvPr>
            <p:ph idx="2" type="subTitle"/>
          </p:nvPr>
        </p:nvSpPr>
        <p:spPr>
          <a:xfrm>
            <a:off x="2352831" y="7395873"/>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71" name="Google Shape;1471;p38"/>
          <p:cNvSpPr txBox="1"/>
          <p:nvPr>
            <p:ph idx="3" type="subTitle"/>
          </p:nvPr>
        </p:nvSpPr>
        <p:spPr>
          <a:xfrm>
            <a:off x="3863206" y="10638648"/>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B</a:t>
            </a:r>
            <a:endParaRPr/>
          </a:p>
        </p:txBody>
      </p:sp>
      <p:sp>
        <p:nvSpPr>
          <p:cNvPr id="1472" name="Google Shape;1472;p38"/>
          <p:cNvSpPr txBox="1"/>
          <p:nvPr>
            <p:ph idx="4" type="subTitle"/>
          </p:nvPr>
        </p:nvSpPr>
        <p:spPr>
          <a:xfrm>
            <a:off x="3863106" y="11330159"/>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73" name="Google Shape;1473;p38"/>
          <p:cNvSpPr txBox="1"/>
          <p:nvPr>
            <p:ph idx="5" type="subTitle"/>
          </p:nvPr>
        </p:nvSpPr>
        <p:spPr>
          <a:xfrm>
            <a:off x="2751331" y="14509043"/>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C</a:t>
            </a:r>
            <a:endParaRPr/>
          </a:p>
        </p:txBody>
      </p:sp>
      <p:sp>
        <p:nvSpPr>
          <p:cNvPr id="1474" name="Google Shape;1474;p38"/>
          <p:cNvSpPr txBox="1"/>
          <p:nvPr>
            <p:ph idx="6" type="subTitle"/>
          </p:nvPr>
        </p:nvSpPr>
        <p:spPr>
          <a:xfrm>
            <a:off x="2751231" y="15200555"/>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75" name="Google Shape;1475;p38"/>
          <p:cNvSpPr/>
          <p:nvPr/>
        </p:nvSpPr>
        <p:spPr>
          <a:xfrm>
            <a:off x="6611575" y="5811500"/>
            <a:ext cx="1813751" cy="106152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01</a:t>
            </a:r>
          </a:p>
        </p:txBody>
      </p:sp>
      <p:sp>
        <p:nvSpPr>
          <p:cNvPr id="1476" name="Google Shape;1476;p38"/>
          <p:cNvSpPr/>
          <p:nvPr/>
        </p:nvSpPr>
        <p:spPr>
          <a:xfrm>
            <a:off x="8300510" y="105499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8"/>
          <p:cNvSpPr/>
          <p:nvPr/>
        </p:nvSpPr>
        <p:spPr>
          <a:xfrm>
            <a:off x="1912150" y="9670500"/>
            <a:ext cx="2201575" cy="1058375"/>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02</a:t>
            </a:r>
          </a:p>
        </p:txBody>
      </p:sp>
      <p:sp>
        <p:nvSpPr>
          <p:cNvPr id="1478" name="Google Shape;1478;p38"/>
          <p:cNvSpPr/>
          <p:nvPr/>
        </p:nvSpPr>
        <p:spPr>
          <a:xfrm>
            <a:off x="6611575" y="13401900"/>
            <a:ext cx="2253449" cy="105838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03</a:t>
            </a: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039" name="Shape 5039"/>
        <p:cNvGrpSpPr/>
        <p:nvPr/>
      </p:nvGrpSpPr>
      <p:grpSpPr>
        <a:xfrm>
          <a:off x="0" y="0"/>
          <a:ext cx="0" cy="0"/>
          <a:chOff x="0" y="0"/>
          <a:chExt cx="0" cy="0"/>
        </a:xfrm>
      </p:grpSpPr>
      <p:sp>
        <p:nvSpPr>
          <p:cNvPr id="5040" name="Google Shape;5040;p74"/>
          <p:cNvSpPr txBox="1"/>
          <p:nvPr/>
        </p:nvSpPr>
        <p:spPr>
          <a:xfrm>
            <a:off x="1507456" y="4236186"/>
            <a:ext cx="7316400" cy="1715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900">
                <a:solidFill>
                  <a:srgbClr val="FFFFFF"/>
                </a:solidFill>
              </a:rPr>
              <a:t>You can easily</a:t>
            </a:r>
            <a:r>
              <a:rPr lang="en" sz="1900">
                <a:solidFill>
                  <a:srgbClr val="435D74"/>
                </a:solidFill>
              </a:rPr>
              <a:t> </a:t>
            </a:r>
            <a:r>
              <a:rPr lang="en" sz="1900">
                <a:solidFill>
                  <a:srgbClr val="869FB2"/>
                </a:solidFill>
              </a:rPr>
              <a:t>resize</a:t>
            </a:r>
            <a:r>
              <a:rPr lang="en" sz="1900">
                <a:solidFill>
                  <a:srgbClr val="435D74"/>
                </a:solidFill>
              </a:rPr>
              <a:t> </a:t>
            </a:r>
            <a:r>
              <a:rPr lang="en" sz="1900">
                <a:solidFill>
                  <a:srgbClr val="FFFFFF"/>
                </a:solidFill>
              </a:rPr>
              <a:t>these resources without losing quality. To</a:t>
            </a:r>
            <a:r>
              <a:rPr lang="en" sz="1900">
                <a:solidFill>
                  <a:srgbClr val="435D74"/>
                </a:solidFill>
              </a:rPr>
              <a:t> </a:t>
            </a:r>
            <a:r>
              <a:rPr lang="en" sz="1900">
                <a:solidFill>
                  <a:srgbClr val="869FB2"/>
                </a:solidFill>
              </a:rPr>
              <a:t>change the color</a:t>
            </a:r>
            <a:r>
              <a:rPr lang="en" sz="1900">
                <a:solidFill>
                  <a:srgbClr val="FFFFFF"/>
                </a:solidFill>
              </a:rPr>
              <a:t>, just ungroup the resource and click on the object you want to change. Then, click on the paint bucket and select the color you want. Group the resource again when you’re done. You can also look for more </a:t>
            </a:r>
            <a:r>
              <a:rPr lang="en" sz="1900">
                <a:solidFill>
                  <a:srgbClr val="869FB2"/>
                </a:solidFill>
                <a:uFill>
                  <a:noFill/>
                </a:uFill>
                <a:hlinkClick r:id="rId3">
                  <a:extLst>
                    <a:ext uri="{A12FA001-AC4F-418D-AE19-62706E023703}">
                      <ahyp:hlinkClr val="tx"/>
                    </a:ext>
                  </a:extLst>
                </a:hlinkClick>
              </a:rPr>
              <a:t>infographics</a:t>
            </a:r>
            <a:r>
              <a:rPr lang="en" sz="1900">
                <a:solidFill>
                  <a:srgbClr val="FFFFFF"/>
                </a:solidFill>
              </a:rPr>
              <a:t> on Slidesgo.</a:t>
            </a:r>
            <a:endParaRPr sz="1900">
              <a:solidFill>
                <a:srgbClr val="FFFFFF"/>
              </a:solidFill>
            </a:endParaRPr>
          </a:p>
        </p:txBody>
      </p:sp>
      <p:sp>
        <p:nvSpPr>
          <p:cNvPr id="5041" name="Google Shape;5041;p74"/>
          <p:cNvSpPr txBox="1"/>
          <p:nvPr>
            <p:ph idx="4294967295" type="title"/>
          </p:nvPr>
        </p:nvSpPr>
        <p:spPr>
          <a:xfrm>
            <a:off x="1201613" y="2609991"/>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Use our editable graphic resources...</a:t>
            </a:r>
            <a:endParaRPr>
              <a:latin typeface="Arial"/>
              <a:ea typeface="Arial"/>
              <a:cs typeface="Arial"/>
              <a:sym typeface="Arial"/>
            </a:endParaRPr>
          </a:p>
        </p:txBody>
      </p:sp>
      <p:grpSp>
        <p:nvGrpSpPr>
          <p:cNvPr id="5042" name="Google Shape;5042;p74"/>
          <p:cNvGrpSpPr/>
          <p:nvPr/>
        </p:nvGrpSpPr>
        <p:grpSpPr>
          <a:xfrm>
            <a:off x="7129855" y="7889150"/>
            <a:ext cx="1550865" cy="211165"/>
            <a:chOff x="4411970" y="2962952"/>
            <a:chExt cx="706544" cy="104212"/>
          </a:xfrm>
        </p:grpSpPr>
        <p:sp>
          <p:nvSpPr>
            <p:cNvPr id="5043" name="Google Shape;5043;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74"/>
          <p:cNvGrpSpPr/>
          <p:nvPr/>
        </p:nvGrpSpPr>
        <p:grpSpPr>
          <a:xfrm>
            <a:off x="5442926" y="12268929"/>
            <a:ext cx="724161" cy="821206"/>
            <a:chOff x="4727025" y="1332775"/>
            <a:chExt cx="59900" cy="69625"/>
          </a:xfrm>
        </p:grpSpPr>
        <p:sp>
          <p:nvSpPr>
            <p:cNvPr id="5048" name="Google Shape;5048;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0" name="Google Shape;5050;p74"/>
          <p:cNvGrpSpPr/>
          <p:nvPr/>
        </p:nvGrpSpPr>
        <p:grpSpPr>
          <a:xfrm>
            <a:off x="6538061" y="11146706"/>
            <a:ext cx="819125" cy="799851"/>
            <a:chOff x="4820425" y="1329900"/>
            <a:chExt cx="70175" cy="70350"/>
          </a:xfrm>
        </p:grpSpPr>
        <p:sp>
          <p:nvSpPr>
            <p:cNvPr id="5051" name="Google Shape;5051;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5" name="Google Shape;5055;p74"/>
          <p:cNvGrpSpPr/>
          <p:nvPr/>
        </p:nvGrpSpPr>
        <p:grpSpPr>
          <a:xfrm>
            <a:off x="7773233" y="11152855"/>
            <a:ext cx="879994" cy="787423"/>
            <a:chOff x="4903200" y="1331525"/>
            <a:chExt cx="73575" cy="67425"/>
          </a:xfrm>
        </p:grpSpPr>
        <p:sp>
          <p:nvSpPr>
            <p:cNvPr id="5056" name="Google Shape;5056;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5057" name="Google Shape;5057;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8" name="Google Shape;5058;p74"/>
          <p:cNvGrpSpPr/>
          <p:nvPr/>
        </p:nvGrpSpPr>
        <p:grpSpPr>
          <a:xfrm>
            <a:off x="6501906" y="12271002"/>
            <a:ext cx="890502" cy="817416"/>
            <a:chOff x="4815575" y="1416800"/>
            <a:chExt cx="73750" cy="71400"/>
          </a:xfrm>
        </p:grpSpPr>
        <p:sp>
          <p:nvSpPr>
            <p:cNvPr id="5059" name="Google Shape;5059;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2" name="Google Shape;5062;p74"/>
          <p:cNvGrpSpPr/>
          <p:nvPr/>
        </p:nvGrpSpPr>
        <p:grpSpPr>
          <a:xfrm>
            <a:off x="7720190" y="12270474"/>
            <a:ext cx="985926" cy="818342"/>
            <a:chOff x="4902475" y="1418875"/>
            <a:chExt cx="74500" cy="63775"/>
          </a:xfrm>
        </p:grpSpPr>
        <p:sp>
          <p:nvSpPr>
            <p:cNvPr id="5063" name="Google Shape;5063;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5" name="Google Shape;5065;p74"/>
          <p:cNvGrpSpPr/>
          <p:nvPr/>
        </p:nvGrpSpPr>
        <p:grpSpPr>
          <a:xfrm>
            <a:off x="6526077" y="13401929"/>
            <a:ext cx="842798" cy="839459"/>
            <a:chOff x="4818100" y="1507675"/>
            <a:chExt cx="71225" cy="71625"/>
          </a:xfrm>
        </p:grpSpPr>
        <p:sp>
          <p:nvSpPr>
            <p:cNvPr id="5066" name="Google Shape;5066;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0" name="Google Shape;5070;p74"/>
          <p:cNvGrpSpPr/>
          <p:nvPr/>
        </p:nvGrpSpPr>
        <p:grpSpPr>
          <a:xfrm>
            <a:off x="5377390" y="13430497"/>
            <a:ext cx="855179" cy="782241"/>
            <a:chOff x="4721450" y="1509475"/>
            <a:chExt cx="79350" cy="74325"/>
          </a:xfrm>
        </p:grpSpPr>
        <p:sp>
          <p:nvSpPr>
            <p:cNvPr id="5071" name="Google Shape;5071;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74"/>
          <p:cNvGrpSpPr/>
          <p:nvPr/>
        </p:nvGrpSpPr>
        <p:grpSpPr>
          <a:xfrm>
            <a:off x="7783312" y="13394099"/>
            <a:ext cx="859670" cy="854997"/>
            <a:chOff x="4906800" y="1507500"/>
            <a:chExt cx="70350" cy="71075"/>
          </a:xfrm>
        </p:grpSpPr>
        <p:sp>
          <p:nvSpPr>
            <p:cNvPr id="5076" name="Google Shape;5076;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74"/>
          <p:cNvGrpSpPr/>
          <p:nvPr/>
        </p:nvGrpSpPr>
        <p:grpSpPr>
          <a:xfrm>
            <a:off x="4193287" y="11140806"/>
            <a:ext cx="830791" cy="811316"/>
            <a:chOff x="3736598" y="2170606"/>
            <a:chExt cx="404889" cy="404889"/>
          </a:xfrm>
        </p:grpSpPr>
        <p:sp>
          <p:nvSpPr>
            <p:cNvPr id="5082" name="Google Shape;5082;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6" name="Google Shape;5086;p74"/>
          <p:cNvGrpSpPr/>
          <p:nvPr/>
        </p:nvGrpSpPr>
        <p:grpSpPr>
          <a:xfrm>
            <a:off x="2935662" y="11140958"/>
            <a:ext cx="941555" cy="811012"/>
            <a:chOff x="3161917" y="2170682"/>
            <a:chExt cx="458870" cy="404737"/>
          </a:xfrm>
        </p:grpSpPr>
        <p:sp>
          <p:nvSpPr>
            <p:cNvPr id="5087" name="Google Shape;5087;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5088" name="Google Shape;5088;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74"/>
          <p:cNvGrpSpPr/>
          <p:nvPr/>
        </p:nvGrpSpPr>
        <p:grpSpPr>
          <a:xfrm>
            <a:off x="2980816" y="12281364"/>
            <a:ext cx="851546" cy="796137"/>
            <a:chOff x="3179914" y="2889488"/>
            <a:chExt cx="422876" cy="404911"/>
          </a:xfrm>
        </p:grpSpPr>
        <p:sp>
          <p:nvSpPr>
            <p:cNvPr id="5091" name="Google Shape;5091;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7" name="Google Shape;5097;p74"/>
          <p:cNvGrpSpPr/>
          <p:nvPr/>
        </p:nvGrpSpPr>
        <p:grpSpPr>
          <a:xfrm>
            <a:off x="4186832" y="12281299"/>
            <a:ext cx="844048" cy="796266"/>
            <a:chOff x="3729467" y="2889422"/>
            <a:chExt cx="419153" cy="404977"/>
          </a:xfrm>
        </p:grpSpPr>
        <p:sp>
          <p:nvSpPr>
            <p:cNvPr id="5098" name="Google Shape;5098;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05" name="Google Shape;5105;p74"/>
          <p:cNvSpPr/>
          <p:nvPr/>
        </p:nvSpPr>
        <p:spPr>
          <a:xfrm>
            <a:off x="2427664" y="9775971"/>
            <a:ext cx="292312" cy="144727"/>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4"/>
          <p:cNvSpPr/>
          <p:nvPr/>
        </p:nvSpPr>
        <p:spPr>
          <a:xfrm>
            <a:off x="1738137" y="9748881"/>
            <a:ext cx="270809" cy="198906"/>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4"/>
          <p:cNvSpPr/>
          <p:nvPr/>
        </p:nvSpPr>
        <p:spPr>
          <a:xfrm>
            <a:off x="3138694" y="9758442"/>
            <a:ext cx="264569" cy="179784"/>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4"/>
          <p:cNvSpPr/>
          <p:nvPr/>
        </p:nvSpPr>
        <p:spPr>
          <a:xfrm>
            <a:off x="3821981" y="9748881"/>
            <a:ext cx="258329" cy="198906"/>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09" name="Google Shape;5109;p74"/>
          <p:cNvGrpSpPr/>
          <p:nvPr/>
        </p:nvGrpSpPr>
        <p:grpSpPr>
          <a:xfrm>
            <a:off x="4499012" y="9739377"/>
            <a:ext cx="262457" cy="217840"/>
            <a:chOff x="4660325" y="1866850"/>
            <a:chExt cx="68350" cy="58100"/>
          </a:xfrm>
        </p:grpSpPr>
        <p:sp>
          <p:nvSpPr>
            <p:cNvPr id="5110" name="Google Shape;5110;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2" name="Google Shape;5112;p74"/>
          <p:cNvGrpSpPr/>
          <p:nvPr/>
        </p:nvGrpSpPr>
        <p:grpSpPr>
          <a:xfrm>
            <a:off x="5180187" y="9778980"/>
            <a:ext cx="256217" cy="138634"/>
            <a:chOff x="4791775" y="1877500"/>
            <a:chExt cx="66725" cy="36975"/>
          </a:xfrm>
        </p:grpSpPr>
        <p:sp>
          <p:nvSpPr>
            <p:cNvPr id="5113" name="Google Shape;5113;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5" name="Google Shape;5115;p74"/>
          <p:cNvGrpSpPr/>
          <p:nvPr/>
        </p:nvGrpSpPr>
        <p:grpSpPr>
          <a:xfrm>
            <a:off x="5855122" y="9778980"/>
            <a:ext cx="228570" cy="138634"/>
            <a:chOff x="4923925" y="1877500"/>
            <a:chExt cx="59525" cy="36975"/>
          </a:xfrm>
        </p:grpSpPr>
        <p:sp>
          <p:nvSpPr>
            <p:cNvPr id="5116" name="Google Shape;5116;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8" name="Google Shape;5118;p74"/>
          <p:cNvGrpSpPr/>
          <p:nvPr/>
        </p:nvGrpSpPr>
        <p:grpSpPr>
          <a:xfrm>
            <a:off x="6502409" y="9751562"/>
            <a:ext cx="223002" cy="193469"/>
            <a:chOff x="5058450" y="1870100"/>
            <a:chExt cx="58075" cy="51600"/>
          </a:xfrm>
        </p:grpSpPr>
        <p:sp>
          <p:nvSpPr>
            <p:cNvPr id="5119" name="Google Shape;5119;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74"/>
          <p:cNvGrpSpPr/>
          <p:nvPr/>
        </p:nvGrpSpPr>
        <p:grpSpPr>
          <a:xfrm>
            <a:off x="2415208" y="10178862"/>
            <a:ext cx="159356" cy="165723"/>
            <a:chOff x="4811425" y="2065025"/>
            <a:chExt cx="41500" cy="44200"/>
          </a:xfrm>
        </p:grpSpPr>
        <p:sp>
          <p:nvSpPr>
            <p:cNvPr id="5122" name="Google Shape;5122;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74"/>
          <p:cNvGrpSpPr/>
          <p:nvPr/>
        </p:nvGrpSpPr>
        <p:grpSpPr>
          <a:xfrm>
            <a:off x="2981627" y="10179190"/>
            <a:ext cx="190555" cy="165067"/>
            <a:chOff x="4929875" y="2065025"/>
            <a:chExt cx="49625" cy="44025"/>
          </a:xfrm>
        </p:grpSpPr>
        <p:sp>
          <p:nvSpPr>
            <p:cNvPr id="5125" name="Google Shape;5125;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74"/>
          <p:cNvGrpSpPr/>
          <p:nvPr/>
        </p:nvGrpSpPr>
        <p:grpSpPr>
          <a:xfrm>
            <a:off x="3579245" y="10183830"/>
            <a:ext cx="110685" cy="155788"/>
            <a:chOff x="5083925" y="2066350"/>
            <a:chExt cx="28825" cy="41550"/>
          </a:xfrm>
        </p:grpSpPr>
        <p:sp>
          <p:nvSpPr>
            <p:cNvPr id="5128" name="Google Shape;5128;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0" name="Google Shape;5130;p74"/>
          <p:cNvGrpSpPr/>
          <p:nvPr/>
        </p:nvGrpSpPr>
        <p:grpSpPr>
          <a:xfrm>
            <a:off x="1722744" y="10207920"/>
            <a:ext cx="285401" cy="107608"/>
            <a:chOff x="4659775" y="2072775"/>
            <a:chExt cx="74325" cy="28700"/>
          </a:xfrm>
        </p:grpSpPr>
        <p:sp>
          <p:nvSpPr>
            <p:cNvPr id="5131" name="Google Shape;5131;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4" name="Google Shape;5134;p74"/>
          <p:cNvGrpSpPr/>
          <p:nvPr/>
        </p:nvGrpSpPr>
        <p:grpSpPr>
          <a:xfrm>
            <a:off x="8353842" y="9784930"/>
            <a:ext cx="263129" cy="126730"/>
            <a:chOff x="4920150" y="1977875"/>
            <a:chExt cx="68525" cy="33800"/>
          </a:xfrm>
        </p:grpSpPr>
        <p:sp>
          <p:nvSpPr>
            <p:cNvPr id="5135" name="Google Shape;5135;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8" name="Google Shape;5138;p74"/>
          <p:cNvGrpSpPr/>
          <p:nvPr/>
        </p:nvGrpSpPr>
        <p:grpSpPr>
          <a:xfrm>
            <a:off x="4096996" y="10163300"/>
            <a:ext cx="197371" cy="196843"/>
            <a:chOff x="4676550" y="2160575"/>
            <a:chExt cx="51400" cy="52500"/>
          </a:xfrm>
        </p:grpSpPr>
        <p:sp>
          <p:nvSpPr>
            <p:cNvPr id="5139" name="Google Shape;5139;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74"/>
          <p:cNvGrpSpPr/>
          <p:nvPr/>
        </p:nvGrpSpPr>
        <p:grpSpPr>
          <a:xfrm>
            <a:off x="4701430" y="10174127"/>
            <a:ext cx="229242" cy="175191"/>
            <a:chOff x="4768325" y="2163475"/>
            <a:chExt cx="59700" cy="46725"/>
          </a:xfrm>
        </p:grpSpPr>
        <p:sp>
          <p:nvSpPr>
            <p:cNvPr id="5143" name="Google Shape;5143;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5" name="Google Shape;5145;p74"/>
          <p:cNvSpPr/>
          <p:nvPr/>
        </p:nvSpPr>
        <p:spPr>
          <a:xfrm>
            <a:off x="5337752" y="10161094"/>
            <a:ext cx="135836" cy="201343"/>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4"/>
          <p:cNvSpPr/>
          <p:nvPr/>
        </p:nvSpPr>
        <p:spPr>
          <a:xfrm>
            <a:off x="8359136" y="10548597"/>
            <a:ext cx="233466" cy="25092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4"/>
          <p:cNvSpPr/>
          <p:nvPr/>
        </p:nvSpPr>
        <p:spPr>
          <a:xfrm>
            <a:off x="6539806" y="10135973"/>
            <a:ext cx="187771" cy="25158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4"/>
          <p:cNvSpPr/>
          <p:nvPr/>
        </p:nvSpPr>
        <p:spPr>
          <a:xfrm>
            <a:off x="6404341" y="10572968"/>
            <a:ext cx="288760" cy="202186"/>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4"/>
          <p:cNvSpPr/>
          <p:nvPr/>
        </p:nvSpPr>
        <p:spPr>
          <a:xfrm>
            <a:off x="1748392" y="10587450"/>
            <a:ext cx="234138" cy="173222"/>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4"/>
          <p:cNvSpPr/>
          <p:nvPr/>
        </p:nvSpPr>
        <p:spPr>
          <a:xfrm>
            <a:off x="2999284" y="10559611"/>
            <a:ext cx="158300" cy="22890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1" name="Google Shape;5151;p74"/>
          <p:cNvGrpSpPr/>
          <p:nvPr/>
        </p:nvGrpSpPr>
        <p:grpSpPr>
          <a:xfrm>
            <a:off x="7134624" y="10179468"/>
            <a:ext cx="177787" cy="164505"/>
            <a:chOff x="4768575" y="2253950"/>
            <a:chExt cx="46300" cy="43875"/>
          </a:xfrm>
        </p:grpSpPr>
        <p:sp>
          <p:nvSpPr>
            <p:cNvPr id="5152" name="Google Shape;5152;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4" name="Google Shape;5154;p74"/>
          <p:cNvGrpSpPr/>
          <p:nvPr/>
        </p:nvGrpSpPr>
        <p:grpSpPr>
          <a:xfrm>
            <a:off x="5182362" y="10561437"/>
            <a:ext cx="186331" cy="225151"/>
            <a:chOff x="4960900" y="2433225"/>
            <a:chExt cx="48525" cy="60050"/>
          </a:xfrm>
        </p:grpSpPr>
        <p:sp>
          <p:nvSpPr>
            <p:cNvPr id="5155" name="Google Shape;5155;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7" name="Google Shape;5157;p74"/>
          <p:cNvGrpSpPr/>
          <p:nvPr/>
        </p:nvGrpSpPr>
        <p:grpSpPr>
          <a:xfrm>
            <a:off x="7065079" y="10563310"/>
            <a:ext cx="215034" cy="221402"/>
            <a:chOff x="4854075" y="2527625"/>
            <a:chExt cx="56000" cy="59050"/>
          </a:xfrm>
        </p:grpSpPr>
        <p:sp>
          <p:nvSpPr>
            <p:cNvPr id="5158" name="Google Shape;5158;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0" name="Google Shape;5160;p74"/>
          <p:cNvSpPr/>
          <p:nvPr/>
        </p:nvSpPr>
        <p:spPr>
          <a:xfrm>
            <a:off x="4643445" y="10571937"/>
            <a:ext cx="166940" cy="204249"/>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4"/>
          <p:cNvSpPr/>
          <p:nvPr/>
        </p:nvSpPr>
        <p:spPr>
          <a:xfrm>
            <a:off x="5880652" y="10159641"/>
            <a:ext cx="252089" cy="204249"/>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4"/>
          <p:cNvSpPr/>
          <p:nvPr/>
        </p:nvSpPr>
        <p:spPr>
          <a:xfrm>
            <a:off x="4058144" y="10571937"/>
            <a:ext cx="213306" cy="204249"/>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63" name="Google Shape;5163;p74"/>
          <p:cNvGrpSpPr/>
          <p:nvPr/>
        </p:nvGrpSpPr>
        <p:grpSpPr>
          <a:xfrm>
            <a:off x="3529560" y="10550237"/>
            <a:ext cx="156572" cy="247554"/>
            <a:chOff x="5059700" y="2334775"/>
            <a:chExt cx="40775" cy="66025"/>
          </a:xfrm>
        </p:grpSpPr>
        <p:sp>
          <p:nvSpPr>
            <p:cNvPr id="5164" name="Google Shape;5164;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3" name="Google Shape;5173;p74"/>
          <p:cNvGrpSpPr/>
          <p:nvPr/>
        </p:nvGrpSpPr>
        <p:grpSpPr>
          <a:xfrm>
            <a:off x="5740688" y="10550564"/>
            <a:ext cx="291640" cy="246898"/>
            <a:chOff x="5037700" y="2430325"/>
            <a:chExt cx="75950" cy="65850"/>
          </a:xfrm>
        </p:grpSpPr>
        <p:sp>
          <p:nvSpPr>
            <p:cNvPr id="5174" name="Google Shape;5174;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6" name="Google Shape;5176;p74"/>
          <p:cNvGrpSpPr/>
          <p:nvPr/>
        </p:nvGrpSpPr>
        <p:grpSpPr>
          <a:xfrm>
            <a:off x="2354324" y="10599088"/>
            <a:ext cx="272761" cy="150302"/>
            <a:chOff x="4756975" y="2341800"/>
            <a:chExt cx="91975" cy="51925"/>
          </a:xfrm>
        </p:grpSpPr>
        <p:sp>
          <p:nvSpPr>
            <p:cNvPr id="5177" name="Google Shape;5177;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7" name="Google Shape;5197;p74"/>
          <p:cNvGrpSpPr/>
          <p:nvPr/>
        </p:nvGrpSpPr>
        <p:grpSpPr>
          <a:xfrm>
            <a:off x="7652368" y="10538809"/>
            <a:ext cx="335021" cy="270590"/>
            <a:chOff x="4943575" y="2516350"/>
            <a:chExt cx="98675" cy="81700"/>
          </a:xfrm>
        </p:grpSpPr>
        <p:sp>
          <p:nvSpPr>
            <p:cNvPr id="5198" name="Google Shape;5198;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6" name="Google Shape;5276;p74"/>
          <p:cNvGrpSpPr/>
          <p:nvPr/>
        </p:nvGrpSpPr>
        <p:grpSpPr>
          <a:xfrm>
            <a:off x="1723932" y="11138102"/>
            <a:ext cx="836582" cy="816920"/>
            <a:chOff x="5681300" y="2527788"/>
            <a:chExt cx="805800" cy="805800"/>
          </a:xfrm>
        </p:grpSpPr>
        <p:sp>
          <p:nvSpPr>
            <p:cNvPr id="5277" name="Google Shape;5277;p7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9" name="Google Shape;5279;p74"/>
          <p:cNvGrpSpPr/>
          <p:nvPr/>
        </p:nvGrpSpPr>
        <p:grpSpPr>
          <a:xfrm>
            <a:off x="1722638" y="12270036"/>
            <a:ext cx="838974" cy="819047"/>
            <a:chOff x="4049800" y="640400"/>
            <a:chExt cx="858900" cy="858900"/>
          </a:xfrm>
        </p:grpSpPr>
        <p:sp>
          <p:nvSpPr>
            <p:cNvPr id="5280" name="Google Shape;5280;p7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74"/>
          <p:cNvGrpSpPr/>
          <p:nvPr/>
        </p:nvGrpSpPr>
        <p:grpSpPr>
          <a:xfrm>
            <a:off x="1580884" y="13273439"/>
            <a:ext cx="1122585" cy="1096345"/>
            <a:chOff x="5080188" y="927900"/>
            <a:chExt cx="961200" cy="961200"/>
          </a:xfrm>
        </p:grpSpPr>
        <p:sp>
          <p:nvSpPr>
            <p:cNvPr id="5283" name="Google Shape;5283;p7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1" name="Google Shape;5291;p74"/>
          <p:cNvGrpSpPr/>
          <p:nvPr/>
        </p:nvGrpSpPr>
        <p:grpSpPr>
          <a:xfrm>
            <a:off x="2989334" y="13413776"/>
            <a:ext cx="834661" cy="816018"/>
            <a:chOff x="7508249" y="1522825"/>
            <a:chExt cx="1326332" cy="1322987"/>
          </a:xfrm>
        </p:grpSpPr>
        <p:sp>
          <p:nvSpPr>
            <p:cNvPr id="5292" name="Google Shape;5292;p7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02" name="Google Shape;5302;p74"/>
          <p:cNvGrpSpPr/>
          <p:nvPr/>
        </p:nvGrpSpPr>
        <p:grpSpPr>
          <a:xfrm>
            <a:off x="4205793" y="13419763"/>
            <a:ext cx="805544" cy="803805"/>
            <a:chOff x="6039282" y="1042577"/>
            <a:chExt cx="734315" cy="731929"/>
          </a:xfrm>
        </p:grpSpPr>
        <p:sp>
          <p:nvSpPr>
            <p:cNvPr id="5303" name="Google Shape;5303;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4" name="Google Shape;5324;p74"/>
          <p:cNvGrpSpPr/>
          <p:nvPr/>
        </p:nvGrpSpPr>
        <p:grpSpPr>
          <a:xfrm>
            <a:off x="5409730" y="11143368"/>
            <a:ext cx="790375" cy="806234"/>
            <a:chOff x="1825800" y="1651625"/>
            <a:chExt cx="568125" cy="591775"/>
          </a:xfrm>
        </p:grpSpPr>
        <p:sp>
          <p:nvSpPr>
            <p:cNvPr id="5325" name="Google Shape;5325;p7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1" name="Google Shape;5331;p74"/>
          <p:cNvSpPr/>
          <p:nvPr/>
        </p:nvSpPr>
        <p:spPr>
          <a:xfrm>
            <a:off x="7719492" y="10127557"/>
            <a:ext cx="274775" cy="268530"/>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4"/>
          <p:cNvSpPr/>
          <p:nvPr/>
        </p:nvSpPr>
        <p:spPr>
          <a:xfrm>
            <a:off x="8401431" y="10171863"/>
            <a:ext cx="234000" cy="179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4"/>
          <p:cNvSpPr/>
          <p:nvPr/>
        </p:nvSpPr>
        <p:spPr>
          <a:xfrm>
            <a:off x="7144147" y="9757452"/>
            <a:ext cx="186000" cy="1818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4"/>
          <p:cNvSpPr/>
          <p:nvPr/>
        </p:nvSpPr>
        <p:spPr>
          <a:xfrm flipH="1">
            <a:off x="7749142" y="9757452"/>
            <a:ext cx="186000" cy="1818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35" name="Google Shape;5335;p74"/>
          <p:cNvGrpSpPr/>
          <p:nvPr/>
        </p:nvGrpSpPr>
        <p:grpSpPr>
          <a:xfrm>
            <a:off x="3359496" y="9001733"/>
            <a:ext cx="1388596" cy="408388"/>
            <a:chOff x="4411970" y="2726085"/>
            <a:chExt cx="643107" cy="193659"/>
          </a:xfrm>
        </p:grpSpPr>
        <p:sp>
          <p:nvSpPr>
            <p:cNvPr id="5336" name="Google Shape;5336;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9" name="Google Shape;5339;p74"/>
          <p:cNvGrpSpPr/>
          <p:nvPr/>
        </p:nvGrpSpPr>
        <p:grpSpPr>
          <a:xfrm>
            <a:off x="5326026" y="7828395"/>
            <a:ext cx="1338501" cy="406688"/>
            <a:chOff x="4411970" y="4340222"/>
            <a:chExt cx="779467" cy="242683"/>
          </a:xfrm>
        </p:grpSpPr>
        <p:sp>
          <p:nvSpPr>
            <p:cNvPr id="5340" name="Google Shape;5340;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3" name="Google Shape;5343;p74"/>
          <p:cNvGrpSpPr/>
          <p:nvPr/>
        </p:nvGrpSpPr>
        <p:grpSpPr>
          <a:xfrm>
            <a:off x="3278708" y="8452185"/>
            <a:ext cx="1550608" cy="339221"/>
            <a:chOff x="4411970" y="2468674"/>
            <a:chExt cx="747317" cy="167425"/>
          </a:xfrm>
        </p:grpSpPr>
        <p:sp>
          <p:nvSpPr>
            <p:cNvPr id="5344" name="Google Shape;5344;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6" name="Google Shape;5346;p74"/>
          <p:cNvGrpSpPr/>
          <p:nvPr/>
        </p:nvGrpSpPr>
        <p:grpSpPr>
          <a:xfrm>
            <a:off x="1674812" y="8327375"/>
            <a:ext cx="1129190" cy="434245"/>
            <a:chOff x="4411970" y="3686602"/>
            <a:chExt cx="797845" cy="314215"/>
          </a:xfrm>
        </p:grpSpPr>
        <p:sp>
          <p:nvSpPr>
            <p:cNvPr id="5347" name="Google Shape;5347;p7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2" name="Google Shape;5352;p74"/>
          <p:cNvSpPr/>
          <p:nvPr/>
        </p:nvSpPr>
        <p:spPr>
          <a:xfrm>
            <a:off x="1674880" y="9068602"/>
            <a:ext cx="1256282" cy="292047"/>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3" name="Google Shape;5353;p74"/>
          <p:cNvGrpSpPr/>
          <p:nvPr/>
        </p:nvGrpSpPr>
        <p:grpSpPr>
          <a:xfrm>
            <a:off x="1674631" y="7874263"/>
            <a:ext cx="3165158" cy="327562"/>
            <a:chOff x="6336019" y="3733725"/>
            <a:chExt cx="2566206" cy="351310"/>
          </a:xfrm>
        </p:grpSpPr>
        <p:sp>
          <p:nvSpPr>
            <p:cNvPr id="5354" name="Google Shape;5354;p7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74"/>
          <p:cNvGrpSpPr/>
          <p:nvPr/>
        </p:nvGrpSpPr>
        <p:grpSpPr>
          <a:xfrm>
            <a:off x="7145060" y="8722280"/>
            <a:ext cx="1520678" cy="240329"/>
            <a:chOff x="4404545" y="3301592"/>
            <a:chExt cx="782403" cy="129272"/>
          </a:xfrm>
        </p:grpSpPr>
        <p:sp>
          <p:nvSpPr>
            <p:cNvPr id="5359" name="Google Shape;5359;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74"/>
          <p:cNvGrpSpPr/>
          <p:nvPr/>
        </p:nvGrpSpPr>
        <p:grpSpPr>
          <a:xfrm>
            <a:off x="7132488" y="8313138"/>
            <a:ext cx="1545949" cy="218252"/>
            <a:chOff x="4411970" y="3131459"/>
            <a:chExt cx="710520" cy="117397"/>
          </a:xfrm>
        </p:grpSpPr>
        <p:sp>
          <p:nvSpPr>
            <p:cNvPr id="5362" name="Google Shape;5362;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364" name="Google Shape;5364;p74"/>
          <p:cNvSpPr/>
          <p:nvPr/>
        </p:nvSpPr>
        <p:spPr>
          <a:xfrm>
            <a:off x="7133915" y="9153745"/>
            <a:ext cx="1542900" cy="2403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65" name="Google Shape;5365;p74"/>
          <p:cNvGrpSpPr/>
          <p:nvPr/>
        </p:nvGrpSpPr>
        <p:grpSpPr>
          <a:xfrm>
            <a:off x="5349777" y="8299800"/>
            <a:ext cx="1290227" cy="701926"/>
            <a:chOff x="4411970" y="1801825"/>
            <a:chExt cx="734586" cy="409262"/>
          </a:xfrm>
        </p:grpSpPr>
        <p:sp>
          <p:nvSpPr>
            <p:cNvPr id="5366" name="Google Shape;5366;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8" name="Google Shape;5368;p74"/>
          <p:cNvGrpSpPr/>
          <p:nvPr/>
        </p:nvGrpSpPr>
        <p:grpSpPr>
          <a:xfrm>
            <a:off x="5307064" y="9067167"/>
            <a:ext cx="1375655" cy="332608"/>
            <a:chOff x="4411970" y="2233974"/>
            <a:chExt cx="763574" cy="189068"/>
          </a:xfrm>
        </p:grpSpPr>
        <p:sp>
          <p:nvSpPr>
            <p:cNvPr id="5369" name="Google Shape;5369;p7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74" name="Shape 5374"/>
        <p:cNvGrpSpPr/>
        <p:nvPr/>
      </p:nvGrpSpPr>
      <p:grpSpPr>
        <a:xfrm>
          <a:off x="0" y="0"/>
          <a:ext cx="0" cy="0"/>
          <a:chOff x="0" y="0"/>
          <a:chExt cx="0" cy="0"/>
        </a:xfrm>
      </p:grpSpPr>
      <p:grpSp>
        <p:nvGrpSpPr>
          <p:cNvPr id="5375" name="Google Shape;5375;p75"/>
          <p:cNvGrpSpPr/>
          <p:nvPr/>
        </p:nvGrpSpPr>
        <p:grpSpPr>
          <a:xfrm>
            <a:off x="6463856" y="10656291"/>
            <a:ext cx="308289" cy="925137"/>
            <a:chOff x="7564426" y="3224343"/>
            <a:chExt cx="119985" cy="368801"/>
          </a:xfrm>
        </p:grpSpPr>
        <p:sp>
          <p:nvSpPr>
            <p:cNvPr id="5376" name="Google Shape;5376;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8" name="Google Shape;5378;p75"/>
          <p:cNvGrpSpPr/>
          <p:nvPr/>
        </p:nvGrpSpPr>
        <p:grpSpPr>
          <a:xfrm>
            <a:off x="5575111" y="10639256"/>
            <a:ext cx="560461" cy="959190"/>
            <a:chOff x="8370831" y="3202002"/>
            <a:chExt cx="218129" cy="382376"/>
          </a:xfrm>
        </p:grpSpPr>
        <p:sp>
          <p:nvSpPr>
            <p:cNvPr id="5379" name="Google Shape;5379;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1" name="Google Shape;5381;p75"/>
          <p:cNvGrpSpPr/>
          <p:nvPr/>
        </p:nvGrpSpPr>
        <p:grpSpPr>
          <a:xfrm>
            <a:off x="7714708" y="11826244"/>
            <a:ext cx="915231" cy="771057"/>
            <a:chOff x="6742064" y="3750480"/>
            <a:chExt cx="399315" cy="344560"/>
          </a:xfrm>
        </p:grpSpPr>
        <p:sp>
          <p:nvSpPr>
            <p:cNvPr id="5382" name="Google Shape;5382;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4" name="Google Shape;5384;p75"/>
          <p:cNvGrpSpPr/>
          <p:nvPr/>
        </p:nvGrpSpPr>
        <p:grpSpPr>
          <a:xfrm>
            <a:off x="6350834" y="12840349"/>
            <a:ext cx="533680" cy="813270"/>
            <a:chOff x="7248525" y="3739696"/>
            <a:chExt cx="230531" cy="359790"/>
          </a:xfrm>
        </p:grpSpPr>
        <p:sp>
          <p:nvSpPr>
            <p:cNvPr id="5385" name="Google Shape;5385;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7" name="Google Shape;5387;p75"/>
          <p:cNvGrpSpPr/>
          <p:nvPr/>
        </p:nvGrpSpPr>
        <p:grpSpPr>
          <a:xfrm>
            <a:off x="7077806" y="11810019"/>
            <a:ext cx="481789" cy="804903"/>
            <a:chOff x="7601242" y="3729267"/>
            <a:chExt cx="222566" cy="380803"/>
          </a:xfrm>
        </p:grpSpPr>
        <p:sp>
          <p:nvSpPr>
            <p:cNvPr id="5388" name="Google Shape;5388;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0" name="Google Shape;5390;p75"/>
          <p:cNvSpPr/>
          <p:nvPr/>
        </p:nvSpPr>
        <p:spPr>
          <a:xfrm>
            <a:off x="6977401" y="10690627"/>
            <a:ext cx="682813" cy="856490"/>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1" name="Google Shape;5391;p75"/>
          <p:cNvGrpSpPr/>
          <p:nvPr/>
        </p:nvGrpSpPr>
        <p:grpSpPr>
          <a:xfrm>
            <a:off x="5569338" y="11813068"/>
            <a:ext cx="572458" cy="797030"/>
            <a:chOff x="8304647" y="3738687"/>
            <a:chExt cx="225076" cy="320956"/>
          </a:xfrm>
        </p:grpSpPr>
        <p:sp>
          <p:nvSpPr>
            <p:cNvPr id="5392" name="Google Shape;5392;p7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75"/>
          <p:cNvGrpSpPr/>
          <p:nvPr/>
        </p:nvGrpSpPr>
        <p:grpSpPr>
          <a:xfrm>
            <a:off x="6375312" y="11813068"/>
            <a:ext cx="527940" cy="797030"/>
            <a:chOff x="8615101" y="3738687"/>
            <a:chExt cx="207573" cy="320956"/>
          </a:xfrm>
        </p:grpSpPr>
        <p:sp>
          <p:nvSpPr>
            <p:cNvPr id="5396" name="Google Shape;5396;p7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9" name="Google Shape;5399;p75"/>
          <p:cNvSpPr/>
          <p:nvPr/>
        </p:nvSpPr>
        <p:spPr>
          <a:xfrm>
            <a:off x="7842669" y="10629017"/>
            <a:ext cx="657765" cy="833741"/>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0" name="Google Shape;5400;p75"/>
          <p:cNvGrpSpPr/>
          <p:nvPr/>
        </p:nvGrpSpPr>
        <p:grpSpPr>
          <a:xfrm>
            <a:off x="7042338" y="12976345"/>
            <a:ext cx="554778" cy="541680"/>
            <a:chOff x="8565775" y="671075"/>
            <a:chExt cx="441000" cy="441000"/>
          </a:xfrm>
        </p:grpSpPr>
        <p:sp>
          <p:nvSpPr>
            <p:cNvPr id="5401" name="Google Shape;5401;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3" name="Google Shape;5403;p75"/>
          <p:cNvSpPr/>
          <p:nvPr/>
        </p:nvSpPr>
        <p:spPr>
          <a:xfrm>
            <a:off x="7932305" y="12964544"/>
            <a:ext cx="572796" cy="565567"/>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5"/>
          <p:cNvSpPr/>
          <p:nvPr/>
        </p:nvSpPr>
        <p:spPr>
          <a:xfrm flipH="1">
            <a:off x="5590631" y="12867667"/>
            <a:ext cx="528117" cy="758562"/>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5" name="Google Shape;5405;p75"/>
          <p:cNvGrpSpPr/>
          <p:nvPr/>
        </p:nvGrpSpPr>
        <p:grpSpPr>
          <a:xfrm>
            <a:off x="3989208" y="4634377"/>
            <a:ext cx="2251248" cy="1444109"/>
            <a:chOff x="235800" y="830650"/>
            <a:chExt cx="6978450" cy="4588844"/>
          </a:xfrm>
        </p:grpSpPr>
        <p:sp>
          <p:nvSpPr>
            <p:cNvPr id="5406" name="Google Shape;5406;p7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2" name="Google Shape;5412;p75"/>
          <p:cNvGrpSpPr/>
          <p:nvPr/>
        </p:nvGrpSpPr>
        <p:grpSpPr>
          <a:xfrm>
            <a:off x="1201631" y="7160017"/>
            <a:ext cx="4054380" cy="2013755"/>
            <a:chOff x="238125" y="1038125"/>
            <a:chExt cx="7146800" cy="3633625"/>
          </a:xfrm>
        </p:grpSpPr>
        <p:sp>
          <p:nvSpPr>
            <p:cNvPr id="5413" name="Google Shape;5413;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5" name="Google Shape;6985;p75"/>
          <p:cNvGrpSpPr/>
          <p:nvPr/>
        </p:nvGrpSpPr>
        <p:grpSpPr>
          <a:xfrm>
            <a:off x="1556574" y="12150062"/>
            <a:ext cx="1676971" cy="1501281"/>
            <a:chOff x="6015419" y="3716859"/>
            <a:chExt cx="557671" cy="511283"/>
          </a:xfrm>
        </p:grpSpPr>
        <p:sp>
          <p:nvSpPr>
            <p:cNvPr id="6986" name="Google Shape;6986;p7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7" name="Google Shape;6987;p75"/>
            <p:cNvGrpSpPr/>
            <p:nvPr/>
          </p:nvGrpSpPr>
          <p:grpSpPr>
            <a:xfrm>
              <a:off x="6036094" y="3716980"/>
              <a:ext cx="529860" cy="510468"/>
              <a:chOff x="6036094" y="3716980"/>
              <a:chExt cx="529860" cy="510468"/>
            </a:xfrm>
          </p:grpSpPr>
          <p:sp>
            <p:nvSpPr>
              <p:cNvPr id="6988" name="Google Shape;6988;p7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998" name="Google Shape;6998;p75"/>
          <p:cNvGrpSpPr/>
          <p:nvPr/>
        </p:nvGrpSpPr>
        <p:grpSpPr>
          <a:xfrm>
            <a:off x="3447695" y="10261343"/>
            <a:ext cx="1732997" cy="1503008"/>
            <a:chOff x="6644304" y="3073628"/>
            <a:chExt cx="576302" cy="511871"/>
          </a:xfrm>
        </p:grpSpPr>
        <p:sp>
          <p:nvSpPr>
            <p:cNvPr id="6999" name="Google Shape;6999;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0" name="Google Shape;7000;p75"/>
            <p:cNvGrpSpPr/>
            <p:nvPr/>
          </p:nvGrpSpPr>
          <p:grpSpPr>
            <a:xfrm>
              <a:off x="6712169" y="3085440"/>
              <a:ext cx="481622" cy="494913"/>
              <a:chOff x="6712169" y="3085440"/>
              <a:chExt cx="481622" cy="494913"/>
            </a:xfrm>
          </p:grpSpPr>
          <p:sp>
            <p:nvSpPr>
              <p:cNvPr id="7001" name="Google Shape;7001;p7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6" name="Google Shape;7006;p7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9" name="Google Shape;7009;p75"/>
          <p:cNvSpPr/>
          <p:nvPr/>
        </p:nvSpPr>
        <p:spPr>
          <a:xfrm>
            <a:off x="4482571" y="10310213"/>
            <a:ext cx="72995" cy="32317"/>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0" name="Google Shape;7010;p75"/>
          <p:cNvGrpSpPr/>
          <p:nvPr/>
        </p:nvGrpSpPr>
        <p:grpSpPr>
          <a:xfrm>
            <a:off x="3471302" y="12149369"/>
            <a:ext cx="1685872" cy="1501484"/>
            <a:chOff x="6652154" y="3716623"/>
            <a:chExt cx="560631" cy="511352"/>
          </a:xfrm>
        </p:grpSpPr>
        <p:sp>
          <p:nvSpPr>
            <p:cNvPr id="7011" name="Google Shape;7011;p7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12" name="Google Shape;7012;p75"/>
            <p:cNvGrpSpPr/>
            <p:nvPr/>
          </p:nvGrpSpPr>
          <p:grpSpPr>
            <a:xfrm>
              <a:off x="6669657" y="3716715"/>
              <a:ext cx="466779" cy="464290"/>
              <a:chOff x="6669657" y="3716715"/>
              <a:chExt cx="466779" cy="464290"/>
            </a:xfrm>
          </p:grpSpPr>
          <p:sp>
            <p:nvSpPr>
              <p:cNvPr id="7013" name="Google Shape;7013;p7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26" name="Google Shape;7026;p75"/>
          <p:cNvGrpSpPr/>
          <p:nvPr/>
        </p:nvGrpSpPr>
        <p:grpSpPr>
          <a:xfrm>
            <a:off x="1510510" y="10269041"/>
            <a:ext cx="1767786" cy="1504481"/>
            <a:chOff x="6000100" y="3076250"/>
            <a:chExt cx="587871" cy="512373"/>
          </a:xfrm>
        </p:grpSpPr>
        <p:sp>
          <p:nvSpPr>
            <p:cNvPr id="7027" name="Google Shape;7027;p7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28" name="Google Shape;7028;p75"/>
            <p:cNvGrpSpPr/>
            <p:nvPr/>
          </p:nvGrpSpPr>
          <p:grpSpPr>
            <a:xfrm>
              <a:off x="6031360" y="3076713"/>
              <a:ext cx="539107" cy="480965"/>
              <a:chOff x="6031360" y="3076713"/>
              <a:chExt cx="539107" cy="480965"/>
            </a:xfrm>
          </p:grpSpPr>
          <p:sp>
            <p:nvSpPr>
              <p:cNvPr id="7029" name="Google Shape;7029;p7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36" name="Google Shape;7036;p75"/>
          <p:cNvGrpSpPr/>
          <p:nvPr/>
        </p:nvGrpSpPr>
        <p:grpSpPr>
          <a:xfrm>
            <a:off x="5621042" y="7247298"/>
            <a:ext cx="3464221" cy="2009024"/>
            <a:chOff x="3597785" y="3065882"/>
            <a:chExt cx="2241344" cy="1330656"/>
          </a:xfrm>
        </p:grpSpPr>
        <p:grpSp>
          <p:nvGrpSpPr>
            <p:cNvPr id="7037" name="Google Shape;7037;p75"/>
            <p:cNvGrpSpPr/>
            <p:nvPr/>
          </p:nvGrpSpPr>
          <p:grpSpPr>
            <a:xfrm>
              <a:off x="5296908" y="3937355"/>
              <a:ext cx="143198" cy="32380"/>
              <a:chOff x="5296908" y="3937355"/>
              <a:chExt cx="143198" cy="32380"/>
            </a:xfrm>
          </p:grpSpPr>
          <p:sp>
            <p:nvSpPr>
              <p:cNvPr id="7038" name="Google Shape;7038;p7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9" name="Google Shape;7039;p75"/>
              <p:cNvGrpSpPr/>
              <p:nvPr/>
            </p:nvGrpSpPr>
            <p:grpSpPr>
              <a:xfrm>
                <a:off x="5402331" y="3937355"/>
                <a:ext cx="37776" cy="32380"/>
                <a:chOff x="5402331" y="3937355"/>
                <a:chExt cx="37776" cy="32380"/>
              </a:xfrm>
            </p:grpSpPr>
            <p:sp>
              <p:nvSpPr>
                <p:cNvPr id="7040" name="Google Shape;7040;p7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5"/>
              <p:cNvGrpSpPr/>
              <p:nvPr/>
            </p:nvGrpSpPr>
            <p:grpSpPr>
              <a:xfrm>
                <a:off x="5296908" y="3937355"/>
                <a:ext cx="37783" cy="32380"/>
                <a:chOff x="5296908" y="3937355"/>
                <a:chExt cx="37783" cy="32380"/>
              </a:xfrm>
            </p:grpSpPr>
            <p:sp>
              <p:nvSpPr>
                <p:cNvPr id="7043" name="Google Shape;7043;p7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45" name="Google Shape;7045;p75"/>
            <p:cNvGrpSpPr/>
            <p:nvPr/>
          </p:nvGrpSpPr>
          <p:grpSpPr>
            <a:xfrm>
              <a:off x="4724163" y="3119631"/>
              <a:ext cx="120838" cy="84218"/>
              <a:chOff x="4724163" y="3119631"/>
              <a:chExt cx="120838" cy="84218"/>
            </a:xfrm>
          </p:grpSpPr>
          <p:grpSp>
            <p:nvGrpSpPr>
              <p:cNvPr id="7046" name="Google Shape;7046;p75"/>
              <p:cNvGrpSpPr/>
              <p:nvPr/>
            </p:nvGrpSpPr>
            <p:grpSpPr>
              <a:xfrm>
                <a:off x="4746712" y="3132773"/>
                <a:ext cx="86869" cy="56424"/>
                <a:chOff x="4746712" y="3132773"/>
                <a:chExt cx="86869" cy="56424"/>
              </a:xfrm>
            </p:grpSpPr>
            <p:sp>
              <p:nvSpPr>
                <p:cNvPr id="7047" name="Google Shape;7047;p7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75"/>
              <p:cNvGrpSpPr/>
              <p:nvPr/>
            </p:nvGrpSpPr>
            <p:grpSpPr>
              <a:xfrm>
                <a:off x="4773634" y="3143336"/>
                <a:ext cx="37776" cy="32451"/>
                <a:chOff x="4773634" y="3143336"/>
                <a:chExt cx="37776" cy="32451"/>
              </a:xfrm>
            </p:grpSpPr>
            <p:sp>
              <p:nvSpPr>
                <p:cNvPr id="7050" name="Google Shape;7050;p7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75"/>
              <p:cNvGrpSpPr/>
              <p:nvPr/>
            </p:nvGrpSpPr>
            <p:grpSpPr>
              <a:xfrm>
                <a:off x="4724163" y="3131248"/>
                <a:ext cx="37776" cy="32459"/>
                <a:chOff x="4724163" y="3131248"/>
                <a:chExt cx="37776" cy="32459"/>
              </a:xfrm>
            </p:grpSpPr>
            <p:sp>
              <p:nvSpPr>
                <p:cNvPr id="7053" name="Google Shape;7053;p7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75"/>
              <p:cNvGrpSpPr/>
              <p:nvPr/>
            </p:nvGrpSpPr>
            <p:grpSpPr>
              <a:xfrm>
                <a:off x="4755081" y="3176054"/>
                <a:ext cx="32357" cy="27795"/>
                <a:chOff x="4755081" y="3176054"/>
                <a:chExt cx="32357" cy="27795"/>
              </a:xfrm>
            </p:grpSpPr>
            <p:sp>
              <p:nvSpPr>
                <p:cNvPr id="7056" name="Google Shape;7056;p7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75"/>
              <p:cNvGrpSpPr/>
              <p:nvPr/>
            </p:nvGrpSpPr>
            <p:grpSpPr>
              <a:xfrm>
                <a:off x="4812550" y="3119631"/>
                <a:ext cx="32451" cy="27803"/>
                <a:chOff x="4812550" y="3119631"/>
                <a:chExt cx="32451" cy="27803"/>
              </a:xfrm>
            </p:grpSpPr>
            <p:sp>
              <p:nvSpPr>
                <p:cNvPr id="7059" name="Google Shape;7059;p7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61" name="Google Shape;7061;p75"/>
            <p:cNvGrpSpPr/>
            <p:nvPr/>
          </p:nvGrpSpPr>
          <p:grpSpPr>
            <a:xfrm>
              <a:off x="5382826" y="4027197"/>
              <a:ext cx="268967" cy="250422"/>
              <a:chOff x="5382826" y="4027197"/>
              <a:chExt cx="268967" cy="250422"/>
            </a:xfrm>
          </p:grpSpPr>
          <p:grpSp>
            <p:nvGrpSpPr>
              <p:cNvPr id="7062" name="Google Shape;7062;p75"/>
              <p:cNvGrpSpPr/>
              <p:nvPr/>
            </p:nvGrpSpPr>
            <p:grpSpPr>
              <a:xfrm>
                <a:off x="5405280" y="4042510"/>
                <a:ext cx="237570" cy="218647"/>
                <a:chOff x="5405280" y="4042510"/>
                <a:chExt cx="237570" cy="218647"/>
              </a:xfrm>
            </p:grpSpPr>
            <p:sp>
              <p:nvSpPr>
                <p:cNvPr id="7063" name="Google Shape;7063;p7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9" name="Google Shape;7069;p75"/>
              <p:cNvGrpSpPr/>
              <p:nvPr/>
            </p:nvGrpSpPr>
            <p:grpSpPr>
              <a:xfrm>
                <a:off x="5382826" y="4125549"/>
                <a:ext cx="37776" cy="32380"/>
                <a:chOff x="5382826" y="4125549"/>
                <a:chExt cx="37776" cy="32380"/>
              </a:xfrm>
            </p:grpSpPr>
            <p:sp>
              <p:nvSpPr>
                <p:cNvPr id="7070" name="Google Shape;7070;p7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2" name="Google Shape;7072;p75"/>
              <p:cNvGrpSpPr/>
              <p:nvPr/>
            </p:nvGrpSpPr>
            <p:grpSpPr>
              <a:xfrm>
                <a:off x="5475680" y="4195587"/>
                <a:ext cx="37783" cy="32364"/>
                <a:chOff x="5475680" y="4195587"/>
                <a:chExt cx="37783" cy="32364"/>
              </a:xfrm>
            </p:grpSpPr>
            <p:sp>
              <p:nvSpPr>
                <p:cNvPr id="7073" name="Google Shape;7073;p7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5"/>
              <p:cNvGrpSpPr/>
              <p:nvPr/>
            </p:nvGrpSpPr>
            <p:grpSpPr>
              <a:xfrm>
                <a:off x="5532575" y="4027197"/>
                <a:ext cx="33308" cy="32262"/>
                <a:chOff x="5532575" y="4027197"/>
                <a:chExt cx="33308" cy="32262"/>
              </a:xfrm>
            </p:grpSpPr>
            <p:sp>
              <p:nvSpPr>
                <p:cNvPr id="7076" name="Google Shape;7076;p7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8" name="Google Shape;7078;p75"/>
              <p:cNvGrpSpPr/>
              <p:nvPr/>
            </p:nvGrpSpPr>
            <p:grpSpPr>
              <a:xfrm>
                <a:off x="5590706" y="4245348"/>
                <a:ext cx="33497" cy="32270"/>
                <a:chOff x="5590706" y="4245348"/>
                <a:chExt cx="33497" cy="32270"/>
              </a:xfrm>
            </p:grpSpPr>
            <p:sp>
              <p:nvSpPr>
                <p:cNvPr id="7079" name="Google Shape;7079;p7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5"/>
              <p:cNvGrpSpPr/>
              <p:nvPr/>
            </p:nvGrpSpPr>
            <p:grpSpPr>
              <a:xfrm>
                <a:off x="5618681" y="4109677"/>
                <a:ext cx="33112" cy="32357"/>
                <a:chOff x="5618681" y="4109677"/>
                <a:chExt cx="33112" cy="32357"/>
              </a:xfrm>
            </p:grpSpPr>
            <p:sp>
              <p:nvSpPr>
                <p:cNvPr id="7082" name="Google Shape;7082;p7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5479298" y="4128262"/>
                <a:ext cx="31405" cy="26906"/>
                <a:chOff x="5479298" y="4128262"/>
                <a:chExt cx="31405" cy="26906"/>
              </a:xfrm>
            </p:grpSpPr>
            <p:sp>
              <p:nvSpPr>
                <p:cNvPr id="7085" name="Google Shape;7085;p7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5"/>
              <p:cNvGrpSpPr/>
              <p:nvPr/>
            </p:nvGrpSpPr>
            <p:grpSpPr>
              <a:xfrm>
                <a:off x="5582903" y="4180116"/>
                <a:ext cx="31499" cy="26898"/>
                <a:chOff x="5582903" y="4180116"/>
                <a:chExt cx="31499" cy="26898"/>
              </a:xfrm>
            </p:grpSpPr>
            <p:sp>
              <p:nvSpPr>
                <p:cNvPr id="7088" name="Google Shape;7088;p7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090" name="Google Shape;7090;p75"/>
            <p:cNvGrpSpPr/>
            <p:nvPr/>
          </p:nvGrpSpPr>
          <p:grpSpPr>
            <a:xfrm>
              <a:off x="3977681" y="3230323"/>
              <a:ext cx="94584" cy="84085"/>
              <a:chOff x="3977681" y="3230323"/>
              <a:chExt cx="94584" cy="84085"/>
            </a:xfrm>
          </p:grpSpPr>
          <p:grpSp>
            <p:nvGrpSpPr>
              <p:cNvPr id="7091" name="Google Shape;7091;p75"/>
              <p:cNvGrpSpPr/>
              <p:nvPr/>
            </p:nvGrpSpPr>
            <p:grpSpPr>
              <a:xfrm>
                <a:off x="4000135" y="3243041"/>
                <a:ext cx="59570" cy="57186"/>
                <a:chOff x="4000135" y="3243041"/>
                <a:chExt cx="59570" cy="57186"/>
              </a:xfrm>
            </p:grpSpPr>
            <p:sp>
              <p:nvSpPr>
                <p:cNvPr id="7092" name="Google Shape;7092;p7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75"/>
              <p:cNvGrpSpPr/>
              <p:nvPr/>
            </p:nvGrpSpPr>
            <p:grpSpPr>
              <a:xfrm>
                <a:off x="3977681" y="3245872"/>
                <a:ext cx="37783" cy="32380"/>
                <a:chOff x="3977681" y="3245872"/>
                <a:chExt cx="37783" cy="32380"/>
              </a:xfrm>
            </p:grpSpPr>
            <p:sp>
              <p:nvSpPr>
                <p:cNvPr id="7096" name="Google Shape;7096;p7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75"/>
              <p:cNvGrpSpPr/>
              <p:nvPr/>
            </p:nvGrpSpPr>
            <p:grpSpPr>
              <a:xfrm>
                <a:off x="4040860" y="3262672"/>
                <a:ext cx="31405" cy="27001"/>
                <a:chOff x="4040860" y="3262672"/>
                <a:chExt cx="31405" cy="27001"/>
              </a:xfrm>
            </p:grpSpPr>
            <p:sp>
              <p:nvSpPr>
                <p:cNvPr id="7099" name="Google Shape;7099;p7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75"/>
              <p:cNvGrpSpPr/>
              <p:nvPr/>
            </p:nvGrpSpPr>
            <p:grpSpPr>
              <a:xfrm>
                <a:off x="4021072" y="3230323"/>
                <a:ext cx="31397" cy="26906"/>
                <a:chOff x="4021072" y="3230323"/>
                <a:chExt cx="31397" cy="26906"/>
              </a:xfrm>
            </p:grpSpPr>
            <p:sp>
              <p:nvSpPr>
                <p:cNvPr id="7102" name="Google Shape;7102;p7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4" name="Google Shape;7104;p75"/>
              <p:cNvGrpSpPr/>
              <p:nvPr/>
            </p:nvGrpSpPr>
            <p:grpSpPr>
              <a:xfrm>
                <a:off x="4001472" y="3287462"/>
                <a:ext cx="31499" cy="26945"/>
                <a:chOff x="4001472" y="3287462"/>
                <a:chExt cx="31499" cy="26945"/>
              </a:xfrm>
            </p:grpSpPr>
            <p:sp>
              <p:nvSpPr>
                <p:cNvPr id="7105" name="Google Shape;7105;p7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07" name="Google Shape;7107;p75"/>
            <p:cNvGrpSpPr/>
            <p:nvPr/>
          </p:nvGrpSpPr>
          <p:grpSpPr>
            <a:xfrm>
              <a:off x="4084715" y="3258865"/>
              <a:ext cx="184961" cy="137268"/>
              <a:chOff x="4084715" y="3258865"/>
              <a:chExt cx="184961" cy="137268"/>
            </a:xfrm>
          </p:grpSpPr>
          <p:grpSp>
            <p:nvGrpSpPr>
              <p:cNvPr id="7108" name="Google Shape;7108;p75"/>
              <p:cNvGrpSpPr/>
              <p:nvPr/>
            </p:nvGrpSpPr>
            <p:grpSpPr>
              <a:xfrm>
                <a:off x="4107453" y="3271583"/>
                <a:ext cx="153470" cy="110275"/>
                <a:chOff x="4107453" y="3271583"/>
                <a:chExt cx="153470" cy="110275"/>
              </a:xfrm>
            </p:grpSpPr>
            <p:sp>
              <p:nvSpPr>
                <p:cNvPr id="7109" name="Google Shape;7109;p7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75"/>
              <p:cNvGrpSpPr/>
              <p:nvPr/>
            </p:nvGrpSpPr>
            <p:grpSpPr>
              <a:xfrm>
                <a:off x="4136947" y="3258865"/>
                <a:ext cx="31499" cy="27001"/>
                <a:chOff x="4136947" y="3258865"/>
                <a:chExt cx="31499" cy="27001"/>
              </a:xfrm>
            </p:grpSpPr>
            <p:sp>
              <p:nvSpPr>
                <p:cNvPr id="7114" name="Google Shape;7114;p7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6" name="Google Shape;7116;p75"/>
              <p:cNvGrpSpPr/>
              <p:nvPr/>
            </p:nvGrpSpPr>
            <p:grpSpPr>
              <a:xfrm>
                <a:off x="4084715" y="3266478"/>
                <a:ext cx="31468" cy="26898"/>
                <a:chOff x="4084715" y="3266478"/>
                <a:chExt cx="31468" cy="26898"/>
              </a:xfrm>
            </p:grpSpPr>
            <p:sp>
              <p:nvSpPr>
                <p:cNvPr id="7117" name="Google Shape;7117;p7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9" name="Google Shape;7119;p75"/>
              <p:cNvGrpSpPr/>
              <p:nvPr/>
            </p:nvGrpSpPr>
            <p:grpSpPr>
              <a:xfrm>
                <a:off x="4159213" y="3279849"/>
                <a:ext cx="31405" cy="26945"/>
                <a:chOff x="4159213" y="3279849"/>
                <a:chExt cx="31405" cy="26945"/>
              </a:xfrm>
            </p:grpSpPr>
            <p:sp>
              <p:nvSpPr>
                <p:cNvPr id="7120" name="Google Shape;7120;p7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75"/>
              <p:cNvGrpSpPr/>
              <p:nvPr/>
            </p:nvGrpSpPr>
            <p:grpSpPr>
              <a:xfrm>
                <a:off x="4201550" y="3266502"/>
                <a:ext cx="31405" cy="26883"/>
                <a:chOff x="4201550" y="3266502"/>
                <a:chExt cx="31405" cy="26883"/>
              </a:xfrm>
            </p:grpSpPr>
            <p:sp>
              <p:nvSpPr>
                <p:cNvPr id="7123" name="Google Shape;7123;p7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5" name="Google Shape;7125;p75"/>
              <p:cNvGrpSpPr/>
              <p:nvPr/>
            </p:nvGrpSpPr>
            <p:grpSpPr>
              <a:xfrm>
                <a:off x="4201550" y="3338278"/>
                <a:ext cx="31405" cy="26930"/>
                <a:chOff x="4201550" y="3338278"/>
                <a:chExt cx="31405" cy="26930"/>
              </a:xfrm>
            </p:grpSpPr>
            <p:sp>
              <p:nvSpPr>
                <p:cNvPr id="7126" name="Google Shape;7126;p7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8" name="Google Shape;7128;p75"/>
              <p:cNvGrpSpPr/>
              <p:nvPr/>
            </p:nvGrpSpPr>
            <p:grpSpPr>
              <a:xfrm>
                <a:off x="4238272" y="3369132"/>
                <a:ext cx="31405" cy="27001"/>
                <a:chOff x="4238272" y="3369132"/>
                <a:chExt cx="31405" cy="27001"/>
              </a:xfrm>
            </p:grpSpPr>
            <p:sp>
              <p:nvSpPr>
                <p:cNvPr id="7129" name="Google Shape;7129;p7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1" name="Google Shape;7131;p75"/>
            <p:cNvGrpSpPr/>
            <p:nvPr/>
          </p:nvGrpSpPr>
          <p:grpSpPr>
            <a:xfrm>
              <a:off x="4068639" y="3200169"/>
              <a:ext cx="77643" cy="37272"/>
              <a:chOff x="4068639" y="3200169"/>
              <a:chExt cx="77643" cy="37272"/>
            </a:xfrm>
          </p:grpSpPr>
          <p:sp>
            <p:nvSpPr>
              <p:cNvPr id="7132" name="Google Shape;7132;p7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3" name="Google Shape;7133;p75"/>
              <p:cNvGrpSpPr/>
              <p:nvPr/>
            </p:nvGrpSpPr>
            <p:grpSpPr>
              <a:xfrm>
                <a:off x="4114878" y="3200169"/>
                <a:ext cx="31405" cy="26993"/>
                <a:chOff x="4114878" y="3200169"/>
                <a:chExt cx="31405" cy="26993"/>
              </a:xfrm>
            </p:grpSpPr>
            <p:sp>
              <p:nvSpPr>
                <p:cNvPr id="7134" name="Google Shape;7134;p7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75"/>
              <p:cNvGrpSpPr/>
              <p:nvPr/>
            </p:nvGrpSpPr>
            <p:grpSpPr>
              <a:xfrm>
                <a:off x="4068639" y="3210535"/>
                <a:ext cx="31499" cy="26906"/>
                <a:chOff x="4068639" y="3210535"/>
                <a:chExt cx="31499" cy="26906"/>
              </a:xfrm>
            </p:grpSpPr>
            <p:sp>
              <p:nvSpPr>
                <p:cNvPr id="7137" name="Google Shape;7137;p7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9" name="Google Shape;7139;p75"/>
            <p:cNvGrpSpPr/>
            <p:nvPr/>
          </p:nvGrpSpPr>
          <p:grpSpPr>
            <a:xfrm>
              <a:off x="3869702" y="3066935"/>
              <a:ext cx="382664" cy="190294"/>
              <a:chOff x="3869702" y="3066935"/>
              <a:chExt cx="382664" cy="190294"/>
            </a:xfrm>
          </p:grpSpPr>
          <p:grpSp>
            <p:nvGrpSpPr>
              <p:cNvPr id="7140" name="Google Shape;7140;p75"/>
              <p:cNvGrpSpPr/>
              <p:nvPr/>
            </p:nvGrpSpPr>
            <p:grpSpPr>
              <a:xfrm>
                <a:off x="3888633" y="3082351"/>
                <a:ext cx="351172" cy="160698"/>
                <a:chOff x="3888633" y="3082351"/>
                <a:chExt cx="351172" cy="160698"/>
              </a:xfrm>
            </p:grpSpPr>
            <p:sp>
              <p:nvSpPr>
                <p:cNvPr id="7141" name="Google Shape;7141;p7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7" name="Google Shape;7147;p75"/>
              <p:cNvGrpSpPr/>
              <p:nvPr/>
            </p:nvGrpSpPr>
            <p:grpSpPr>
              <a:xfrm>
                <a:off x="4143703" y="3066935"/>
                <a:ext cx="37783" cy="32357"/>
                <a:chOff x="4143703" y="3066935"/>
                <a:chExt cx="37783" cy="32357"/>
              </a:xfrm>
            </p:grpSpPr>
            <p:sp>
              <p:nvSpPr>
                <p:cNvPr id="7148" name="Google Shape;7148;p7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5"/>
              <p:cNvGrpSpPr/>
              <p:nvPr/>
            </p:nvGrpSpPr>
            <p:grpSpPr>
              <a:xfrm>
                <a:off x="4044565" y="3103563"/>
                <a:ext cx="37783" cy="32451"/>
                <a:chOff x="4044565" y="3103563"/>
                <a:chExt cx="37783" cy="32451"/>
              </a:xfrm>
            </p:grpSpPr>
            <p:sp>
              <p:nvSpPr>
                <p:cNvPr id="7151" name="Google Shape;7151;p7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3" name="Google Shape;7153;p75"/>
              <p:cNvGrpSpPr/>
              <p:nvPr/>
            </p:nvGrpSpPr>
            <p:grpSpPr>
              <a:xfrm>
                <a:off x="4017454" y="3188237"/>
                <a:ext cx="37776" cy="32357"/>
                <a:chOff x="4017454" y="3188237"/>
                <a:chExt cx="37776" cy="32357"/>
              </a:xfrm>
            </p:grpSpPr>
            <p:sp>
              <p:nvSpPr>
                <p:cNvPr id="7154" name="Google Shape;7154;p7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6" name="Google Shape;7156;p75"/>
              <p:cNvGrpSpPr/>
              <p:nvPr/>
            </p:nvGrpSpPr>
            <p:grpSpPr>
              <a:xfrm>
                <a:off x="3921548" y="3157509"/>
                <a:ext cx="37783" cy="32357"/>
                <a:chOff x="3921548" y="3157509"/>
                <a:chExt cx="37783" cy="32357"/>
              </a:xfrm>
            </p:grpSpPr>
            <p:sp>
              <p:nvSpPr>
                <p:cNvPr id="7157" name="Google Shape;7157;p7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9" name="Google Shape;7159;p75"/>
              <p:cNvGrpSpPr/>
              <p:nvPr/>
            </p:nvGrpSpPr>
            <p:grpSpPr>
              <a:xfrm>
                <a:off x="3939056" y="3211620"/>
                <a:ext cx="37783" cy="32380"/>
                <a:chOff x="3939056" y="3211620"/>
                <a:chExt cx="37783" cy="32380"/>
              </a:xfrm>
            </p:grpSpPr>
            <p:sp>
              <p:nvSpPr>
                <p:cNvPr id="7160" name="Google Shape;7160;p7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75"/>
              <p:cNvGrpSpPr/>
              <p:nvPr/>
            </p:nvGrpSpPr>
            <p:grpSpPr>
              <a:xfrm>
                <a:off x="4176240" y="3136965"/>
                <a:ext cx="31405" cy="26930"/>
                <a:chOff x="4176240" y="3136965"/>
                <a:chExt cx="31405" cy="26930"/>
              </a:xfrm>
            </p:grpSpPr>
            <p:sp>
              <p:nvSpPr>
                <p:cNvPr id="7163" name="Google Shape;7163;p7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5"/>
              <p:cNvGrpSpPr/>
              <p:nvPr/>
            </p:nvGrpSpPr>
            <p:grpSpPr>
              <a:xfrm>
                <a:off x="4133148" y="3152593"/>
                <a:ext cx="31499" cy="27001"/>
                <a:chOff x="4133148" y="3152593"/>
                <a:chExt cx="31499" cy="27001"/>
              </a:xfrm>
            </p:grpSpPr>
            <p:sp>
              <p:nvSpPr>
                <p:cNvPr id="7166" name="Google Shape;7166;p7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5"/>
              <p:cNvGrpSpPr/>
              <p:nvPr/>
            </p:nvGrpSpPr>
            <p:grpSpPr>
              <a:xfrm>
                <a:off x="4220866" y="3073534"/>
                <a:ext cx="31499" cy="26898"/>
                <a:chOff x="4220866" y="3073534"/>
                <a:chExt cx="31499" cy="26898"/>
              </a:xfrm>
            </p:grpSpPr>
            <p:sp>
              <p:nvSpPr>
                <p:cNvPr id="7169" name="Google Shape;7169;p7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5"/>
              <p:cNvGrpSpPr/>
              <p:nvPr/>
            </p:nvGrpSpPr>
            <p:grpSpPr>
              <a:xfrm>
                <a:off x="3869702" y="3230323"/>
                <a:ext cx="31499" cy="26906"/>
                <a:chOff x="3869702" y="3230323"/>
                <a:chExt cx="31499" cy="26906"/>
              </a:xfrm>
            </p:grpSpPr>
            <p:sp>
              <p:nvSpPr>
                <p:cNvPr id="7172" name="Google Shape;7172;p7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4" name="Google Shape;7174;p75"/>
            <p:cNvGrpSpPr/>
            <p:nvPr/>
          </p:nvGrpSpPr>
          <p:grpSpPr>
            <a:xfrm>
              <a:off x="4271383" y="3065882"/>
              <a:ext cx="304556" cy="341663"/>
              <a:chOff x="4271383" y="3065882"/>
              <a:chExt cx="304556" cy="341663"/>
            </a:xfrm>
          </p:grpSpPr>
          <p:grpSp>
            <p:nvGrpSpPr>
              <p:cNvPr id="7175" name="Google Shape;7175;p75"/>
              <p:cNvGrpSpPr/>
              <p:nvPr/>
            </p:nvGrpSpPr>
            <p:grpSpPr>
              <a:xfrm>
                <a:off x="4293838" y="3078639"/>
                <a:ext cx="269353" cy="311973"/>
                <a:chOff x="4293838" y="3078639"/>
                <a:chExt cx="269353" cy="311973"/>
              </a:xfrm>
            </p:grpSpPr>
            <p:sp>
              <p:nvSpPr>
                <p:cNvPr id="7176" name="Google Shape;7176;p7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3" name="Google Shape;7193;p75"/>
              <p:cNvGrpSpPr/>
              <p:nvPr/>
            </p:nvGrpSpPr>
            <p:grpSpPr>
              <a:xfrm>
                <a:off x="4538164" y="3342061"/>
                <a:ext cx="37776" cy="32380"/>
                <a:chOff x="4538164" y="3342061"/>
                <a:chExt cx="37776" cy="32380"/>
              </a:xfrm>
            </p:grpSpPr>
            <p:sp>
              <p:nvSpPr>
                <p:cNvPr id="7194" name="Google Shape;7194;p7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6" name="Google Shape;7196;p75"/>
              <p:cNvGrpSpPr/>
              <p:nvPr/>
            </p:nvGrpSpPr>
            <p:grpSpPr>
              <a:xfrm>
                <a:off x="4271383" y="3194742"/>
                <a:ext cx="37783" cy="32420"/>
                <a:chOff x="4271383" y="3194742"/>
                <a:chExt cx="37783" cy="32420"/>
              </a:xfrm>
            </p:grpSpPr>
            <p:sp>
              <p:nvSpPr>
                <p:cNvPr id="7197" name="Google Shape;7197;p7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9" name="Google Shape;7199;p75"/>
              <p:cNvGrpSpPr/>
              <p:nvPr/>
            </p:nvGrpSpPr>
            <p:grpSpPr>
              <a:xfrm>
                <a:off x="4284416" y="3084058"/>
                <a:ext cx="37783" cy="32357"/>
                <a:chOff x="4284416" y="3084058"/>
                <a:chExt cx="37783" cy="32357"/>
              </a:xfrm>
            </p:grpSpPr>
            <p:sp>
              <p:nvSpPr>
                <p:cNvPr id="7200" name="Google Shape;7200;p7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75"/>
              <p:cNvGrpSpPr/>
              <p:nvPr/>
            </p:nvGrpSpPr>
            <p:grpSpPr>
              <a:xfrm>
                <a:off x="4478697" y="3297561"/>
                <a:ext cx="37776" cy="32451"/>
                <a:chOff x="4478697" y="3297561"/>
                <a:chExt cx="37776" cy="32451"/>
              </a:xfrm>
            </p:grpSpPr>
            <p:sp>
              <p:nvSpPr>
                <p:cNvPr id="7203" name="Google Shape;7203;p7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5" name="Google Shape;7205;p75"/>
              <p:cNvGrpSpPr/>
              <p:nvPr/>
            </p:nvGrpSpPr>
            <p:grpSpPr>
              <a:xfrm>
                <a:off x="4411813" y="3331711"/>
                <a:ext cx="37776" cy="32451"/>
                <a:chOff x="4411813" y="3331711"/>
                <a:chExt cx="37776" cy="32451"/>
              </a:xfrm>
            </p:grpSpPr>
            <p:sp>
              <p:nvSpPr>
                <p:cNvPr id="7206" name="Google Shape;7206;p7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8" name="Google Shape;7208;p75"/>
              <p:cNvGrpSpPr/>
              <p:nvPr/>
            </p:nvGrpSpPr>
            <p:grpSpPr>
              <a:xfrm>
                <a:off x="4337984" y="3375188"/>
                <a:ext cx="37776" cy="32357"/>
                <a:chOff x="4337984" y="3375188"/>
                <a:chExt cx="37776" cy="32357"/>
              </a:xfrm>
            </p:grpSpPr>
            <p:sp>
              <p:nvSpPr>
                <p:cNvPr id="7209" name="Google Shape;7209;p7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1" name="Google Shape;7211;p75"/>
              <p:cNvGrpSpPr/>
              <p:nvPr/>
            </p:nvGrpSpPr>
            <p:grpSpPr>
              <a:xfrm>
                <a:off x="4494867" y="3090530"/>
                <a:ext cx="37878" cy="32451"/>
                <a:chOff x="4494867" y="3090530"/>
                <a:chExt cx="37878" cy="32451"/>
              </a:xfrm>
            </p:grpSpPr>
            <p:sp>
              <p:nvSpPr>
                <p:cNvPr id="7212" name="Google Shape;7212;p7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75"/>
              <p:cNvGrpSpPr/>
              <p:nvPr/>
            </p:nvGrpSpPr>
            <p:grpSpPr>
              <a:xfrm>
                <a:off x="4525124" y="3207774"/>
                <a:ext cx="37783" cy="32420"/>
                <a:chOff x="4525124" y="3207774"/>
                <a:chExt cx="37783" cy="32420"/>
              </a:xfrm>
            </p:grpSpPr>
            <p:sp>
              <p:nvSpPr>
                <p:cNvPr id="7215" name="Google Shape;7215;p7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7" name="Google Shape;7217;p75"/>
              <p:cNvGrpSpPr/>
              <p:nvPr/>
            </p:nvGrpSpPr>
            <p:grpSpPr>
              <a:xfrm>
                <a:off x="4440544" y="3176479"/>
                <a:ext cx="31499" cy="26898"/>
                <a:chOff x="4440544" y="3176479"/>
                <a:chExt cx="31499" cy="26898"/>
              </a:xfrm>
            </p:grpSpPr>
            <p:sp>
              <p:nvSpPr>
                <p:cNvPr id="7218" name="Google Shape;7218;p7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75"/>
              <p:cNvGrpSpPr/>
              <p:nvPr/>
            </p:nvGrpSpPr>
            <p:grpSpPr>
              <a:xfrm>
                <a:off x="4350545" y="3156400"/>
                <a:ext cx="31405" cy="27001"/>
                <a:chOff x="4350545" y="3156400"/>
                <a:chExt cx="31405" cy="27001"/>
              </a:xfrm>
            </p:grpSpPr>
            <p:sp>
              <p:nvSpPr>
                <p:cNvPr id="7221" name="Google Shape;7221;p7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5"/>
              <p:cNvGrpSpPr/>
              <p:nvPr/>
            </p:nvGrpSpPr>
            <p:grpSpPr>
              <a:xfrm>
                <a:off x="4376703" y="3255058"/>
                <a:ext cx="31405" cy="27001"/>
                <a:chOff x="4376703" y="3255058"/>
                <a:chExt cx="31405" cy="27001"/>
              </a:xfrm>
            </p:grpSpPr>
            <p:sp>
              <p:nvSpPr>
                <p:cNvPr id="7224" name="Google Shape;7224;p7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5"/>
              <p:cNvGrpSpPr/>
              <p:nvPr/>
            </p:nvGrpSpPr>
            <p:grpSpPr>
              <a:xfrm>
                <a:off x="4331322" y="3283656"/>
                <a:ext cx="31405" cy="26945"/>
                <a:chOff x="4331322" y="3283656"/>
                <a:chExt cx="31405" cy="26945"/>
              </a:xfrm>
            </p:grpSpPr>
            <p:sp>
              <p:nvSpPr>
                <p:cNvPr id="7227" name="Google Shape;7227;p7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75"/>
              <p:cNvGrpSpPr/>
              <p:nvPr/>
            </p:nvGrpSpPr>
            <p:grpSpPr>
              <a:xfrm>
                <a:off x="4380510" y="3065882"/>
                <a:ext cx="31405" cy="26938"/>
                <a:chOff x="4380510" y="3065882"/>
                <a:chExt cx="31405" cy="26938"/>
              </a:xfrm>
            </p:grpSpPr>
            <p:sp>
              <p:nvSpPr>
                <p:cNvPr id="7230" name="Google Shape;7230;p7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32" name="Google Shape;7232;p75"/>
            <p:cNvGrpSpPr/>
            <p:nvPr/>
          </p:nvGrpSpPr>
          <p:grpSpPr>
            <a:xfrm>
              <a:off x="4558998" y="3188237"/>
              <a:ext cx="1280131" cy="1052746"/>
              <a:chOff x="4558998" y="3188237"/>
              <a:chExt cx="1280131" cy="1052746"/>
            </a:xfrm>
          </p:grpSpPr>
          <p:sp>
            <p:nvSpPr>
              <p:cNvPr id="7233" name="Google Shape;7233;p7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4" name="Google Shape;7234;p75"/>
              <p:cNvGrpSpPr/>
              <p:nvPr/>
            </p:nvGrpSpPr>
            <p:grpSpPr>
              <a:xfrm>
                <a:off x="4579164" y="3203653"/>
                <a:ext cx="1244833" cy="1020397"/>
                <a:chOff x="4579164" y="3203653"/>
                <a:chExt cx="1244833" cy="1020397"/>
              </a:xfrm>
            </p:grpSpPr>
            <p:sp>
              <p:nvSpPr>
                <p:cNvPr id="7235" name="Google Shape;7235;p7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75"/>
                <p:cNvGrpSpPr/>
                <p:nvPr/>
              </p:nvGrpSpPr>
              <p:grpSpPr>
                <a:xfrm>
                  <a:off x="4579164" y="3203653"/>
                  <a:ext cx="1244833" cy="1020397"/>
                  <a:chOff x="4579164" y="3203653"/>
                  <a:chExt cx="1244833" cy="1020397"/>
                </a:xfrm>
              </p:grpSpPr>
              <p:sp>
                <p:nvSpPr>
                  <p:cNvPr id="7238" name="Google Shape;7238;p7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0" name="Google Shape;7240;p75"/>
                  <p:cNvGrpSpPr/>
                  <p:nvPr/>
                </p:nvGrpSpPr>
                <p:grpSpPr>
                  <a:xfrm>
                    <a:off x="4579164" y="3203653"/>
                    <a:ext cx="1244833" cy="1020397"/>
                    <a:chOff x="4579164" y="3203653"/>
                    <a:chExt cx="1244833" cy="1020397"/>
                  </a:xfrm>
                </p:grpSpPr>
                <p:sp>
                  <p:nvSpPr>
                    <p:cNvPr id="7241" name="Google Shape;7241;p7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9" name="Google Shape;7249;p75"/>
                    <p:cNvGrpSpPr/>
                    <p:nvPr/>
                  </p:nvGrpSpPr>
                  <p:grpSpPr>
                    <a:xfrm>
                      <a:off x="4579164" y="3203653"/>
                      <a:ext cx="1244833" cy="1020397"/>
                      <a:chOff x="4579164" y="3203653"/>
                      <a:chExt cx="1244833" cy="1020397"/>
                    </a:xfrm>
                  </p:grpSpPr>
                  <p:sp>
                    <p:nvSpPr>
                      <p:cNvPr id="7250" name="Google Shape;7250;p7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4" name="Google Shape;7264;p75"/>
                      <p:cNvGrpSpPr/>
                      <p:nvPr/>
                    </p:nvGrpSpPr>
                    <p:grpSpPr>
                      <a:xfrm>
                        <a:off x="4579164" y="3203653"/>
                        <a:ext cx="1244833" cy="1020397"/>
                        <a:chOff x="4579164" y="3203653"/>
                        <a:chExt cx="1244833" cy="1020397"/>
                      </a:xfrm>
                    </p:grpSpPr>
                    <p:sp>
                      <p:nvSpPr>
                        <p:cNvPr id="7265" name="Google Shape;7265;p7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9" name="Google Shape;7289;p75"/>
                        <p:cNvGrpSpPr/>
                        <p:nvPr/>
                      </p:nvGrpSpPr>
                      <p:grpSpPr>
                        <a:xfrm>
                          <a:off x="4579164" y="3203653"/>
                          <a:ext cx="1244833" cy="1020397"/>
                          <a:chOff x="4579164" y="3203653"/>
                          <a:chExt cx="1244833" cy="1020397"/>
                        </a:xfrm>
                      </p:grpSpPr>
                      <p:sp>
                        <p:nvSpPr>
                          <p:cNvPr id="7290" name="Google Shape;7290;p7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1" name="Google Shape;7291;p75"/>
                          <p:cNvGrpSpPr/>
                          <p:nvPr/>
                        </p:nvGrpSpPr>
                        <p:grpSpPr>
                          <a:xfrm>
                            <a:off x="4579164" y="3203653"/>
                            <a:ext cx="1244833" cy="1020397"/>
                            <a:chOff x="4579164" y="3203653"/>
                            <a:chExt cx="1244833" cy="1020397"/>
                          </a:xfrm>
                        </p:grpSpPr>
                        <p:sp>
                          <p:nvSpPr>
                            <p:cNvPr id="7292" name="Google Shape;7292;p7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9" name="Google Shape;7299;p75"/>
                            <p:cNvGrpSpPr/>
                            <p:nvPr/>
                          </p:nvGrpSpPr>
                          <p:grpSpPr>
                            <a:xfrm>
                              <a:off x="4579164" y="3203653"/>
                              <a:ext cx="1244833" cy="1020397"/>
                              <a:chOff x="4579164" y="3203653"/>
                              <a:chExt cx="1244833" cy="1020397"/>
                            </a:xfrm>
                          </p:grpSpPr>
                          <p:sp>
                            <p:nvSpPr>
                              <p:cNvPr id="7300" name="Google Shape;7300;p7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13" name="Google Shape;7313;p75"/>
                              <p:cNvGrpSpPr/>
                              <p:nvPr/>
                            </p:nvGrpSpPr>
                            <p:grpSpPr>
                              <a:xfrm>
                                <a:off x="4579164" y="3203653"/>
                                <a:ext cx="1244833" cy="1020397"/>
                                <a:chOff x="4579164" y="3203653"/>
                                <a:chExt cx="1244833" cy="1020397"/>
                              </a:xfrm>
                            </p:grpSpPr>
                            <p:sp>
                              <p:nvSpPr>
                                <p:cNvPr id="7314" name="Google Shape;7314;p7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1" name="Google Shape;7321;p75"/>
                                <p:cNvGrpSpPr/>
                                <p:nvPr/>
                              </p:nvGrpSpPr>
                              <p:grpSpPr>
                                <a:xfrm>
                                  <a:off x="4579164" y="3203653"/>
                                  <a:ext cx="1244833" cy="1020397"/>
                                  <a:chOff x="4579164" y="3203653"/>
                                  <a:chExt cx="1244833" cy="1020397"/>
                                </a:xfrm>
                              </p:grpSpPr>
                              <p:sp>
                                <p:nvSpPr>
                                  <p:cNvPr id="7322" name="Google Shape;7322;p7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7" name="Google Shape;7327;p75"/>
                                  <p:cNvGrpSpPr/>
                                  <p:nvPr/>
                                </p:nvGrpSpPr>
                                <p:grpSpPr>
                                  <a:xfrm>
                                    <a:off x="4579164" y="3203653"/>
                                    <a:ext cx="1244833" cy="1020397"/>
                                    <a:chOff x="4579164" y="3203653"/>
                                    <a:chExt cx="1244833" cy="1020397"/>
                                  </a:xfrm>
                                </p:grpSpPr>
                                <p:sp>
                                  <p:nvSpPr>
                                    <p:cNvPr id="7328" name="Google Shape;7328;p7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332" name="Google Shape;7332;p7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35" name="Google Shape;7335;p7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336" name="Google Shape;7336;p75"/>
              <p:cNvGrpSpPr/>
              <p:nvPr/>
            </p:nvGrpSpPr>
            <p:grpSpPr>
              <a:xfrm>
                <a:off x="4595437" y="3598775"/>
                <a:ext cx="37776" cy="32451"/>
                <a:chOff x="4595437" y="3598775"/>
                <a:chExt cx="37776" cy="32451"/>
              </a:xfrm>
            </p:grpSpPr>
            <p:sp>
              <p:nvSpPr>
                <p:cNvPr id="7337" name="Google Shape;7337;p7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75"/>
              <p:cNvGrpSpPr/>
              <p:nvPr/>
            </p:nvGrpSpPr>
            <p:grpSpPr>
              <a:xfrm>
                <a:off x="4641864" y="3524443"/>
                <a:ext cx="37776" cy="32380"/>
                <a:chOff x="4641864" y="3524443"/>
                <a:chExt cx="37776" cy="32380"/>
              </a:xfrm>
            </p:grpSpPr>
            <p:sp>
              <p:nvSpPr>
                <p:cNvPr id="7340" name="Google Shape;7340;p7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2" name="Google Shape;7342;p75"/>
              <p:cNvGrpSpPr/>
              <p:nvPr/>
            </p:nvGrpSpPr>
            <p:grpSpPr>
              <a:xfrm>
                <a:off x="4648431" y="3893901"/>
                <a:ext cx="37776" cy="32357"/>
                <a:chOff x="4648431" y="3893901"/>
                <a:chExt cx="37776" cy="32357"/>
              </a:xfrm>
            </p:grpSpPr>
            <p:sp>
              <p:nvSpPr>
                <p:cNvPr id="7343" name="Google Shape;7343;p7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5" name="Google Shape;7345;p75"/>
              <p:cNvGrpSpPr/>
              <p:nvPr/>
            </p:nvGrpSpPr>
            <p:grpSpPr>
              <a:xfrm>
                <a:off x="4567752" y="3722908"/>
                <a:ext cx="37870" cy="32380"/>
                <a:chOff x="4567752" y="3722908"/>
                <a:chExt cx="37870" cy="32380"/>
              </a:xfrm>
            </p:grpSpPr>
            <p:sp>
              <p:nvSpPr>
                <p:cNvPr id="7346" name="Google Shape;7346;p7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5"/>
              <p:cNvGrpSpPr/>
              <p:nvPr/>
            </p:nvGrpSpPr>
            <p:grpSpPr>
              <a:xfrm>
                <a:off x="4617506" y="3652052"/>
                <a:ext cx="37783" cy="32357"/>
                <a:chOff x="4617506" y="3652052"/>
                <a:chExt cx="37783" cy="32357"/>
              </a:xfrm>
            </p:grpSpPr>
            <p:sp>
              <p:nvSpPr>
                <p:cNvPr id="7349" name="Google Shape;7349;p7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75"/>
              <p:cNvGrpSpPr/>
              <p:nvPr/>
            </p:nvGrpSpPr>
            <p:grpSpPr>
              <a:xfrm>
                <a:off x="4739005" y="3554149"/>
                <a:ext cx="37870" cy="32357"/>
                <a:chOff x="4739005" y="3554149"/>
                <a:chExt cx="37870" cy="32357"/>
              </a:xfrm>
            </p:grpSpPr>
            <p:sp>
              <p:nvSpPr>
                <p:cNvPr id="7352" name="Google Shape;7352;p7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4" name="Google Shape;7354;p75"/>
              <p:cNvGrpSpPr/>
              <p:nvPr/>
            </p:nvGrpSpPr>
            <p:grpSpPr>
              <a:xfrm>
                <a:off x="4806557" y="3630258"/>
                <a:ext cx="37776" cy="32364"/>
                <a:chOff x="4806557" y="3630258"/>
                <a:chExt cx="37776" cy="32364"/>
              </a:xfrm>
            </p:grpSpPr>
            <p:sp>
              <p:nvSpPr>
                <p:cNvPr id="7355" name="Google Shape;7355;p7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7" name="Google Shape;7357;p75"/>
              <p:cNvGrpSpPr/>
              <p:nvPr/>
            </p:nvGrpSpPr>
            <p:grpSpPr>
              <a:xfrm>
                <a:off x="4737007" y="4004357"/>
                <a:ext cx="37870" cy="32357"/>
                <a:chOff x="4737007" y="4004357"/>
                <a:chExt cx="37870" cy="32357"/>
              </a:xfrm>
            </p:grpSpPr>
            <p:sp>
              <p:nvSpPr>
                <p:cNvPr id="7358" name="Google Shape;7358;p7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0" name="Google Shape;7360;p75"/>
              <p:cNvGrpSpPr/>
              <p:nvPr/>
            </p:nvGrpSpPr>
            <p:grpSpPr>
              <a:xfrm>
                <a:off x="4773634" y="4208627"/>
                <a:ext cx="37776" cy="32357"/>
                <a:chOff x="4773634" y="4208627"/>
                <a:chExt cx="37776" cy="32357"/>
              </a:xfrm>
            </p:grpSpPr>
            <p:sp>
              <p:nvSpPr>
                <p:cNvPr id="7361" name="Google Shape;7361;p7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3" name="Google Shape;7363;p75"/>
              <p:cNvGrpSpPr/>
              <p:nvPr/>
            </p:nvGrpSpPr>
            <p:grpSpPr>
              <a:xfrm>
                <a:off x="4888282" y="4074764"/>
                <a:ext cx="37776" cy="32451"/>
                <a:chOff x="4888282" y="4074764"/>
                <a:chExt cx="37776" cy="32451"/>
              </a:xfrm>
            </p:grpSpPr>
            <p:sp>
              <p:nvSpPr>
                <p:cNvPr id="7364" name="Google Shape;7364;p7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75"/>
              <p:cNvGrpSpPr/>
              <p:nvPr/>
            </p:nvGrpSpPr>
            <p:grpSpPr>
              <a:xfrm>
                <a:off x="4901315" y="3804271"/>
                <a:ext cx="37776" cy="32364"/>
                <a:chOff x="4901315" y="3804271"/>
                <a:chExt cx="37776" cy="32364"/>
              </a:xfrm>
            </p:grpSpPr>
            <p:sp>
              <p:nvSpPr>
                <p:cNvPr id="7367" name="Google Shape;7367;p7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9" name="Google Shape;7369;p75"/>
              <p:cNvGrpSpPr/>
              <p:nvPr/>
            </p:nvGrpSpPr>
            <p:grpSpPr>
              <a:xfrm>
                <a:off x="4866394" y="3715035"/>
                <a:ext cx="37846" cy="32357"/>
                <a:chOff x="4866394" y="3715035"/>
                <a:chExt cx="37846" cy="32357"/>
              </a:xfrm>
            </p:grpSpPr>
            <p:sp>
              <p:nvSpPr>
                <p:cNvPr id="7370" name="Google Shape;7370;p7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75"/>
              <p:cNvGrpSpPr/>
              <p:nvPr/>
            </p:nvGrpSpPr>
            <p:grpSpPr>
              <a:xfrm>
                <a:off x="4979233" y="3839798"/>
                <a:ext cx="37878" cy="32420"/>
                <a:chOff x="4979233" y="3839798"/>
                <a:chExt cx="37878" cy="32420"/>
              </a:xfrm>
            </p:grpSpPr>
            <p:sp>
              <p:nvSpPr>
                <p:cNvPr id="7373" name="Google Shape;7373;p7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5" name="Google Shape;7375;p75"/>
              <p:cNvGrpSpPr/>
              <p:nvPr/>
            </p:nvGrpSpPr>
            <p:grpSpPr>
              <a:xfrm>
                <a:off x="4790662" y="3679147"/>
                <a:ext cx="37783" cy="32380"/>
                <a:chOff x="4790662" y="3679147"/>
                <a:chExt cx="37783" cy="32380"/>
              </a:xfrm>
            </p:grpSpPr>
            <p:sp>
              <p:nvSpPr>
                <p:cNvPr id="7376" name="Google Shape;7376;p7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5"/>
              <p:cNvGrpSpPr/>
              <p:nvPr/>
            </p:nvGrpSpPr>
            <p:grpSpPr>
              <a:xfrm>
                <a:off x="4857263" y="3557861"/>
                <a:ext cx="37776" cy="32357"/>
                <a:chOff x="4857263" y="3557861"/>
                <a:chExt cx="37776" cy="32357"/>
              </a:xfrm>
            </p:grpSpPr>
            <p:sp>
              <p:nvSpPr>
                <p:cNvPr id="7379" name="Google Shape;7379;p7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1" name="Google Shape;7381;p75"/>
              <p:cNvGrpSpPr/>
              <p:nvPr/>
            </p:nvGrpSpPr>
            <p:grpSpPr>
              <a:xfrm>
                <a:off x="4883902" y="3648033"/>
                <a:ext cx="37783" cy="32380"/>
                <a:chOff x="4883902" y="3648033"/>
                <a:chExt cx="37783" cy="32380"/>
              </a:xfrm>
            </p:grpSpPr>
            <p:sp>
              <p:nvSpPr>
                <p:cNvPr id="7382" name="Google Shape;7382;p7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4" name="Google Shape;7384;p75"/>
              <p:cNvGrpSpPr/>
              <p:nvPr/>
            </p:nvGrpSpPr>
            <p:grpSpPr>
              <a:xfrm>
                <a:off x="4907780" y="3347220"/>
                <a:ext cx="37878" cy="32357"/>
                <a:chOff x="4907780" y="3347220"/>
                <a:chExt cx="37878" cy="32357"/>
              </a:xfrm>
            </p:grpSpPr>
            <p:sp>
              <p:nvSpPr>
                <p:cNvPr id="7385" name="Google Shape;7385;p7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7" name="Google Shape;7387;p75"/>
              <p:cNvGrpSpPr/>
              <p:nvPr/>
            </p:nvGrpSpPr>
            <p:grpSpPr>
              <a:xfrm>
                <a:off x="5065048" y="3738150"/>
                <a:ext cx="37783" cy="32364"/>
                <a:chOff x="5065048" y="3738150"/>
                <a:chExt cx="37783" cy="32364"/>
              </a:xfrm>
            </p:grpSpPr>
            <p:sp>
              <p:nvSpPr>
                <p:cNvPr id="7388" name="Google Shape;7388;p7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0" name="Google Shape;7390;p75"/>
              <p:cNvGrpSpPr/>
              <p:nvPr/>
            </p:nvGrpSpPr>
            <p:grpSpPr>
              <a:xfrm>
                <a:off x="5071616" y="3284615"/>
                <a:ext cx="37783" cy="32357"/>
                <a:chOff x="5071616" y="3284615"/>
                <a:chExt cx="37783" cy="32357"/>
              </a:xfrm>
            </p:grpSpPr>
            <p:sp>
              <p:nvSpPr>
                <p:cNvPr id="7391" name="Google Shape;7391;p7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3" name="Google Shape;7393;p75"/>
              <p:cNvGrpSpPr/>
              <p:nvPr/>
            </p:nvGrpSpPr>
            <p:grpSpPr>
              <a:xfrm>
                <a:off x="5389291" y="3759921"/>
                <a:ext cx="37783" cy="32380"/>
                <a:chOff x="5389291" y="3759921"/>
                <a:chExt cx="37783" cy="32380"/>
              </a:xfrm>
            </p:grpSpPr>
            <p:sp>
              <p:nvSpPr>
                <p:cNvPr id="7394" name="Google Shape;7394;p7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5"/>
              <p:cNvGrpSpPr/>
              <p:nvPr/>
            </p:nvGrpSpPr>
            <p:grpSpPr>
              <a:xfrm>
                <a:off x="5431534" y="3632932"/>
                <a:ext cx="37878" cy="32451"/>
                <a:chOff x="5431534" y="3632932"/>
                <a:chExt cx="37878" cy="32451"/>
              </a:xfrm>
            </p:grpSpPr>
            <p:sp>
              <p:nvSpPr>
                <p:cNvPr id="7397" name="Google Shape;7397;p7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5"/>
              <p:cNvGrpSpPr/>
              <p:nvPr/>
            </p:nvGrpSpPr>
            <p:grpSpPr>
              <a:xfrm>
                <a:off x="5540755" y="3544829"/>
                <a:ext cx="37783" cy="32357"/>
                <a:chOff x="5540755" y="3544829"/>
                <a:chExt cx="37783" cy="32357"/>
              </a:xfrm>
            </p:grpSpPr>
            <p:sp>
              <p:nvSpPr>
                <p:cNvPr id="7400" name="Google Shape;7400;p7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5"/>
              <p:cNvGrpSpPr/>
              <p:nvPr/>
            </p:nvGrpSpPr>
            <p:grpSpPr>
              <a:xfrm>
                <a:off x="5579293" y="3412107"/>
                <a:ext cx="37776" cy="32357"/>
                <a:chOff x="5579293" y="3412107"/>
                <a:chExt cx="37776" cy="32357"/>
              </a:xfrm>
            </p:grpSpPr>
            <p:sp>
              <p:nvSpPr>
                <p:cNvPr id="7403" name="Google Shape;7403;p7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5" name="Google Shape;7405;p75"/>
              <p:cNvGrpSpPr/>
              <p:nvPr/>
            </p:nvGrpSpPr>
            <p:grpSpPr>
              <a:xfrm>
                <a:off x="5801346" y="3284615"/>
                <a:ext cx="37783" cy="32357"/>
                <a:chOff x="5801346" y="3284615"/>
                <a:chExt cx="37783" cy="32357"/>
              </a:xfrm>
            </p:grpSpPr>
            <p:sp>
              <p:nvSpPr>
                <p:cNvPr id="7406" name="Google Shape;7406;p7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5"/>
              <p:cNvGrpSpPr/>
              <p:nvPr/>
            </p:nvGrpSpPr>
            <p:grpSpPr>
              <a:xfrm>
                <a:off x="5763578" y="3399067"/>
                <a:ext cx="37776" cy="32364"/>
                <a:chOff x="5763578" y="3399067"/>
                <a:chExt cx="37776" cy="32364"/>
              </a:xfrm>
            </p:grpSpPr>
            <p:sp>
              <p:nvSpPr>
                <p:cNvPr id="7409" name="Google Shape;7409;p7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1" name="Google Shape;7411;p75"/>
              <p:cNvGrpSpPr/>
              <p:nvPr/>
            </p:nvGrpSpPr>
            <p:grpSpPr>
              <a:xfrm>
                <a:off x="5395858" y="3230952"/>
                <a:ext cx="37776" cy="32364"/>
                <a:chOff x="5395858" y="3230952"/>
                <a:chExt cx="37776" cy="32364"/>
              </a:xfrm>
            </p:grpSpPr>
            <p:sp>
              <p:nvSpPr>
                <p:cNvPr id="7412" name="Google Shape;7412;p7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5"/>
              <p:cNvGrpSpPr/>
              <p:nvPr/>
            </p:nvGrpSpPr>
            <p:grpSpPr>
              <a:xfrm>
                <a:off x="5264088" y="3188237"/>
                <a:ext cx="37776" cy="32357"/>
                <a:chOff x="5264088" y="3188237"/>
                <a:chExt cx="37776" cy="32357"/>
              </a:xfrm>
            </p:grpSpPr>
            <p:sp>
              <p:nvSpPr>
                <p:cNvPr id="7415" name="Google Shape;7415;p7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7" name="Google Shape;7417;p75"/>
              <p:cNvGrpSpPr/>
              <p:nvPr/>
            </p:nvGrpSpPr>
            <p:grpSpPr>
              <a:xfrm>
                <a:off x="5585758" y="3237425"/>
                <a:ext cx="37878" cy="32357"/>
                <a:chOff x="5585758" y="3237425"/>
                <a:chExt cx="37878" cy="32357"/>
              </a:xfrm>
            </p:grpSpPr>
            <p:sp>
              <p:nvSpPr>
                <p:cNvPr id="7418" name="Google Shape;7418;p7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0" name="Google Shape;7420;p75"/>
              <p:cNvGrpSpPr/>
              <p:nvPr/>
            </p:nvGrpSpPr>
            <p:grpSpPr>
              <a:xfrm>
                <a:off x="4874196" y="3291088"/>
                <a:ext cx="37878" cy="32451"/>
                <a:chOff x="4874196" y="3291088"/>
                <a:chExt cx="37878" cy="32451"/>
              </a:xfrm>
            </p:grpSpPr>
            <p:sp>
              <p:nvSpPr>
                <p:cNvPr id="7421" name="Google Shape;7421;p7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3" name="Google Shape;7423;p75"/>
              <p:cNvGrpSpPr/>
              <p:nvPr/>
            </p:nvGrpSpPr>
            <p:grpSpPr>
              <a:xfrm>
                <a:off x="5197770" y="3785466"/>
                <a:ext cx="37783" cy="32427"/>
                <a:chOff x="5197770" y="3785466"/>
                <a:chExt cx="37783" cy="32427"/>
              </a:xfrm>
            </p:grpSpPr>
            <p:sp>
              <p:nvSpPr>
                <p:cNvPr id="7424" name="Google Shape;7424;p7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75"/>
              <p:cNvGrpSpPr/>
              <p:nvPr/>
            </p:nvGrpSpPr>
            <p:grpSpPr>
              <a:xfrm>
                <a:off x="5177699" y="3492117"/>
                <a:ext cx="37776" cy="32357"/>
                <a:chOff x="5177699" y="3492117"/>
                <a:chExt cx="37776" cy="32357"/>
              </a:xfrm>
            </p:grpSpPr>
            <p:sp>
              <p:nvSpPr>
                <p:cNvPr id="7427" name="Google Shape;7427;p7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9" name="Google Shape;7429;p75"/>
              <p:cNvGrpSpPr/>
              <p:nvPr/>
            </p:nvGrpSpPr>
            <p:grpSpPr>
              <a:xfrm>
                <a:off x="5349431" y="3622346"/>
                <a:ext cx="37870" cy="32380"/>
                <a:chOff x="5349431" y="3622346"/>
                <a:chExt cx="37870" cy="32380"/>
              </a:xfrm>
            </p:grpSpPr>
            <p:sp>
              <p:nvSpPr>
                <p:cNvPr id="7430" name="Google Shape;7430;p7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2" name="Google Shape;7432;p75"/>
              <p:cNvGrpSpPr/>
              <p:nvPr/>
            </p:nvGrpSpPr>
            <p:grpSpPr>
              <a:xfrm>
                <a:off x="5068855" y="3563980"/>
                <a:ext cx="53954" cy="46223"/>
                <a:chOff x="5068855" y="3563980"/>
                <a:chExt cx="53954" cy="46223"/>
              </a:xfrm>
            </p:grpSpPr>
            <p:sp>
              <p:nvSpPr>
                <p:cNvPr id="7433" name="Google Shape;7433;p7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75"/>
              <p:cNvGrpSpPr/>
              <p:nvPr/>
            </p:nvGrpSpPr>
            <p:grpSpPr>
              <a:xfrm>
                <a:off x="5037654" y="3392507"/>
                <a:ext cx="37870" cy="32451"/>
                <a:chOff x="5037654" y="3392507"/>
                <a:chExt cx="37870" cy="32451"/>
              </a:xfrm>
            </p:grpSpPr>
            <p:sp>
              <p:nvSpPr>
                <p:cNvPr id="7436" name="Google Shape;7436;p7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75"/>
              <p:cNvGrpSpPr/>
              <p:nvPr/>
            </p:nvGrpSpPr>
            <p:grpSpPr>
              <a:xfrm>
                <a:off x="5456560" y="3368629"/>
                <a:ext cx="37870" cy="32451"/>
                <a:chOff x="5456560" y="3368629"/>
                <a:chExt cx="37870" cy="32451"/>
              </a:xfrm>
            </p:grpSpPr>
            <p:sp>
              <p:nvSpPr>
                <p:cNvPr id="7439" name="Google Shape;7439;p7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75"/>
              <p:cNvGrpSpPr/>
              <p:nvPr/>
            </p:nvGrpSpPr>
            <p:grpSpPr>
              <a:xfrm>
                <a:off x="4755749" y="3501516"/>
                <a:ext cx="46246" cy="39608"/>
                <a:chOff x="4755749" y="3501516"/>
                <a:chExt cx="46246" cy="39608"/>
              </a:xfrm>
            </p:grpSpPr>
            <p:sp>
              <p:nvSpPr>
                <p:cNvPr id="7442" name="Google Shape;7442;p7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4" name="Google Shape;7444;p75"/>
              <p:cNvGrpSpPr/>
              <p:nvPr/>
            </p:nvGrpSpPr>
            <p:grpSpPr>
              <a:xfrm>
                <a:off x="4681346" y="3485582"/>
                <a:ext cx="37783" cy="32427"/>
                <a:chOff x="4681346" y="3485582"/>
                <a:chExt cx="37783" cy="32427"/>
              </a:xfrm>
            </p:grpSpPr>
            <p:sp>
              <p:nvSpPr>
                <p:cNvPr id="7445" name="Google Shape;7445;p7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7" name="Google Shape;7447;p75"/>
              <p:cNvGrpSpPr/>
              <p:nvPr/>
            </p:nvGrpSpPr>
            <p:grpSpPr>
              <a:xfrm>
                <a:off x="4767067" y="3291088"/>
                <a:ext cx="37878" cy="32451"/>
                <a:chOff x="4767067" y="3291088"/>
                <a:chExt cx="37878" cy="32451"/>
              </a:xfrm>
            </p:grpSpPr>
            <p:sp>
              <p:nvSpPr>
                <p:cNvPr id="7448" name="Google Shape;7448;p7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0" name="Google Shape;7450;p75"/>
              <p:cNvGrpSpPr/>
              <p:nvPr/>
            </p:nvGrpSpPr>
            <p:grpSpPr>
              <a:xfrm>
                <a:off x="4687819" y="3405539"/>
                <a:ext cx="37776" cy="32451"/>
                <a:chOff x="4687819" y="3405539"/>
                <a:chExt cx="37776" cy="32451"/>
              </a:xfrm>
            </p:grpSpPr>
            <p:sp>
              <p:nvSpPr>
                <p:cNvPr id="7451" name="Google Shape;7451;p7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3" name="Google Shape;7453;p75"/>
              <p:cNvGrpSpPr/>
              <p:nvPr/>
            </p:nvGrpSpPr>
            <p:grpSpPr>
              <a:xfrm>
                <a:off x="4923101" y="3444809"/>
                <a:ext cx="52813" cy="45318"/>
                <a:chOff x="4923101" y="3444809"/>
                <a:chExt cx="52813" cy="45318"/>
              </a:xfrm>
            </p:grpSpPr>
            <p:sp>
              <p:nvSpPr>
                <p:cNvPr id="7454" name="Google Shape;7454;p7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75"/>
              <p:cNvGrpSpPr/>
              <p:nvPr/>
            </p:nvGrpSpPr>
            <p:grpSpPr>
              <a:xfrm>
                <a:off x="4846040" y="3654750"/>
                <a:ext cx="31405" cy="26993"/>
                <a:chOff x="4846040" y="3654750"/>
                <a:chExt cx="31405" cy="26993"/>
              </a:xfrm>
            </p:grpSpPr>
            <p:sp>
              <p:nvSpPr>
                <p:cNvPr id="7457" name="Google Shape;7457;p7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5"/>
              <p:cNvGrpSpPr/>
              <p:nvPr/>
            </p:nvGrpSpPr>
            <p:grpSpPr>
              <a:xfrm>
                <a:off x="4925673" y="3691700"/>
                <a:ext cx="40253" cy="34472"/>
                <a:chOff x="4925673" y="3691700"/>
                <a:chExt cx="40253" cy="34472"/>
              </a:xfrm>
            </p:grpSpPr>
            <p:sp>
              <p:nvSpPr>
                <p:cNvPr id="7460" name="Google Shape;7460;p7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75"/>
              <p:cNvGrpSpPr/>
              <p:nvPr/>
            </p:nvGrpSpPr>
            <p:grpSpPr>
              <a:xfrm>
                <a:off x="4894653" y="3740848"/>
                <a:ext cx="31405" cy="26906"/>
                <a:chOff x="4894653" y="3740848"/>
                <a:chExt cx="31405" cy="26906"/>
              </a:xfrm>
            </p:grpSpPr>
            <p:sp>
              <p:nvSpPr>
                <p:cNvPr id="7463" name="Google Shape;7463;p7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5"/>
              <p:cNvGrpSpPr/>
              <p:nvPr/>
            </p:nvGrpSpPr>
            <p:grpSpPr>
              <a:xfrm>
                <a:off x="4962300" y="3696348"/>
                <a:ext cx="38255" cy="32773"/>
                <a:chOff x="4962300" y="3696348"/>
                <a:chExt cx="38255" cy="32773"/>
              </a:xfrm>
            </p:grpSpPr>
            <p:sp>
              <p:nvSpPr>
                <p:cNvPr id="7466" name="Google Shape;7466;p7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8" name="Google Shape;7468;p75"/>
              <p:cNvGrpSpPr/>
              <p:nvPr/>
            </p:nvGrpSpPr>
            <p:grpSpPr>
              <a:xfrm>
                <a:off x="4980185" y="3743349"/>
                <a:ext cx="31499" cy="26969"/>
                <a:chOff x="4980185" y="3743349"/>
                <a:chExt cx="31499" cy="26969"/>
              </a:xfrm>
            </p:grpSpPr>
            <p:sp>
              <p:nvSpPr>
                <p:cNvPr id="7469" name="Google Shape;7469;p7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75"/>
              <p:cNvGrpSpPr/>
              <p:nvPr/>
            </p:nvGrpSpPr>
            <p:grpSpPr>
              <a:xfrm>
                <a:off x="5013768" y="3734312"/>
                <a:ext cx="31499" cy="26969"/>
                <a:chOff x="5013768" y="3734312"/>
                <a:chExt cx="31499" cy="26969"/>
              </a:xfrm>
            </p:grpSpPr>
            <p:sp>
              <p:nvSpPr>
                <p:cNvPr id="7472" name="Google Shape;7472;p7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4" name="Google Shape;7474;p75"/>
              <p:cNvGrpSpPr/>
              <p:nvPr/>
            </p:nvGrpSpPr>
            <p:grpSpPr>
              <a:xfrm>
                <a:off x="5036703" y="3764545"/>
                <a:ext cx="31499" cy="26898"/>
                <a:chOff x="5036703" y="3764545"/>
                <a:chExt cx="31499" cy="26898"/>
              </a:xfrm>
            </p:grpSpPr>
            <p:sp>
              <p:nvSpPr>
                <p:cNvPr id="7475" name="Google Shape;7475;p7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5"/>
              <p:cNvGrpSpPr/>
              <p:nvPr/>
            </p:nvGrpSpPr>
            <p:grpSpPr>
              <a:xfrm>
                <a:off x="4953546" y="3768352"/>
                <a:ext cx="31405" cy="26898"/>
                <a:chOff x="4953546" y="3768352"/>
                <a:chExt cx="31405" cy="26898"/>
              </a:xfrm>
            </p:grpSpPr>
            <p:sp>
              <p:nvSpPr>
                <p:cNvPr id="7478" name="Google Shape;7478;p7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75"/>
              <p:cNvGrpSpPr/>
              <p:nvPr/>
            </p:nvGrpSpPr>
            <p:grpSpPr>
              <a:xfrm>
                <a:off x="4964770" y="3814016"/>
                <a:ext cx="31499" cy="26993"/>
                <a:chOff x="4964770" y="3814016"/>
                <a:chExt cx="31499" cy="26993"/>
              </a:xfrm>
            </p:grpSpPr>
            <p:sp>
              <p:nvSpPr>
                <p:cNvPr id="7481" name="Google Shape;7481;p7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75"/>
              <p:cNvGrpSpPr/>
              <p:nvPr/>
            </p:nvGrpSpPr>
            <p:grpSpPr>
              <a:xfrm>
                <a:off x="4923290" y="3800504"/>
                <a:ext cx="31468" cy="26898"/>
                <a:chOff x="4923290" y="3800504"/>
                <a:chExt cx="31468" cy="26898"/>
              </a:xfrm>
            </p:grpSpPr>
            <p:sp>
              <p:nvSpPr>
                <p:cNvPr id="7484" name="Google Shape;7484;p7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6" name="Google Shape;7486;p75"/>
              <p:cNvGrpSpPr/>
              <p:nvPr/>
            </p:nvGrpSpPr>
            <p:grpSpPr>
              <a:xfrm>
                <a:off x="5108534" y="3650943"/>
                <a:ext cx="31405" cy="26993"/>
                <a:chOff x="5108534" y="3650943"/>
                <a:chExt cx="31405" cy="26993"/>
              </a:xfrm>
            </p:grpSpPr>
            <p:sp>
              <p:nvSpPr>
                <p:cNvPr id="7487" name="Google Shape;7487;p7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9" name="Google Shape;7489;p75"/>
              <p:cNvGrpSpPr/>
              <p:nvPr/>
            </p:nvGrpSpPr>
            <p:grpSpPr>
              <a:xfrm>
                <a:off x="5119380" y="3760739"/>
                <a:ext cx="31499" cy="26993"/>
                <a:chOff x="5119380" y="3760739"/>
                <a:chExt cx="31499" cy="26993"/>
              </a:xfrm>
            </p:grpSpPr>
            <p:sp>
              <p:nvSpPr>
                <p:cNvPr id="7490" name="Google Shape;7490;p7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2" name="Google Shape;7492;p75"/>
              <p:cNvGrpSpPr/>
              <p:nvPr/>
            </p:nvGrpSpPr>
            <p:grpSpPr>
              <a:xfrm>
                <a:off x="5119380" y="3788235"/>
                <a:ext cx="31499" cy="26993"/>
                <a:chOff x="5119380" y="3788235"/>
                <a:chExt cx="31499" cy="26993"/>
              </a:xfrm>
            </p:grpSpPr>
            <p:sp>
              <p:nvSpPr>
                <p:cNvPr id="7493" name="Google Shape;7493;p7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75"/>
              <p:cNvGrpSpPr/>
              <p:nvPr/>
            </p:nvGrpSpPr>
            <p:grpSpPr>
              <a:xfrm>
                <a:off x="5158005" y="3875284"/>
                <a:ext cx="31405" cy="27001"/>
                <a:chOff x="5158005" y="3875284"/>
                <a:chExt cx="31405" cy="27001"/>
              </a:xfrm>
            </p:grpSpPr>
            <p:sp>
              <p:nvSpPr>
                <p:cNvPr id="7496" name="Google Shape;7496;p7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8" name="Google Shape;7498;p75"/>
              <p:cNvGrpSpPr/>
              <p:nvPr/>
            </p:nvGrpSpPr>
            <p:grpSpPr>
              <a:xfrm>
                <a:off x="5233163" y="3764545"/>
                <a:ext cx="31499" cy="26898"/>
                <a:chOff x="5233163" y="3764545"/>
                <a:chExt cx="31499" cy="26898"/>
              </a:xfrm>
            </p:grpSpPr>
            <p:sp>
              <p:nvSpPr>
                <p:cNvPr id="7499" name="Google Shape;7499;p7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75"/>
              <p:cNvGrpSpPr/>
              <p:nvPr/>
            </p:nvGrpSpPr>
            <p:grpSpPr>
              <a:xfrm>
                <a:off x="5276168" y="3805545"/>
                <a:ext cx="31499" cy="26906"/>
                <a:chOff x="5276168" y="3805545"/>
                <a:chExt cx="31499" cy="26906"/>
              </a:xfrm>
            </p:grpSpPr>
            <p:sp>
              <p:nvSpPr>
                <p:cNvPr id="7502" name="Google Shape;7502;p7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4" name="Google Shape;7504;p75"/>
              <p:cNvGrpSpPr/>
              <p:nvPr/>
            </p:nvGrpSpPr>
            <p:grpSpPr>
              <a:xfrm>
                <a:off x="5294053" y="3851933"/>
                <a:ext cx="31405" cy="26945"/>
                <a:chOff x="5294053" y="3851933"/>
                <a:chExt cx="31405" cy="26945"/>
              </a:xfrm>
            </p:grpSpPr>
            <p:sp>
              <p:nvSpPr>
                <p:cNvPr id="7505" name="Google Shape;7505;p7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7" name="Google Shape;7507;p75"/>
              <p:cNvGrpSpPr/>
              <p:nvPr/>
            </p:nvGrpSpPr>
            <p:grpSpPr>
              <a:xfrm>
                <a:off x="5341723" y="3851902"/>
                <a:ext cx="31405" cy="26977"/>
                <a:chOff x="5341723" y="3851902"/>
                <a:chExt cx="31405" cy="26977"/>
              </a:xfrm>
            </p:grpSpPr>
            <p:sp>
              <p:nvSpPr>
                <p:cNvPr id="7508" name="Google Shape;7508;p7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75"/>
              <p:cNvGrpSpPr/>
              <p:nvPr/>
            </p:nvGrpSpPr>
            <p:grpSpPr>
              <a:xfrm>
                <a:off x="5054871" y="3507855"/>
                <a:ext cx="31405" cy="26993"/>
                <a:chOff x="5054871" y="3507855"/>
                <a:chExt cx="31405" cy="26993"/>
              </a:xfrm>
            </p:grpSpPr>
            <p:sp>
              <p:nvSpPr>
                <p:cNvPr id="7511" name="Google Shape;7511;p7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3" name="Google Shape;7513;p75"/>
              <p:cNvGrpSpPr/>
              <p:nvPr/>
            </p:nvGrpSpPr>
            <p:grpSpPr>
              <a:xfrm>
                <a:off x="4876579" y="3675325"/>
                <a:ext cx="31405" cy="26969"/>
                <a:chOff x="4876579" y="3675325"/>
                <a:chExt cx="31405" cy="26969"/>
              </a:xfrm>
            </p:grpSpPr>
            <p:sp>
              <p:nvSpPr>
                <p:cNvPr id="7514" name="Google Shape;7514;p7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6" name="Google Shape;7516;p75"/>
              <p:cNvGrpSpPr/>
              <p:nvPr/>
            </p:nvGrpSpPr>
            <p:grpSpPr>
              <a:xfrm>
                <a:off x="4842233" y="3688333"/>
                <a:ext cx="31405" cy="26993"/>
                <a:chOff x="4842233" y="3688333"/>
                <a:chExt cx="31405" cy="26993"/>
              </a:xfrm>
            </p:grpSpPr>
            <p:sp>
              <p:nvSpPr>
                <p:cNvPr id="7517" name="Google Shape;7517;p7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5"/>
              <p:cNvGrpSpPr/>
              <p:nvPr/>
            </p:nvGrpSpPr>
            <p:grpSpPr>
              <a:xfrm>
                <a:off x="5187876" y="3608032"/>
                <a:ext cx="31405" cy="27001"/>
                <a:chOff x="5187876" y="3608032"/>
                <a:chExt cx="31405" cy="27001"/>
              </a:xfrm>
            </p:grpSpPr>
            <p:sp>
              <p:nvSpPr>
                <p:cNvPr id="7520" name="Google Shape;7520;p7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22" name="Google Shape;7522;p7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4" name="Google Shape;7524;p75"/>
              <p:cNvGrpSpPr/>
              <p:nvPr/>
            </p:nvGrpSpPr>
            <p:grpSpPr>
              <a:xfrm>
                <a:off x="5269224" y="3304167"/>
                <a:ext cx="40253" cy="34402"/>
                <a:chOff x="5269224" y="3304167"/>
                <a:chExt cx="40253" cy="34402"/>
              </a:xfrm>
            </p:grpSpPr>
            <p:sp>
              <p:nvSpPr>
                <p:cNvPr id="7525" name="Google Shape;7525;p7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7" name="Google Shape;7527;p75"/>
              <p:cNvGrpSpPr/>
              <p:nvPr/>
            </p:nvGrpSpPr>
            <p:grpSpPr>
              <a:xfrm>
                <a:off x="5327354" y="3476615"/>
                <a:ext cx="49864" cy="42723"/>
                <a:chOff x="5327354" y="3476615"/>
                <a:chExt cx="49864" cy="42723"/>
              </a:xfrm>
            </p:grpSpPr>
            <p:sp>
              <p:nvSpPr>
                <p:cNvPr id="7528" name="Google Shape;7528;p7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0" name="Google Shape;7530;p7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32" name="Google Shape;7532;p75"/>
              <p:cNvGrpSpPr/>
              <p:nvPr/>
            </p:nvGrpSpPr>
            <p:grpSpPr>
              <a:xfrm>
                <a:off x="5341723" y="3775957"/>
                <a:ext cx="31405" cy="26898"/>
                <a:chOff x="5341723" y="3775957"/>
                <a:chExt cx="31405" cy="26898"/>
              </a:xfrm>
            </p:grpSpPr>
            <p:sp>
              <p:nvSpPr>
                <p:cNvPr id="7533" name="Google Shape;7533;p7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5" name="Google Shape;7535;p75"/>
              <p:cNvGrpSpPr/>
              <p:nvPr/>
            </p:nvGrpSpPr>
            <p:grpSpPr>
              <a:xfrm>
                <a:off x="5439053" y="3699274"/>
                <a:ext cx="31405" cy="26898"/>
                <a:chOff x="5439053" y="3699274"/>
                <a:chExt cx="31405" cy="26898"/>
              </a:xfrm>
            </p:grpSpPr>
            <p:sp>
              <p:nvSpPr>
                <p:cNvPr id="7536" name="Google Shape;7536;p7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8" name="Google Shape;7538;p75"/>
              <p:cNvGrpSpPr/>
              <p:nvPr/>
            </p:nvGrpSpPr>
            <p:grpSpPr>
              <a:xfrm>
                <a:off x="5412414" y="3622307"/>
                <a:ext cx="31499" cy="26993"/>
                <a:chOff x="5412414" y="3622307"/>
                <a:chExt cx="31499" cy="26993"/>
              </a:xfrm>
            </p:grpSpPr>
            <p:sp>
              <p:nvSpPr>
                <p:cNvPr id="7539" name="Google Shape;7539;p7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75"/>
              <p:cNvGrpSpPr/>
              <p:nvPr/>
            </p:nvGrpSpPr>
            <p:grpSpPr>
              <a:xfrm>
                <a:off x="5476254" y="3473949"/>
                <a:ext cx="26835" cy="26930"/>
                <a:chOff x="5476254" y="3473949"/>
                <a:chExt cx="26835" cy="26930"/>
              </a:xfrm>
            </p:grpSpPr>
            <p:sp>
              <p:nvSpPr>
                <p:cNvPr id="7542" name="Google Shape;7542;p7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75"/>
              <p:cNvGrpSpPr/>
              <p:nvPr/>
            </p:nvGrpSpPr>
            <p:grpSpPr>
              <a:xfrm>
                <a:off x="5564547" y="3481594"/>
                <a:ext cx="31397" cy="26898"/>
                <a:chOff x="5564547" y="3481594"/>
                <a:chExt cx="31397" cy="26898"/>
              </a:xfrm>
            </p:grpSpPr>
            <p:sp>
              <p:nvSpPr>
                <p:cNvPr id="7545" name="Google Shape;7545;p7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7" name="Google Shape;7547;p75"/>
              <p:cNvGrpSpPr/>
              <p:nvPr/>
            </p:nvGrpSpPr>
            <p:grpSpPr>
              <a:xfrm>
                <a:off x="5534101" y="3470174"/>
                <a:ext cx="31397" cy="26906"/>
                <a:chOff x="5534101" y="3470174"/>
                <a:chExt cx="31397" cy="26906"/>
              </a:xfrm>
            </p:grpSpPr>
            <p:sp>
              <p:nvSpPr>
                <p:cNvPr id="7548" name="Google Shape;7548;p7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5"/>
              <p:cNvGrpSpPr/>
              <p:nvPr/>
            </p:nvGrpSpPr>
            <p:grpSpPr>
              <a:xfrm>
                <a:off x="5610879" y="3314486"/>
                <a:ext cx="31499" cy="26938"/>
                <a:chOff x="5610879" y="3314486"/>
                <a:chExt cx="31499" cy="26938"/>
              </a:xfrm>
            </p:grpSpPr>
            <p:sp>
              <p:nvSpPr>
                <p:cNvPr id="7551" name="Google Shape;7551;p7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5"/>
              <p:cNvGrpSpPr/>
              <p:nvPr/>
            </p:nvGrpSpPr>
            <p:grpSpPr>
              <a:xfrm>
                <a:off x="4834525" y="3501382"/>
                <a:ext cx="31499" cy="26898"/>
                <a:chOff x="4834525" y="3501382"/>
                <a:chExt cx="31499" cy="26898"/>
              </a:xfrm>
            </p:grpSpPr>
            <p:sp>
              <p:nvSpPr>
                <p:cNvPr id="7554" name="Google Shape;7554;p7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6" name="Google Shape;7556;p75"/>
              <p:cNvGrpSpPr/>
              <p:nvPr/>
            </p:nvGrpSpPr>
            <p:grpSpPr>
              <a:xfrm>
                <a:off x="4898460" y="3580158"/>
                <a:ext cx="31405" cy="26898"/>
                <a:chOff x="4898460" y="3580158"/>
                <a:chExt cx="31405" cy="26898"/>
              </a:xfrm>
            </p:grpSpPr>
            <p:sp>
              <p:nvSpPr>
                <p:cNvPr id="7557" name="Google Shape;7557;p7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9" name="Google Shape;7559;p75"/>
              <p:cNvGrpSpPr/>
              <p:nvPr/>
            </p:nvGrpSpPr>
            <p:grpSpPr>
              <a:xfrm>
                <a:off x="4882667" y="3608032"/>
                <a:ext cx="31499" cy="27001"/>
                <a:chOff x="4882667" y="3608032"/>
                <a:chExt cx="31499" cy="27001"/>
              </a:xfrm>
            </p:grpSpPr>
            <p:sp>
              <p:nvSpPr>
                <p:cNvPr id="7560" name="Google Shape;7560;p7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2" name="Google Shape;7562;p75"/>
              <p:cNvGrpSpPr/>
              <p:nvPr/>
            </p:nvGrpSpPr>
            <p:grpSpPr>
              <a:xfrm>
                <a:off x="4843373" y="3631407"/>
                <a:ext cx="16273" cy="16186"/>
                <a:chOff x="4843373" y="3631407"/>
                <a:chExt cx="16273" cy="16186"/>
              </a:xfrm>
            </p:grpSpPr>
            <p:sp>
              <p:nvSpPr>
                <p:cNvPr id="7563" name="Google Shape;7563;p7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5" name="Google Shape;7565;p75"/>
              <p:cNvGrpSpPr/>
              <p:nvPr/>
            </p:nvGrpSpPr>
            <p:grpSpPr>
              <a:xfrm>
                <a:off x="4727773" y="3591578"/>
                <a:ext cx="31499" cy="26898"/>
                <a:chOff x="4727773" y="3591578"/>
                <a:chExt cx="31499" cy="26898"/>
              </a:xfrm>
            </p:grpSpPr>
            <p:sp>
              <p:nvSpPr>
                <p:cNvPr id="7566" name="Google Shape;7566;p7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68" name="Google Shape;7568;p7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70" name="Google Shape;7570;p75"/>
              <p:cNvGrpSpPr/>
              <p:nvPr/>
            </p:nvGrpSpPr>
            <p:grpSpPr>
              <a:xfrm>
                <a:off x="4609421" y="3577398"/>
                <a:ext cx="31499" cy="27001"/>
                <a:chOff x="4609421" y="3577398"/>
                <a:chExt cx="31499" cy="27001"/>
              </a:xfrm>
            </p:grpSpPr>
            <p:sp>
              <p:nvSpPr>
                <p:cNvPr id="7571" name="Google Shape;7571;p7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75"/>
              <p:cNvGrpSpPr/>
              <p:nvPr/>
            </p:nvGrpSpPr>
            <p:grpSpPr>
              <a:xfrm>
                <a:off x="4649289" y="3577398"/>
                <a:ext cx="31499" cy="27001"/>
                <a:chOff x="4649289" y="3577398"/>
                <a:chExt cx="31499" cy="27001"/>
              </a:xfrm>
            </p:grpSpPr>
            <p:sp>
              <p:nvSpPr>
                <p:cNvPr id="7574" name="Google Shape;7574;p7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6" name="Google Shape;7576;p75"/>
              <p:cNvGrpSpPr/>
              <p:nvPr/>
            </p:nvGrpSpPr>
            <p:grpSpPr>
              <a:xfrm>
                <a:off x="4605614" y="3639523"/>
                <a:ext cx="31499" cy="26906"/>
                <a:chOff x="4605614" y="3639523"/>
                <a:chExt cx="31499" cy="26906"/>
              </a:xfrm>
            </p:grpSpPr>
            <p:sp>
              <p:nvSpPr>
                <p:cNvPr id="7577" name="Google Shape;7577;p7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9" name="Google Shape;7579;p75"/>
              <p:cNvGrpSpPr/>
              <p:nvPr/>
            </p:nvGrpSpPr>
            <p:grpSpPr>
              <a:xfrm>
                <a:off x="4785149" y="3618846"/>
                <a:ext cx="26930" cy="26843"/>
                <a:chOff x="4785149" y="3618846"/>
                <a:chExt cx="26930" cy="26843"/>
              </a:xfrm>
            </p:grpSpPr>
            <p:sp>
              <p:nvSpPr>
                <p:cNvPr id="7580" name="Google Shape;7580;p7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75"/>
              <p:cNvGrpSpPr/>
              <p:nvPr/>
            </p:nvGrpSpPr>
            <p:grpSpPr>
              <a:xfrm>
                <a:off x="4810167" y="3601567"/>
                <a:ext cx="31405" cy="26898"/>
                <a:chOff x="4810167" y="3601567"/>
                <a:chExt cx="31405" cy="26898"/>
              </a:xfrm>
            </p:grpSpPr>
            <p:sp>
              <p:nvSpPr>
                <p:cNvPr id="7583" name="Google Shape;7583;p7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75"/>
              <p:cNvGrpSpPr/>
              <p:nvPr/>
            </p:nvGrpSpPr>
            <p:grpSpPr>
              <a:xfrm>
                <a:off x="4831002" y="3373230"/>
                <a:ext cx="31405" cy="26898"/>
                <a:chOff x="4831002" y="3373230"/>
                <a:chExt cx="31405" cy="26898"/>
              </a:xfrm>
            </p:grpSpPr>
            <p:sp>
              <p:nvSpPr>
                <p:cNvPr id="7586" name="Google Shape;7586;p7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8" name="Google Shape;7588;p75"/>
              <p:cNvGrpSpPr/>
              <p:nvPr/>
            </p:nvGrpSpPr>
            <p:grpSpPr>
              <a:xfrm>
                <a:off x="4719311" y="3355054"/>
                <a:ext cx="31499" cy="27001"/>
                <a:chOff x="4719311" y="3355054"/>
                <a:chExt cx="31499" cy="27001"/>
              </a:xfrm>
            </p:grpSpPr>
            <p:sp>
              <p:nvSpPr>
                <p:cNvPr id="7589" name="Google Shape;7589;p7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1" name="Google Shape;7591;p75"/>
              <p:cNvGrpSpPr/>
              <p:nvPr/>
            </p:nvGrpSpPr>
            <p:grpSpPr>
              <a:xfrm>
                <a:off x="4798755" y="3450260"/>
                <a:ext cx="26930" cy="26930"/>
                <a:chOff x="4798755" y="3450260"/>
                <a:chExt cx="26930" cy="26930"/>
              </a:xfrm>
            </p:grpSpPr>
            <p:sp>
              <p:nvSpPr>
                <p:cNvPr id="7592" name="Google Shape;7592;p7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4" name="Google Shape;7594;p75"/>
              <p:cNvGrpSpPr/>
              <p:nvPr/>
            </p:nvGrpSpPr>
            <p:grpSpPr>
              <a:xfrm>
                <a:off x="4645576" y="3467555"/>
                <a:ext cx="31405" cy="26953"/>
                <a:chOff x="4645576" y="3467555"/>
                <a:chExt cx="31405" cy="26953"/>
              </a:xfrm>
            </p:grpSpPr>
            <p:sp>
              <p:nvSpPr>
                <p:cNvPr id="7595" name="Google Shape;7595;p7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5"/>
              <p:cNvGrpSpPr/>
              <p:nvPr/>
            </p:nvGrpSpPr>
            <p:grpSpPr>
              <a:xfrm>
                <a:off x="4687631" y="3583965"/>
                <a:ext cx="31499" cy="26898"/>
                <a:chOff x="4687631" y="3583965"/>
                <a:chExt cx="31499" cy="26898"/>
              </a:xfrm>
            </p:grpSpPr>
            <p:sp>
              <p:nvSpPr>
                <p:cNvPr id="7598" name="Google Shape;7598;p7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0" name="Google Shape;7600;p75"/>
              <p:cNvGrpSpPr/>
              <p:nvPr/>
            </p:nvGrpSpPr>
            <p:grpSpPr>
              <a:xfrm>
                <a:off x="4719311" y="3471314"/>
                <a:ext cx="31499" cy="27001"/>
                <a:chOff x="4719311" y="3471314"/>
                <a:chExt cx="31499" cy="27001"/>
              </a:xfrm>
            </p:grpSpPr>
            <p:sp>
              <p:nvSpPr>
                <p:cNvPr id="7601" name="Google Shape;7601;p7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5"/>
              <p:cNvGrpSpPr/>
              <p:nvPr/>
            </p:nvGrpSpPr>
            <p:grpSpPr>
              <a:xfrm>
                <a:off x="4719311" y="3434404"/>
                <a:ext cx="31499" cy="26898"/>
                <a:chOff x="4719311" y="3434404"/>
                <a:chExt cx="31499" cy="26898"/>
              </a:xfrm>
            </p:grpSpPr>
            <p:sp>
              <p:nvSpPr>
                <p:cNvPr id="7604" name="Google Shape;7604;p7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75"/>
              <p:cNvGrpSpPr/>
              <p:nvPr/>
            </p:nvGrpSpPr>
            <p:grpSpPr>
              <a:xfrm>
                <a:off x="4768876" y="3401772"/>
                <a:ext cx="31499" cy="26898"/>
                <a:chOff x="4768876" y="3401772"/>
                <a:chExt cx="31499" cy="26898"/>
              </a:xfrm>
            </p:grpSpPr>
            <p:sp>
              <p:nvSpPr>
                <p:cNvPr id="7607" name="Google Shape;7607;p7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75"/>
              <p:cNvGrpSpPr/>
              <p:nvPr/>
            </p:nvGrpSpPr>
            <p:grpSpPr>
              <a:xfrm>
                <a:off x="4762214" y="3471377"/>
                <a:ext cx="26938" cy="26938"/>
                <a:chOff x="4762214" y="3471377"/>
                <a:chExt cx="26938" cy="26938"/>
              </a:xfrm>
            </p:grpSpPr>
            <p:sp>
              <p:nvSpPr>
                <p:cNvPr id="7610" name="Google Shape;7610;p7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5"/>
              <p:cNvGrpSpPr/>
              <p:nvPr/>
            </p:nvGrpSpPr>
            <p:grpSpPr>
              <a:xfrm>
                <a:off x="4790473" y="3344782"/>
                <a:ext cx="31405" cy="26898"/>
                <a:chOff x="4790473" y="3344782"/>
                <a:chExt cx="31405" cy="26898"/>
              </a:xfrm>
            </p:grpSpPr>
            <p:sp>
              <p:nvSpPr>
                <p:cNvPr id="7613" name="Google Shape;7613;p7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5"/>
              <p:cNvGrpSpPr/>
              <p:nvPr/>
            </p:nvGrpSpPr>
            <p:grpSpPr>
              <a:xfrm>
                <a:off x="4823774" y="3950733"/>
                <a:ext cx="37398" cy="32034"/>
                <a:chOff x="4823774" y="3950733"/>
                <a:chExt cx="37398" cy="32034"/>
              </a:xfrm>
            </p:grpSpPr>
            <p:sp>
              <p:nvSpPr>
                <p:cNvPr id="7616" name="Google Shape;7616;p7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8" name="Google Shape;7618;p75"/>
              <p:cNvGrpSpPr/>
              <p:nvPr/>
            </p:nvGrpSpPr>
            <p:grpSpPr>
              <a:xfrm>
                <a:off x="4823396" y="4110566"/>
                <a:ext cx="31405" cy="26906"/>
                <a:chOff x="4823396" y="4110566"/>
                <a:chExt cx="31405" cy="26906"/>
              </a:xfrm>
            </p:grpSpPr>
            <p:sp>
              <p:nvSpPr>
                <p:cNvPr id="7619" name="Google Shape;7619;p7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1" name="Google Shape;7621;p75"/>
              <p:cNvGrpSpPr/>
              <p:nvPr/>
            </p:nvGrpSpPr>
            <p:grpSpPr>
              <a:xfrm>
                <a:off x="4838332" y="3821150"/>
                <a:ext cx="31499" cy="26898"/>
                <a:chOff x="4838332" y="3821150"/>
                <a:chExt cx="31499" cy="26898"/>
              </a:xfrm>
            </p:grpSpPr>
            <p:sp>
              <p:nvSpPr>
                <p:cNvPr id="7622" name="Google Shape;7622;p7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4" name="Google Shape;7624;p75"/>
              <p:cNvGrpSpPr/>
              <p:nvPr/>
            </p:nvGrpSpPr>
            <p:grpSpPr>
              <a:xfrm>
                <a:off x="4661275" y="3815007"/>
                <a:ext cx="36824" cy="31523"/>
                <a:chOff x="4661275" y="3815007"/>
                <a:chExt cx="36824" cy="31523"/>
              </a:xfrm>
            </p:grpSpPr>
            <p:sp>
              <p:nvSpPr>
                <p:cNvPr id="7625" name="Google Shape;7625;p7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7" name="Google Shape;7627;p75"/>
              <p:cNvGrpSpPr/>
              <p:nvPr/>
            </p:nvGrpSpPr>
            <p:grpSpPr>
              <a:xfrm>
                <a:off x="4558998" y="3851037"/>
                <a:ext cx="33591" cy="28699"/>
                <a:chOff x="4558998" y="3851037"/>
                <a:chExt cx="33591" cy="28699"/>
              </a:xfrm>
            </p:grpSpPr>
            <p:sp>
              <p:nvSpPr>
                <p:cNvPr id="7628" name="Google Shape;7628;p7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75"/>
              <p:cNvGrpSpPr/>
              <p:nvPr/>
            </p:nvGrpSpPr>
            <p:grpSpPr>
              <a:xfrm>
                <a:off x="4696762" y="3638587"/>
                <a:ext cx="33591" cy="28794"/>
                <a:chOff x="4696762" y="3638587"/>
                <a:chExt cx="33591" cy="28794"/>
              </a:xfrm>
            </p:grpSpPr>
            <p:sp>
              <p:nvSpPr>
                <p:cNvPr id="7631" name="Google Shape;7631;p7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75"/>
              <p:cNvGrpSpPr/>
              <p:nvPr/>
            </p:nvGrpSpPr>
            <p:grpSpPr>
              <a:xfrm>
                <a:off x="4929479" y="3939140"/>
                <a:ext cx="33497" cy="28692"/>
                <a:chOff x="4929479" y="3939140"/>
                <a:chExt cx="33497" cy="28692"/>
              </a:xfrm>
            </p:grpSpPr>
            <p:sp>
              <p:nvSpPr>
                <p:cNvPr id="7634" name="Google Shape;7634;p7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75"/>
              <p:cNvGrpSpPr/>
              <p:nvPr/>
            </p:nvGrpSpPr>
            <p:grpSpPr>
              <a:xfrm>
                <a:off x="4907119" y="3986039"/>
                <a:ext cx="33497" cy="28699"/>
                <a:chOff x="4907119" y="3986039"/>
                <a:chExt cx="33497" cy="28699"/>
              </a:xfrm>
            </p:grpSpPr>
            <p:sp>
              <p:nvSpPr>
                <p:cNvPr id="7637" name="Google Shape;7637;p7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75"/>
              <p:cNvGrpSpPr/>
              <p:nvPr/>
            </p:nvGrpSpPr>
            <p:grpSpPr>
              <a:xfrm>
                <a:off x="4911783" y="4048102"/>
                <a:ext cx="33591" cy="28762"/>
                <a:chOff x="4911783" y="4048102"/>
                <a:chExt cx="33591" cy="28762"/>
              </a:xfrm>
            </p:grpSpPr>
            <p:sp>
              <p:nvSpPr>
                <p:cNvPr id="7640" name="Google Shape;7640;p7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2" name="Google Shape;7642;p7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4" name="Google Shape;7644;p75"/>
              <p:cNvGrpSpPr/>
              <p:nvPr/>
            </p:nvGrpSpPr>
            <p:grpSpPr>
              <a:xfrm>
                <a:off x="4762623" y="3837847"/>
                <a:ext cx="42416" cy="36273"/>
                <a:chOff x="4762623" y="3837847"/>
                <a:chExt cx="42416" cy="36273"/>
              </a:xfrm>
            </p:grpSpPr>
            <p:sp>
              <p:nvSpPr>
                <p:cNvPr id="7645" name="Google Shape;7645;p7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7" name="Google Shape;7647;p75"/>
              <p:cNvGrpSpPr/>
              <p:nvPr/>
            </p:nvGrpSpPr>
            <p:grpSpPr>
              <a:xfrm>
                <a:off x="4746044" y="4104966"/>
                <a:ext cx="33497" cy="28699"/>
                <a:chOff x="4746044" y="4104966"/>
                <a:chExt cx="33497" cy="28699"/>
              </a:xfrm>
            </p:grpSpPr>
            <p:sp>
              <p:nvSpPr>
                <p:cNvPr id="7648" name="Google Shape;7648;p7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0" name="Google Shape;7650;p75"/>
              <p:cNvGrpSpPr/>
              <p:nvPr/>
            </p:nvGrpSpPr>
            <p:grpSpPr>
              <a:xfrm>
                <a:off x="4859646" y="4162554"/>
                <a:ext cx="33591" cy="28762"/>
                <a:chOff x="4859646" y="4162554"/>
                <a:chExt cx="33591" cy="28762"/>
              </a:xfrm>
            </p:grpSpPr>
            <p:sp>
              <p:nvSpPr>
                <p:cNvPr id="7651" name="Google Shape;7651;p7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53" name="Google Shape;7653;p75"/>
            <p:cNvGrpSpPr/>
            <p:nvPr/>
          </p:nvGrpSpPr>
          <p:grpSpPr>
            <a:xfrm>
              <a:off x="3597785" y="3274438"/>
              <a:ext cx="855610" cy="1122100"/>
              <a:chOff x="3597785" y="3274438"/>
              <a:chExt cx="855610" cy="1122100"/>
            </a:xfrm>
          </p:grpSpPr>
          <p:grpSp>
            <p:nvGrpSpPr>
              <p:cNvPr id="7654" name="Google Shape;7654;p75"/>
              <p:cNvGrpSpPr/>
              <p:nvPr/>
            </p:nvGrpSpPr>
            <p:grpSpPr>
              <a:xfrm>
                <a:off x="3617857" y="3284717"/>
                <a:ext cx="826785" cy="1099165"/>
                <a:chOff x="3617857" y="3284717"/>
                <a:chExt cx="826785" cy="1099165"/>
              </a:xfrm>
            </p:grpSpPr>
            <p:sp>
              <p:nvSpPr>
                <p:cNvPr id="7655" name="Google Shape;7655;p7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5"/>
              <p:cNvGrpSpPr/>
              <p:nvPr/>
            </p:nvGrpSpPr>
            <p:grpSpPr>
              <a:xfrm>
                <a:off x="4180904" y="4251758"/>
                <a:ext cx="37783" cy="32420"/>
                <a:chOff x="4180904" y="4251758"/>
                <a:chExt cx="37783" cy="32420"/>
              </a:xfrm>
            </p:grpSpPr>
            <p:sp>
              <p:nvSpPr>
                <p:cNvPr id="7712" name="Google Shape;7712;p7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4" name="Google Shape;7714;p75"/>
              <p:cNvGrpSpPr/>
              <p:nvPr/>
            </p:nvGrpSpPr>
            <p:grpSpPr>
              <a:xfrm>
                <a:off x="4201644" y="4081324"/>
                <a:ext cx="37783" cy="32364"/>
                <a:chOff x="4201644" y="4081324"/>
                <a:chExt cx="37783" cy="32364"/>
              </a:xfrm>
            </p:grpSpPr>
            <p:sp>
              <p:nvSpPr>
                <p:cNvPr id="7715" name="Google Shape;7715;p7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7" name="Google Shape;7717;p75"/>
              <p:cNvGrpSpPr/>
              <p:nvPr/>
            </p:nvGrpSpPr>
            <p:grpSpPr>
              <a:xfrm>
                <a:off x="4284416" y="3887428"/>
                <a:ext cx="37783" cy="32451"/>
                <a:chOff x="4284416" y="3887428"/>
                <a:chExt cx="37783" cy="32451"/>
              </a:xfrm>
            </p:grpSpPr>
            <p:sp>
              <p:nvSpPr>
                <p:cNvPr id="7718" name="Google Shape;7718;p7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0" name="Google Shape;7720;p75"/>
              <p:cNvGrpSpPr/>
              <p:nvPr/>
            </p:nvGrpSpPr>
            <p:grpSpPr>
              <a:xfrm>
                <a:off x="4223721" y="3860404"/>
                <a:ext cx="37870" cy="32364"/>
                <a:chOff x="4223721" y="3860404"/>
                <a:chExt cx="37870" cy="32364"/>
              </a:xfrm>
            </p:grpSpPr>
            <p:sp>
              <p:nvSpPr>
                <p:cNvPr id="7721" name="Google Shape;7721;p7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3" name="Google Shape;7723;p75"/>
              <p:cNvGrpSpPr/>
              <p:nvPr/>
            </p:nvGrpSpPr>
            <p:grpSpPr>
              <a:xfrm>
                <a:off x="4104889" y="3699242"/>
                <a:ext cx="37776" cy="32357"/>
                <a:chOff x="4104889" y="3699242"/>
                <a:chExt cx="37776" cy="32357"/>
              </a:xfrm>
            </p:grpSpPr>
            <p:sp>
              <p:nvSpPr>
                <p:cNvPr id="7724" name="Google Shape;7724;p7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6" name="Google Shape;7726;p75"/>
              <p:cNvGrpSpPr/>
              <p:nvPr/>
            </p:nvGrpSpPr>
            <p:grpSpPr>
              <a:xfrm>
                <a:off x="4143608" y="3475121"/>
                <a:ext cx="37878" cy="32420"/>
                <a:chOff x="4143608" y="3475121"/>
                <a:chExt cx="37878" cy="32420"/>
              </a:xfrm>
            </p:grpSpPr>
            <p:sp>
              <p:nvSpPr>
                <p:cNvPr id="7727" name="Google Shape;7727;p7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75"/>
              <p:cNvGrpSpPr/>
              <p:nvPr/>
            </p:nvGrpSpPr>
            <p:grpSpPr>
              <a:xfrm>
                <a:off x="4217248" y="3570893"/>
                <a:ext cx="37776" cy="32364"/>
                <a:chOff x="4217248" y="3570893"/>
                <a:chExt cx="37776" cy="32364"/>
              </a:xfrm>
            </p:grpSpPr>
            <p:sp>
              <p:nvSpPr>
                <p:cNvPr id="7730" name="Google Shape;7730;p7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75"/>
              <p:cNvGrpSpPr/>
              <p:nvPr/>
            </p:nvGrpSpPr>
            <p:grpSpPr>
              <a:xfrm>
                <a:off x="4255307" y="3431612"/>
                <a:ext cx="37776" cy="32451"/>
                <a:chOff x="4255307" y="3431612"/>
                <a:chExt cx="37776" cy="32451"/>
              </a:xfrm>
            </p:grpSpPr>
            <p:sp>
              <p:nvSpPr>
                <p:cNvPr id="7733" name="Google Shape;7733;p7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5" name="Google Shape;7735;p75"/>
              <p:cNvGrpSpPr/>
              <p:nvPr/>
            </p:nvGrpSpPr>
            <p:grpSpPr>
              <a:xfrm>
                <a:off x="3853052" y="3577398"/>
                <a:ext cx="37776" cy="32420"/>
                <a:chOff x="3853052" y="3577398"/>
                <a:chExt cx="37776" cy="32420"/>
              </a:xfrm>
            </p:grpSpPr>
            <p:sp>
              <p:nvSpPr>
                <p:cNvPr id="7736" name="Google Shape;7736;p7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8" name="Google Shape;7738;p75"/>
              <p:cNvGrpSpPr/>
              <p:nvPr/>
            </p:nvGrpSpPr>
            <p:grpSpPr>
              <a:xfrm>
                <a:off x="4039908" y="3412107"/>
                <a:ext cx="37776" cy="32357"/>
                <a:chOff x="4039908" y="3412107"/>
                <a:chExt cx="37776" cy="32357"/>
              </a:xfrm>
            </p:grpSpPr>
            <p:sp>
              <p:nvSpPr>
                <p:cNvPr id="7739" name="Google Shape;7739;p7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75"/>
              <p:cNvGrpSpPr/>
              <p:nvPr/>
            </p:nvGrpSpPr>
            <p:grpSpPr>
              <a:xfrm>
                <a:off x="4017360" y="3342061"/>
                <a:ext cx="37870" cy="32380"/>
                <a:chOff x="4017360" y="3342061"/>
                <a:chExt cx="37870" cy="32380"/>
              </a:xfrm>
            </p:grpSpPr>
            <p:sp>
              <p:nvSpPr>
                <p:cNvPr id="7742" name="Google Shape;7742;p7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4" name="Google Shape;7744;p7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6" name="Google Shape;7746;p75"/>
              <p:cNvGrpSpPr/>
              <p:nvPr/>
            </p:nvGrpSpPr>
            <p:grpSpPr>
              <a:xfrm>
                <a:off x="3750870" y="3418650"/>
                <a:ext cx="37776" cy="32380"/>
                <a:chOff x="3750870" y="3418650"/>
                <a:chExt cx="37776" cy="32380"/>
              </a:xfrm>
            </p:grpSpPr>
            <p:sp>
              <p:nvSpPr>
                <p:cNvPr id="7747" name="Google Shape;7747;p7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75"/>
              <p:cNvGrpSpPr/>
              <p:nvPr/>
            </p:nvGrpSpPr>
            <p:grpSpPr>
              <a:xfrm>
                <a:off x="3632509" y="3274438"/>
                <a:ext cx="37783" cy="32357"/>
                <a:chOff x="3632509" y="3274438"/>
                <a:chExt cx="37783" cy="32357"/>
              </a:xfrm>
            </p:grpSpPr>
            <p:sp>
              <p:nvSpPr>
                <p:cNvPr id="7750" name="Google Shape;7750;p7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2" name="Google Shape;7752;p75"/>
              <p:cNvGrpSpPr/>
              <p:nvPr/>
            </p:nvGrpSpPr>
            <p:grpSpPr>
              <a:xfrm>
                <a:off x="3906424" y="3297561"/>
                <a:ext cx="37776" cy="32451"/>
                <a:chOff x="3906424" y="3297561"/>
                <a:chExt cx="37776" cy="32451"/>
              </a:xfrm>
            </p:grpSpPr>
            <p:sp>
              <p:nvSpPr>
                <p:cNvPr id="7753" name="Google Shape;7753;p7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5" name="Google Shape;7755;p75"/>
              <p:cNvGrpSpPr/>
              <p:nvPr/>
            </p:nvGrpSpPr>
            <p:grpSpPr>
              <a:xfrm>
                <a:off x="3866084" y="3412107"/>
                <a:ext cx="37776" cy="32357"/>
                <a:chOff x="3866084" y="3412107"/>
                <a:chExt cx="37776" cy="32357"/>
              </a:xfrm>
            </p:grpSpPr>
            <p:sp>
              <p:nvSpPr>
                <p:cNvPr id="7756" name="Google Shape;7756;p7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75"/>
              <p:cNvGrpSpPr/>
              <p:nvPr/>
            </p:nvGrpSpPr>
            <p:grpSpPr>
              <a:xfrm>
                <a:off x="4023919" y="3766409"/>
                <a:ext cx="37783" cy="32357"/>
                <a:chOff x="4023919" y="3766409"/>
                <a:chExt cx="37783" cy="32357"/>
              </a:xfrm>
            </p:grpSpPr>
            <p:sp>
              <p:nvSpPr>
                <p:cNvPr id="7759" name="Google Shape;7759;p7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1" name="Google Shape;7761;p75"/>
              <p:cNvGrpSpPr/>
              <p:nvPr/>
            </p:nvGrpSpPr>
            <p:grpSpPr>
              <a:xfrm>
                <a:off x="3973882" y="3779449"/>
                <a:ext cx="37776" cy="32357"/>
                <a:chOff x="3973882" y="3779449"/>
                <a:chExt cx="37776" cy="32357"/>
              </a:xfrm>
            </p:grpSpPr>
            <p:sp>
              <p:nvSpPr>
                <p:cNvPr id="7762" name="Google Shape;7762;p7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75"/>
              <p:cNvGrpSpPr/>
              <p:nvPr/>
            </p:nvGrpSpPr>
            <p:grpSpPr>
              <a:xfrm>
                <a:off x="4073398" y="3838028"/>
                <a:ext cx="37776" cy="32380"/>
                <a:chOff x="4073398" y="3838028"/>
                <a:chExt cx="37776" cy="32380"/>
              </a:xfrm>
            </p:grpSpPr>
            <p:sp>
              <p:nvSpPr>
                <p:cNvPr id="7765" name="Google Shape;7765;p7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7" name="Google Shape;7767;p75"/>
              <p:cNvGrpSpPr/>
              <p:nvPr/>
            </p:nvGrpSpPr>
            <p:grpSpPr>
              <a:xfrm>
                <a:off x="4342672" y="4144496"/>
                <a:ext cx="37752" cy="32364"/>
                <a:chOff x="4342672" y="4144496"/>
                <a:chExt cx="37752" cy="32364"/>
              </a:xfrm>
            </p:grpSpPr>
            <p:sp>
              <p:nvSpPr>
                <p:cNvPr id="7768" name="Google Shape;7768;p7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75"/>
              <p:cNvGrpSpPr/>
              <p:nvPr/>
            </p:nvGrpSpPr>
            <p:grpSpPr>
              <a:xfrm>
                <a:off x="4406386" y="4056872"/>
                <a:ext cx="37783" cy="32364"/>
                <a:chOff x="4406386" y="4056872"/>
                <a:chExt cx="37783" cy="32364"/>
              </a:xfrm>
            </p:grpSpPr>
            <p:sp>
              <p:nvSpPr>
                <p:cNvPr id="7771" name="Google Shape;7771;p7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3" name="Google Shape;7773;p75"/>
              <p:cNvGrpSpPr/>
              <p:nvPr/>
            </p:nvGrpSpPr>
            <p:grpSpPr>
              <a:xfrm>
                <a:off x="4284416" y="4245254"/>
                <a:ext cx="37783" cy="32357"/>
                <a:chOff x="4284416" y="4245254"/>
                <a:chExt cx="37783" cy="32357"/>
              </a:xfrm>
            </p:grpSpPr>
            <p:sp>
              <p:nvSpPr>
                <p:cNvPr id="7774" name="Google Shape;7774;p7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6" name="Google Shape;7776;p75"/>
              <p:cNvGrpSpPr/>
              <p:nvPr/>
            </p:nvGrpSpPr>
            <p:grpSpPr>
              <a:xfrm>
                <a:off x="4219057" y="4331258"/>
                <a:ext cx="37776" cy="32364"/>
                <a:chOff x="4219057" y="4331258"/>
                <a:chExt cx="37776" cy="32364"/>
              </a:xfrm>
            </p:grpSpPr>
            <p:sp>
              <p:nvSpPr>
                <p:cNvPr id="7777" name="Google Shape;7777;p7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75"/>
              <p:cNvGrpSpPr/>
              <p:nvPr/>
            </p:nvGrpSpPr>
            <p:grpSpPr>
              <a:xfrm>
                <a:off x="4204122" y="4141688"/>
                <a:ext cx="33497" cy="28699"/>
                <a:chOff x="4204122" y="4141688"/>
                <a:chExt cx="33497" cy="28699"/>
              </a:xfrm>
            </p:grpSpPr>
            <p:sp>
              <p:nvSpPr>
                <p:cNvPr id="7780" name="Google Shape;7780;p7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75"/>
              <p:cNvGrpSpPr/>
              <p:nvPr/>
            </p:nvGrpSpPr>
            <p:grpSpPr>
              <a:xfrm>
                <a:off x="4301546" y="4003869"/>
                <a:ext cx="38916" cy="33324"/>
                <a:chOff x="4301546" y="4003869"/>
                <a:chExt cx="38916" cy="33324"/>
              </a:xfrm>
            </p:grpSpPr>
            <p:sp>
              <p:nvSpPr>
                <p:cNvPr id="7783" name="Google Shape;7783;p7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5" name="Google Shape;7785;p75"/>
              <p:cNvGrpSpPr/>
              <p:nvPr/>
            </p:nvGrpSpPr>
            <p:grpSpPr>
              <a:xfrm>
                <a:off x="4210681" y="3924669"/>
                <a:ext cx="36549" cy="31366"/>
                <a:chOff x="4210681" y="3924669"/>
                <a:chExt cx="36549" cy="31366"/>
              </a:xfrm>
            </p:grpSpPr>
            <p:sp>
              <p:nvSpPr>
                <p:cNvPr id="7786" name="Google Shape;7786;p7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8" name="Google Shape;7788;p75"/>
              <p:cNvGrpSpPr/>
              <p:nvPr/>
            </p:nvGrpSpPr>
            <p:grpSpPr>
              <a:xfrm>
                <a:off x="3987771" y="3628874"/>
                <a:ext cx="31499" cy="26993"/>
                <a:chOff x="3987771" y="3628874"/>
                <a:chExt cx="31499" cy="26993"/>
              </a:xfrm>
            </p:grpSpPr>
            <p:sp>
              <p:nvSpPr>
                <p:cNvPr id="7789" name="Google Shape;7789;p7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1" name="Google Shape;7791;p75"/>
              <p:cNvGrpSpPr/>
              <p:nvPr/>
            </p:nvGrpSpPr>
            <p:grpSpPr>
              <a:xfrm>
                <a:off x="4087382" y="3775674"/>
                <a:ext cx="31405" cy="26898"/>
                <a:chOff x="4087382" y="3775674"/>
                <a:chExt cx="31405" cy="26898"/>
              </a:xfrm>
            </p:grpSpPr>
            <p:sp>
              <p:nvSpPr>
                <p:cNvPr id="7792" name="Google Shape;7792;p7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4" name="Google Shape;7794;p75"/>
              <p:cNvGrpSpPr/>
              <p:nvPr/>
            </p:nvGrpSpPr>
            <p:grpSpPr>
              <a:xfrm>
                <a:off x="4118873" y="3856637"/>
                <a:ext cx="31405" cy="26906"/>
                <a:chOff x="4118873" y="3856637"/>
                <a:chExt cx="31405" cy="26906"/>
              </a:xfrm>
            </p:grpSpPr>
            <p:sp>
              <p:nvSpPr>
                <p:cNvPr id="7795" name="Google Shape;7795;p7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7" name="Google Shape;7797;p75"/>
              <p:cNvGrpSpPr/>
              <p:nvPr/>
            </p:nvGrpSpPr>
            <p:grpSpPr>
              <a:xfrm>
                <a:off x="4168541" y="3639523"/>
                <a:ext cx="31499" cy="26906"/>
                <a:chOff x="4168541" y="3639523"/>
                <a:chExt cx="31499" cy="26906"/>
              </a:xfrm>
            </p:grpSpPr>
            <p:sp>
              <p:nvSpPr>
                <p:cNvPr id="7798" name="Google Shape;7798;p7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0" name="Google Shape;7800;p75"/>
              <p:cNvGrpSpPr/>
              <p:nvPr/>
            </p:nvGrpSpPr>
            <p:grpSpPr>
              <a:xfrm>
                <a:off x="3965789" y="3393545"/>
                <a:ext cx="31405" cy="26945"/>
                <a:chOff x="3965789" y="3393545"/>
                <a:chExt cx="31405" cy="26945"/>
              </a:xfrm>
            </p:grpSpPr>
            <p:sp>
              <p:nvSpPr>
                <p:cNvPr id="7801" name="Google Shape;7801;p7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3" name="Google Shape;7803;p75"/>
              <p:cNvGrpSpPr/>
              <p:nvPr/>
            </p:nvGrpSpPr>
            <p:grpSpPr>
              <a:xfrm>
                <a:off x="3925166" y="3491008"/>
                <a:ext cx="31405" cy="27001"/>
                <a:chOff x="3925166" y="3491008"/>
                <a:chExt cx="31405" cy="27001"/>
              </a:xfrm>
            </p:grpSpPr>
            <p:sp>
              <p:nvSpPr>
                <p:cNvPr id="7804" name="Google Shape;7804;p7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75"/>
              <p:cNvGrpSpPr/>
              <p:nvPr/>
            </p:nvGrpSpPr>
            <p:grpSpPr>
              <a:xfrm>
                <a:off x="3682845" y="3340976"/>
                <a:ext cx="31397" cy="26898"/>
                <a:chOff x="3682845" y="3340976"/>
                <a:chExt cx="31397" cy="26898"/>
              </a:xfrm>
            </p:grpSpPr>
            <p:sp>
              <p:nvSpPr>
                <p:cNvPr id="7807" name="Google Shape;7807;p7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9" name="Google Shape;7809;p75"/>
              <p:cNvGrpSpPr/>
              <p:nvPr/>
            </p:nvGrpSpPr>
            <p:grpSpPr>
              <a:xfrm>
                <a:off x="3795393" y="3353725"/>
                <a:ext cx="31499" cy="26993"/>
                <a:chOff x="3795393" y="3353725"/>
                <a:chExt cx="31499" cy="26993"/>
              </a:xfrm>
            </p:grpSpPr>
            <p:sp>
              <p:nvSpPr>
                <p:cNvPr id="7810" name="Google Shape;7810;p7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2" name="Google Shape;7812;p75"/>
              <p:cNvGrpSpPr/>
              <p:nvPr/>
            </p:nvGrpSpPr>
            <p:grpSpPr>
              <a:xfrm>
                <a:off x="4176909" y="4363221"/>
                <a:ext cx="38924" cy="33316"/>
                <a:chOff x="4176909" y="4363221"/>
                <a:chExt cx="38924" cy="33316"/>
              </a:xfrm>
            </p:grpSpPr>
            <p:sp>
              <p:nvSpPr>
                <p:cNvPr id="7813" name="Google Shape;7813;p7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75"/>
              <p:cNvGrpSpPr/>
              <p:nvPr/>
            </p:nvGrpSpPr>
            <p:grpSpPr>
              <a:xfrm>
                <a:off x="4226191" y="4007660"/>
                <a:ext cx="33560" cy="28770"/>
                <a:chOff x="4226191" y="4007660"/>
                <a:chExt cx="33560" cy="28770"/>
              </a:xfrm>
            </p:grpSpPr>
            <p:sp>
              <p:nvSpPr>
                <p:cNvPr id="7816" name="Google Shape;7816;p7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75"/>
              <p:cNvGrpSpPr/>
              <p:nvPr/>
            </p:nvGrpSpPr>
            <p:grpSpPr>
              <a:xfrm>
                <a:off x="3597785" y="3377045"/>
                <a:ext cx="33591" cy="28699"/>
                <a:chOff x="3597785" y="3377045"/>
                <a:chExt cx="33591" cy="28699"/>
              </a:xfrm>
            </p:grpSpPr>
            <p:sp>
              <p:nvSpPr>
                <p:cNvPr id="7819" name="Google Shape;7819;p7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1" name="Google Shape;7821;p75"/>
              <p:cNvGrpSpPr/>
              <p:nvPr/>
            </p:nvGrpSpPr>
            <p:grpSpPr>
              <a:xfrm>
                <a:off x="3887870" y="3669796"/>
                <a:ext cx="33591" cy="28692"/>
                <a:chOff x="3887870" y="3669796"/>
                <a:chExt cx="33591" cy="28692"/>
              </a:xfrm>
            </p:grpSpPr>
            <p:sp>
              <p:nvSpPr>
                <p:cNvPr id="7822" name="Google Shape;7822;p7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75"/>
              <p:cNvGrpSpPr/>
              <p:nvPr/>
            </p:nvGrpSpPr>
            <p:grpSpPr>
              <a:xfrm>
                <a:off x="3818320" y="3481625"/>
                <a:ext cx="33497" cy="28770"/>
                <a:chOff x="3818320" y="3481625"/>
                <a:chExt cx="33497" cy="28770"/>
              </a:xfrm>
            </p:grpSpPr>
            <p:sp>
              <p:nvSpPr>
                <p:cNvPr id="7825" name="Google Shape;7825;p7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7" name="Google Shape;7827;p75"/>
              <p:cNvGrpSpPr/>
              <p:nvPr/>
            </p:nvGrpSpPr>
            <p:grpSpPr>
              <a:xfrm>
                <a:off x="4278139" y="4120948"/>
                <a:ext cx="37492" cy="32129"/>
                <a:chOff x="4278139" y="4120948"/>
                <a:chExt cx="37492" cy="32129"/>
              </a:xfrm>
            </p:grpSpPr>
            <p:sp>
              <p:nvSpPr>
                <p:cNvPr id="7828" name="Google Shape;7828;p7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0" name="Google Shape;7830;p75"/>
              <p:cNvGrpSpPr/>
              <p:nvPr/>
            </p:nvGrpSpPr>
            <p:grpSpPr>
              <a:xfrm>
                <a:off x="4419898" y="3977388"/>
                <a:ext cx="33497" cy="28692"/>
                <a:chOff x="4419898" y="3977388"/>
                <a:chExt cx="33497" cy="28692"/>
              </a:xfrm>
            </p:grpSpPr>
            <p:sp>
              <p:nvSpPr>
                <p:cNvPr id="7831" name="Google Shape;7831;p7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3" name="Google Shape;7833;p75"/>
              <p:cNvGrpSpPr/>
              <p:nvPr/>
            </p:nvGrpSpPr>
            <p:grpSpPr>
              <a:xfrm>
                <a:off x="4158930" y="4034684"/>
                <a:ext cx="33497" cy="28762"/>
                <a:chOff x="4158930" y="4034684"/>
                <a:chExt cx="33497" cy="28762"/>
              </a:xfrm>
            </p:grpSpPr>
            <p:sp>
              <p:nvSpPr>
                <p:cNvPr id="7834" name="Google Shape;7834;p7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75"/>
              <p:cNvGrpSpPr/>
              <p:nvPr/>
            </p:nvGrpSpPr>
            <p:grpSpPr>
              <a:xfrm>
                <a:off x="4134949" y="3957049"/>
                <a:ext cx="33497" cy="28770"/>
                <a:chOff x="4134949" y="3957049"/>
                <a:chExt cx="33497" cy="28770"/>
              </a:xfrm>
            </p:grpSpPr>
            <p:sp>
              <p:nvSpPr>
                <p:cNvPr id="7837" name="Google Shape;7837;p7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75"/>
              <p:cNvGrpSpPr/>
              <p:nvPr/>
            </p:nvGrpSpPr>
            <p:grpSpPr>
              <a:xfrm>
                <a:off x="4193653" y="4184403"/>
                <a:ext cx="43580" cy="37264"/>
                <a:chOff x="4193653" y="4184403"/>
                <a:chExt cx="43580" cy="37264"/>
              </a:xfrm>
            </p:grpSpPr>
            <p:sp>
              <p:nvSpPr>
                <p:cNvPr id="7840" name="Google Shape;7840;p7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2" name="Google Shape;7842;p75"/>
              <p:cNvGrpSpPr/>
              <p:nvPr/>
            </p:nvGrpSpPr>
            <p:grpSpPr>
              <a:xfrm>
                <a:off x="4343600" y="3943844"/>
                <a:ext cx="43580" cy="37312"/>
                <a:chOff x="4343600" y="3943844"/>
                <a:chExt cx="43580" cy="37312"/>
              </a:xfrm>
            </p:grpSpPr>
            <p:sp>
              <p:nvSpPr>
                <p:cNvPr id="7843" name="Google Shape;7843;p7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5"/>
              <p:cNvGrpSpPr/>
              <p:nvPr/>
            </p:nvGrpSpPr>
            <p:grpSpPr>
              <a:xfrm>
                <a:off x="4172339" y="3381693"/>
                <a:ext cx="31499" cy="27001"/>
                <a:chOff x="4172339" y="3381693"/>
                <a:chExt cx="31499" cy="27001"/>
              </a:xfrm>
            </p:grpSpPr>
            <p:sp>
              <p:nvSpPr>
                <p:cNvPr id="7846" name="Google Shape;7846;p7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848" name="Google Shape;7848;p75"/>
          <p:cNvGrpSpPr/>
          <p:nvPr/>
        </p:nvGrpSpPr>
        <p:grpSpPr>
          <a:xfrm>
            <a:off x="1201746" y="4668700"/>
            <a:ext cx="2546213" cy="1376342"/>
            <a:chOff x="2654821" y="2311071"/>
            <a:chExt cx="2279715" cy="1262120"/>
          </a:xfrm>
        </p:grpSpPr>
        <p:grpSp>
          <p:nvGrpSpPr>
            <p:cNvPr id="7849" name="Google Shape;7849;p75"/>
            <p:cNvGrpSpPr/>
            <p:nvPr/>
          </p:nvGrpSpPr>
          <p:grpSpPr>
            <a:xfrm>
              <a:off x="4034269" y="2840745"/>
              <a:ext cx="40212" cy="36437"/>
              <a:chOff x="4293400" y="2574725"/>
              <a:chExt cx="84425" cy="80100"/>
            </a:xfrm>
          </p:grpSpPr>
          <p:sp>
            <p:nvSpPr>
              <p:cNvPr id="7850" name="Google Shape;7850;p7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7851" name="Google Shape;7851;p7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75"/>
            <p:cNvGrpSpPr/>
            <p:nvPr/>
          </p:nvGrpSpPr>
          <p:grpSpPr>
            <a:xfrm>
              <a:off x="3894606" y="2334874"/>
              <a:ext cx="913198" cy="518984"/>
              <a:chOff x="4000175" y="1462675"/>
              <a:chExt cx="1917275" cy="1140875"/>
            </a:xfrm>
          </p:grpSpPr>
          <p:sp>
            <p:nvSpPr>
              <p:cNvPr id="7853" name="Google Shape;7853;p7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7854" name="Google Shape;7854;p75"/>
              <p:cNvGrpSpPr/>
              <p:nvPr/>
            </p:nvGrpSpPr>
            <p:grpSpPr>
              <a:xfrm>
                <a:off x="4000175" y="1462675"/>
                <a:ext cx="1917275" cy="1140875"/>
                <a:chOff x="4000175" y="1462675"/>
                <a:chExt cx="1917275" cy="1140875"/>
              </a:xfrm>
            </p:grpSpPr>
            <p:sp>
              <p:nvSpPr>
                <p:cNvPr id="7855" name="Google Shape;7855;p7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7856" name="Google Shape;7856;p7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860" name="Google Shape;7860;p7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61" name="Google Shape;7861;p75"/>
            <p:cNvGrpSpPr/>
            <p:nvPr/>
          </p:nvGrpSpPr>
          <p:grpSpPr>
            <a:xfrm>
              <a:off x="3875768" y="2846704"/>
              <a:ext cx="44796" cy="47366"/>
              <a:chOff x="3960625" y="2587825"/>
              <a:chExt cx="94050" cy="104125"/>
            </a:xfrm>
          </p:grpSpPr>
          <p:sp>
            <p:nvSpPr>
              <p:cNvPr id="7862" name="Google Shape;7862;p7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7863" name="Google Shape;7863;p7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5"/>
            <p:cNvGrpSpPr/>
            <p:nvPr/>
          </p:nvGrpSpPr>
          <p:grpSpPr>
            <a:xfrm>
              <a:off x="3782759" y="2807162"/>
              <a:ext cx="82686" cy="85487"/>
              <a:chOff x="3765350" y="2500900"/>
              <a:chExt cx="173600" cy="187925"/>
            </a:xfrm>
          </p:grpSpPr>
          <p:sp>
            <p:nvSpPr>
              <p:cNvPr id="7865" name="Google Shape;7865;p7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7866" name="Google Shape;7866;p7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1" name="Google Shape;7871;p75"/>
            <p:cNvGrpSpPr/>
            <p:nvPr/>
          </p:nvGrpSpPr>
          <p:grpSpPr>
            <a:xfrm>
              <a:off x="3775674" y="2798496"/>
              <a:ext cx="40545" cy="23564"/>
              <a:chOff x="3750475" y="2481850"/>
              <a:chExt cx="85125" cy="51800"/>
            </a:xfrm>
          </p:grpSpPr>
          <p:sp>
            <p:nvSpPr>
              <p:cNvPr id="7872" name="Google Shape;7872;p7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7874" name="Google Shape;7874;p75"/>
            <p:cNvGrpSpPr/>
            <p:nvPr/>
          </p:nvGrpSpPr>
          <p:grpSpPr>
            <a:xfrm>
              <a:off x="3716946" y="2776024"/>
              <a:ext cx="81971" cy="76912"/>
              <a:chOff x="3627175" y="2432450"/>
              <a:chExt cx="172100" cy="169075"/>
            </a:xfrm>
          </p:grpSpPr>
          <p:sp>
            <p:nvSpPr>
              <p:cNvPr id="7875" name="Google Shape;7875;p7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7877" name="Google Shape;7877;p7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7878" name="Google Shape;7878;p75"/>
            <p:cNvGrpSpPr/>
            <p:nvPr/>
          </p:nvGrpSpPr>
          <p:grpSpPr>
            <a:xfrm>
              <a:off x="3685682" y="2845624"/>
              <a:ext cx="29311" cy="45055"/>
              <a:chOff x="3561536" y="2585450"/>
              <a:chExt cx="61539" cy="99045"/>
            </a:xfrm>
          </p:grpSpPr>
          <p:sp>
            <p:nvSpPr>
              <p:cNvPr id="7879" name="Google Shape;7879;p7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7881" name="Google Shape;7881;p75"/>
            <p:cNvGrpSpPr/>
            <p:nvPr/>
          </p:nvGrpSpPr>
          <p:grpSpPr>
            <a:xfrm>
              <a:off x="3849905" y="2572252"/>
              <a:ext cx="74339" cy="119559"/>
              <a:chOff x="3906325" y="1984500"/>
              <a:chExt cx="156075" cy="262825"/>
            </a:xfrm>
          </p:grpSpPr>
          <p:sp>
            <p:nvSpPr>
              <p:cNvPr id="7882" name="Google Shape;7882;p7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7883" name="Google Shape;7883;p7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75"/>
            <p:cNvGrpSpPr/>
            <p:nvPr/>
          </p:nvGrpSpPr>
          <p:grpSpPr>
            <a:xfrm>
              <a:off x="2654821" y="2414345"/>
              <a:ext cx="667570" cy="558731"/>
              <a:chOff x="1397225" y="1637375"/>
              <a:chExt cx="1401575" cy="1228250"/>
            </a:xfrm>
          </p:grpSpPr>
          <p:sp>
            <p:nvSpPr>
              <p:cNvPr id="7885" name="Google Shape;7885;p7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7886" name="Google Shape;7886;p75"/>
              <p:cNvGrpSpPr/>
              <p:nvPr/>
            </p:nvGrpSpPr>
            <p:grpSpPr>
              <a:xfrm>
                <a:off x="1397225" y="1637375"/>
                <a:ext cx="1398775" cy="1228250"/>
                <a:chOff x="1397225" y="1637375"/>
                <a:chExt cx="1398775" cy="1228250"/>
              </a:xfrm>
            </p:grpSpPr>
            <p:sp>
              <p:nvSpPr>
                <p:cNvPr id="7887" name="Google Shape;7887;p7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89" name="Google Shape;7889;p75"/>
            <p:cNvGrpSpPr/>
            <p:nvPr/>
          </p:nvGrpSpPr>
          <p:grpSpPr>
            <a:xfrm>
              <a:off x="3230417" y="3103734"/>
              <a:ext cx="282982" cy="280332"/>
              <a:chOff x="2605700" y="3152850"/>
              <a:chExt cx="594125" cy="616250"/>
            </a:xfrm>
          </p:grpSpPr>
          <p:sp>
            <p:nvSpPr>
              <p:cNvPr id="7890" name="Google Shape;7890;p7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7891" name="Google Shape;7891;p7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7892" name="Google Shape;7892;p75"/>
            <p:cNvGrpSpPr/>
            <p:nvPr/>
          </p:nvGrpSpPr>
          <p:grpSpPr>
            <a:xfrm>
              <a:off x="3265985" y="3226989"/>
              <a:ext cx="87151" cy="346202"/>
              <a:chOff x="2680375" y="3423800"/>
              <a:chExt cx="182975" cy="761050"/>
            </a:xfrm>
          </p:grpSpPr>
          <p:sp>
            <p:nvSpPr>
              <p:cNvPr id="7893" name="Google Shape;7893;p7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7894" name="Google Shape;7894;p7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5" name="Google Shape;7895;p75"/>
            <p:cNvGrpSpPr/>
            <p:nvPr/>
          </p:nvGrpSpPr>
          <p:grpSpPr>
            <a:xfrm>
              <a:off x="3855466" y="3289811"/>
              <a:ext cx="112514" cy="94210"/>
              <a:chOff x="3918000" y="3561900"/>
              <a:chExt cx="236225" cy="207100"/>
            </a:xfrm>
          </p:grpSpPr>
          <p:sp>
            <p:nvSpPr>
              <p:cNvPr id="7896" name="Google Shape;7896;p7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7897" name="Google Shape;7897;p7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8" name="Google Shape;7898;p7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7901" name="Google Shape;7901;p75"/>
            <p:cNvGrpSpPr/>
            <p:nvPr/>
          </p:nvGrpSpPr>
          <p:grpSpPr>
            <a:xfrm>
              <a:off x="2905224" y="2311071"/>
              <a:ext cx="596721" cy="528992"/>
              <a:chOff x="1922950" y="1410350"/>
              <a:chExt cx="1252825" cy="1162875"/>
            </a:xfrm>
          </p:grpSpPr>
          <p:sp>
            <p:nvSpPr>
              <p:cNvPr id="7902" name="Google Shape;7902;p7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7918" name="Google Shape;7918;p7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7938" name="Google Shape;7938;p7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939" name="Google Shape;7939;p7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0" name="Google Shape;7940;p75"/>
            <p:cNvGrpSpPr/>
            <p:nvPr/>
          </p:nvGrpSpPr>
          <p:grpSpPr>
            <a:xfrm>
              <a:off x="3280929" y="3294542"/>
              <a:ext cx="109894" cy="272224"/>
              <a:chOff x="2711750" y="3572300"/>
              <a:chExt cx="230725" cy="598425"/>
            </a:xfrm>
          </p:grpSpPr>
          <p:sp>
            <p:nvSpPr>
              <p:cNvPr id="7941" name="Google Shape;7941;p7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3" name="Google Shape;7943;p7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44" name="Google Shape;7944;p75"/>
            <p:cNvGrpSpPr/>
            <p:nvPr/>
          </p:nvGrpSpPr>
          <p:grpSpPr>
            <a:xfrm>
              <a:off x="3790439" y="2408636"/>
              <a:ext cx="73017" cy="75684"/>
              <a:chOff x="3781475" y="1624825"/>
              <a:chExt cx="153300" cy="166375"/>
            </a:xfrm>
          </p:grpSpPr>
          <p:sp>
            <p:nvSpPr>
              <p:cNvPr id="7945" name="Google Shape;7945;p7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49" name="Google Shape;7949;p7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56" name="Google Shape;7956;p75"/>
            <p:cNvGrpSpPr/>
            <p:nvPr/>
          </p:nvGrpSpPr>
          <p:grpSpPr>
            <a:xfrm>
              <a:off x="4403342" y="3107749"/>
              <a:ext cx="316680" cy="101374"/>
              <a:chOff x="5068275" y="3161675"/>
              <a:chExt cx="664875" cy="222850"/>
            </a:xfrm>
          </p:grpSpPr>
          <p:sp>
            <p:nvSpPr>
              <p:cNvPr id="7957" name="Google Shape;7957;p7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1" name="Google Shape;7961;p7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0" name="Google Shape;7990;p75"/>
            <p:cNvGrpSpPr/>
            <p:nvPr/>
          </p:nvGrpSpPr>
          <p:grpSpPr>
            <a:xfrm>
              <a:off x="3697513" y="2707266"/>
              <a:ext cx="59549" cy="79733"/>
              <a:chOff x="3586375" y="2281300"/>
              <a:chExt cx="125025" cy="175275"/>
            </a:xfrm>
          </p:grpSpPr>
          <p:sp>
            <p:nvSpPr>
              <p:cNvPr id="7991" name="Google Shape;7991;p7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93" name="Google Shape;7993;p7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4" name="Google Shape;7994;p75"/>
            <p:cNvGrpSpPr/>
            <p:nvPr/>
          </p:nvGrpSpPr>
          <p:grpSpPr>
            <a:xfrm>
              <a:off x="4513224" y="3221724"/>
              <a:ext cx="274563" cy="280321"/>
              <a:chOff x="5298975" y="3412225"/>
              <a:chExt cx="576450" cy="616225"/>
            </a:xfrm>
          </p:grpSpPr>
          <p:sp>
            <p:nvSpPr>
              <p:cNvPr id="7995" name="Google Shape;7995;p7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7996" name="Google Shape;7996;p7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75"/>
            <p:cNvGrpSpPr/>
            <p:nvPr/>
          </p:nvGrpSpPr>
          <p:grpSpPr>
            <a:xfrm>
              <a:off x="4824403" y="3421846"/>
              <a:ext cx="110132" cy="130647"/>
              <a:chOff x="5952300" y="3852150"/>
              <a:chExt cx="231225" cy="287200"/>
            </a:xfrm>
          </p:grpSpPr>
          <p:sp>
            <p:nvSpPr>
              <p:cNvPr id="7998" name="Google Shape;7998;p7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0" name="Google Shape;8000;p7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08" name="Google Shape;8008;p75"/>
            <p:cNvGrpSpPr/>
            <p:nvPr/>
          </p:nvGrpSpPr>
          <p:grpSpPr>
            <a:xfrm>
              <a:off x="4295710" y="3079670"/>
              <a:ext cx="14968" cy="27135"/>
              <a:chOff x="4842300" y="3099950"/>
              <a:chExt cx="31425" cy="59650"/>
            </a:xfrm>
          </p:grpSpPr>
          <p:sp>
            <p:nvSpPr>
              <p:cNvPr id="8009" name="Google Shape;8009;p7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3" name="Google Shape;8013;p7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1" name="Google Shape;8021;p75"/>
            <p:cNvGrpSpPr/>
            <p:nvPr/>
          </p:nvGrpSpPr>
          <p:grpSpPr>
            <a:xfrm>
              <a:off x="3831056" y="2816010"/>
              <a:ext cx="37378" cy="27612"/>
              <a:chOff x="3866750" y="2520350"/>
              <a:chExt cx="78475" cy="60700"/>
            </a:xfrm>
          </p:grpSpPr>
          <p:sp>
            <p:nvSpPr>
              <p:cNvPr id="8022" name="Google Shape;8022;p7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6" name="Google Shape;8026;p7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043" name="Google Shape;8043;p7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055" name="Google Shape;8055;p7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8" name="Google Shape;8068;p75"/>
            <p:cNvGrpSpPr/>
            <p:nvPr/>
          </p:nvGrpSpPr>
          <p:grpSpPr>
            <a:xfrm>
              <a:off x="3632736" y="3051591"/>
              <a:ext cx="63288" cy="45217"/>
              <a:chOff x="3450375" y="3038225"/>
              <a:chExt cx="132875" cy="99400"/>
            </a:xfrm>
          </p:grpSpPr>
          <p:sp>
            <p:nvSpPr>
              <p:cNvPr id="8069" name="Google Shape;8069;p7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1" name="Google Shape;8071;p7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080" name="Google Shape;8080;p7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8090" name="Google Shape;8090;p7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8096" name="Google Shape;8096;p7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75"/>
          <p:cNvGrpSpPr/>
          <p:nvPr/>
        </p:nvGrpSpPr>
        <p:grpSpPr>
          <a:xfrm>
            <a:off x="6482077" y="4702650"/>
            <a:ext cx="2514471" cy="1307991"/>
            <a:chOff x="233350" y="949250"/>
            <a:chExt cx="7137300" cy="3802300"/>
          </a:xfrm>
        </p:grpSpPr>
        <p:sp>
          <p:nvSpPr>
            <p:cNvPr id="8107" name="Google Shape;8107;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61" name="Shape 8161"/>
        <p:cNvGrpSpPr/>
        <p:nvPr/>
      </p:nvGrpSpPr>
      <p:grpSpPr>
        <a:xfrm>
          <a:off x="0" y="0"/>
          <a:ext cx="0" cy="0"/>
          <a:chOff x="0" y="0"/>
          <a:chExt cx="0" cy="0"/>
        </a:xfrm>
      </p:grpSpPr>
      <p:grpSp>
        <p:nvGrpSpPr>
          <p:cNvPr id="8162" name="Google Shape;8162;p76"/>
          <p:cNvGrpSpPr/>
          <p:nvPr/>
        </p:nvGrpSpPr>
        <p:grpSpPr>
          <a:xfrm>
            <a:off x="1674459" y="4006604"/>
            <a:ext cx="1679938" cy="1019883"/>
            <a:chOff x="548861" y="389676"/>
            <a:chExt cx="3843371" cy="2390163"/>
          </a:xfrm>
        </p:grpSpPr>
        <p:cxnSp>
          <p:nvCxnSpPr>
            <p:cNvPr id="8163" name="Google Shape;8163;p76"/>
            <p:cNvCxnSpPr/>
            <p:nvPr/>
          </p:nvCxnSpPr>
          <p:spPr>
            <a:xfrm flipH="1" rot="10800000">
              <a:off x="3486925" y="1917950"/>
              <a:ext cx="741600" cy="6906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64" name="Google Shape;8164;p76"/>
            <p:cNvCxnSpPr/>
            <p:nvPr/>
          </p:nvCxnSpPr>
          <p:spPr>
            <a:xfrm>
              <a:off x="3486925" y="577350"/>
              <a:ext cx="650100" cy="6504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65" name="Google Shape;8165;p76"/>
            <p:cNvCxnSpPr/>
            <p:nvPr/>
          </p:nvCxnSpPr>
          <p:spPr>
            <a:xfrm>
              <a:off x="2725450" y="576000"/>
              <a:ext cx="14103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8166" name="Google Shape;8166;p76"/>
            <p:cNvCxnSpPr/>
            <p:nvPr/>
          </p:nvCxnSpPr>
          <p:spPr>
            <a:xfrm flipH="1" rot="10800000">
              <a:off x="756500" y="578575"/>
              <a:ext cx="1705500" cy="10485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8167" name="Google Shape;8167;p76"/>
            <p:cNvCxnSpPr/>
            <p:nvPr/>
          </p:nvCxnSpPr>
          <p:spPr>
            <a:xfrm>
              <a:off x="760067" y="1625791"/>
              <a:ext cx="1688700" cy="9747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168" name="Google Shape;8168;p7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169" name="Google Shape;8169;p7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170" name="Google Shape;8170;p7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76"/>
          <p:cNvGrpSpPr/>
          <p:nvPr/>
        </p:nvGrpSpPr>
        <p:grpSpPr>
          <a:xfrm>
            <a:off x="5294496" y="11065634"/>
            <a:ext cx="3317971" cy="1109746"/>
            <a:chOff x="6895650" y="3126697"/>
            <a:chExt cx="1436662" cy="492105"/>
          </a:xfrm>
        </p:grpSpPr>
        <p:sp>
          <p:nvSpPr>
            <p:cNvPr id="8177" name="Google Shape;8177;p7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82" name="Google Shape;8182;p76"/>
            <p:cNvGrpSpPr/>
            <p:nvPr/>
          </p:nvGrpSpPr>
          <p:grpSpPr>
            <a:xfrm>
              <a:off x="6995957" y="3335810"/>
              <a:ext cx="1230393" cy="71754"/>
              <a:chOff x="6995957" y="3287964"/>
              <a:chExt cx="1230393" cy="71754"/>
            </a:xfrm>
          </p:grpSpPr>
          <p:sp>
            <p:nvSpPr>
              <p:cNvPr id="8183" name="Google Shape;8183;p7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88" name="Google Shape;8188;p76"/>
          <p:cNvGrpSpPr/>
          <p:nvPr/>
        </p:nvGrpSpPr>
        <p:grpSpPr>
          <a:xfrm>
            <a:off x="5350546" y="8351245"/>
            <a:ext cx="3206186" cy="1450615"/>
            <a:chOff x="634175" y="2986275"/>
            <a:chExt cx="3147949" cy="1458344"/>
          </a:xfrm>
        </p:grpSpPr>
        <p:cxnSp>
          <p:nvCxnSpPr>
            <p:cNvPr id="8189" name="Google Shape;8189;p76"/>
            <p:cNvCxnSpPr>
              <a:stCxn id="8190" idx="4"/>
              <a:endCxn id="8191"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8192" name="Google Shape;8192;p76"/>
            <p:cNvCxnSpPr>
              <a:stCxn id="8191" idx="0"/>
              <a:endCxn id="8193"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194" name="Google Shape;8194;p76"/>
            <p:cNvCxnSpPr>
              <a:stCxn id="8193" idx="4"/>
              <a:endCxn id="8195"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8196" name="Google Shape;8196;p76"/>
            <p:cNvCxnSpPr>
              <a:stCxn id="8195" idx="0"/>
              <a:endCxn id="8197"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8197" name="Google Shape;8197;p7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3" name="Google Shape;8193;p7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0" name="Google Shape;8190;p7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5" name="Google Shape;8195;p7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191" name="Google Shape;8191;p7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198" name="Google Shape;8198;p76"/>
          <p:cNvGrpSpPr/>
          <p:nvPr/>
        </p:nvGrpSpPr>
        <p:grpSpPr>
          <a:xfrm>
            <a:off x="1674524" y="6941591"/>
            <a:ext cx="1975280" cy="962300"/>
            <a:chOff x="724986" y="3605478"/>
            <a:chExt cx="1368681" cy="682918"/>
          </a:xfrm>
        </p:grpSpPr>
        <p:grpSp>
          <p:nvGrpSpPr>
            <p:cNvPr id="8199" name="Google Shape;8199;p76"/>
            <p:cNvGrpSpPr/>
            <p:nvPr/>
          </p:nvGrpSpPr>
          <p:grpSpPr>
            <a:xfrm>
              <a:off x="1289102" y="3823629"/>
              <a:ext cx="240442" cy="250435"/>
              <a:chOff x="-165066" y="3843615"/>
              <a:chExt cx="221259" cy="230455"/>
            </a:xfrm>
          </p:grpSpPr>
          <p:sp>
            <p:nvSpPr>
              <p:cNvPr id="8200" name="Google Shape;8200;p7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76"/>
            <p:cNvGrpSpPr/>
            <p:nvPr/>
          </p:nvGrpSpPr>
          <p:grpSpPr>
            <a:xfrm>
              <a:off x="724986" y="3605478"/>
              <a:ext cx="1368681" cy="682918"/>
              <a:chOff x="724986" y="3605478"/>
              <a:chExt cx="1368681" cy="682918"/>
            </a:xfrm>
          </p:grpSpPr>
          <p:grpSp>
            <p:nvGrpSpPr>
              <p:cNvPr id="8221" name="Google Shape;8221;p76"/>
              <p:cNvGrpSpPr/>
              <p:nvPr/>
            </p:nvGrpSpPr>
            <p:grpSpPr>
              <a:xfrm>
                <a:off x="1498221" y="4047614"/>
                <a:ext cx="529172" cy="240783"/>
                <a:chOff x="1498221" y="4047614"/>
                <a:chExt cx="529172" cy="240783"/>
              </a:xfrm>
            </p:grpSpPr>
            <p:grpSp>
              <p:nvGrpSpPr>
                <p:cNvPr id="8222" name="Google Shape;8222;p76"/>
                <p:cNvGrpSpPr/>
                <p:nvPr/>
              </p:nvGrpSpPr>
              <p:grpSpPr>
                <a:xfrm>
                  <a:off x="1826655" y="4224370"/>
                  <a:ext cx="200738" cy="25631"/>
                  <a:chOff x="1826655" y="4224370"/>
                  <a:chExt cx="200738" cy="25631"/>
                </a:xfrm>
              </p:grpSpPr>
              <p:sp>
                <p:nvSpPr>
                  <p:cNvPr id="8223" name="Google Shape;8223;p7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5" name="Google Shape;8225;p76"/>
                <p:cNvGrpSpPr/>
                <p:nvPr/>
              </p:nvGrpSpPr>
              <p:grpSpPr>
                <a:xfrm>
                  <a:off x="1498221" y="4047614"/>
                  <a:ext cx="328444" cy="240783"/>
                  <a:chOff x="1498221" y="4047614"/>
                  <a:chExt cx="328444" cy="240783"/>
                </a:xfrm>
              </p:grpSpPr>
              <p:sp>
                <p:nvSpPr>
                  <p:cNvPr id="8226" name="Google Shape;8226;p7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7" name="Google Shape;8227;p76"/>
                  <p:cNvGrpSpPr/>
                  <p:nvPr/>
                </p:nvGrpSpPr>
                <p:grpSpPr>
                  <a:xfrm>
                    <a:off x="1498221" y="4047614"/>
                    <a:ext cx="150566" cy="190416"/>
                    <a:chOff x="1498221" y="4047614"/>
                    <a:chExt cx="150566" cy="190416"/>
                  </a:xfrm>
                </p:grpSpPr>
                <p:sp>
                  <p:nvSpPr>
                    <p:cNvPr id="8228" name="Google Shape;8228;p7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30" name="Google Shape;8230;p76"/>
              <p:cNvGrpSpPr/>
              <p:nvPr/>
            </p:nvGrpSpPr>
            <p:grpSpPr>
              <a:xfrm>
                <a:off x="1560718" y="3800594"/>
                <a:ext cx="532948" cy="302090"/>
                <a:chOff x="1560718" y="3800594"/>
                <a:chExt cx="532948" cy="302090"/>
              </a:xfrm>
            </p:grpSpPr>
            <p:grpSp>
              <p:nvGrpSpPr>
                <p:cNvPr id="8231" name="Google Shape;8231;p76"/>
                <p:cNvGrpSpPr/>
                <p:nvPr/>
              </p:nvGrpSpPr>
              <p:grpSpPr>
                <a:xfrm>
                  <a:off x="1912179" y="3827344"/>
                  <a:ext cx="181487" cy="25631"/>
                  <a:chOff x="1912179" y="3827344"/>
                  <a:chExt cx="181487" cy="25631"/>
                </a:xfrm>
              </p:grpSpPr>
              <p:sp>
                <p:nvSpPr>
                  <p:cNvPr id="8232" name="Google Shape;8232;p7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76"/>
                <p:cNvGrpSpPr/>
                <p:nvPr/>
              </p:nvGrpSpPr>
              <p:grpSpPr>
                <a:xfrm>
                  <a:off x="1912179" y="4044505"/>
                  <a:ext cx="181487" cy="25622"/>
                  <a:chOff x="1912179" y="4044506"/>
                  <a:chExt cx="181487" cy="25622"/>
                </a:xfrm>
              </p:grpSpPr>
              <p:sp>
                <p:nvSpPr>
                  <p:cNvPr id="8235" name="Google Shape;8235;p7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76"/>
                <p:cNvGrpSpPr/>
                <p:nvPr/>
              </p:nvGrpSpPr>
              <p:grpSpPr>
                <a:xfrm>
                  <a:off x="1560718" y="3800594"/>
                  <a:ext cx="351472" cy="302090"/>
                  <a:chOff x="1560718" y="3800594"/>
                  <a:chExt cx="351472" cy="302090"/>
                </a:xfrm>
              </p:grpSpPr>
              <p:grpSp>
                <p:nvGrpSpPr>
                  <p:cNvPr id="8238" name="Google Shape;8238;p76"/>
                  <p:cNvGrpSpPr/>
                  <p:nvPr/>
                </p:nvGrpSpPr>
                <p:grpSpPr>
                  <a:xfrm>
                    <a:off x="1560718" y="3842857"/>
                    <a:ext cx="173586" cy="217131"/>
                    <a:chOff x="1560718" y="3842857"/>
                    <a:chExt cx="173586" cy="217131"/>
                  </a:xfrm>
                </p:grpSpPr>
                <p:sp>
                  <p:nvSpPr>
                    <p:cNvPr id="8239" name="Google Shape;8239;p7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2" name="Google Shape;8242;p7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244" name="Google Shape;8244;p7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5" name="Google Shape;8245;p76"/>
              <p:cNvGrpSpPr/>
              <p:nvPr/>
            </p:nvGrpSpPr>
            <p:grpSpPr>
              <a:xfrm>
                <a:off x="785350" y="3605478"/>
                <a:ext cx="535311" cy="249245"/>
                <a:chOff x="785350" y="3605478"/>
                <a:chExt cx="535311" cy="249245"/>
              </a:xfrm>
            </p:grpSpPr>
            <p:grpSp>
              <p:nvGrpSpPr>
                <p:cNvPr id="8246" name="Google Shape;8246;p76"/>
                <p:cNvGrpSpPr/>
                <p:nvPr/>
              </p:nvGrpSpPr>
              <p:grpSpPr>
                <a:xfrm>
                  <a:off x="785350" y="3605478"/>
                  <a:ext cx="376191" cy="102736"/>
                  <a:chOff x="785350" y="3605478"/>
                  <a:chExt cx="376191" cy="102736"/>
                </a:xfrm>
              </p:grpSpPr>
              <p:sp>
                <p:nvSpPr>
                  <p:cNvPr id="8247" name="Google Shape;8247;p7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0" name="Google Shape;8250;p76"/>
                <p:cNvGrpSpPr/>
                <p:nvPr/>
              </p:nvGrpSpPr>
              <p:grpSpPr>
                <a:xfrm>
                  <a:off x="1161530" y="3655851"/>
                  <a:ext cx="159131" cy="198872"/>
                  <a:chOff x="1161530" y="3655851"/>
                  <a:chExt cx="159131" cy="198872"/>
                </a:xfrm>
              </p:grpSpPr>
              <p:sp>
                <p:nvSpPr>
                  <p:cNvPr id="8251" name="Google Shape;8251;p7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3" name="Google Shape;8253;p76"/>
              <p:cNvGrpSpPr/>
              <p:nvPr/>
            </p:nvGrpSpPr>
            <p:grpSpPr>
              <a:xfrm>
                <a:off x="785350" y="4047614"/>
                <a:ext cx="535311" cy="240783"/>
                <a:chOff x="785350" y="4047614"/>
                <a:chExt cx="535311" cy="240783"/>
              </a:xfrm>
            </p:grpSpPr>
            <p:grpSp>
              <p:nvGrpSpPr>
                <p:cNvPr id="8254" name="Google Shape;8254;p76"/>
                <p:cNvGrpSpPr/>
                <p:nvPr/>
              </p:nvGrpSpPr>
              <p:grpSpPr>
                <a:xfrm>
                  <a:off x="1161636" y="4047614"/>
                  <a:ext cx="159025" cy="190415"/>
                  <a:chOff x="1161636" y="4047614"/>
                  <a:chExt cx="159025" cy="190415"/>
                </a:xfrm>
              </p:grpSpPr>
              <p:sp>
                <p:nvSpPr>
                  <p:cNvPr id="8255" name="Google Shape;8255;p7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7" name="Google Shape;8257;p76"/>
                <p:cNvGrpSpPr/>
                <p:nvPr/>
              </p:nvGrpSpPr>
              <p:grpSpPr>
                <a:xfrm>
                  <a:off x="785350" y="4185661"/>
                  <a:ext cx="376191" cy="102736"/>
                  <a:chOff x="785350" y="4185661"/>
                  <a:chExt cx="376191" cy="102736"/>
                </a:xfrm>
              </p:grpSpPr>
              <p:sp>
                <p:nvSpPr>
                  <p:cNvPr id="8258" name="Google Shape;8258;p7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61" name="Google Shape;8261;p76"/>
              <p:cNvGrpSpPr/>
              <p:nvPr/>
            </p:nvGrpSpPr>
            <p:grpSpPr>
              <a:xfrm>
                <a:off x="1501054" y="3605478"/>
                <a:ext cx="526340" cy="249240"/>
                <a:chOff x="1501054" y="3605478"/>
                <a:chExt cx="526340" cy="249240"/>
              </a:xfrm>
            </p:grpSpPr>
            <p:grpSp>
              <p:nvGrpSpPr>
                <p:cNvPr id="8262" name="Google Shape;8262;p76"/>
                <p:cNvGrpSpPr/>
                <p:nvPr/>
              </p:nvGrpSpPr>
              <p:grpSpPr>
                <a:xfrm>
                  <a:off x="1834208" y="3643867"/>
                  <a:ext cx="193185" cy="25622"/>
                  <a:chOff x="1834208" y="3643867"/>
                  <a:chExt cx="193185" cy="25622"/>
                </a:xfrm>
              </p:grpSpPr>
              <p:sp>
                <p:nvSpPr>
                  <p:cNvPr id="8263" name="Google Shape;8263;p7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5" name="Google Shape;8265;p76"/>
                <p:cNvGrpSpPr/>
                <p:nvPr/>
              </p:nvGrpSpPr>
              <p:grpSpPr>
                <a:xfrm>
                  <a:off x="1501054" y="3605478"/>
                  <a:ext cx="333165" cy="249240"/>
                  <a:chOff x="1501054" y="3605478"/>
                  <a:chExt cx="333165" cy="249240"/>
                </a:xfrm>
              </p:grpSpPr>
              <p:sp>
                <p:nvSpPr>
                  <p:cNvPr id="8266" name="Google Shape;8266;p7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67" name="Google Shape;8267;p76"/>
                  <p:cNvGrpSpPr/>
                  <p:nvPr/>
                </p:nvGrpSpPr>
                <p:grpSpPr>
                  <a:xfrm>
                    <a:off x="1501054" y="3655851"/>
                    <a:ext cx="155286" cy="198867"/>
                    <a:chOff x="1501054" y="3655851"/>
                    <a:chExt cx="155286" cy="198867"/>
                  </a:xfrm>
                </p:grpSpPr>
                <p:sp>
                  <p:nvSpPr>
                    <p:cNvPr id="8268" name="Google Shape;8268;p7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270" name="Google Shape;8270;p76"/>
              <p:cNvGrpSpPr/>
              <p:nvPr/>
            </p:nvGrpSpPr>
            <p:grpSpPr>
              <a:xfrm>
                <a:off x="724986" y="3800594"/>
                <a:ext cx="532950" cy="302090"/>
                <a:chOff x="724986" y="3800594"/>
                <a:chExt cx="532950" cy="302090"/>
              </a:xfrm>
            </p:grpSpPr>
            <p:grpSp>
              <p:nvGrpSpPr>
                <p:cNvPr id="8271" name="Google Shape;8271;p76"/>
                <p:cNvGrpSpPr/>
                <p:nvPr/>
              </p:nvGrpSpPr>
              <p:grpSpPr>
                <a:xfrm>
                  <a:off x="724986" y="4044367"/>
                  <a:ext cx="181314" cy="25626"/>
                  <a:chOff x="724986" y="4044367"/>
                  <a:chExt cx="181314" cy="25626"/>
                </a:xfrm>
              </p:grpSpPr>
              <p:sp>
                <p:nvSpPr>
                  <p:cNvPr id="8272" name="Google Shape;8272;p7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4" name="Google Shape;8274;p76"/>
                <p:cNvGrpSpPr/>
                <p:nvPr/>
              </p:nvGrpSpPr>
              <p:grpSpPr>
                <a:xfrm>
                  <a:off x="906290" y="3800594"/>
                  <a:ext cx="351646" cy="302090"/>
                  <a:chOff x="906290" y="3800594"/>
                  <a:chExt cx="351646" cy="302090"/>
                </a:xfrm>
              </p:grpSpPr>
              <p:grpSp>
                <p:nvGrpSpPr>
                  <p:cNvPr id="8275" name="Google Shape;8275;p76"/>
                  <p:cNvGrpSpPr/>
                  <p:nvPr/>
                </p:nvGrpSpPr>
                <p:grpSpPr>
                  <a:xfrm>
                    <a:off x="1084172" y="3842857"/>
                    <a:ext cx="173764" cy="217131"/>
                    <a:chOff x="1084172" y="3842857"/>
                    <a:chExt cx="173764" cy="217131"/>
                  </a:xfrm>
                </p:grpSpPr>
                <p:grpSp>
                  <p:nvGrpSpPr>
                    <p:cNvPr id="8276" name="Google Shape;8276;p76"/>
                    <p:cNvGrpSpPr/>
                    <p:nvPr/>
                  </p:nvGrpSpPr>
                  <p:grpSpPr>
                    <a:xfrm>
                      <a:off x="1156862" y="3936509"/>
                      <a:ext cx="101073" cy="25622"/>
                      <a:chOff x="1156862" y="3936509"/>
                      <a:chExt cx="101073" cy="25622"/>
                    </a:xfrm>
                  </p:grpSpPr>
                  <p:sp>
                    <p:nvSpPr>
                      <p:cNvPr id="8277" name="Google Shape;8277;p7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79" name="Google Shape;8279;p7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0" name="Google Shape;8280;p7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2" name="Google Shape;8282;p76"/>
                <p:cNvGrpSpPr/>
                <p:nvPr/>
              </p:nvGrpSpPr>
              <p:grpSpPr>
                <a:xfrm>
                  <a:off x="724986" y="3830189"/>
                  <a:ext cx="189533" cy="25626"/>
                  <a:chOff x="724986" y="3830189"/>
                  <a:chExt cx="189533" cy="25626"/>
                </a:xfrm>
              </p:grpSpPr>
              <p:sp>
                <p:nvSpPr>
                  <p:cNvPr id="8283" name="Google Shape;8283;p7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285" name="Google Shape;8285;p76"/>
          <p:cNvGrpSpPr/>
          <p:nvPr/>
        </p:nvGrpSpPr>
        <p:grpSpPr>
          <a:xfrm>
            <a:off x="2020355" y="8389024"/>
            <a:ext cx="2772123" cy="3151870"/>
            <a:chOff x="1839112" y="2209163"/>
            <a:chExt cx="1918159" cy="2233784"/>
          </a:xfrm>
        </p:grpSpPr>
        <p:sp>
          <p:nvSpPr>
            <p:cNvPr id="8286" name="Google Shape;8286;p7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89" name="Google Shape;8289;p76"/>
            <p:cNvCxnSpPr>
              <a:stCxn id="8287" idx="4"/>
              <a:endCxn id="829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291" name="Google Shape;8291;p76"/>
            <p:cNvCxnSpPr>
              <a:stCxn id="8290" idx="6"/>
              <a:endCxn id="8288" idx="2"/>
            </p:cNvCxnSpPr>
            <p:nvPr/>
          </p:nvCxnSpPr>
          <p:spPr>
            <a:xfrm>
              <a:off x="2414212" y="3328316"/>
              <a:ext cx="768000" cy="3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8292" name="Google Shape;8292;p76"/>
            <p:cNvCxnSpPr>
              <a:stCxn id="8288" idx="4"/>
              <a:endCxn id="829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8290" name="Google Shape;8290;p7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295" name="Google Shape;8295;p76"/>
            <p:cNvCxnSpPr>
              <a:endCxn id="8294" idx="2"/>
            </p:cNvCxnSpPr>
            <p:nvPr/>
          </p:nvCxnSpPr>
          <p:spPr>
            <a:xfrm>
              <a:off x="2366171" y="4154498"/>
              <a:ext cx="816000" cy="9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8296" name="Google Shape;8296;p76"/>
            <p:cNvCxnSpPr>
              <a:stCxn id="8286" idx="6"/>
              <a:endCxn id="8287" idx="2"/>
            </p:cNvCxnSpPr>
            <p:nvPr/>
          </p:nvCxnSpPr>
          <p:spPr>
            <a:xfrm>
              <a:off x="2414212" y="2496713"/>
              <a:ext cx="768000" cy="300"/>
            </a:xfrm>
            <a:prstGeom prst="bentConnector3">
              <a:avLst>
                <a:gd fmla="val 49997" name="adj1"/>
              </a:avLst>
            </a:prstGeom>
            <a:noFill/>
            <a:ln cap="flat" cmpd="sng" w="19050">
              <a:solidFill>
                <a:srgbClr val="374957"/>
              </a:solidFill>
              <a:prstDash val="solid"/>
              <a:round/>
              <a:headEnd len="med" w="med" type="none"/>
              <a:tailEnd len="med" w="med" type="none"/>
            </a:ln>
          </p:spPr>
        </p:cxnSp>
      </p:grpSp>
      <p:grpSp>
        <p:nvGrpSpPr>
          <p:cNvPr id="8297" name="Google Shape;8297;p76"/>
          <p:cNvGrpSpPr/>
          <p:nvPr/>
        </p:nvGrpSpPr>
        <p:grpSpPr>
          <a:xfrm>
            <a:off x="1674373" y="5439713"/>
            <a:ext cx="2183742" cy="956620"/>
            <a:chOff x="1187400" y="2529299"/>
            <a:chExt cx="6769193" cy="2241903"/>
          </a:xfrm>
        </p:grpSpPr>
        <p:sp>
          <p:nvSpPr>
            <p:cNvPr id="8298" name="Google Shape;8298;p7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299" name="Google Shape;8299;p7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0" name="Google Shape;8300;p7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1" name="Google Shape;8301;p7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2" name="Google Shape;8302;p7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3" name="Google Shape;8303;p7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04" name="Google Shape;8304;p7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8305" name="Google Shape;8305;p76"/>
            <p:cNvCxnSpPr>
              <a:stCxn id="8298" idx="2"/>
              <a:endCxn id="8299" idx="0"/>
            </p:cNvCxnSpPr>
            <p:nvPr/>
          </p:nvCxnSpPr>
          <p:spPr>
            <a:xfrm flipH="1" rot="-5400000">
              <a:off x="5228543" y="2315249"/>
              <a:ext cx="457200" cy="17703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8306" name="Google Shape;8306;p76"/>
            <p:cNvCxnSpPr>
              <a:stCxn id="8300" idx="0"/>
              <a:endCxn id="8298" idx="2"/>
            </p:cNvCxnSpPr>
            <p:nvPr/>
          </p:nvCxnSpPr>
          <p:spPr>
            <a:xfrm rot="-5400000">
              <a:off x="3458247" y="2315250"/>
              <a:ext cx="457200" cy="17703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8307" name="Google Shape;8307;p76"/>
            <p:cNvCxnSpPr>
              <a:stCxn id="8300" idx="2"/>
              <a:endCxn id="8302" idx="0"/>
            </p:cNvCxnSpPr>
            <p:nvPr/>
          </p:nvCxnSpPr>
          <p:spPr>
            <a:xfrm flipH="1" rot="-5400000">
              <a:off x="2995647" y="3677550"/>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8308" name="Google Shape;8308;p76"/>
            <p:cNvCxnSpPr>
              <a:stCxn id="8301" idx="0"/>
              <a:endCxn id="8300" idx="2"/>
            </p:cNvCxnSpPr>
            <p:nvPr/>
          </p:nvCxnSpPr>
          <p:spPr>
            <a:xfrm rot="-5400000">
              <a:off x="2150400" y="3677551"/>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8309" name="Google Shape;8309;p76"/>
            <p:cNvCxnSpPr>
              <a:stCxn id="8299" idx="2"/>
              <a:endCxn id="8304" idx="0"/>
            </p:cNvCxnSpPr>
            <p:nvPr/>
          </p:nvCxnSpPr>
          <p:spPr>
            <a:xfrm flipH="1" rot="-5400000">
              <a:off x="6536390" y="3677400"/>
              <a:ext cx="457200" cy="845400"/>
            </a:xfrm>
            <a:prstGeom prst="bentConnector3">
              <a:avLst>
                <a:gd fmla="val 50000" name="adj1"/>
              </a:avLst>
            </a:prstGeom>
            <a:noFill/>
            <a:ln cap="flat" cmpd="sng" w="9525">
              <a:solidFill>
                <a:srgbClr val="C2C2C2"/>
              </a:solidFill>
              <a:prstDash val="solid"/>
              <a:round/>
              <a:headEnd len="sm" w="sm" type="none"/>
              <a:tailEnd len="sm" w="sm" type="none"/>
            </a:ln>
          </p:spPr>
        </p:cxnSp>
        <p:cxnSp>
          <p:nvCxnSpPr>
            <p:cNvPr id="8310" name="Google Shape;8310;p76"/>
            <p:cNvCxnSpPr>
              <a:stCxn id="8303" idx="0"/>
              <a:endCxn id="8299" idx="2"/>
            </p:cNvCxnSpPr>
            <p:nvPr/>
          </p:nvCxnSpPr>
          <p:spPr>
            <a:xfrm rot="-5400000">
              <a:off x="5691000" y="3677551"/>
              <a:ext cx="457200" cy="845100"/>
            </a:xfrm>
            <a:prstGeom prst="bentConnector3">
              <a:avLst>
                <a:gd fmla="val 50000" name="adj1"/>
              </a:avLst>
            </a:prstGeom>
            <a:noFill/>
            <a:ln cap="flat" cmpd="sng" w="9525">
              <a:solidFill>
                <a:srgbClr val="C2C2C2"/>
              </a:solidFill>
              <a:prstDash val="solid"/>
              <a:round/>
              <a:headEnd len="sm" w="sm" type="none"/>
              <a:tailEnd len="sm" w="sm" type="none"/>
            </a:ln>
          </p:spPr>
        </p:cxnSp>
      </p:grpSp>
      <p:grpSp>
        <p:nvGrpSpPr>
          <p:cNvPr id="8311" name="Google Shape;8311;p76"/>
          <p:cNvGrpSpPr/>
          <p:nvPr/>
        </p:nvGrpSpPr>
        <p:grpSpPr>
          <a:xfrm>
            <a:off x="4189476" y="5308773"/>
            <a:ext cx="1267275" cy="1220107"/>
            <a:chOff x="2253298" y="2428317"/>
            <a:chExt cx="948701" cy="935378"/>
          </a:xfrm>
        </p:grpSpPr>
        <p:sp>
          <p:nvSpPr>
            <p:cNvPr id="8312" name="Google Shape;8312;p7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5" name="Google Shape;8345;p76"/>
          <p:cNvGrpSpPr/>
          <p:nvPr/>
        </p:nvGrpSpPr>
        <p:grpSpPr>
          <a:xfrm>
            <a:off x="4052057" y="6869275"/>
            <a:ext cx="1541425" cy="1107448"/>
            <a:chOff x="2183288" y="3555572"/>
            <a:chExt cx="1136241" cy="835873"/>
          </a:xfrm>
        </p:grpSpPr>
        <p:sp>
          <p:nvSpPr>
            <p:cNvPr id="8346" name="Google Shape;8346;p7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7" name="Google Shape;8347;p76"/>
            <p:cNvGrpSpPr/>
            <p:nvPr/>
          </p:nvGrpSpPr>
          <p:grpSpPr>
            <a:xfrm>
              <a:off x="2205895" y="3637269"/>
              <a:ext cx="1089848" cy="724993"/>
              <a:chOff x="2205895" y="3637269"/>
              <a:chExt cx="1089848" cy="724993"/>
            </a:xfrm>
          </p:grpSpPr>
          <p:sp>
            <p:nvSpPr>
              <p:cNvPr id="8348" name="Google Shape;8348;p7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4" name="Google Shape;8354;p7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55" name="Google Shape;8355;p7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356" name="Google Shape;8356;p76"/>
            <p:cNvGrpSpPr/>
            <p:nvPr/>
          </p:nvGrpSpPr>
          <p:grpSpPr>
            <a:xfrm>
              <a:off x="3173850" y="3779426"/>
              <a:ext cx="145679" cy="70048"/>
              <a:chOff x="3173850" y="3779426"/>
              <a:chExt cx="145679" cy="70048"/>
            </a:xfrm>
          </p:grpSpPr>
          <p:cxnSp>
            <p:nvCxnSpPr>
              <p:cNvPr id="8357" name="Google Shape;8357;p7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8358" name="Google Shape;8358;p7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9" name="Google Shape;8359;p76"/>
            <p:cNvGrpSpPr/>
            <p:nvPr/>
          </p:nvGrpSpPr>
          <p:grpSpPr>
            <a:xfrm>
              <a:off x="2183288" y="4139483"/>
              <a:ext cx="145133" cy="70048"/>
              <a:chOff x="2183288" y="4139483"/>
              <a:chExt cx="145133" cy="70048"/>
            </a:xfrm>
          </p:grpSpPr>
          <p:cxnSp>
            <p:nvCxnSpPr>
              <p:cNvPr id="8360" name="Google Shape;8360;p7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8361" name="Google Shape;8361;p7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2" name="Google Shape;8362;p7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3" name="Google Shape;8363;p7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8364" name="Google Shape;8364;p76"/>
            <p:cNvGrpSpPr/>
            <p:nvPr/>
          </p:nvGrpSpPr>
          <p:grpSpPr>
            <a:xfrm>
              <a:off x="2943836" y="4268886"/>
              <a:ext cx="60717" cy="122559"/>
              <a:chOff x="2943836" y="4268886"/>
              <a:chExt cx="60717" cy="122559"/>
            </a:xfrm>
          </p:grpSpPr>
          <p:sp>
            <p:nvSpPr>
              <p:cNvPr id="8365" name="Google Shape;8365;p7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66" name="Google Shape;8366;p7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8367" name="Google Shape;8367;p76"/>
          <p:cNvGrpSpPr/>
          <p:nvPr/>
        </p:nvGrpSpPr>
        <p:grpSpPr>
          <a:xfrm>
            <a:off x="5813902" y="5909383"/>
            <a:ext cx="2279317" cy="416736"/>
            <a:chOff x="998425" y="1182125"/>
            <a:chExt cx="1065400" cy="199500"/>
          </a:xfrm>
        </p:grpSpPr>
        <p:sp>
          <p:nvSpPr>
            <p:cNvPr id="8368" name="Google Shape;8368;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3" name="Google Shape;8373;p76"/>
          <p:cNvGrpSpPr/>
          <p:nvPr/>
        </p:nvGrpSpPr>
        <p:grpSpPr>
          <a:xfrm>
            <a:off x="5813782" y="7287128"/>
            <a:ext cx="2279259" cy="698024"/>
            <a:chOff x="5194708" y="3484366"/>
            <a:chExt cx="3148148" cy="987304"/>
          </a:xfrm>
        </p:grpSpPr>
        <p:grpSp>
          <p:nvGrpSpPr>
            <p:cNvPr id="8374" name="Google Shape;8374;p76"/>
            <p:cNvGrpSpPr/>
            <p:nvPr/>
          </p:nvGrpSpPr>
          <p:grpSpPr>
            <a:xfrm>
              <a:off x="7531521" y="3484366"/>
              <a:ext cx="811335" cy="987304"/>
              <a:chOff x="3379425" y="1617275"/>
              <a:chExt cx="1090650" cy="1327200"/>
            </a:xfrm>
          </p:grpSpPr>
          <p:sp>
            <p:nvSpPr>
              <p:cNvPr id="8375" name="Google Shape;8375;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76"/>
            <p:cNvGrpSpPr/>
            <p:nvPr/>
          </p:nvGrpSpPr>
          <p:grpSpPr>
            <a:xfrm>
              <a:off x="6752546" y="3484366"/>
              <a:ext cx="811428" cy="987304"/>
              <a:chOff x="2332275" y="1617275"/>
              <a:chExt cx="1090775" cy="1327200"/>
            </a:xfrm>
          </p:grpSpPr>
          <p:sp>
            <p:nvSpPr>
              <p:cNvPr id="8379" name="Google Shape;8379;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76"/>
            <p:cNvGrpSpPr/>
            <p:nvPr/>
          </p:nvGrpSpPr>
          <p:grpSpPr>
            <a:xfrm>
              <a:off x="5973664" y="3484366"/>
              <a:ext cx="811335" cy="987304"/>
              <a:chOff x="1285250" y="1617275"/>
              <a:chExt cx="1090650" cy="1327200"/>
            </a:xfrm>
          </p:grpSpPr>
          <p:sp>
            <p:nvSpPr>
              <p:cNvPr id="8383" name="Google Shape;8383;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76"/>
            <p:cNvGrpSpPr/>
            <p:nvPr/>
          </p:nvGrpSpPr>
          <p:grpSpPr>
            <a:xfrm>
              <a:off x="5194708" y="3484366"/>
              <a:ext cx="811409" cy="987304"/>
              <a:chOff x="238125" y="1617275"/>
              <a:chExt cx="1090750" cy="1327200"/>
            </a:xfrm>
          </p:grpSpPr>
          <p:sp>
            <p:nvSpPr>
              <p:cNvPr id="8387" name="Google Shape;8387;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0" name="Google Shape;8390;p76"/>
          <p:cNvGrpSpPr/>
          <p:nvPr/>
        </p:nvGrpSpPr>
        <p:grpSpPr>
          <a:xfrm>
            <a:off x="5852749" y="6575692"/>
            <a:ext cx="2201458" cy="460519"/>
            <a:chOff x="1808063" y="4294338"/>
            <a:chExt cx="3370782" cy="721817"/>
          </a:xfrm>
        </p:grpSpPr>
        <p:sp>
          <p:nvSpPr>
            <p:cNvPr id="8391" name="Google Shape;8391;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1" name="Google Shape;8401;p76"/>
          <p:cNvGrpSpPr/>
          <p:nvPr/>
        </p:nvGrpSpPr>
        <p:grpSpPr>
          <a:xfrm>
            <a:off x="5829646" y="5165225"/>
            <a:ext cx="2248156" cy="520181"/>
            <a:chOff x="3512551" y="2358270"/>
            <a:chExt cx="1597383" cy="378533"/>
          </a:xfrm>
        </p:grpSpPr>
        <p:cxnSp>
          <p:nvCxnSpPr>
            <p:cNvPr id="8402" name="Google Shape;8402;p76"/>
            <p:cNvCxnSpPr>
              <a:stCxn id="8403" idx="6"/>
              <a:endCxn id="840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8405" name="Google Shape;8405;p76"/>
            <p:cNvGrpSpPr/>
            <p:nvPr/>
          </p:nvGrpSpPr>
          <p:grpSpPr>
            <a:xfrm>
              <a:off x="3512551" y="2358270"/>
              <a:ext cx="225647" cy="307714"/>
              <a:chOff x="2182679" y="2004714"/>
              <a:chExt cx="792300" cy="1080458"/>
            </a:xfrm>
          </p:grpSpPr>
          <p:cxnSp>
            <p:nvCxnSpPr>
              <p:cNvPr id="8406" name="Google Shape;8406;p76"/>
              <p:cNvCxnSpPr>
                <a:stCxn id="840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403" name="Google Shape;8403;p7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76"/>
            <p:cNvGrpSpPr/>
            <p:nvPr/>
          </p:nvGrpSpPr>
          <p:grpSpPr>
            <a:xfrm>
              <a:off x="3969644" y="2440153"/>
              <a:ext cx="225853" cy="296651"/>
              <a:chOff x="3775710" y="1729289"/>
              <a:chExt cx="136500" cy="179289"/>
            </a:xfrm>
          </p:grpSpPr>
          <p:cxnSp>
            <p:nvCxnSpPr>
              <p:cNvPr id="8409" name="Google Shape;8409;p7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8410" name="Google Shape;8410;p7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76"/>
            <p:cNvGrpSpPr/>
            <p:nvPr/>
          </p:nvGrpSpPr>
          <p:grpSpPr>
            <a:xfrm>
              <a:off x="4427051" y="2358270"/>
              <a:ext cx="225647" cy="307714"/>
              <a:chOff x="5393704" y="2004714"/>
              <a:chExt cx="792300" cy="1080458"/>
            </a:xfrm>
          </p:grpSpPr>
          <p:cxnSp>
            <p:nvCxnSpPr>
              <p:cNvPr id="8413" name="Google Shape;8413;p76"/>
              <p:cNvCxnSpPr>
                <a:stCxn id="841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8415" name="Google Shape;8415;p7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6" name="Google Shape;8416;p76"/>
            <p:cNvGrpSpPr/>
            <p:nvPr/>
          </p:nvGrpSpPr>
          <p:grpSpPr>
            <a:xfrm>
              <a:off x="4884287" y="2440252"/>
              <a:ext cx="225647" cy="296532"/>
              <a:chOff x="6999166" y="2292572"/>
              <a:chExt cx="792300" cy="1041192"/>
            </a:xfrm>
          </p:grpSpPr>
          <p:cxnSp>
            <p:nvCxnSpPr>
              <p:cNvPr id="8417" name="Google Shape;8417;p7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8404" name="Google Shape;8404;p7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19" name="Google Shape;8419;p76"/>
          <p:cNvGrpSpPr/>
          <p:nvPr/>
        </p:nvGrpSpPr>
        <p:grpSpPr>
          <a:xfrm>
            <a:off x="5795649" y="3522033"/>
            <a:ext cx="2316066" cy="213971"/>
            <a:chOff x="238125" y="2506075"/>
            <a:chExt cx="7115411" cy="673075"/>
          </a:xfrm>
        </p:grpSpPr>
        <p:sp>
          <p:nvSpPr>
            <p:cNvPr id="8420" name="Google Shape;8420;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5" name="Google Shape;8425;p76"/>
          <p:cNvGrpSpPr/>
          <p:nvPr/>
        </p:nvGrpSpPr>
        <p:grpSpPr>
          <a:xfrm>
            <a:off x="1898334" y="3503029"/>
            <a:ext cx="3647870" cy="292890"/>
            <a:chOff x="106648" y="895722"/>
            <a:chExt cx="4481413" cy="374300"/>
          </a:xfrm>
        </p:grpSpPr>
        <p:grpSp>
          <p:nvGrpSpPr>
            <p:cNvPr id="8426" name="Google Shape;8426;p76"/>
            <p:cNvGrpSpPr/>
            <p:nvPr/>
          </p:nvGrpSpPr>
          <p:grpSpPr>
            <a:xfrm>
              <a:off x="2233276" y="895722"/>
              <a:ext cx="1082667" cy="223591"/>
              <a:chOff x="4808316" y="2800065"/>
              <a:chExt cx="1999386" cy="412910"/>
            </a:xfrm>
          </p:grpSpPr>
          <p:sp>
            <p:nvSpPr>
              <p:cNvPr id="8427" name="Google Shape;8427;p7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8" name="Google Shape;8428;p76"/>
              <p:cNvGrpSpPr/>
              <p:nvPr/>
            </p:nvGrpSpPr>
            <p:grpSpPr>
              <a:xfrm>
                <a:off x="4808316" y="2800065"/>
                <a:ext cx="92400" cy="411825"/>
                <a:chOff x="845575" y="2563700"/>
                <a:chExt cx="92400" cy="411825"/>
              </a:xfrm>
            </p:grpSpPr>
            <p:cxnSp>
              <p:nvCxnSpPr>
                <p:cNvPr id="8429" name="Google Shape;8429;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30" name="Google Shape;8430;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1" name="Google Shape;8431;p76"/>
            <p:cNvGrpSpPr/>
            <p:nvPr/>
          </p:nvGrpSpPr>
          <p:grpSpPr>
            <a:xfrm>
              <a:off x="106648" y="895722"/>
              <a:ext cx="1088401" cy="223591"/>
              <a:chOff x="881025" y="2800065"/>
              <a:chExt cx="2009975" cy="412910"/>
            </a:xfrm>
          </p:grpSpPr>
          <p:sp>
            <p:nvSpPr>
              <p:cNvPr id="8432" name="Google Shape;8432;p7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3" name="Google Shape;8433;p76"/>
              <p:cNvGrpSpPr/>
              <p:nvPr/>
            </p:nvGrpSpPr>
            <p:grpSpPr>
              <a:xfrm>
                <a:off x="881025" y="2800065"/>
                <a:ext cx="92400" cy="411825"/>
                <a:chOff x="845575" y="2563700"/>
                <a:chExt cx="92400" cy="411825"/>
              </a:xfrm>
            </p:grpSpPr>
            <p:cxnSp>
              <p:nvCxnSpPr>
                <p:cNvPr id="8434" name="Google Shape;8434;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35" name="Google Shape;8435;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36" name="Google Shape;8436;p76"/>
            <p:cNvGrpSpPr/>
            <p:nvPr/>
          </p:nvGrpSpPr>
          <p:grpSpPr>
            <a:xfrm>
              <a:off x="1172346" y="1047018"/>
              <a:ext cx="1083151" cy="223003"/>
              <a:chOff x="2849073" y="3079467"/>
              <a:chExt cx="2000279" cy="411825"/>
            </a:xfrm>
          </p:grpSpPr>
          <p:sp>
            <p:nvSpPr>
              <p:cNvPr id="8437" name="Google Shape;8437;p7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38" name="Google Shape;8438;p76"/>
              <p:cNvGrpSpPr/>
              <p:nvPr/>
            </p:nvGrpSpPr>
            <p:grpSpPr>
              <a:xfrm rot="10800000">
                <a:off x="2849073" y="3079467"/>
                <a:ext cx="92400" cy="411825"/>
                <a:chOff x="2070100" y="2563700"/>
                <a:chExt cx="92400" cy="411825"/>
              </a:xfrm>
            </p:grpSpPr>
            <p:cxnSp>
              <p:nvCxnSpPr>
                <p:cNvPr id="8439" name="Google Shape;8439;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40" name="Google Shape;8440;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1" name="Google Shape;8441;p76"/>
            <p:cNvGrpSpPr/>
            <p:nvPr/>
          </p:nvGrpSpPr>
          <p:grpSpPr>
            <a:xfrm>
              <a:off x="3290132" y="1047018"/>
              <a:ext cx="1297929" cy="223003"/>
              <a:chOff x="6760035" y="3079467"/>
              <a:chExt cx="2396914" cy="411825"/>
            </a:xfrm>
          </p:grpSpPr>
          <p:sp>
            <p:nvSpPr>
              <p:cNvPr id="8442" name="Google Shape;8442;p7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3" name="Google Shape;8443;p76"/>
              <p:cNvGrpSpPr/>
              <p:nvPr/>
            </p:nvGrpSpPr>
            <p:grpSpPr>
              <a:xfrm rot="10800000">
                <a:off x="6760035" y="3079467"/>
                <a:ext cx="92400" cy="411825"/>
                <a:chOff x="2070100" y="2563700"/>
                <a:chExt cx="92400" cy="411825"/>
              </a:xfrm>
            </p:grpSpPr>
            <p:cxnSp>
              <p:nvCxnSpPr>
                <p:cNvPr id="8444" name="Google Shape;8444;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445" name="Google Shape;8445;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46" name="Google Shape;8446;p76"/>
          <p:cNvGrpSpPr/>
          <p:nvPr/>
        </p:nvGrpSpPr>
        <p:grpSpPr>
          <a:xfrm>
            <a:off x="5320680" y="10022037"/>
            <a:ext cx="3265732" cy="746851"/>
            <a:chOff x="1247650" y="2075423"/>
            <a:chExt cx="6648477" cy="1557238"/>
          </a:xfrm>
        </p:grpSpPr>
        <p:sp>
          <p:nvSpPr>
            <p:cNvPr id="8447" name="Google Shape;8447;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76"/>
          <p:cNvGrpSpPr/>
          <p:nvPr/>
        </p:nvGrpSpPr>
        <p:grpSpPr>
          <a:xfrm>
            <a:off x="4145391" y="3955741"/>
            <a:ext cx="1355356" cy="1070951"/>
            <a:chOff x="803162" y="1474292"/>
            <a:chExt cx="1086719" cy="879487"/>
          </a:xfrm>
        </p:grpSpPr>
        <p:grpSp>
          <p:nvGrpSpPr>
            <p:cNvPr id="8454" name="Google Shape;8454;p76"/>
            <p:cNvGrpSpPr/>
            <p:nvPr/>
          </p:nvGrpSpPr>
          <p:grpSpPr>
            <a:xfrm>
              <a:off x="803162" y="1625948"/>
              <a:ext cx="445856" cy="576579"/>
              <a:chOff x="803162" y="1625948"/>
              <a:chExt cx="445856" cy="576579"/>
            </a:xfrm>
          </p:grpSpPr>
          <p:sp>
            <p:nvSpPr>
              <p:cNvPr id="8455" name="Google Shape;8455;p7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56" name="Google Shape;8456;p76"/>
              <p:cNvGrpSpPr/>
              <p:nvPr/>
            </p:nvGrpSpPr>
            <p:grpSpPr>
              <a:xfrm>
                <a:off x="1056023" y="1625948"/>
                <a:ext cx="192995" cy="576579"/>
                <a:chOff x="1056023" y="1625948"/>
                <a:chExt cx="192995" cy="576579"/>
              </a:xfrm>
            </p:grpSpPr>
            <p:sp>
              <p:nvSpPr>
                <p:cNvPr id="8457" name="Google Shape;8457;p7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62" name="Google Shape;8462;p76"/>
            <p:cNvGrpSpPr/>
            <p:nvPr/>
          </p:nvGrpSpPr>
          <p:grpSpPr>
            <a:xfrm>
              <a:off x="1371406" y="1474292"/>
              <a:ext cx="518475" cy="879487"/>
              <a:chOff x="1398231" y="1474292"/>
              <a:chExt cx="518475" cy="879487"/>
            </a:xfrm>
          </p:grpSpPr>
          <p:grpSp>
            <p:nvGrpSpPr>
              <p:cNvPr id="8463" name="Google Shape;8463;p76"/>
              <p:cNvGrpSpPr/>
              <p:nvPr/>
            </p:nvGrpSpPr>
            <p:grpSpPr>
              <a:xfrm>
                <a:off x="1398231" y="1474292"/>
                <a:ext cx="518475" cy="341643"/>
                <a:chOff x="1398231" y="1474292"/>
                <a:chExt cx="518475" cy="341643"/>
              </a:xfrm>
            </p:grpSpPr>
            <p:sp>
              <p:nvSpPr>
                <p:cNvPr id="8464" name="Google Shape;8464;p7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65" name="Google Shape;8465;p76"/>
                <p:cNvGrpSpPr/>
                <p:nvPr/>
              </p:nvGrpSpPr>
              <p:grpSpPr>
                <a:xfrm>
                  <a:off x="1616453" y="1474292"/>
                  <a:ext cx="300253" cy="341643"/>
                  <a:chOff x="1616453" y="1475379"/>
                  <a:chExt cx="300253" cy="341643"/>
                </a:xfrm>
              </p:grpSpPr>
              <p:sp>
                <p:nvSpPr>
                  <p:cNvPr id="8466" name="Google Shape;8466;p7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3" name="Google Shape;8473;p76"/>
                  <p:cNvGrpSpPr/>
                  <p:nvPr/>
                </p:nvGrpSpPr>
                <p:grpSpPr>
                  <a:xfrm>
                    <a:off x="1839639" y="1475379"/>
                    <a:ext cx="77067" cy="341643"/>
                    <a:chOff x="1839639" y="1475379"/>
                    <a:chExt cx="77067" cy="341643"/>
                  </a:xfrm>
                </p:grpSpPr>
                <p:sp>
                  <p:nvSpPr>
                    <p:cNvPr id="8474" name="Google Shape;8474;p7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476" name="Google Shape;8476;p76"/>
              <p:cNvGrpSpPr/>
              <p:nvPr/>
            </p:nvGrpSpPr>
            <p:grpSpPr>
              <a:xfrm>
                <a:off x="1398451" y="2012951"/>
                <a:ext cx="518255" cy="340828"/>
                <a:chOff x="1398451" y="2012951"/>
                <a:chExt cx="518255" cy="340828"/>
              </a:xfrm>
            </p:grpSpPr>
            <p:sp>
              <p:nvSpPr>
                <p:cNvPr id="8477" name="Google Shape;8477;p7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78" name="Google Shape;8478;p76"/>
                <p:cNvGrpSpPr/>
                <p:nvPr/>
              </p:nvGrpSpPr>
              <p:grpSpPr>
                <a:xfrm>
                  <a:off x="1616453" y="2012951"/>
                  <a:ext cx="300253" cy="340828"/>
                  <a:chOff x="1616453" y="2013538"/>
                  <a:chExt cx="300253" cy="340828"/>
                </a:xfrm>
              </p:grpSpPr>
              <p:sp>
                <p:nvSpPr>
                  <p:cNvPr id="8479" name="Google Shape;8479;p7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86" name="Google Shape;8486;p76"/>
                  <p:cNvGrpSpPr/>
                  <p:nvPr/>
                </p:nvGrpSpPr>
                <p:grpSpPr>
                  <a:xfrm>
                    <a:off x="1839639" y="2013538"/>
                    <a:ext cx="77067" cy="340828"/>
                    <a:chOff x="1839639" y="2013538"/>
                    <a:chExt cx="77067" cy="340828"/>
                  </a:xfrm>
                </p:grpSpPr>
                <p:sp>
                  <p:nvSpPr>
                    <p:cNvPr id="8487" name="Google Shape;8487;p7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489" name="Google Shape;8489;p76"/>
          <p:cNvGrpSpPr/>
          <p:nvPr/>
        </p:nvGrpSpPr>
        <p:grpSpPr>
          <a:xfrm>
            <a:off x="5401750" y="13782610"/>
            <a:ext cx="3104291" cy="1002458"/>
            <a:chOff x="6853641" y="2534077"/>
            <a:chExt cx="1515545" cy="501229"/>
          </a:xfrm>
        </p:grpSpPr>
        <p:grpSp>
          <p:nvGrpSpPr>
            <p:cNvPr id="8490" name="Google Shape;8490;p76"/>
            <p:cNvGrpSpPr/>
            <p:nvPr/>
          </p:nvGrpSpPr>
          <p:grpSpPr>
            <a:xfrm>
              <a:off x="6853641" y="2618923"/>
              <a:ext cx="1515545" cy="324556"/>
              <a:chOff x="6853641" y="2618923"/>
              <a:chExt cx="1515545" cy="324556"/>
            </a:xfrm>
          </p:grpSpPr>
          <p:sp>
            <p:nvSpPr>
              <p:cNvPr id="8491" name="Google Shape;8491;p7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96" name="Google Shape;8496;p7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1" name="Google Shape;8501;p76"/>
          <p:cNvGrpSpPr/>
          <p:nvPr/>
        </p:nvGrpSpPr>
        <p:grpSpPr>
          <a:xfrm>
            <a:off x="1968426" y="13891192"/>
            <a:ext cx="2875490" cy="694738"/>
            <a:chOff x="4234950" y="2101012"/>
            <a:chExt cx="4219974" cy="1044090"/>
          </a:xfrm>
        </p:grpSpPr>
        <p:sp>
          <p:nvSpPr>
            <p:cNvPr id="8502" name="Google Shape;8502;p7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76"/>
          <p:cNvGrpSpPr/>
          <p:nvPr/>
        </p:nvGrpSpPr>
        <p:grpSpPr>
          <a:xfrm>
            <a:off x="5401626" y="12369659"/>
            <a:ext cx="3103447" cy="1246450"/>
            <a:chOff x="6777990" y="3710194"/>
            <a:chExt cx="1646915" cy="677382"/>
          </a:xfrm>
        </p:grpSpPr>
        <p:grpSp>
          <p:nvGrpSpPr>
            <p:cNvPr id="8519" name="Google Shape;8519;p76"/>
            <p:cNvGrpSpPr/>
            <p:nvPr/>
          </p:nvGrpSpPr>
          <p:grpSpPr>
            <a:xfrm>
              <a:off x="6777990" y="3874492"/>
              <a:ext cx="411129" cy="513083"/>
              <a:chOff x="6777990" y="3874492"/>
              <a:chExt cx="411129" cy="513083"/>
            </a:xfrm>
          </p:grpSpPr>
          <p:cxnSp>
            <p:nvCxnSpPr>
              <p:cNvPr id="8520" name="Google Shape;8520;p7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521" name="Google Shape;8521;p7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2" name="Google Shape;8522;p76"/>
            <p:cNvGrpSpPr/>
            <p:nvPr/>
          </p:nvGrpSpPr>
          <p:grpSpPr>
            <a:xfrm>
              <a:off x="7188425" y="3710194"/>
              <a:ext cx="411123" cy="520535"/>
              <a:chOff x="7188425" y="3710194"/>
              <a:chExt cx="411123" cy="520535"/>
            </a:xfrm>
          </p:grpSpPr>
          <p:cxnSp>
            <p:nvCxnSpPr>
              <p:cNvPr id="8523" name="Google Shape;8523;p7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524" name="Google Shape;8524;p7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76"/>
            <p:cNvGrpSpPr/>
            <p:nvPr/>
          </p:nvGrpSpPr>
          <p:grpSpPr>
            <a:xfrm>
              <a:off x="7603341" y="3874492"/>
              <a:ext cx="411474" cy="513083"/>
              <a:chOff x="7603341" y="3874492"/>
              <a:chExt cx="411474" cy="513083"/>
            </a:xfrm>
          </p:grpSpPr>
          <p:cxnSp>
            <p:nvCxnSpPr>
              <p:cNvPr id="8526" name="Google Shape;8526;p7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527" name="Google Shape;8527;p7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8" name="Google Shape;8528;p76"/>
            <p:cNvGrpSpPr/>
            <p:nvPr/>
          </p:nvGrpSpPr>
          <p:grpSpPr>
            <a:xfrm>
              <a:off x="8013776" y="3722847"/>
              <a:ext cx="411129" cy="507881"/>
              <a:chOff x="8013776" y="3722847"/>
              <a:chExt cx="411129" cy="507881"/>
            </a:xfrm>
          </p:grpSpPr>
          <p:cxnSp>
            <p:nvCxnSpPr>
              <p:cNvPr id="8529" name="Google Shape;8529;p7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530" name="Google Shape;8530;p7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31" name="Google Shape;8531;p76"/>
          <p:cNvGrpSpPr/>
          <p:nvPr/>
        </p:nvGrpSpPr>
        <p:grpSpPr>
          <a:xfrm>
            <a:off x="2116111" y="11893869"/>
            <a:ext cx="2580997" cy="1808899"/>
            <a:chOff x="5190863" y="2824811"/>
            <a:chExt cx="1544860" cy="1108869"/>
          </a:xfrm>
        </p:grpSpPr>
        <p:grpSp>
          <p:nvGrpSpPr>
            <p:cNvPr id="8532" name="Google Shape;8532;p76"/>
            <p:cNvGrpSpPr/>
            <p:nvPr/>
          </p:nvGrpSpPr>
          <p:grpSpPr>
            <a:xfrm>
              <a:off x="5938695" y="3176919"/>
              <a:ext cx="685761" cy="404739"/>
              <a:chOff x="5938695" y="3176919"/>
              <a:chExt cx="685761" cy="404739"/>
            </a:xfrm>
          </p:grpSpPr>
          <p:grpSp>
            <p:nvGrpSpPr>
              <p:cNvPr id="8533" name="Google Shape;8533;p76"/>
              <p:cNvGrpSpPr/>
              <p:nvPr/>
            </p:nvGrpSpPr>
            <p:grpSpPr>
              <a:xfrm>
                <a:off x="5938695" y="3176919"/>
                <a:ext cx="685761" cy="404739"/>
                <a:chOff x="5938695" y="3176919"/>
                <a:chExt cx="685761" cy="404739"/>
              </a:xfrm>
            </p:grpSpPr>
            <p:sp>
              <p:nvSpPr>
                <p:cNvPr id="8534" name="Google Shape;8534;p7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36" name="Google Shape;8536;p7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7" name="Google Shape;8537;p76"/>
            <p:cNvGrpSpPr/>
            <p:nvPr/>
          </p:nvGrpSpPr>
          <p:grpSpPr>
            <a:xfrm>
              <a:off x="5305233" y="3176835"/>
              <a:ext cx="685971" cy="404655"/>
              <a:chOff x="5305233" y="3176835"/>
              <a:chExt cx="685971" cy="404655"/>
            </a:xfrm>
          </p:grpSpPr>
          <p:grpSp>
            <p:nvGrpSpPr>
              <p:cNvPr id="8538" name="Google Shape;8538;p76"/>
              <p:cNvGrpSpPr/>
              <p:nvPr/>
            </p:nvGrpSpPr>
            <p:grpSpPr>
              <a:xfrm>
                <a:off x="5305233" y="3176835"/>
                <a:ext cx="685971" cy="404655"/>
                <a:chOff x="5305233" y="3176835"/>
                <a:chExt cx="685971" cy="404655"/>
              </a:xfrm>
            </p:grpSpPr>
            <p:sp>
              <p:nvSpPr>
                <p:cNvPr id="8539" name="Google Shape;8539;p7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1" name="Google Shape;8541;p7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2" name="Google Shape;8542;p7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3" name="Google Shape;8543;p76"/>
            <p:cNvGrpSpPr/>
            <p:nvPr/>
          </p:nvGrpSpPr>
          <p:grpSpPr>
            <a:xfrm>
              <a:off x="5657361" y="2824811"/>
              <a:ext cx="1078361" cy="404655"/>
              <a:chOff x="5657361" y="2824811"/>
              <a:chExt cx="1078361" cy="404655"/>
            </a:xfrm>
          </p:grpSpPr>
          <p:grpSp>
            <p:nvGrpSpPr>
              <p:cNvPr id="8544" name="Google Shape;8544;p76"/>
              <p:cNvGrpSpPr/>
              <p:nvPr/>
            </p:nvGrpSpPr>
            <p:grpSpPr>
              <a:xfrm>
                <a:off x="5657361" y="2824811"/>
                <a:ext cx="1078361" cy="404655"/>
                <a:chOff x="5657361" y="2824811"/>
                <a:chExt cx="1078361" cy="404655"/>
              </a:xfrm>
            </p:grpSpPr>
            <p:grpSp>
              <p:nvGrpSpPr>
                <p:cNvPr id="8545" name="Google Shape;8545;p76"/>
                <p:cNvGrpSpPr/>
                <p:nvPr/>
              </p:nvGrpSpPr>
              <p:grpSpPr>
                <a:xfrm>
                  <a:off x="5938485" y="2824811"/>
                  <a:ext cx="797237" cy="404655"/>
                  <a:chOff x="5938485" y="2824811"/>
                  <a:chExt cx="797237" cy="404655"/>
                </a:xfrm>
              </p:grpSpPr>
              <p:sp>
                <p:nvSpPr>
                  <p:cNvPr id="8546" name="Google Shape;8546;p7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8" name="Google Shape;8548;p7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49" name="Google Shape;8549;p7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0" name="Google Shape;8550;p76"/>
            <p:cNvGrpSpPr/>
            <p:nvPr/>
          </p:nvGrpSpPr>
          <p:grpSpPr>
            <a:xfrm>
              <a:off x="5190863" y="3528942"/>
              <a:ext cx="1078026" cy="404739"/>
              <a:chOff x="5190863" y="3528942"/>
              <a:chExt cx="1078026" cy="404739"/>
            </a:xfrm>
          </p:grpSpPr>
          <p:sp>
            <p:nvSpPr>
              <p:cNvPr id="8551" name="Google Shape;8551;p7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2" name="Google Shape;8552;p76"/>
              <p:cNvGrpSpPr/>
              <p:nvPr/>
            </p:nvGrpSpPr>
            <p:grpSpPr>
              <a:xfrm>
                <a:off x="5190863" y="3528942"/>
                <a:ext cx="1078026" cy="404739"/>
                <a:chOff x="5190863" y="3528942"/>
                <a:chExt cx="1078026" cy="404739"/>
              </a:xfrm>
            </p:grpSpPr>
            <p:sp>
              <p:nvSpPr>
                <p:cNvPr id="8553" name="Google Shape;8553;p7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55" name="Google Shape;8555;p76"/>
          <p:cNvGrpSpPr/>
          <p:nvPr/>
        </p:nvGrpSpPr>
        <p:grpSpPr>
          <a:xfrm>
            <a:off x="5813443" y="3931366"/>
            <a:ext cx="2280364" cy="1007444"/>
            <a:chOff x="3530532" y="1496185"/>
            <a:chExt cx="1562000" cy="706730"/>
          </a:xfrm>
        </p:grpSpPr>
        <p:cxnSp>
          <p:nvCxnSpPr>
            <p:cNvPr id="8556" name="Google Shape;8556;p7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8557" name="Google Shape;8557;p76"/>
            <p:cNvGrpSpPr/>
            <p:nvPr/>
          </p:nvGrpSpPr>
          <p:grpSpPr>
            <a:xfrm>
              <a:off x="3530532" y="1496185"/>
              <a:ext cx="323430" cy="463587"/>
              <a:chOff x="3530532" y="1496185"/>
              <a:chExt cx="323430" cy="463587"/>
            </a:xfrm>
          </p:grpSpPr>
          <p:grpSp>
            <p:nvGrpSpPr>
              <p:cNvPr id="8558" name="Google Shape;8558;p76"/>
              <p:cNvGrpSpPr/>
              <p:nvPr/>
            </p:nvGrpSpPr>
            <p:grpSpPr>
              <a:xfrm>
                <a:off x="3567462" y="1496185"/>
                <a:ext cx="286500" cy="361376"/>
                <a:chOff x="3567462" y="1496185"/>
                <a:chExt cx="286500" cy="361376"/>
              </a:xfrm>
            </p:grpSpPr>
            <p:cxnSp>
              <p:nvCxnSpPr>
                <p:cNvPr id="8559" name="Google Shape;8559;p7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560" name="Google Shape;8560;p7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1" name="Google Shape;8561;p7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76"/>
            <p:cNvGrpSpPr/>
            <p:nvPr/>
          </p:nvGrpSpPr>
          <p:grpSpPr>
            <a:xfrm>
              <a:off x="3891569" y="1779209"/>
              <a:ext cx="323945" cy="423706"/>
              <a:chOff x="3891569" y="1779209"/>
              <a:chExt cx="323945" cy="423706"/>
            </a:xfrm>
          </p:grpSpPr>
          <p:grpSp>
            <p:nvGrpSpPr>
              <p:cNvPr id="8563" name="Google Shape;8563;p76"/>
              <p:cNvGrpSpPr/>
              <p:nvPr/>
            </p:nvGrpSpPr>
            <p:grpSpPr>
              <a:xfrm>
                <a:off x="3929014" y="1881638"/>
                <a:ext cx="286500" cy="321278"/>
                <a:chOff x="3929014" y="1881638"/>
                <a:chExt cx="286500" cy="321278"/>
              </a:xfrm>
            </p:grpSpPr>
            <p:cxnSp>
              <p:nvCxnSpPr>
                <p:cNvPr id="8564" name="Google Shape;8564;p7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8565" name="Google Shape;8565;p7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6" name="Google Shape;8566;p7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7" name="Google Shape;8567;p76"/>
            <p:cNvGrpSpPr/>
            <p:nvPr/>
          </p:nvGrpSpPr>
          <p:grpSpPr>
            <a:xfrm>
              <a:off x="4252606" y="1496185"/>
              <a:ext cx="324721" cy="463587"/>
              <a:chOff x="4252606" y="1496185"/>
              <a:chExt cx="324721" cy="463587"/>
            </a:xfrm>
          </p:grpSpPr>
          <p:grpSp>
            <p:nvGrpSpPr>
              <p:cNvPr id="8568" name="Google Shape;8568;p76"/>
              <p:cNvGrpSpPr/>
              <p:nvPr/>
            </p:nvGrpSpPr>
            <p:grpSpPr>
              <a:xfrm>
                <a:off x="4290828" y="1496185"/>
                <a:ext cx="286500" cy="361376"/>
                <a:chOff x="4290828" y="1496185"/>
                <a:chExt cx="286500" cy="361376"/>
              </a:xfrm>
            </p:grpSpPr>
            <p:cxnSp>
              <p:nvCxnSpPr>
                <p:cNvPr id="8569" name="Google Shape;8569;p7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8570" name="Google Shape;8570;p7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1" name="Google Shape;8571;p7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2" name="Google Shape;8572;p76"/>
            <p:cNvGrpSpPr/>
            <p:nvPr/>
          </p:nvGrpSpPr>
          <p:grpSpPr>
            <a:xfrm>
              <a:off x="4613643" y="1763716"/>
              <a:ext cx="325308" cy="439200"/>
              <a:chOff x="4613643" y="1763716"/>
              <a:chExt cx="325308" cy="439200"/>
            </a:xfrm>
          </p:grpSpPr>
          <p:grpSp>
            <p:nvGrpSpPr>
              <p:cNvPr id="8573" name="Google Shape;8573;p76"/>
              <p:cNvGrpSpPr/>
              <p:nvPr/>
            </p:nvGrpSpPr>
            <p:grpSpPr>
              <a:xfrm>
                <a:off x="4652451" y="1879538"/>
                <a:ext cx="286500" cy="323378"/>
                <a:chOff x="4652451" y="1879538"/>
                <a:chExt cx="286500" cy="323378"/>
              </a:xfrm>
            </p:grpSpPr>
            <p:cxnSp>
              <p:nvCxnSpPr>
                <p:cNvPr id="8574" name="Google Shape;8574;p7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8575" name="Google Shape;8575;p7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76" name="Google Shape;8576;p7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0" name="Shape 8580"/>
        <p:cNvGrpSpPr/>
        <p:nvPr/>
      </p:nvGrpSpPr>
      <p:grpSpPr>
        <a:xfrm>
          <a:off x="0" y="0"/>
          <a:ext cx="0" cy="0"/>
          <a:chOff x="0" y="0"/>
          <a:chExt cx="0" cy="0"/>
        </a:xfrm>
      </p:grpSpPr>
      <p:graphicFrame>
        <p:nvGraphicFramePr>
          <p:cNvPr id="8581" name="Google Shape;8581;p77"/>
          <p:cNvGraphicFramePr/>
          <p:nvPr/>
        </p:nvGraphicFramePr>
        <p:xfrm>
          <a:off x="1712475" y="9563975"/>
          <a:ext cx="3000000" cy="3000000"/>
        </p:xfrm>
        <a:graphic>
          <a:graphicData uri="http://schemas.openxmlformats.org/drawingml/2006/table">
            <a:tbl>
              <a:tblPr>
                <a:noFill/>
                <a:tableStyleId>{A4253203-FDBD-4F20-901D-F78BA7525B8A}</a:tableStyleId>
              </a:tblPr>
              <a:tblGrid>
                <a:gridCol w="824975"/>
                <a:gridCol w="824975"/>
                <a:gridCol w="824975"/>
                <a:gridCol w="824975"/>
              </a:tblGrid>
              <a:tr h="4737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4737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4737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582" name="Google Shape;8582;p77"/>
          <p:cNvGrpSpPr/>
          <p:nvPr/>
        </p:nvGrpSpPr>
        <p:grpSpPr>
          <a:xfrm>
            <a:off x="3446278" y="10677368"/>
            <a:ext cx="1413950" cy="117898"/>
            <a:chOff x="3980086" y="2804397"/>
            <a:chExt cx="1227600" cy="66900"/>
          </a:xfrm>
        </p:grpSpPr>
        <p:sp>
          <p:nvSpPr>
            <p:cNvPr id="8583" name="Google Shape;8583;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5" name="Google Shape;8585;p77"/>
          <p:cNvGrpSpPr/>
          <p:nvPr/>
        </p:nvGrpSpPr>
        <p:grpSpPr>
          <a:xfrm>
            <a:off x="2295791" y="10215584"/>
            <a:ext cx="2402659" cy="117898"/>
            <a:chOff x="3980086" y="2804397"/>
            <a:chExt cx="1227600" cy="66900"/>
          </a:xfrm>
        </p:grpSpPr>
        <p:sp>
          <p:nvSpPr>
            <p:cNvPr id="8586" name="Google Shape;8586;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588" name="Google Shape;8588;p77"/>
          <p:cNvGraphicFramePr/>
          <p:nvPr/>
        </p:nvGraphicFramePr>
        <p:xfrm>
          <a:off x="5309000" y="9554212"/>
          <a:ext cx="3000000" cy="3000000"/>
        </p:xfrm>
        <a:graphic>
          <a:graphicData uri="http://schemas.openxmlformats.org/drawingml/2006/table">
            <a:tbl>
              <a:tblPr>
                <a:noFill/>
                <a:tableStyleId>{A4253203-FDBD-4F20-901D-F78BA7525B8A}</a:tableStyleId>
              </a:tblPr>
              <a:tblGrid>
                <a:gridCol w="824975"/>
                <a:gridCol w="824975"/>
                <a:gridCol w="824975"/>
                <a:gridCol w="824975"/>
              </a:tblGrid>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355275">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589" name="Google Shape;8589;p77"/>
          <p:cNvGrpSpPr/>
          <p:nvPr/>
        </p:nvGrpSpPr>
        <p:grpSpPr>
          <a:xfrm>
            <a:off x="5351227" y="11650448"/>
            <a:ext cx="3215667" cy="1368787"/>
            <a:chOff x="3358415" y="3361302"/>
            <a:chExt cx="2363244" cy="1024695"/>
          </a:xfrm>
        </p:grpSpPr>
        <p:grpSp>
          <p:nvGrpSpPr>
            <p:cNvPr id="8590" name="Google Shape;8590;p77"/>
            <p:cNvGrpSpPr/>
            <p:nvPr/>
          </p:nvGrpSpPr>
          <p:grpSpPr>
            <a:xfrm>
              <a:off x="3358415" y="3361302"/>
              <a:ext cx="441300" cy="1024695"/>
              <a:chOff x="3358415" y="3361302"/>
              <a:chExt cx="441300" cy="1024695"/>
            </a:xfrm>
          </p:grpSpPr>
          <p:sp>
            <p:nvSpPr>
              <p:cNvPr id="8591" name="Google Shape;8591;p7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7"/>
            <p:cNvGrpSpPr/>
            <p:nvPr/>
          </p:nvGrpSpPr>
          <p:grpSpPr>
            <a:xfrm>
              <a:off x="3838901" y="3361302"/>
              <a:ext cx="441300" cy="1024695"/>
              <a:chOff x="3838901" y="3361302"/>
              <a:chExt cx="441300" cy="1024695"/>
            </a:xfrm>
          </p:grpSpPr>
          <p:sp>
            <p:nvSpPr>
              <p:cNvPr id="8598" name="Google Shape;8598;p7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77"/>
            <p:cNvGrpSpPr/>
            <p:nvPr/>
          </p:nvGrpSpPr>
          <p:grpSpPr>
            <a:xfrm>
              <a:off x="4319387" y="3361302"/>
              <a:ext cx="441300" cy="1024695"/>
              <a:chOff x="4319387" y="3361302"/>
              <a:chExt cx="441300" cy="1024695"/>
            </a:xfrm>
          </p:grpSpPr>
          <p:sp>
            <p:nvSpPr>
              <p:cNvPr id="8605" name="Google Shape;8605;p7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1" name="Google Shape;8611;p77"/>
            <p:cNvGrpSpPr/>
            <p:nvPr/>
          </p:nvGrpSpPr>
          <p:grpSpPr>
            <a:xfrm>
              <a:off x="4799873" y="3361302"/>
              <a:ext cx="441300" cy="1024695"/>
              <a:chOff x="4799873" y="3361302"/>
              <a:chExt cx="441300" cy="1024695"/>
            </a:xfrm>
          </p:grpSpPr>
          <p:sp>
            <p:nvSpPr>
              <p:cNvPr id="8612" name="Google Shape;8612;p7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8" name="Google Shape;8618;p77"/>
            <p:cNvGrpSpPr/>
            <p:nvPr/>
          </p:nvGrpSpPr>
          <p:grpSpPr>
            <a:xfrm>
              <a:off x="5280360" y="3361302"/>
              <a:ext cx="441300" cy="1024695"/>
              <a:chOff x="5280360" y="3361302"/>
              <a:chExt cx="441300" cy="1024695"/>
            </a:xfrm>
          </p:grpSpPr>
          <p:sp>
            <p:nvSpPr>
              <p:cNvPr id="8619" name="Google Shape;8619;p7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25" name="Google Shape;8625;p77"/>
          <p:cNvGraphicFramePr/>
          <p:nvPr/>
        </p:nvGraphicFramePr>
        <p:xfrm>
          <a:off x="5309000" y="7515587"/>
          <a:ext cx="3000000" cy="3000000"/>
        </p:xfrm>
        <a:graphic>
          <a:graphicData uri="http://schemas.openxmlformats.org/drawingml/2006/table">
            <a:tbl>
              <a:tblPr>
                <a:noFill/>
                <a:tableStyleId>{A4253203-FDBD-4F20-901D-F78BA7525B8A}</a:tableStyleId>
              </a:tblPr>
              <a:tblGrid>
                <a:gridCol w="824975"/>
                <a:gridCol w="824975"/>
                <a:gridCol w="824975"/>
                <a:gridCol w="824975"/>
              </a:tblGrid>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626" name="Google Shape;8626;p77"/>
          <p:cNvGrpSpPr/>
          <p:nvPr/>
        </p:nvGrpSpPr>
        <p:grpSpPr>
          <a:xfrm>
            <a:off x="1677979" y="11669947"/>
            <a:ext cx="3368906" cy="1409869"/>
            <a:chOff x="726450" y="3372825"/>
            <a:chExt cx="2403614" cy="1005900"/>
          </a:xfrm>
        </p:grpSpPr>
        <p:grpSp>
          <p:nvGrpSpPr>
            <p:cNvPr id="8627" name="Google Shape;8627;p77"/>
            <p:cNvGrpSpPr/>
            <p:nvPr/>
          </p:nvGrpSpPr>
          <p:grpSpPr>
            <a:xfrm>
              <a:off x="726450" y="3696000"/>
              <a:ext cx="2403614" cy="500898"/>
              <a:chOff x="726450" y="3696000"/>
              <a:chExt cx="2403614" cy="500898"/>
            </a:xfrm>
          </p:grpSpPr>
          <p:sp>
            <p:nvSpPr>
              <p:cNvPr id="8628" name="Google Shape;8628;p7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29" name="Google Shape;8629;p7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30" name="Google Shape;8630;p77"/>
            <p:cNvGrpSpPr/>
            <p:nvPr/>
          </p:nvGrpSpPr>
          <p:grpSpPr>
            <a:xfrm>
              <a:off x="1348050" y="3372825"/>
              <a:ext cx="1720425" cy="1005900"/>
              <a:chOff x="1348050" y="3372825"/>
              <a:chExt cx="1720425" cy="1005900"/>
            </a:xfrm>
          </p:grpSpPr>
          <p:sp>
            <p:nvSpPr>
              <p:cNvPr id="8631" name="Google Shape;8631;p7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32" name="Google Shape;8632;p7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33" name="Google Shape;8633;p7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34" name="Google Shape;8634;p7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35" name="Google Shape;8635;p7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36" name="Google Shape;8636;p77"/>
            <p:cNvGrpSpPr/>
            <p:nvPr/>
          </p:nvGrpSpPr>
          <p:grpSpPr>
            <a:xfrm>
              <a:off x="1455707" y="3731058"/>
              <a:ext cx="1491150" cy="417657"/>
              <a:chOff x="1455707" y="3731058"/>
              <a:chExt cx="1491150" cy="417657"/>
            </a:xfrm>
          </p:grpSpPr>
          <p:grpSp>
            <p:nvGrpSpPr>
              <p:cNvPr id="8637" name="Google Shape;8637;p77"/>
              <p:cNvGrpSpPr/>
              <p:nvPr/>
            </p:nvGrpSpPr>
            <p:grpSpPr>
              <a:xfrm>
                <a:off x="1472938" y="3745828"/>
                <a:ext cx="72126" cy="53788"/>
                <a:chOff x="1472938" y="3745828"/>
                <a:chExt cx="72126" cy="53788"/>
              </a:xfrm>
            </p:grpSpPr>
            <p:sp>
              <p:nvSpPr>
                <p:cNvPr id="8638" name="Google Shape;8638;p7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0" name="Google Shape;8640;p77"/>
              <p:cNvGrpSpPr/>
              <p:nvPr/>
            </p:nvGrpSpPr>
            <p:grpSpPr>
              <a:xfrm>
                <a:off x="1819181" y="4089633"/>
                <a:ext cx="72126" cy="53788"/>
                <a:chOff x="1819181" y="4089633"/>
                <a:chExt cx="72126" cy="53788"/>
              </a:xfrm>
            </p:grpSpPr>
            <p:sp>
              <p:nvSpPr>
                <p:cNvPr id="8641" name="Google Shape;8641;p7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77"/>
              <p:cNvGrpSpPr/>
              <p:nvPr/>
            </p:nvGrpSpPr>
            <p:grpSpPr>
              <a:xfrm>
                <a:off x="1455707" y="4084171"/>
                <a:ext cx="64321" cy="64544"/>
                <a:chOff x="1455707" y="4084171"/>
                <a:chExt cx="64321" cy="64544"/>
              </a:xfrm>
            </p:grpSpPr>
            <p:sp>
              <p:nvSpPr>
                <p:cNvPr id="8644" name="Google Shape;8644;p7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7"/>
              <p:cNvGrpSpPr/>
              <p:nvPr/>
            </p:nvGrpSpPr>
            <p:grpSpPr>
              <a:xfrm>
                <a:off x="1818610" y="3731058"/>
                <a:ext cx="64321" cy="64544"/>
                <a:chOff x="1818610" y="3731058"/>
                <a:chExt cx="64321" cy="64544"/>
              </a:xfrm>
            </p:grpSpPr>
            <p:sp>
              <p:nvSpPr>
                <p:cNvPr id="8647" name="Google Shape;8647;p7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77"/>
              <p:cNvGrpSpPr/>
              <p:nvPr/>
            </p:nvGrpSpPr>
            <p:grpSpPr>
              <a:xfrm>
                <a:off x="2172491" y="4089633"/>
                <a:ext cx="72126" cy="53788"/>
                <a:chOff x="2172491" y="4089633"/>
                <a:chExt cx="72126" cy="53788"/>
              </a:xfrm>
            </p:grpSpPr>
            <p:sp>
              <p:nvSpPr>
                <p:cNvPr id="8650" name="Google Shape;8650;p7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77"/>
              <p:cNvGrpSpPr/>
              <p:nvPr/>
            </p:nvGrpSpPr>
            <p:grpSpPr>
              <a:xfrm>
                <a:off x="2171920" y="3731058"/>
                <a:ext cx="64321" cy="64544"/>
                <a:chOff x="2171920" y="3731058"/>
                <a:chExt cx="64321" cy="64544"/>
              </a:xfrm>
            </p:grpSpPr>
            <p:sp>
              <p:nvSpPr>
                <p:cNvPr id="8653" name="Google Shape;8653;p7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5" name="Google Shape;8655;p77"/>
              <p:cNvGrpSpPr/>
              <p:nvPr/>
            </p:nvGrpSpPr>
            <p:grpSpPr>
              <a:xfrm>
                <a:off x="2874730" y="3745828"/>
                <a:ext cx="72126" cy="53788"/>
                <a:chOff x="2874730" y="3745828"/>
                <a:chExt cx="72126" cy="53788"/>
              </a:xfrm>
            </p:grpSpPr>
            <p:sp>
              <p:nvSpPr>
                <p:cNvPr id="8656" name="Google Shape;8656;p7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77"/>
              <p:cNvGrpSpPr/>
              <p:nvPr/>
            </p:nvGrpSpPr>
            <p:grpSpPr>
              <a:xfrm>
                <a:off x="2878589" y="4081481"/>
                <a:ext cx="64321" cy="64544"/>
                <a:chOff x="2878589" y="4081481"/>
                <a:chExt cx="64321" cy="64544"/>
              </a:xfrm>
            </p:grpSpPr>
            <p:sp>
              <p:nvSpPr>
                <p:cNvPr id="8659" name="Google Shape;8659;p7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1" name="Google Shape;8661;p77"/>
              <p:cNvGrpSpPr/>
              <p:nvPr/>
            </p:nvGrpSpPr>
            <p:grpSpPr>
              <a:xfrm>
                <a:off x="2525796" y="4089633"/>
                <a:ext cx="72126" cy="53788"/>
                <a:chOff x="2525796" y="4089633"/>
                <a:chExt cx="72126" cy="53788"/>
              </a:xfrm>
            </p:grpSpPr>
            <p:sp>
              <p:nvSpPr>
                <p:cNvPr id="8662" name="Google Shape;8662;p7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4" name="Google Shape;8664;p77"/>
              <p:cNvGrpSpPr/>
              <p:nvPr/>
            </p:nvGrpSpPr>
            <p:grpSpPr>
              <a:xfrm>
                <a:off x="2525225" y="3731058"/>
                <a:ext cx="64321" cy="64544"/>
                <a:chOff x="2525225" y="3731058"/>
                <a:chExt cx="64321" cy="64544"/>
              </a:xfrm>
            </p:grpSpPr>
            <p:sp>
              <p:nvSpPr>
                <p:cNvPr id="8665" name="Google Shape;8665;p7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67" name="Google Shape;8667;p77"/>
          <p:cNvGrpSpPr/>
          <p:nvPr/>
        </p:nvGrpSpPr>
        <p:grpSpPr>
          <a:xfrm>
            <a:off x="5309111" y="5208185"/>
            <a:ext cx="3299910" cy="1421105"/>
            <a:chOff x="3292400" y="1219146"/>
            <a:chExt cx="2615240" cy="1110239"/>
          </a:xfrm>
        </p:grpSpPr>
        <p:sp>
          <p:nvSpPr>
            <p:cNvPr id="8668" name="Google Shape;8668;p7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669" name="Google Shape;8669;p7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70" name="Google Shape;8670;p7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671" name="Google Shape;8671;p7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672" name="Google Shape;8672;p7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673" name="Google Shape;8673;p7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674" name="Google Shape;8674;p7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675" name="Google Shape;8675;p7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676" name="Google Shape;8676;p7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677" name="Google Shape;8677;p7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678" name="Google Shape;8678;p7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79" name="Google Shape;8679;p7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80" name="Google Shape;8680;p7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81" name="Google Shape;8681;p7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82" name="Google Shape;8682;p77"/>
            <p:cNvGrpSpPr/>
            <p:nvPr/>
          </p:nvGrpSpPr>
          <p:grpSpPr>
            <a:xfrm>
              <a:off x="3748438" y="1378608"/>
              <a:ext cx="2159202" cy="903971"/>
              <a:chOff x="1683525" y="2179850"/>
              <a:chExt cx="4519050" cy="2134525"/>
            </a:xfrm>
          </p:grpSpPr>
          <p:sp>
            <p:nvSpPr>
              <p:cNvPr id="8683" name="Google Shape;8683;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4" name="Google Shape;8684;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5" name="Google Shape;8685;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6" name="Google Shape;8686;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7" name="Google Shape;8687;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8" name="Google Shape;8688;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89" name="Google Shape;8689;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90" name="Google Shape;8690;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91" name="Google Shape;8691;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92" name="Google Shape;8692;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93" name="Google Shape;8693;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694" name="Google Shape;8694;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pSp>
        <p:nvGrpSpPr>
          <p:cNvPr id="8695" name="Google Shape;8695;p77"/>
          <p:cNvGrpSpPr/>
          <p:nvPr/>
        </p:nvGrpSpPr>
        <p:grpSpPr>
          <a:xfrm>
            <a:off x="1690573" y="5236995"/>
            <a:ext cx="3343486" cy="1363489"/>
            <a:chOff x="749309" y="1112739"/>
            <a:chExt cx="2371603" cy="976502"/>
          </a:xfrm>
        </p:grpSpPr>
        <p:sp>
          <p:nvSpPr>
            <p:cNvPr id="8696" name="Google Shape;8696;p7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728" name="Google Shape;8728;p77"/>
          <p:cNvGraphicFramePr/>
          <p:nvPr/>
        </p:nvGraphicFramePr>
        <p:xfrm>
          <a:off x="1685813" y="7515587"/>
          <a:ext cx="3000000" cy="3000000"/>
        </p:xfrm>
        <a:graphic>
          <a:graphicData uri="http://schemas.openxmlformats.org/drawingml/2006/table">
            <a:tbl>
              <a:tblPr>
                <a:noFill/>
                <a:tableStyleId>{A4253203-FDBD-4F20-901D-F78BA7525B8A}</a:tableStyleId>
              </a:tblPr>
              <a:tblGrid>
                <a:gridCol w="824975"/>
                <a:gridCol w="824975"/>
                <a:gridCol w="824975"/>
                <a:gridCol w="824975"/>
              </a:tblGrid>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454500">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32" name="Shape 8732"/>
        <p:cNvGrpSpPr/>
        <p:nvPr/>
      </p:nvGrpSpPr>
      <p:grpSpPr>
        <a:xfrm>
          <a:off x="0" y="0"/>
          <a:ext cx="0" cy="0"/>
          <a:chOff x="0" y="0"/>
          <a:chExt cx="0" cy="0"/>
        </a:xfrm>
      </p:grpSpPr>
      <p:sp>
        <p:nvSpPr>
          <p:cNvPr id="8733" name="Google Shape;8733;p78"/>
          <p:cNvSpPr/>
          <p:nvPr/>
        </p:nvSpPr>
        <p:spPr>
          <a:xfrm>
            <a:off x="12352333" y="10985945"/>
            <a:ext cx="277" cy="7"/>
          </a:xfrm>
          <a:custGeom>
            <a:rect b="b" l="l" r="r" t="t"/>
            <a:pathLst>
              <a:path extrusionOk="0" h="1" w="48">
                <a:moveTo>
                  <a:pt x="48" y="0"/>
                </a:moveTo>
                <a:lnTo>
                  <a:pt x="1" y="0"/>
                </a:lnTo>
                <a:close/>
              </a:path>
            </a:pathLst>
          </a:custGeom>
          <a:solidFill>
            <a:srgbClr val="FFFFFF"/>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sp>
        <p:nvSpPr>
          <p:cNvPr id="8734" name="Google Shape;8734;p78"/>
          <p:cNvSpPr/>
          <p:nvPr/>
        </p:nvSpPr>
        <p:spPr>
          <a:xfrm>
            <a:off x="13445529" y="6676654"/>
            <a:ext cx="320" cy="8"/>
          </a:xfrm>
          <a:custGeom>
            <a:rect b="b" l="l" r="r" t="t"/>
            <a:pathLst>
              <a:path extrusionOk="0" h="1" w="48">
                <a:moveTo>
                  <a:pt x="48" y="0"/>
                </a:moveTo>
                <a:lnTo>
                  <a:pt x="1" y="0"/>
                </a:lnTo>
                <a:close/>
              </a:path>
            </a:pathLst>
          </a:custGeom>
          <a:solidFill>
            <a:srgbClr val="FFFFFF"/>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grpSp>
        <p:nvGrpSpPr>
          <p:cNvPr id="8735" name="Google Shape;8735;p78"/>
          <p:cNvGrpSpPr/>
          <p:nvPr/>
        </p:nvGrpSpPr>
        <p:grpSpPr>
          <a:xfrm>
            <a:off x="6766344" y="12269518"/>
            <a:ext cx="1765690" cy="1024889"/>
            <a:chOff x="5145061" y="2881789"/>
            <a:chExt cx="1107641" cy="658458"/>
          </a:xfrm>
        </p:grpSpPr>
        <p:grpSp>
          <p:nvGrpSpPr>
            <p:cNvPr id="8736" name="Google Shape;8736;p78"/>
            <p:cNvGrpSpPr/>
            <p:nvPr/>
          </p:nvGrpSpPr>
          <p:grpSpPr>
            <a:xfrm>
              <a:off x="5722989" y="3244587"/>
              <a:ext cx="529713" cy="295659"/>
              <a:chOff x="5722989" y="3244587"/>
              <a:chExt cx="529713" cy="295659"/>
            </a:xfrm>
          </p:grpSpPr>
          <p:sp>
            <p:nvSpPr>
              <p:cNvPr id="8737" name="Google Shape;8737;p7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38" name="Google Shape;8738;p7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39" name="Google Shape;8739;p78"/>
            <p:cNvGrpSpPr/>
            <p:nvPr/>
          </p:nvGrpSpPr>
          <p:grpSpPr>
            <a:xfrm>
              <a:off x="5145061" y="3244587"/>
              <a:ext cx="536807" cy="295659"/>
              <a:chOff x="5145061" y="3244587"/>
              <a:chExt cx="536807" cy="295659"/>
            </a:xfrm>
          </p:grpSpPr>
          <p:sp>
            <p:nvSpPr>
              <p:cNvPr id="8740" name="Google Shape;8740;p7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41" name="Google Shape;8741;p7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42" name="Google Shape;8742;p78"/>
            <p:cNvGrpSpPr/>
            <p:nvPr/>
          </p:nvGrpSpPr>
          <p:grpSpPr>
            <a:xfrm>
              <a:off x="5341327" y="2898245"/>
              <a:ext cx="532309" cy="614891"/>
              <a:chOff x="5341327" y="2898245"/>
              <a:chExt cx="532309" cy="614891"/>
            </a:xfrm>
          </p:grpSpPr>
          <p:sp>
            <p:nvSpPr>
              <p:cNvPr id="8743" name="Google Shape;8743;p7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44" name="Google Shape;8744;p7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745" name="Google Shape;8745;p78"/>
            <p:cNvGrpSpPr/>
            <p:nvPr/>
          </p:nvGrpSpPr>
          <p:grpSpPr>
            <a:xfrm>
              <a:off x="5532290" y="2881789"/>
              <a:ext cx="620516" cy="305456"/>
              <a:chOff x="5532290" y="2881789"/>
              <a:chExt cx="620516" cy="305456"/>
            </a:xfrm>
          </p:grpSpPr>
          <p:sp>
            <p:nvSpPr>
              <p:cNvPr id="8746" name="Google Shape;8746;p7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747" name="Google Shape;8747;p7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748" name="Google Shape;8748;p78"/>
          <p:cNvGrpSpPr/>
          <p:nvPr/>
        </p:nvGrpSpPr>
        <p:grpSpPr>
          <a:xfrm>
            <a:off x="1833370" y="6425837"/>
            <a:ext cx="1173770" cy="1105304"/>
            <a:chOff x="4249973" y="1201875"/>
            <a:chExt cx="1958568" cy="1888762"/>
          </a:xfrm>
        </p:grpSpPr>
        <p:sp>
          <p:nvSpPr>
            <p:cNvPr id="8749" name="Google Shape;8749;p7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0" name="Google Shape;8750;p78"/>
            <p:cNvGrpSpPr/>
            <p:nvPr/>
          </p:nvGrpSpPr>
          <p:grpSpPr>
            <a:xfrm>
              <a:off x="5853086" y="1789142"/>
              <a:ext cx="355454" cy="1048099"/>
              <a:chOff x="5576108" y="2016725"/>
              <a:chExt cx="565200" cy="1666560"/>
            </a:xfrm>
          </p:grpSpPr>
          <p:sp>
            <p:nvSpPr>
              <p:cNvPr id="8751" name="Google Shape;8751;p7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2" name="Google Shape;8752;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78"/>
            <p:cNvGrpSpPr/>
            <p:nvPr/>
          </p:nvGrpSpPr>
          <p:grpSpPr>
            <a:xfrm>
              <a:off x="4869455" y="2691676"/>
              <a:ext cx="1013897" cy="398961"/>
              <a:chOff x="4012057" y="3451825"/>
              <a:chExt cx="1612175" cy="634379"/>
            </a:xfrm>
          </p:grpSpPr>
          <p:sp>
            <p:nvSpPr>
              <p:cNvPr id="8754" name="Google Shape;8754;p7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5" name="Google Shape;8755;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6" name="Google Shape;8756;p78"/>
            <p:cNvGrpSpPr/>
            <p:nvPr/>
          </p:nvGrpSpPr>
          <p:grpSpPr>
            <a:xfrm>
              <a:off x="4276937" y="2155961"/>
              <a:ext cx="651965" cy="891358"/>
              <a:chOff x="3069908" y="2599997"/>
              <a:chExt cx="1036675" cy="1417328"/>
            </a:xfrm>
          </p:grpSpPr>
          <p:sp>
            <p:nvSpPr>
              <p:cNvPr id="8757" name="Google Shape;8757;p7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58" name="Google Shape;8758;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9" name="Google Shape;8759;p78"/>
            <p:cNvGrpSpPr/>
            <p:nvPr/>
          </p:nvGrpSpPr>
          <p:grpSpPr>
            <a:xfrm>
              <a:off x="5054918" y="1201875"/>
              <a:ext cx="999548" cy="602711"/>
              <a:chOff x="4306958" y="1082925"/>
              <a:chExt cx="1589359" cy="958358"/>
            </a:xfrm>
          </p:grpSpPr>
          <p:sp>
            <p:nvSpPr>
              <p:cNvPr id="8760" name="Google Shape;8760;p7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61" name="Google Shape;8761;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2" name="Google Shape;8762;p78"/>
            <p:cNvGrpSpPr/>
            <p:nvPr/>
          </p:nvGrpSpPr>
          <p:grpSpPr>
            <a:xfrm>
              <a:off x="4249973" y="1303451"/>
              <a:ext cx="799317" cy="841334"/>
              <a:chOff x="3027033" y="1244439"/>
              <a:chExt cx="1270977" cy="1337786"/>
            </a:xfrm>
          </p:grpSpPr>
          <p:sp>
            <p:nvSpPr>
              <p:cNvPr id="8763" name="Google Shape;8763;p7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764" name="Google Shape;8764;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65" name="Google Shape;8765;p78"/>
          <p:cNvGrpSpPr/>
          <p:nvPr/>
        </p:nvGrpSpPr>
        <p:grpSpPr>
          <a:xfrm>
            <a:off x="4946802" y="6506888"/>
            <a:ext cx="1944413" cy="986388"/>
            <a:chOff x="238125" y="999450"/>
            <a:chExt cx="7140700" cy="3708225"/>
          </a:xfrm>
        </p:grpSpPr>
        <p:sp>
          <p:nvSpPr>
            <p:cNvPr id="8766" name="Google Shape;8766;p7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78"/>
          <p:cNvGrpSpPr/>
          <p:nvPr/>
        </p:nvGrpSpPr>
        <p:grpSpPr>
          <a:xfrm>
            <a:off x="7080332" y="7907063"/>
            <a:ext cx="1490228" cy="1219847"/>
            <a:chOff x="7617850" y="2063282"/>
            <a:chExt cx="799565" cy="670282"/>
          </a:xfrm>
        </p:grpSpPr>
        <p:cxnSp>
          <p:nvCxnSpPr>
            <p:cNvPr id="8776" name="Google Shape;8776;p7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7" name="Google Shape;8777;p7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8" name="Google Shape;8778;p7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79" name="Google Shape;8779;p7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780" name="Google Shape;8780;p7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781" name="Google Shape;8781;p7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782" name="Google Shape;8782;p78"/>
            <p:cNvGrpSpPr/>
            <p:nvPr/>
          </p:nvGrpSpPr>
          <p:grpSpPr>
            <a:xfrm>
              <a:off x="7734309" y="2063282"/>
              <a:ext cx="570957" cy="620095"/>
              <a:chOff x="7734309" y="2063282"/>
              <a:chExt cx="570957" cy="620095"/>
            </a:xfrm>
          </p:grpSpPr>
          <p:grpSp>
            <p:nvGrpSpPr>
              <p:cNvPr id="8783" name="Google Shape;8783;p78"/>
              <p:cNvGrpSpPr/>
              <p:nvPr/>
            </p:nvGrpSpPr>
            <p:grpSpPr>
              <a:xfrm>
                <a:off x="8031573" y="2063282"/>
                <a:ext cx="273693" cy="620095"/>
                <a:chOff x="8031573" y="2063282"/>
                <a:chExt cx="273693" cy="620095"/>
              </a:xfrm>
            </p:grpSpPr>
            <p:sp>
              <p:nvSpPr>
                <p:cNvPr id="8784" name="Google Shape;8784;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78"/>
              <p:cNvGrpSpPr/>
              <p:nvPr/>
            </p:nvGrpSpPr>
            <p:grpSpPr>
              <a:xfrm flipH="1">
                <a:off x="7734309" y="2063282"/>
                <a:ext cx="273693" cy="620095"/>
                <a:chOff x="8031573" y="2063282"/>
                <a:chExt cx="273693" cy="620095"/>
              </a:xfrm>
            </p:grpSpPr>
            <p:sp>
              <p:nvSpPr>
                <p:cNvPr id="8789" name="Google Shape;8789;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93" name="Google Shape;8793;p78"/>
          <p:cNvGrpSpPr/>
          <p:nvPr/>
        </p:nvGrpSpPr>
        <p:grpSpPr>
          <a:xfrm>
            <a:off x="5105652" y="7891496"/>
            <a:ext cx="1627414" cy="1251339"/>
            <a:chOff x="6598259" y="2078634"/>
            <a:chExt cx="868881" cy="684241"/>
          </a:xfrm>
        </p:grpSpPr>
        <p:sp>
          <p:nvSpPr>
            <p:cNvPr id="8794" name="Google Shape;8794;p7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0" name="Google Shape;8800;p78"/>
            <p:cNvGrpSpPr/>
            <p:nvPr/>
          </p:nvGrpSpPr>
          <p:grpSpPr>
            <a:xfrm>
              <a:off x="6808175" y="2078634"/>
              <a:ext cx="452229" cy="684241"/>
              <a:chOff x="6808175" y="2078634"/>
              <a:chExt cx="452229" cy="684241"/>
            </a:xfrm>
          </p:grpSpPr>
          <p:sp>
            <p:nvSpPr>
              <p:cNvPr id="8801" name="Google Shape;8801;p7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7" name="Google Shape;8807;p78"/>
              <p:cNvGrpSpPr/>
              <p:nvPr/>
            </p:nvGrpSpPr>
            <p:grpSpPr>
              <a:xfrm>
                <a:off x="6821586" y="2078634"/>
                <a:ext cx="426871" cy="684241"/>
                <a:chOff x="6821586" y="2078634"/>
                <a:chExt cx="426871" cy="684241"/>
              </a:xfrm>
            </p:grpSpPr>
            <p:grpSp>
              <p:nvGrpSpPr>
                <p:cNvPr id="8808" name="Google Shape;8808;p78"/>
                <p:cNvGrpSpPr/>
                <p:nvPr/>
              </p:nvGrpSpPr>
              <p:grpSpPr>
                <a:xfrm>
                  <a:off x="6821586" y="2078634"/>
                  <a:ext cx="426871" cy="684241"/>
                  <a:chOff x="6821586" y="2078634"/>
                  <a:chExt cx="426871" cy="684241"/>
                </a:xfrm>
              </p:grpSpPr>
              <p:sp>
                <p:nvSpPr>
                  <p:cNvPr id="8809" name="Google Shape;8809;p7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8" name="Google Shape;8828;p7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834" name="Google Shape;8834;p78"/>
          <p:cNvSpPr/>
          <p:nvPr/>
        </p:nvSpPr>
        <p:spPr>
          <a:xfrm rot="10800000">
            <a:off x="1681078" y="12248723"/>
            <a:ext cx="716239" cy="1066817"/>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35" name="Google Shape;8835;p78"/>
          <p:cNvGrpSpPr/>
          <p:nvPr/>
        </p:nvGrpSpPr>
        <p:grpSpPr>
          <a:xfrm>
            <a:off x="4590383" y="9439908"/>
            <a:ext cx="1083992" cy="1057094"/>
            <a:chOff x="1186975" y="238125"/>
            <a:chExt cx="5244275" cy="5238325"/>
          </a:xfrm>
        </p:grpSpPr>
        <p:sp>
          <p:nvSpPr>
            <p:cNvPr id="8836" name="Google Shape;8836;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8"/>
          <p:cNvGrpSpPr/>
          <p:nvPr/>
        </p:nvGrpSpPr>
        <p:grpSpPr>
          <a:xfrm>
            <a:off x="6556688" y="13626124"/>
            <a:ext cx="470989" cy="1103326"/>
            <a:chOff x="7026852" y="3311869"/>
            <a:chExt cx="434331" cy="1041954"/>
          </a:xfrm>
        </p:grpSpPr>
        <p:sp>
          <p:nvSpPr>
            <p:cNvPr id="8841" name="Google Shape;8841;p7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4" name="Google Shape;8844;p78"/>
          <p:cNvGrpSpPr/>
          <p:nvPr/>
        </p:nvGrpSpPr>
        <p:grpSpPr>
          <a:xfrm>
            <a:off x="5947303" y="13650025"/>
            <a:ext cx="499924" cy="488012"/>
            <a:chOff x="4873519" y="3311869"/>
            <a:chExt cx="499374" cy="499296"/>
          </a:xfrm>
        </p:grpSpPr>
        <p:sp>
          <p:nvSpPr>
            <p:cNvPr id="8845" name="Google Shape;8845;p7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7" name="Google Shape;8847;p78"/>
          <p:cNvGrpSpPr/>
          <p:nvPr/>
        </p:nvGrpSpPr>
        <p:grpSpPr>
          <a:xfrm>
            <a:off x="5960871" y="14257494"/>
            <a:ext cx="472907" cy="461821"/>
            <a:chOff x="4873519" y="3875839"/>
            <a:chExt cx="499374" cy="499374"/>
          </a:xfrm>
        </p:grpSpPr>
        <p:sp>
          <p:nvSpPr>
            <p:cNvPr id="8848" name="Google Shape;8848;p7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78"/>
          <p:cNvGrpSpPr/>
          <p:nvPr/>
        </p:nvGrpSpPr>
        <p:grpSpPr>
          <a:xfrm>
            <a:off x="5084814" y="13650868"/>
            <a:ext cx="752500" cy="1068366"/>
            <a:chOff x="1697726" y="3244179"/>
            <a:chExt cx="788124" cy="1146069"/>
          </a:xfrm>
        </p:grpSpPr>
        <p:sp>
          <p:nvSpPr>
            <p:cNvPr id="8851" name="Google Shape;8851;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78"/>
          <p:cNvGrpSpPr/>
          <p:nvPr/>
        </p:nvGrpSpPr>
        <p:grpSpPr>
          <a:xfrm>
            <a:off x="1682778" y="10788748"/>
            <a:ext cx="2384576" cy="1113092"/>
            <a:chOff x="238125" y="1151100"/>
            <a:chExt cx="7139450" cy="3412300"/>
          </a:xfrm>
        </p:grpSpPr>
        <p:sp>
          <p:nvSpPr>
            <p:cNvPr id="8854" name="Google Shape;8854;p7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6" name="Google Shape;8866;p78"/>
          <p:cNvGrpSpPr/>
          <p:nvPr/>
        </p:nvGrpSpPr>
        <p:grpSpPr>
          <a:xfrm>
            <a:off x="1809551" y="7921239"/>
            <a:ext cx="1220782" cy="1191790"/>
            <a:chOff x="3990000" y="975400"/>
            <a:chExt cx="3934200" cy="3933300"/>
          </a:xfrm>
        </p:grpSpPr>
        <p:sp>
          <p:nvSpPr>
            <p:cNvPr id="8867" name="Google Shape;8867;p7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78"/>
          <p:cNvGrpSpPr/>
          <p:nvPr/>
        </p:nvGrpSpPr>
        <p:grpSpPr>
          <a:xfrm>
            <a:off x="3507688" y="6506890"/>
            <a:ext cx="1206629" cy="1228634"/>
            <a:chOff x="5830645" y="1267368"/>
            <a:chExt cx="530340" cy="553040"/>
          </a:xfrm>
        </p:grpSpPr>
        <p:sp>
          <p:nvSpPr>
            <p:cNvPr id="8872" name="Google Shape;8872;p7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3" name="Google Shape;8873;p78"/>
            <p:cNvGrpSpPr/>
            <p:nvPr/>
          </p:nvGrpSpPr>
          <p:grpSpPr>
            <a:xfrm>
              <a:off x="5830645" y="1267368"/>
              <a:ext cx="259743" cy="269909"/>
              <a:chOff x="5830645" y="1267368"/>
              <a:chExt cx="259743" cy="269909"/>
            </a:xfrm>
          </p:grpSpPr>
          <p:sp>
            <p:nvSpPr>
              <p:cNvPr id="8874" name="Google Shape;8874;p7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8"/>
            <p:cNvGrpSpPr/>
            <p:nvPr/>
          </p:nvGrpSpPr>
          <p:grpSpPr>
            <a:xfrm>
              <a:off x="6101293" y="1267368"/>
              <a:ext cx="259692" cy="269909"/>
              <a:chOff x="6101293" y="1267368"/>
              <a:chExt cx="259692" cy="269909"/>
            </a:xfrm>
          </p:grpSpPr>
          <p:sp>
            <p:nvSpPr>
              <p:cNvPr id="8877" name="Google Shape;8877;p7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9" name="Google Shape;8879;p78"/>
            <p:cNvGrpSpPr/>
            <p:nvPr/>
          </p:nvGrpSpPr>
          <p:grpSpPr>
            <a:xfrm>
              <a:off x="5830645" y="1550500"/>
              <a:ext cx="259692" cy="269909"/>
              <a:chOff x="5830645" y="1550500"/>
              <a:chExt cx="259692" cy="269909"/>
            </a:xfrm>
          </p:grpSpPr>
          <p:sp>
            <p:nvSpPr>
              <p:cNvPr id="8880" name="Google Shape;8880;p7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78"/>
            <p:cNvGrpSpPr/>
            <p:nvPr/>
          </p:nvGrpSpPr>
          <p:grpSpPr>
            <a:xfrm>
              <a:off x="6101293" y="1550500"/>
              <a:ext cx="259692" cy="269909"/>
              <a:chOff x="6101293" y="1550500"/>
              <a:chExt cx="259692" cy="269909"/>
            </a:xfrm>
          </p:grpSpPr>
          <p:sp>
            <p:nvSpPr>
              <p:cNvPr id="8883" name="Google Shape;8883;p7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5" name="Google Shape;8885;p78"/>
          <p:cNvGrpSpPr/>
          <p:nvPr/>
        </p:nvGrpSpPr>
        <p:grpSpPr>
          <a:xfrm>
            <a:off x="7150783" y="6464046"/>
            <a:ext cx="1349416" cy="1109957"/>
            <a:chOff x="7636443" y="1204988"/>
            <a:chExt cx="804565" cy="677795"/>
          </a:xfrm>
        </p:grpSpPr>
        <p:grpSp>
          <p:nvGrpSpPr>
            <p:cNvPr id="8886" name="Google Shape;8886;p78"/>
            <p:cNvGrpSpPr/>
            <p:nvPr/>
          </p:nvGrpSpPr>
          <p:grpSpPr>
            <a:xfrm>
              <a:off x="7636443" y="1509705"/>
              <a:ext cx="804565" cy="373078"/>
              <a:chOff x="7636443" y="1509705"/>
              <a:chExt cx="804565" cy="373078"/>
            </a:xfrm>
          </p:grpSpPr>
          <p:sp>
            <p:nvSpPr>
              <p:cNvPr id="8887" name="Google Shape;8887;p7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9" name="Google Shape;8889;p78"/>
            <p:cNvGrpSpPr/>
            <p:nvPr/>
          </p:nvGrpSpPr>
          <p:grpSpPr>
            <a:xfrm>
              <a:off x="7636443" y="1408133"/>
              <a:ext cx="804565" cy="373078"/>
              <a:chOff x="7636443" y="1408133"/>
              <a:chExt cx="804565" cy="373078"/>
            </a:xfrm>
          </p:grpSpPr>
          <p:sp>
            <p:nvSpPr>
              <p:cNvPr id="8890" name="Google Shape;8890;p7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2" name="Google Shape;8892;p78"/>
            <p:cNvGrpSpPr/>
            <p:nvPr/>
          </p:nvGrpSpPr>
          <p:grpSpPr>
            <a:xfrm>
              <a:off x="7636443" y="1306560"/>
              <a:ext cx="804565" cy="373078"/>
              <a:chOff x="7636443" y="1306560"/>
              <a:chExt cx="804565" cy="373078"/>
            </a:xfrm>
          </p:grpSpPr>
          <p:sp>
            <p:nvSpPr>
              <p:cNvPr id="8893" name="Google Shape;8893;p7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5" name="Google Shape;8895;p78"/>
            <p:cNvGrpSpPr/>
            <p:nvPr/>
          </p:nvGrpSpPr>
          <p:grpSpPr>
            <a:xfrm>
              <a:off x="7636443" y="1204988"/>
              <a:ext cx="804565" cy="373078"/>
              <a:chOff x="7636443" y="1204988"/>
              <a:chExt cx="804565" cy="373078"/>
            </a:xfrm>
          </p:grpSpPr>
          <p:sp>
            <p:nvSpPr>
              <p:cNvPr id="8896" name="Google Shape;8896;p7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98" name="Google Shape;8898;p78"/>
          <p:cNvGrpSpPr/>
          <p:nvPr/>
        </p:nvGrpSpPr>
        <p:grpSpPr>
          <a:xfrm>
            <a:off x="3927515" y="12292523"/>
            <a:ext cx="2662095" cy="979131"/>
            <a:chOff x="3820100" y="3023049"/>
            <a:chExt cx="1303926" cy="491162"/>
          </a:xfrm>
        </p:grpSpPr>
        <p:grpSp>
          <p:nvGrpSpPr>
            <p:cNvPr id="8899" name="Google Shape;8899;p78"/>
            <p:cNvGrpSpPr/>
            <p:nvPr/>
          </p:nvGrpSpPr>
          <p:grpSpPr>
            <a:xfrm>
              <a:off x="3820100" y="3023072"/>
              <a:ext cx="1303926" cy="491139"/>
              <a:chOff x="3820100" y="3023072"/>
              <a:chExt cx="1303926" cy="491139"/>
            </a:xfrm>
          </p:grpSpPr>
          <p:sp>
            <p:nvSpPr>
              <p:cNvPr id="8900" name="Google Shape;8900;p7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2" name="Google Shape;8902;p78"/>
            <p:cNvGrpSpPr/>
            <p:nvPr/>
          </p:nvGrpSpPr>
          <p:grpSpPr>
            <a:xfrm>
              <a:off x="4132439" y="3023645"/>
              <a:ext cx="393633" cy="177096"/>
              <a:chOff x="4132439" y="3023645"/>
              <a:chExt cx="393633" cy="177096"/>
            </a:xfrm>
          </p:grpSpPr>
          <p:sp>
            <p:nvSpPr>
              <p:cNvPr id="8903" name="Google Shape;8903;p7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5" name="Google Shape;8905;p78"/>
            <p:cNvGrpSpPr/>
            <p:nvPr/>
          </p:nvGrpSpPr>
          <p:grpSpPr>
            <a:xfrm>
              <a:off x="3921811" y="3023049"/>
              <a:ext cx="1002397" cy="388943"/>
              <a:chOff x="3921811" y="3023049"/>
              <a:chExt cx="1002397" cy="388943"/>
            </a:xfrm>
          </p:grpSpPr>
          <p:sp>
            <p:nvSpPr>
              <p:cNvPr id="8906" name="Google Shape;8906;p7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8" name="Google Shape;8908;p78"/>
            <p:cNvGrpSpPr/>
            <p:nvPr/>
          </p:nvGrpSpPr>
          <p:grpSpPr>
            <a:xfrm>
              <a:off x="4023645" y="3023049"/>
              <a:ext cx="683032" cy="286722"/>
              <a:chOff x="4023645" y="3023049"/>
              <a:chExt cx="683032" cy="286722"/>
            </a:xfrm>
          </p:grpSpPr>
          <p:sp>
            <p:nvSpPr>
              <p:cNvPr id="8909" name="Google Shape;8909;p7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11" name="Google Shape;8911;p78"/>
          <p:cNvGrpSpPr/>
          <p:nvPr/>
        </p:nvGrpSpPr>
        <p:grpSpPr>
          <a:xfrm>
            <a:off x="4368779" y="10848584"/>
            <a:ext cx="2041217" cy="1022435"/>
            <a:chOff x="2496310" y="3693351"/>
            <a:chExt cx="1342906" cy="688926"/>
          </a:xfrm>
        </p:grpSpPr>
        <p:grpSp>
          <p:nvGrpSpPr>
            <p:cNvPr id="8912" name="Google Shape;8912;p78"/>
            <p:cNvGrpSpPr/>
            <p:nvPr/>
          </p:nvGrpSpPr>
          <p:grpSpPr>
            <a:xfrm>
              <a:off x="2496310" y="3693351"/>
              <a:ext cx="1342906" cy="688875"/>
              <a:chOff x="2496310" y="3693351"/>
              <a:chExt cx="1342906" cy="688875"/>
            </a:xfrm>
          </p:grpSpPr>
          <p:sp>
            <p:nvSpPr>
              <p:cNvPr id="8913" name="Google Shape;8913;p7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19" name="Google Shape;8919;p78"/>
              <p:cNvCxnSpPr>
                <a:stCxn id="891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920" name="Google Shape;8920;p78"/>
              <p:cNvCxnSpPr>
                <a:stCxn id="891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921" name="Google Shape;8921;p78"/>
              <p:cNvCxnSpPr>
                <a:stCxn id="891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922" name="Google Shape;8922;p78"/>
              <p:cNvCxnSpPr>
                <a:stCxn id="891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923" name="Google Shape;8923;p78"/>
              <p:cNvCxnSpPr>
                <a:stCxn id="891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924" name="Google Shape;8924;p78"/>
            <p:cNvGrpSpPr/>
            <p:nvPr/>
          </p:nvGrpSpPr>
          <p:grpSpPr>
            <a:xfrm>
              <a:off x="2675275" y="3930557"/>
              <a:ext cx="1003306" cy="451719"/>
              <a:chOff x="2675275" y="4174282"/>
              <a:chExt cx="1003306" cy="451719"/>
            </a:xfrm>
          </p:grpSpPr>
          <p:sp>
            <p:nvSpPr>
              <p:cNvPr id="8925" name="Google Shape;8925;p7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28" name="Google Shape;8928;p78"/>
          <p:cNvGrpSpPr/>
          <p:nvPr/>
        </p:nvGrpSpPr>
        <p:grpSpPr>
          <a:xfrm>
            <a:off x="3494995" y="7915910"/>
            <a:ext cx="1231766" cy="1202780"/>
            <a:chOff x="6535625" y="760425"/>
            <a:chExt cx="1665900" cy="1665900"/>
          </a:xfrm>
        </p:grpSpPr>
        <p:sp>
          <p:nvSpPr>
            <p:cNvPr id="8929" name="Google Shape;8929;p7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3" name="Google Shape;8933;p78"/>
          <p:cNvGrpSpPr/>
          <p:nvPr/>
        </p:nvGrpSpPr>
        <p:grpSpPr>
          <a:xfrm>
            <a:off x="5970073" y="9404955"/>
            <a:ext cx="2394193" cy="1092393"/>
            <a:chOff x="238125" y="1188750"/>
            <a:chExt cx="7140450" cy="3335550"/>
          </a:xfrm>
        </p:grpSpPr>
        <p:sp>
          <p:nvSpPr>
            <p:cNvPr id="8934" name="Google Shape;8934;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9" name="Google Shape;8939;p78"/>
          <p:cNvGrpSpPr/>
          <p:nvPr/>
        </p:nvGrpSpPr>
        <p:grpSpPr>
          <a:xfrm>
            <a:off x="1848773" y="9444371"/>
            <a:ext cx="2522191" cy="1052916"/>
            <a:chOff x="246070" y="1983375"/>
            <a:chExt cx="1440675" cy="615956"/>
          </a:xfrm>
        </p:grpSpPr>
        <p:sp>
          <p:nvSpPr>
            <p:cNvPr id="8940" name="Google Shape;8940;p7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7" name="Google Shape;8947;p78"/>
          <p:cNvGrpSpPr/>
          <p:nvPr/>
        </p:nvGrpSpPr>
        <p:grpSpPr>
          <a:xfrm>
            <a:off x="7114980" y="4905373"/>
            <a:ext cx="1420568" cy="1263356"/>
            <a:chOff x="4204684" y="2104422"/>
            <a:chExt cx="699822" cy="637382"/>
          </a:xfrm>
        </p:grpSpPr>
        <p:grpSp>
          <p:nvGrpSpPr>
            <p:cNvPr id="8948" name="Google Shape;8948;p78"/>
            <p:cNvGrpSpPr/>
            <p:nvPr/>
          </p:nvGrpSpPr>
          <p:grpSpPr>
            <a:xfrm>
              <a:off x="4204684" y="2430067"/>
              <a:ext cx="342957" cy="311738"/>
              <a:chOff x="4204684" y="2430067"/>
              <a:chExt cx="342957" cy="311738"/>
            </a:xfrm>
          </p:grpSpPr>
          <p:sp>
            <p:nvSpPr>
              <p:cNvPr id="8949" name="Google Shape;8949;p7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78"/>
            <p:cNvGrpSpPr/>
            <p:nvPr/>
          </p:nvGrpSpPr>
          <p:grpSpPr>
            <a:xfrm>
              <a:off x="4561586" y="2430067"/>
              <a:ext cx="342920" cy="311738"/>
              <a:chOff x="4561586" y="2430067"/>
              <a:chExt cx="342920" cy="311738"/>
            </a:xfrm>
          </p:grpSpPr>
          <p:sp>
            <p:nvSpPr>
              <p:cNvPr id="8952" name="Google Shape;8952;p7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4" name="Google Shape;8954;p78"/>
            <p:cNvGrpSpPr/>
            <p:nvPr/>
          </p:nvGrpSpPr>
          <p:grpSpPr>
            <a:xfrm>
              <a:off x="4561586" y="2104422"/>
              <a:ext cx="342920" cy="311738"/>
              <a:chOff x="4561586" y="2104422"/>
              <a:chExt cx="342920" cy="311738"/>
            </a:xfrm>
          </p:grpSpPr>
          <p:sp>
            <p:nvSpPr>
              <p:cNvPr id="8955" name="Google Shape;8955;p7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7" name="Google Shape;8957;p78"/>
            <p:cNvGrpSpPr/>
            <p:nvPr/>
          </p:nvGrpSpPr>
          <p:grpSpPr>
            <a:xfrm>
              <a:off x="4204684" y="2104422"/>
              <a:ext cx="342957" cy="311664"/>
              <a:chOff x="4204684" y="2104422"/>
              <a:chExt cx="342957" cy="311664"/>
            </a:xfrm>
          </p:grpSpPr>
          <p:sp>
            <p:nvSpPr>
              <p:cNvPr id="8958" name="Google Shape;8958;p7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60" name="Google Shape;8960;p78"/>
          <p:cNvGrpSpPr/>
          <p:nvPr/>
        </p:nvGrpSpPr>
        <p:grpSpPr>
          <a:xfrm>
            <a:off x="5852206" y="4941324"/>
            <a:ext cx="1157157" cy="1191341"/>
            <a:chOff x="3400515" y="2056248"/>
            <a:chExt cx="698134" cy="735987"/>
          </a:xfrm>
        </p:grpSpPr>
        <p:grpSp>
          <p:nvGrpSpPr>
            <p:cNvPr id="8961" name="Google Shape;8961;p78"/>
            <p:cNvGrpSpPr/>
            <p:nvPr/>
          </p:nvGrpSpPr>
          <p:grpSpPr>
            <a:xfrm>
              <a:off x="3400515" y="2283913"/>
              <a:ext cx="312919" cy="219900"/>
              <a:chOff x="3400515" y="2283913"/>
              <a:chExt cx="312919" cy="219900"/>
            </a:xfrm>
          </p:grpSpPr>
          <p:sp>
            <p:nvSpPr>
              <p:cNvPr id="8962" name="Google Shape;8962;p7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63" name="Google Shape;8963;p7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964" name="Google Shape;8964;p78"/>
            <p:cNvGrpSpPr/>
            <p:nvPr/>
          </p:nvGrpSpPr>
          <p:grpSpPr>
            <a:xfrm>
              <a:off x="3547823" y="2461089"/>
              <a:ext cx="219900" cy="331146"/>
              <a:chOff x="3547823" y="2461089"/>
              <a:chExt cx="219900" cy="331146"/>
            </a:xfrm>
          </p:grpSpPr>
          <p:sp>
            <p:nvSpPr>
              <p:cNvPr id="8965" name="Google Shape;8965;p7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66" name="Google Shape;8966;p7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967" name="Google Shape;8967;p78"/>
            <p:cNvGrpSpPr/>
            <p:nvPr/>
          </p:nvGrpSpPr>
          <p:grpSpPr>
            <a:xfrm>
              <a:off x="3734138" y="2461089"/>
              <a:ext cx="219900" cy="331146"/>
              <a:chOff x="3734138" y="2461089"/>
              <a:chExt cx="219900" cy="331146"/>
            </a:xfrm>
          </p:grpSpPr>
          <p:sp>
            <p:nvSpPr>
              <p:cNvPr id="8968" name="Google Shape;8968;p7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69" name="Google Shape;8969;p7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970" name="Google Shape;8970;p78"/>
            <p:cNvGrpSpPr/>
            <p:nvPr/>
          </p:nvGrpSpPr>
          <p:grpSpPr>
            <a:xfrm>
              <a:off x="3787560" y="2281742"/>
              <a:ext cx="311089" cy="219900"/>
              <a:chOff x="3787560" y="2281742"/>
              <a:chExt cx="311089" cy="219900"/>
            </a:xfrm>
          </p:grpSpPr>
          <p:sp>
            <p:nvSpPr>
              <p:cNvPr id="8971" name="Google Shape;8971;p7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972" name="Google Shape;8972;p7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973" name="Google Shape;8973;p78"/>
            <p:cNvGrpSpPr/>
            <p:nvPr/>
          </p:nvGrpSpPr>
          <p:grpSpPr>
            <a:xfrm>
              <a:off x="3637290" y="2056248"/>
              <a:ext cx="219900" cy="330736"/>
              <a:chOff x="3637290" y="2056248"/>
              <a:chExt cx="219900" cy="330736"/>
            </a:xfrm>
          </p:grpSpPr>
          <p:sp>
            <p:nvSpPr>
              <p:cNvPr id="8974" name="Google Shape;8974;p7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975" name="Google Shape;8975;p7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976" name="Google Shape;8976;p78"/>
          <p:cNvGrpSpPr/>
          <p:nvPr/>
        </p:nvGrpSpPr>
        <p:grpSpPr>
          <a:xfrm>
            <a:off x="4530601" y="4970571"/>
            <a:ext cx="1160234" cy="1133058"/>
            <a:chOff x="2565073" y="2075876"/>
            <a:chExt cx="672482" cy="672518"/>
          </a:xfrm>
        </p:grpSpPr>
        <p:sp>
          <p:nvSpPr>
            <p:cNvPr id="8977" name="Google Shape;8977;p7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3" name="Google Shape;8983;p78"/>
          <p:cNvGrpSpPr/>
          <p:nvPr/>
        </p:nvGrpSpPr>
        <p:grpSpPr>
          <a:xfrm>
            <a:off x="1736003" y="4939592"/>
            <a:ext cx="1255938" cy="1195396"/>
            <a:chOff x="2679875" y="2361475"/>
            <a:chExt cx="780425" cy="760575"/>
          </a:xfrm>
        </p:grpSpPr>
        <p:sp>
          <p:nvSpPr>
            <p:cNvPr id="8984" name="Google Shape;8984;p7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0" name="Google Shape;8990;p78"/>
          <p:cNvGrpSpPr/>
          <p:nvPr/>
        </p:nvGrpSpPr>
        <p:grpSpPr>
          <a:xfrm>
            <a:off x="3153210" y="4964660"/>
            <a:ext cx="1215882" cy="1144838"/>
            <a:chOff x="1706078" y="2092648"/>
            <a:chExt cx="660913" cy="637296"/>
          </a:xfrm>
        </p:grpSpPr>
        <p:sp>
          <p:nvSpPr>
            <p:cNvPr id="8991" name="Google Shape;8991;p7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92" name="Google Shape;8992;p78"/>
            <p:cNvGrpSpPr/>
            <p:nvPr/>
          </p:nvGrpSpPr>
          <p:grpSpPr>
            <a:xfrm>
              <a:off x="1706078" y="2092648"/>
              <a:ext cx="660913" cy="575241"/>
              <a:chOff x="1706078" y="2092648"/>
              <a:chExt cx="660913" cy="575241"/>
            </a:xfrm>
          </p:grpSpPr>
          <p:sp>
            <p:nvSpPr>
              <p:cNvPr id="8993" name="Google Shape;8993;p7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96" name="Google Shape;8996;p78"/>
          <p:cNvGrpSpPr/>
          <p:nvPr/>
        </p:nvGrpSpPr>
        <p:grpSpPr>
          <a:xfrm>
            <a:off x="7263570" y="3609734"/>
            <a:ext cx="1124120" cy="1210571"/>
            <a:chOff x="5985650" y="2860025"/>
            <a:chExt cx="1396075" cy="1539775"/>
          </a:xfrm>
        </p:grpSpPr>
        <p:sp>
          <p:nvSpPr>
            <p:cNvPr id="8997" name="Google Shape;8997;p7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9" name="Google Shape;9029;p78"/>
          <p:cNvGrpSpPr/>
          <p:nvPr/>
        </p:nvGrpSpPr>
        <p:grpSpPr>
          <a:xfrm>
            <a:off x="5830378" y="3607682"/>
            <a:ext cx="1337196" cy="1214683"/>
            <a:chOff x="3351965" y="1148808"/>
            <a:chExt cx="750770" cy="698375"/>
          </a:xfrm>
        </p:grpSpPr>
        <p:grpSp>
          <p:nvGrpSpPr>
            <p:cNvPr id="9030" name="Google Shape;9030;p78"/>
            <p:cNvGrpSpPr/>
            <p:nvPr/>
          </p:nvGrpSpPr>
          <p:grpSpPr>
            <a:xfrm>
              <a:off x="3586796" y="1148808"/>
              <a:ext cx="294857" cy="286830"/>
              <a:chOff x="3750225" y="1774000"/>
              <a:chExt cx="149575" cy="145525"/>
            </a:xfrm>
          </p:grpSpPr>
          <p:sp>
            <p:nvSpPr>
              <p:cNvPr id="9031" name="Google Shape;9031;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78"/>
            <p:cNvGrpSpPr/>
            <p:nvPr/>
          </p:nvGrpSpPr>
          <p:grpSpPr>
            <a:xfrm>
              <a:off x="3779245" y="1375768"/>
              <a:ext cx="323490" cy="286978"/>
              <a:chOff x="3847850" y="1889150"/>
              <a:chExt cx="164100" cy="145600"/>
            </a:xfrm>
          </p:grpSpPr>
          <p:sp>
            <p:nvSpPr>
              <p:cNvPr id="9034" name="Google Shape;9034;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6" name="Google Shape;9036;p78"/>
            <p:cNvGrpSpPr/>
            <p:nvPr/>
          </p:nvGrpSpPr>
          <p:grpSpPr>
            <a:xfrm>
              <a:off x="3351965" y="1330435"/>
              <a:ext cx="295449" cy="285401"/>
              <a:chOff x="3631100" y="1866150"/>
              <a:chExt cx="149875" cy="144800"/>
            </a:xfrm>
          </p:grpSpPr>
          <p:sp>
            <p:nvSpPr>
              <p:cNvPr id="9037" name="Google Shape;9037;p7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9" name="Google Shape;9039;p78"/>
            <p:cNvGrpSpPr/>
            <p:nvPr/>
          </p:nvGrpSpPr>
          <p:grpSpPr>
            <a:xfrm>
              <a:off x="3548208" y="1560352"/>
              <a:ext cx="294808" cy="286830"/>
              <a:chOff x="3730650" y="1982800"/>
              <a:chExt cx="149550" cy="145525"/>
            </a:xfrm>
          </p:grpSpPr>
          <p:sp>
            <p:nvSpPr>
              <p:cNvPr id="9040" name="Google Shape;9040;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2" name="Google Shape;9042;p78"/>
          <p:cNvGrpSpPr/>
          <p:nvPr/>
        </p:nvGrpSpPr>
        <p:grpSpPr>
          <a:xfrm>
            <a:off x="3318302" y="3558635"/>
            <a:ext cx="883122" cy="1312748"/>
            <a:chOff x="1715404" y="1112080"/>
            <a:chExt cx="642270" cy="977984"/>
          </a:xfrm>
        </p:grpSpPr>
        <p:grpSp>
          <p:nvGrpSpPr>
            <p:cNvPr id="9043" name="Google Shape;9043;p78"/>
            <p:cNvGrpSpPr/>
            <p:nvPr/>
          </p:nvGrpSpPr>
          <p:grpSpPr>
            <a:xfrm>
              <a:off x="1715404" y="1112080"/>
              <a:ext cx="642270" cy="977984"/>
              <a:chOff x="1715404" y="1112080"/>
              <a:chExt cx="642270" cy="977984"/>
            </a:xfrm>
          </p:grpSpPr>
          <p:sp>
            <p:nvSpPr>
              <p:cNvPr id="9044" name="Google Shape;9044;p7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6" name="Google Shape;9046;p78"/>
            <p:cNvGrpSpPr/>
            <p:nvPr/>
          </p:nvGrpSpPr>
          <p:grpSpPr>
            <a:xfrm>
              <a:off x="1768927" y="1165603"/>
              <a:ext cx="535225" cy="851367"/>
              <a:chOff x="1768927" y="1165603"/>
              <a:chExt cx="535225" cy="851367"/>
            </a:xfrm>
          </p:grpSpPr>
          <p:sp>
            <p:nvSpPr>
              <p:cNvPr id="9047" name="Google Shape;9047;p7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9" name="Google Shape;9049;p78"/>
            <p:cNvGrpSpPr/>
            <p:nvPr/>
          </p:nvGrpSpPr>
          <p:grpSpPr>
            <a:xfrm>
              <a:off x="1822449" y="1219125"/>
              <a:ext cx="428180" cy="718859"/>
              <a:chOff x="1822449" y="1219125"/>
              <a:chExt cx="428180" cy="718859"/>
            </a:xfrm>
          </p:grpSpPr>
          <p:sp>
            <p:nvSpPr>
              <p:cNvPr id="9050" name="Google Shape;9050;p7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8"/>
            <p:cNvGrpSpPr/>
            <p:nvPr/>
          </p:nvGrpSpPr>
          <p:grpSpPr>
            <a:xfrm>
              <a:off x="1875972" y="1272648"/>
              <a:ext cx="321135" cy="586939"/>
              <a:chOff x="1875972" y="1272648"/>
              <a:chExt cx="321135" cy="586939"/>
            </a:xfrm>
          </p:grpSpPr>
          <p:sp>
            <p:nvSpPr>
              <p:cNvPr id="9053" name="Google Shape;9053;p7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55" name="Google Shape;9055;p78"/>
          <p:cNvGrpSpPr/>
          <p:nvPr/>
        </p:nvGrpSpPr>
        <p:grpSpPr>
          <a:xfrm>
            <a:off x="1709905" y="3653761"/>
            <a:ext cx="1407951" cy="1122541"/>
            <a:chOff x="732428" y="1198513"/>
            <a:chExt cx="845921" cy="690752"/>
          </a:xfrm>
        </p:grpSpPr>
        <p:grpSp>
          <p:nvGrpSpPr>
            <p:cNvPr id="9056" name="Google Shape;9056;p78"/>
            <p:cNvGrpSpPr/>
            <p:nvPr/>
          </p:nvGrpSpPr>
          <p:grpSpPr>
            <a:xfrm>
              <a:off x="823030" y="1198513"/>
              <a:ext cx="755319" cy="690752"/>
              <a:chOff x="823030" y="1198513"/>
              <a:chExt cx="755319" cy="690752"/>
            </a:xfrm>
          </p:grpSpPr>
          <p:sp>
            <p:nvSpPr>
              <p:cNvPr id="9057" name="Google Shape;9057;p7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8"/>
            <p:cNvGrpSpPr/>
            <p:nvPr/>
          </p:nvGrpSpPr>
          <p:grpSpPr>
            <a:xfrm>
              <a:off x="732428" y="1239937"/>
              <a:ext cx="739912" cy="607886"/>
              <a:chOff x="732428" y="1239937"/>
              <a:chExt cx="739912" cy="607886"/>
            </a:xfrm>
          </p:grpSpPr>
          <p:sp>
            <p:nvSpPr>
              <p:cNvPr id="9060" name="Google Shape;9060;p7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2" name="Google Shape;9062;p78"/>
            <p:cNvGrpSpPr/>
            <p:nvPr/>
          </p:nvGrpSpPr>
          <p:grpSpPr>
            <a:xfrm>
              <a:off x="732428" y="1277018"/>
              <a:ext cx="702832" cy="533758"/>
              <a:chOff x="732428" y="1277018"/>
              <a:chExt cx="702832" cy="533758"/>
            </a:xfrm>
          </p:grpSpPr>
          <p:sp>
            <p:nvSpPr>
              <p:cNvPr id="9063" name="Google Shape;9063;p7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78"/>
            <p:cNvGrpSpPr/>
            <p:nvPr/>
          </p:nvGrpSpPr>
          <p:grpSpPr>
            <a:xfrm>
              <a:off x="931170" y="1306653"/>
              <a:ext cx="647179" cy="474455"/>
              <a:chOff x="931170" y="1306653"/>
              <a:chExt cx="647179" cy="474455"/>
            </a:xfrm>
          </p:grpSpPr>
          <p:sp>
            <p:nvSpPr>
              <p:cNvPr id="9066" name="Google Shape;9066;p7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68" name="Google Shape;9068;p7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9" name="Google Shape;9069;p78"/>
          <p:cNvGrpSpPr/>
          <p:nvPr/>
        </p:nvGrpSpPr>
        <p:grpSpPr>
          <a:xfrm>
            <a:off x="4401553" y="3585701"/>
            <a:ext cx="1228497" cy="1258483"/>
            <a:chOff x="2496269" y="1171698"/>
            <a:chExt cx="761953" cy="799392"/>
          </a:xfrm>
        </p:grpSpPr>
        <p:grpSp>
          <p:nvGrpSpPr>
            <p:cNvPr id="9070" name="Google Shape;9070;p78"/>
            <p:cNvGrpSpPr/>
            <p:nvPr/>
          </p:nvGrpSpPr>
          <p:grpSpPr>
            <a:xfrm>
              <a:off x="2496269" y="1171698"/>
              <a:ext cx="761953" cy="723022"/>
              <a:chOff x="2496269" y="1171698"/>
              <a:chExt cx="761953" cy="723022"/>
            </a:xfrm>
          </p:grpSpPr>
          <p:sp>
            <p:nvSpPr>
              <p:cNvPr id="9071" name="Google Shape;9071;p7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3" name="Google Shape;9073;p78"/>
              <p:cNvGrpSpPr/>
              <p:nvPr/>
            </p:nvGrpSpPr>
            <p:grpSpPr>
              <a:xfrm>
                <a:off x="2496269" y="1171698"/>
                <a:ext cx="761953" cy="723022"/>
                <a:chOff x="2496269" y="1120652"/>
                <a:chExt cx="761953" cy="723022"/>
              </a:xfrm>
            </p:grpSpPr>
            <p:grpSp>
              <p:nvGrpSpPr>
                <p:cNvPr id="9074" name="Google Shape;9074;p78"/>
                <p:cNvGrpSpPr/>
                <p:nvPr/>
              </p:nvGrpSpPr>
              <p:grpSpPr>
                <a:xfrm>
                  <a:off x="2496269" y="1120652"/>
                  <a:ext cx="761953" cy="723022"/>
                  <a:chOff x="2496269" y="1120652"/>
                  <a:chExt cx="761953" cy="723022"/>
                </a:xfrm>
              </p:grpSpPr>
              <p:grpSp>
                <p:nvGrpSpPr>
                  <p:cNvPr id="9075" name="Google Shape;9075;p78"/>
                  <p:cNvGrpSpPr/>
                  <p:nvPr/>
                </p:nvGrpSpPr>
                <p:grpSpPr>
                  <a:xfrm>
                    <a:off x="2496269" y="1304589"/>
                    <a:ext cx="407089" cy="305057"/>
                    <a:chOff x="2496269" y="1304589"/>
                    <a:chExt cx="407089" cy="305057"/>
                  </a:xfrm>
                </p:grpSpPr>
                <p:sp>
                  <p:nvSpPr>
                    <p:cNvPr id="9076" name="Google Shape;9076;p7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8" name="Google Shape;9078;p78"/>
                  <p:cNvGrpSpPr/>
                  <p:nvPr/>
                </p:nvGrpSpPr>
                <p:grpSpPr>
                  <a:xfrm>
                    <a:off x="2586468" y="1493376"/>
                    <a:ext cx="358850" cy="349656"/>
                    <a:chOff x="2586468" y="1493376"/>
                    <a:chExt cx="358850" cy="349656"/>
                  </a:xfrm>
                </p:grpSpPr>
                <p:sp>
                  <p:nvSpPr>
                    <p:cNvPr id="9079" name="Google Shape;9079;p7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78"/>
                  <p:cNvGrpSpPr/>
                  <p:nvPr/>
                </p:nvGrpSpPr>
                <p:grpSpPr>
                  <a:xfrm>
                    <a:off x="2807939" y="1494024"/>
                    <a:ext cx="358857" cy="349650"/>
                    <a:chOff x="2807939" y="1494024"/>
                    <a:chExt cx="358857" cy="349650"/>
                  </a:xfrm>
                </p:grpSpPr>
                <p:sp>
                  <p:nvSpPr>
                    <p:cNvPr id="9082" name="Google Shape;9082;p7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78"/>
                  <p:cNvGrpSpPr/>
                  <p:nvPr/>
                </p:nvGrpSpPr>
                <p:grpSpPr>
                  <a:xfrm>
                    <a:off x="2851133" y="1305635"/>
                    <a:ext cx="407089" cy="305057"/>
                    <a:chOff x="2851133" y="1305635"/>
                    <a:chExt cx="407089" cy="305057"/>
                  </a:xfrm>
                </p:grpSpPr>
                <p:sp>
                  <p:nvSpPr>
                    <p:cNvPr id="9085" name="Google Shape;9085;p7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78"/>
                  <p:cNvGrpSpPr/>
                  <p:nvPr/>
                </p:nvGrpSpPr>
                <p:grpSpPr>
                  <a:xfrm>
                    <a:off x="2727495" y="1120652"/>
                    <a:ext cx="300271" cy="396358"/>
                    <a:chOff x="2727495" y="1120652"/>
                    <a:chExt cx="300271" cy="396358"/>
                  </a:xfrm>
                </p:grpSpPr>
                <p:sp>
                  <p:nvSpPr>
                    <p:cNvPr id="9088" name="Google Shape;9088;p7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90" name="Google Shape;9090;p78"/>
                <p:cNvGrpSpPr/>
                <p:nvPr/>
              </p:nvGrpSpPr>
              <p:grpSpPr>
                <a:xfrm>
                  <a:off x="2722305" y="1350460"/>
                  <a:ext cx="308357" cy="308344"/>
                  <a:chOff x="2722305" y="1350460"/>
                  <a:chExt cx="308357" cy="308344"/>
                </a:xfrm>
              </p:grpSpPr>
              <p:sp>
                <p:nvSpPr>
                  <p:cNvPr id="9091" name="Google Shape;9091;p7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2" name="Google Shape;9092;p78"/>
                  <p:cNvGrpSpPr/>
                  <p:nvPr/>
                </p:nvGrpSpPr>
                <p:grpSpPr>
                  <a:xfrm>
                    <a:off x="2725064" y="1364529"/>
                    <a:ext cx="297954" cy="280182"/>
                    <a:chOff x="2725064" y="1364529"/>
                    <a:chExt cx="297954" cy="280182"/>
                  </a:xfrm>
                </p:grpSpPr>
                <p:sp>
                  <p:nvSpPr>
                    <p:cNvPr id="9093" name="Google Shape;9093;p7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9098" name="Google Shape;9098;p7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3" name="Google Shape;9103;p78"/>
          <p:cNvGrpSpPr/>
          <p:nvPr/>
        </p:nvGrpSpPr>
        <p:grpSpPr>
          <a:xfrm>
            <a:off x="6621062" y="10844984"/>
            <a:ext cx="1969168" cy="1077436"/>
            <a:chOff x="238125" y="1335475"/>
            <a:chExt cx="5418735" cy="3034175"/>
          </a:xfrm>
        </p:grpSpPr>
        <p:sp>
          <p:nvSpPr>
            <p:cNvPr id="9104" name="Google Shape;9104;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78"/>
          <p:cNvGrpSpPr/>
          <p:nvPr/>
        </p:nvGrpSpPr>
        <p:grpSpPr>
          <a:xfrm>
            <a:off x="6621032" y="10853100"/>
            <a:ext cx="1984883" cy="1085324"/>
            <a:chOff x="238125" y="1335475"/>
            <a:chExt cx="5418735" cy="3034175"/>
          </a:xfrm>
        </p:grpSpPr>
        <p:sp>
          <p:nvSpPr>
            <p:cNvPr id="9108" name="Google Shape;9108;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1" name="Google Shape;9111;p78"/>
          <p:cNvGrpSpPr/>
          <p:nvPr/>
        </p:nvGrpSpPr>
        <p:grpSpPr>
          <a:xfrm>
            <a:off x="7137654" y="13696906"/>
            <a:ext cx="469727" cy="1005485"/>
            <a:chOff x="241025" y="3151575"/>
            <a:chExt cx="293855" cy="644170"/>
          </a:xfrm>
        </p:grpSpPr>
        <p:sp>
          <p:nvSpPr>
            <p:cNvPr id="9112" name="Google Shape;9112;p7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4" name="Google Shape;9114;p78"/>
          <p:cNvGrpSpPr/>
          <p:nvPr/>
        </p:nvGrpSpPr>
        <p:grpSpPr>
          <a:xfrm>
            <a:off x="2657095" y="13636023"/>
            <a:ext cx="2202123" cy="1083283"/>
            <a:chOff x="2989235" y="8787316"/>
            <a:chExt cx="1709192" cy="861115"/>
          </a:xfrm>
        </p:grpSpPr>
        <p:grpSp>
          <p:nvGrpSpPr>
            <p:cNvPr id="9115" name="Google Shape;9115;p78"/>
            <p:cNvGrpSpPr/>
            <p:nvPr/>
          </p:nvGrpSpPr>
          <p:grpSpPr>
            <a:xfrm>
              <a:off x="3580576" y="8787316"/>
              <a:ext cx="526833" cy="449216"/>
              <a:chOff x="2957425" y="238100"/>
              <a:chExt cx="1910200" cy="1628775"/>
            </a:xfrm>
          </p:grpSpPr>
          <p:sp>
            <p:nvSpPr>
              <p:cNvPr id="9116" name="Google Shape;9116;p7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7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7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6" name="Google Shape;9126;p78"/>
            <p:cNvGrpSpPr/>
            <p:nvPr/>
          </p:nvGrpSpPr>
          <p:grpSpPr>
            <a:xfrm>
              <a:off x="2989235" y="9365481"/>
              <a:ext cx="669443" cy="282950"/>
              <a:chOff x="851875" y="4745310"/>
              <a:chExt cx="1724925" cy="729065"/>
            </a:xfrm>
          </p:grpSpPr>
          <p:sp>
            <p:nvSpPr>
              <p:cNvPr id="9127" name="Google Shape;9127;p7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78"/>
            <p:cNvGrpSpPr/>
            <p:nvPr/>
          </p:nvGrpSpPr>
          <p:grpSpPr>
            <a:xfrm>
              <a:off x="4057480" y="9422473"/>
              <a:ext cx="640947" cy="225958"/>
              <a:chOff x="3604375" y="4892160"/>
              <a:chExt cx="1651500" cy="582215"/>
            </a:xfrm>
          </p:grpSpPr>
          <p:sp>
            <p:nvSpPr>
              <p:cNvPr id="9130" name="Google Shape;9130;p7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78"/>
            <p:cNvGrpSpPr/>
            <p:nvPr/>
          </p:nvGrpSpPr>
          <p:grpSpPr>
            <a:xfrm>
              <a:off x="3558966" y="9206870"/>
              <a:ext cx="569741" cy="441561"/>
              <a:chOff x="2319875" y="4336625"/>
              <a:chExt cx="1468025" cy="1137750"/>
            </a:xfrm>
          </p:grpSpPr>
          <p:sp>
            <p:nvSpPr>
              <p:cNvPr id="9133" name="Google Shape;9133;p7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135" name="Google Shape;9135;p78"/>
          <p:cNvSpPr/>
          <p:nvPr/>
        </p:nvSpPr>
        <p:spPr>
          <a:xfrm>
            <a:off x="2525361" y="12341971"/>
            <a:ext cx="816620" cy="880308"/>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9" name="Shape 9139"/>
        <p:cNvGrpSpPr/>
        <p:nvPr/>
      </p:nvGrpSpPr>
      <p:grpSpPr>
        <a:xfrm>
          <a:off x="0" y="0"/>
          <a:ext cx="0" cy="0"/>
          <a:chOff x="0" y="0"/>
          <a:chExt cx="0" cy="0"/>
        </a:xfrm>
      </p:grpSpPr>
      <p:grpSp>
        <p:nvGrpSpPr>
          <p:cNvPr id="9140" name="Google Shape;9140;p79"/>
          <p:cNvGrpSpPr/>
          <p:nvPr/>
        </p:nvGrpSpPr>
        <p:grpSpPr>
          <a:xfrm>
            <a:off x="1674192" y="13716914"/>
            <a:ext cx="2246904" cy="1375792"/>
            <a:chOff x="4351371" y="3547942"/>
            <a:chExt cx="1345130" cy="843475"/>
          </a:xfrm>
        </p:grpSpPr>
        <p:grpSp>
          <p:nvGrpSpPr>
            <p:cNvPr id="9141" name="Google Shape;9141;p79"/>
            <p:cNvGrpSpPr/>
            <p:nvPr/>
          </p:nvGrpSpPr>
          <p:grpSpPr>
            <a:xfrm>
              <a:off x="4351371" y="4209917"/>
              <a:ext cx="1345130" cy="181500"/>
              <a:chOff x="4351371" y="4209917"/>
              <a:chExt cx="1345130" cy="181500"/>
            </a:xfrm>
          </p:grpSpPr>
          <p:sp>
            <p:nvSpPr>
              <p:cNvPr id="9142" name="Google Shape;9142;p7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43" name="Google Shape;9143;p7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144" name="Google Shape;9144;p79"/>
            <p:cNvGrpSpPr/>
            <p:nvPr/>
          </p:nvGrpSpPr>
          <p:grpSpPr>
            <a:xfrm>
              <a:off x="4403010" y="3985221"/>
              <a:ext cx="1109518" cy="181500"/>
              <a:chOff x="4403010" y="3985221"/>
              <a:chExt cx="1109518" cy="181500"/>
            </a:xfrm>
          </p:grpSpPr>
          <p:sp>
            <p:nvSpPr>
              <p:cNvPr id="9145" name="Google Shape;9145;p7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46" name="Google Shape;9146;p7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147" name="Google Shape;9147;p79"/>
            <p:cNvGrpSpPr/>
            <p:nvPr/>
          </p:nvGrpSpPr>
          <p:grpSpPr>
            <a:xfrm>
              <a:off x="4618704" y="3766582"/>
              <a:ext cx="807858" cy="181500"/>
              <a:chOff x="4618704" y="3766582"/>
              <a:chExt cx="807858" cy="181500"/>
            </a:xfrm>
          </p:grpSpPr>
          <p:sp>
            <p:nvSpPr>
              <p:cNvPr id="9148" name="Google Shape;9148;p7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49" name="Google Shape;9149;p7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150" name="Google Shape;9150;p79"/>
            <p:cNvGrpSpPr/>
            <p:nvPr/>
          </p:nvGrpSpPr>
          <p:grpSpPr>
            <a:xfrm>
              <a:off x="4735238" y="3547942"/>
              <a:ext cx="462839" cy="181500"/>
              <a:chOff x="4735238" y="3547942"/>
              <a:chExt cx="462839" cy="181500"/>
            </a:xfrm>
          </p:grpSpPr>
          <p:sp>
            <p:nvSpPr>
              <p:cNvPr id="9151" name="Google Shape;9151;p7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2" name="Google Shape;9152;p7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153" name="Google Shape;9153;p79"/>
          <p:cNvGrpSpPr/>
          <p:nvPr/>
        </p:nvGrpSpPr>
        <p:grpSpPr>
          <a:xfrm>
            <a:off x="1674241" y="11619618"/>
            <a:ext cx="2449225" cy="1734598"/>
            <a:chOff x="4294923" y="2439811"/>
            <a:chExt cx="1334436" cy="967914"/>
          </a:xfrm>
        </p:grpSpPr>
        <p:grpSp>
          <p:nvGrpSpPr>
            <p:cNvPr id="9154" name="Google Shape;9154;p79"/>
            <p:cNvGrpSpPr/>
            <p:nvPr/>
          </p:nvGrpSpPr>
          <p:grpSpPr>
            <a:xfrm>
              <a:off x="4960455" y="2469658"/>
              <a:ext cx="668904" cy="885524"/>
              <a:chOff x="4960455" y="2469658"/>
              <a:chExt cx="668904" cy="885524"/>
            </a:xfrm>
          </p:grpSpPr>
          <p:sp>
            <p:nvSpPr>
              <p:cNvPr id="9155" name="Google Shape;9155;p7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79"/>
            <p:cNvGrpSpPr/>
            <p:nvPr/>
          </p:nvGrpSpPr>
          <p:grpSpPr>
            <a:xfrm>
              <a:off x="4294923" y="2469658"/>
              <a:ext cx="668951" cy="885524"/>
              <a:chOff x="4294923" y="2469658"/>
              <a:chExt cx="668951" cy="885524"/>
            </a:xfrm>
          </p:grpSpPr>
          <p:sp>
            <p:nvSpPr>
              <p:cNvPr id="9162" name="Google Shape;9162;p7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8" name="Google Shape;9168;p7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9" name="Google Shape;9169;p79"/>
          <p:cNvGrpSpPr/>
          <p:nvPr/>
        </p:nvGrpSpPr>
        <p:grpSpPr>
          <a:xfrm>
            <a:off x="4353873" y="9642697"/>
            <a:ext cx="2114857" cy="1622982"/>
            <a:chOff x="5900602" y="1193063"/>
            <a:chExt cx="1299851" cy="1021707"/>
          </a:xfrm>
        </p:grpSpPr>
        <p:grpSp>
          <p:nvGrpSpPr>
            <p:cNvPr id="9170" name="Google Shape;9170;p79"/>
            <p:cNvGrpSpPr/>
            <p:nvPr/>
          </p:nvGrpSpPr>
          <p:grpSpPr>
            <a:xfrm>
              <a:off x="6520337" y="1193063"/>
              <a:ext cx="341815" cy="799959"/>
              <a:chOff x="6520337" y="1193063"/>
              <a:chExt cx="341815" cy="799959"/>
            </a:xfrm>
          </p:grpSpPr>
          <p:grpSp>
            <p:nvGrpSpPr>
              <p:cNvPr id="9171" name="Google Shape;9171;p79"/>
              <p:cNvGrpSpPr/>
              <p:nvPr/>
            </p:nvGrpSpPr>
            <p:grpSpPr>
              <a:xfrm>
                <a:off x="6520337" y="1589527"/>
                <a:ext cx="213950" cy="403494"/>
                <a:chOff x="6520337" y="1589527"/>
                <a:chExt cx="213950" cy="403494"/>
              </a:xfrm>
            </p:grpSpPr>
            <p:sp>
              <p:nvSpPr>
                <p:cNvPr id="9172" name="Google Shape;9172;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4" name="Google Shape;9174;p79"/>
              <p:cNvGrpSpPr/>
              <p:nvPr/>
            </p:nvGrpSpPr>
            <p:grpSpPr>
              <a:xfrm>
                <a:off x="6577204" y="1193063"/>
                <a:ext cx="284947" cy="464512"/>
                <a:chOff x="6577204" y="1193063"/>
                <a:chExt cx="284947" cy="464512"/>
              </a:xfrm>
            </p:grpSpPr>
            <p:sp>
              <p:nvSpPr>
                <p:cNvPr id="9175" name="Google Shape;9175;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76" name="Google Shape;9176;p7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177" name="Google Shape;9177;p79"/>
            <p:cNvGrpSpPr/>
            <p:nvPr/>
          </p:nvGrpSpPr>
          <p:grpSpPr>
            <a:xfrm>
              <a:off x="6238903" y="1193063"/>
              <a:ext cx="300475" cy="900152"/>
              <a:chOff x="6238903" y="1193063"/>
              <a:chExt cx="300475" cy="900152"/>
            </a:xfrm>
          </p:grpSpPr>
          <p:grpSp>
            <p:nvGrpSpPr>
              <p:cNvPr id="9178" name="Google Shape;9178;p79"/>
              <p:cNvGrpSpPr/>
              <p:nvPr/>
            </p:nvGrpSpPr>
            <p:grpSpPr>
              <a:xfrm>
                <a:off x="6290865" y="1489315"/>
                <a:ext cx="248514" cy="603900"/>
                <a:chOff x="6290865" y="1489315"/>
                <a:chExt cx="248514" cy="603900"/>
              </a:xfrm>
            </p:grpSpPr>
            <p:sp>
              <p:nvSpPr>
                <p:cNvPr id="9179" name="Google Shape;9179;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1" name="Google Shape;9181;p79"/>
              <p:cNvGrpSpPr/>
              <p:nvPr/>
            </p:nvGrpSpPr>
            <p:grpSpPr>
              <a:xfrm>
                <a:off x="6238903" y="1193063"/>
                <a:ext cx="284947" cy="333087"/>
                <a:chOff x="6238903" y="1193063"/>
                <a:chExt cx="284947" cy="333087"/>
              </a:xfrm>
            </p:grpSpPr>
            <p:sp>
              <p:nvSpPr>
                <p:cNvPr id="9182" name="Google Shape;9182;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83" name="Google Shape;9183;p7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184" name="Google Shape;9184;p79"/>
            <p:cNvGrpSpPr/>
            <p:nvPr/>
          </p:nvGrpSpPr>
          <p:grpSpPr>
            <a:xfrm>
              <a:off x="5900602" y="1193063"/>
              <a:ext cx="444345" cy="1021707"/>
              <a:chOff x="5900602" y="1193063"/>
              <a:chExt cx="444345" cy="1021707"/>
            </a:xfrm>
          </p:grpSpPr>
          <p:grpSp>
            <p:nvGrpSpPr>
              <p:cNvPr id="9185" name="Google Shape;9185;p79"/>
              <p:cNvGrpSpPr/>
              <p:nvPr/>
            </p:nvGrpSpPr>
            <p:grpSpPr>
              <a:xfrm>
                <a:off x="6046501" y="1367785"/>
                <a:ext cx="298446" cy="846986"/>
                <a:chOff x="6046501" y="1367785"/>
                <a:chExt cx="298446" cy="846986"/>
              </a:xfrm>
            </p:grpSpPr>
            <p:sp>
              <p:nvSpPr>
                <p:cNvPr id="9186" name="Google Shape;9186;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9"/>
              <p:cNvGrpSpPr/>
              <p:nvPr/>
            </p:nvGrpSpPr>
            <p:grpSpPr>
              <a:xfrm>
                <a:off x="5900602" y="1193063"/>
                <a:ext cx="284947" cy="182312"/>
                <a:chOff x="5900602" y="1193063"/>
                <a:chExt cx="284947" cy="182312"/>
              </a:xfrm>
            </p:grpSpPr>
            <p:sp>
              <p:nvSpPr>
                <p:cNvPr id="9189" name="Google Shape;9189;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0" name="Google Shape;9190;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191" name="Google Shape;9191;p79"/>
            <p:cNvGrpSpPr/>
            <p:nvPr/>
          </p:nvGrpSpPr>
          <p:grpSpPr>
            <a:xfrm>
              <a:off x="6738300" y="1193063"/>
              <a:ext cx="462153" cy="707634"/>
              <a:chOff x="6738300" y="1193063"/>
              <a:chExt cx="462153" cy="707634"/>
            </a:xfrm>
          </p:grpSpPr>
          <p:grpSp>
            <p:nvGrpSpPr>
              <p:cNvPr id="9192" name="Google Shape;9192;p79"/>
              <p:cNvGrpSpPr/>
              <p:nvPr/>
            </p:nvGrpSpPr>
            <p:grpSpPr>
              <a:xfrm>
                <a:off x="6915505" y="1193063"/>
                <a:ext cx="284947" cy="597387"/>
                <a:chOff x="6915505" y="1193063"/>
                <a:chExt cx="284947" cy="597387"/>
              </a:xfrm>
            </p:grpSpPr>
            <p:sp>
              <p:nvSpPr>
                <p:cNvPr id="9193" name="Google Shape;9193;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94" name="Google Shape;9194;p7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195" name="Google Shape;9195;p79"/>
              <p:cNvGrpSpPr/>
              <p:nvPr/>
            </p:nvGrpSpPr>
            <p:grpSpPr>
              <a:xfrm>
                <a:off x="6738300" y="1684725"/>
                <a:ext cx="230066" cy="215971"/>
                <a:chOff x="6738300" y="1684725"/>
                <a:chExt cx="230066" cy="215971"/>
              </a:xfrm>
            </p:grpSpPr>
            <p:sp>
              <p:nvSpPr>
                <p:cNvPr id="9196" name="Google Shape;9196;p7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198" name="Google Shape;9198;p79"/>
          <p:cNvGrpSpPr/>
          <p:nvPr/>
        </p:nvGrpSpPr>
        <p:grpSpPr>
          <a:xfrm>
            <a:off x="6619201" y="9642725"/>
            <a:ext cx="1993618" cy="1678505"/>
            <a:chOff x="7287122" y="1165658"/>
            <a:chExt cx="1219413" cy="1051365"/>
          </a:xfrm>
        </p:grpSpPr>
        <p:grpSp>
          <p:nvGrpSpPr>
            <p:cNvPr id="9199" name="Google Shape;9199;p79"/>
            <p:cNvGrpSpPr/>
            <p:nvPr/>
          </p:nvGrpSpPr>
          <p:grpSpPr>
            <a:xfrm>
              <a:off x="7287122" y="1969723"/>
              <a:ext cx="1219413" cy="247300"/>
              <a:chOff x="7287122" y="1969723"/>
              <a:chExt cx="1219413" cy="247300"/>
            </a:xfrm>
          </p:grpSpPr>
          <p:sp>
            <p:nvSpPr>
              <p:cNvPr id="9200" name="Google Shape;9200;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1" name="Google Shape;9201;p79"/>
              <p:cNvGrpSpPr/>
              <p:nvPr/>
            </p:nvGrpSpPr>
            <p:grpSpPr>
              <a:xfrm>
                <a:off x="7287122" y="2063892"/>
                <a:ext cx="1151753" cy="73428"/>
                <a:chOff x="7287122" y="2063892"/>
                <a:chExt cx="1151753" cy="73428"/>
              </a:xfrm>
            </p:grpSpPr>
            <p:sp>
              <p:nvSpPr>
                <p:cNvPr id="9202" name="Google Shape;9202;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3" name="Google Shape;9203;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204" name="Google Shape;9204;p79"/>
            <p:cNvGrpSpPr/>
            <p:nvPr/>
          </p:nvGrpSpPr>
          <p:grpSpPr>
            <a:xfrm>
              <a:off x="7287122" y="1712201"/>
              <a:ext cx="1219403" cy="246767"/>
              <a:chOff x="7287122" y="1712201"/>
              <a:chExt cx="1219403" cy="246767"/>
            </a:xfrm>
          </p:grpSpPr>
          <p:sp>
            <p:nvSpPr>
              <p:cNvPr id="9205" name="Google Shape;9205;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06" name="Google Shape;9206;p79"/>
              <p:cNvGrpSpPr/>
              <p:nvPr/>
            </p:nvGrpSpPr>
            <p:grpSpPr>
              <a:xfrm>
                <a:off x="7287122" y="1842861"/>
                <a:ext cx="1005303" cy="73419"/>
                <a:chOff x="7287122" y="1842861"/>
                <a:chExt cx="1005303" cy="73419"/>
              </a:xfrm>
            </p:grpSpPr>
            <p:sp>
              <p:nvSpPr>
                <p:cNvPr id="9207" name="Google Shape;9207;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08" name="Google Shape;9208;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209" name="Google Shape;9209;p79"/>
            <p:cNvGrpSpPr/>
            <p:nvPr/>
          </p:nvGrpSpPr>
          <p:grpSpPr>
            <a:xfrm>
              <a:off x="7287122" y="1447520"/>
              <a:ext cx="1219403" cy="286667"/>
              <a:chOff x="7287122" y="1447520"/>
              <a:chExt cx="1219403" cy="286667"/>
            </a:xfrm>
          </p:grpSpPr>
          <p:sp>
            <p:nvSpPr>
              <p:cNvPr id="9210" name="Google Shape;9210;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1" name="Google Shape;9211;p79"/>
              <p:cNvGrpSpPr/>
              <p:nvPr/>
            </p:nvGrpSpPr>
            <p:grpSpPr>
              <a:xfrm>
                <a:off x="7287122" y="1581977"/>
                <a:ext cx="852803" cy="73428"/>
                <a:chOff x="7287122" y="1581977"/>
                <a:chExt cx="852803" cy="73428"/>
              </a:xfrm>
            </p:grpSpPr>
            <p:sp>
              <p:nvSpPr>
                <p:cNvPr id="9212" name="Google Shape;9212;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13" name="Google Shape;9213;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214" name="Google Shape;9214;p79"/>
            <p:cNvGrpSpPr/>
            <p:nvPr/>
          </p:nvGrpSpPr>
          <p:grpSpPr>
            <a:xfrm>
              <a:off x="7287122" y="1165658"/>
              <a:ext cx="1219403" cy="344253"/>
              <a:chOff x="7287122" y="1165658"/>
              <a:chExt cx="1219403" cy="344253"/>
            </a:xfrm>
          </p:grpSpPr>
          <p:sp>
            <p:nvSpPr>
              <p:cNvPr id="9215" name="Google Shape;9215;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6" name="Google Shape;9216;p79"/>
              <p:cNvGrpSpPr/>
              <p:nvPr/>
            </p:nvGrpSpPr>
            <p:grpSpPr>
              <a:xfrm>
                <a:off x="7287122" y="1341025"/>
                <a:ext cx="695703" cy="73419"/>
                <a:chOff x="7287122" y="1341025"/>
                <a:chExt cx="695703" cy="73419"/>
              </a:xfrm>
            </p:grpSpPr>
            <p:sp>
              <p:nvSpPr>
                <p:cNvPr id="9217" name="Google Shape;9217;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18" name="Google Shape;9218;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219" name="Google Shape;9219;p79"/>
          <p:cNvGrpSpPr/>
          <p:nvPr/>
        </p:nvGrpSpPr>
        <p:grpSpPr>
          <a:xfrm>
            <a:off x="4360199" y="11604110"/>
            <a:ext cx="2102321" cy="1702489"/>
            <a:chOff x="5249100" y="1210600"/>
            <a:chExt cx="3502700" cy="2904775"/>
          </a:xfrm>
        </p:grpSpPr>
        <p:sp>
          <p:nvSpPr>
            <p:cNvPr id="9220" name="Google Shape;9220;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24" name="Google Shape;9224;p7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225" name="Google Shape;9225;p7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226" name="Google Shape;9226;p7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227" name="Google Shape;9227;p7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228" name="Google Shape;9228;p7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9"/>
          <p:cNvGrpSpPr/>
          <p:nvPr/>
        </p:nvGrpSpPr>
        <p:grpSpPr>
          <a:xfrm>
            <a:off x="6670784" y="11606363"/>
            <a:ext cx="1941771" cy="1724265"/>
            <a:chOff x="926675" y="238125"/>
            <a:chExt cx="5755100" cy="5232975"/>
          </a:xfrm>
        </p:grpSpPr>
        <p:sp>
          <p:nvSpPr>
            <p:cNvPr id="9230" name="Google Shape;9230;p7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79"/>
          <p:cNvGrpSpPr/>
          <p:nvPr/>
        </p:nvGrpSpPr>
        <p:grpSpPr>
          <a:xfrm>
            <a:off x="1859927" y="6213267"/>
            <a:ext cx="3224432" cy="2898475"/>
            <a:chOff x="727421" y="2828315"/>
            <a:chExt cx="1695374" cy="1560837"/>
          </a:xfrm>
        </p:grpSpPr>
        <p:grpSp>
          <p:nvGrpSpPr>
            <p:cNvPr id="9235" name="Google Shape;9235;p79"/>
            <p:cNvGrpSpPr/>
            <p:nvPr/>
          </p:nvGrpSpPr>
          <p:grpSpPr>
            <a:xfrm>
              <a:off x="727421" y="2828315"/>
              <a:ext cx="1695374" cy="1560837"/>
              <a:chOff x="734799" y="2782450"/>
              <a:chExt cx="1571100" cy="1577400"/>
            </a:xfrm>
          </p:grpSpPr>
          <p:cxnSp>
            <p:nvCxnSpPr>
              <p:cNvPr id="9236" name="Google Shape;9236;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237" name="Google Shape;9237;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238" name="Google Shape;9238;p79"/>
            <p:cNvGrpSpPr/>
            <p:nvPr/>
          </p:nvGrpSpPr>
          <p:grpSpPr>
            <a:xfrm>
              <a:off x="819108" y="2882501"/>
              <a:ext cx="1556791" cy="1426186"/>
              <a:chOff x="819108" y="2882501"/>
              <a:chExt cx="1556791" cy="1426186"/>
            </a:xfrm>
          </p:grpSpPr>
          <p:grpSp>
            <p:nvGrpSpPr>
              <p:cNvPr id="9239" name="Google Shape;9239;p79"/>
              <p:cNvGrpSpPr/>
              <p:nvPr/>
            </p:nvGrpSpPr>
            <p:grpSpPr>
              <a:xfrm>
                <a:off x="819108" y="2882501"/>
                <a:ext cx="103104" cy="1426186"/>
                <a:chOff x="4674013" y="3100904"/>
                <a:chExt cx="122758" cy="1698043"/>
              </a:xfrm>
            </p:grpSpPr>
            <p:sp>
              <p:nvSpPr>
                <p:cNvPr id="9240" name="Google Shape;9240;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7" name="Google Shape;9247;p79"/>
              <p:cNvGrpSpPr/>
              <p:nvPr/>
            </p:nvGrpSpPr>
            <p:grpSpPr>
              <a:xfrm>
                <a:off x="1062475" y="2882501"/>
                <a:ext cx="103104" cy="1426186"/>
                <a:chOff x="4940438" y="3100904"/>
                <a:chExt cx="122758" cy="1698043"/>
              </a:xfrm>
            </p:grpSpPr>
            <p:sp>
              <p:nvSpPr>
                <p:cNvPr id="9248" name="Google Shape;9248;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79"/>
              <p:cNvGrpSpPr/>
              <p:nvPr/>
            </p:nvGrpSpPr>
            <p:grpSpPr>
              <a:xfrm>
                <a:off x="1299324" y="2882501"/>
                <a:ext cx="103104" cy="1426186"/>
                <a:chOff x="5206863" y="3100904"/>
                <a:chExt cx="122758" cy="1698043"/>
              </a:xfrm>
            </p:grpSpPr>
            <p:sp>
              <p:nvSpPr>
                <p:cNvPr id="9256" name="Google Shape;9256;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79"/>
              <p:cNvGrpSpPr/>
              <p:nvPr/>
            </p:nvGrpSpPr>
            <p:grpSpPr>
              <a:xfrm>
                <a:off x="1786057" y="2882501"/>
                <a:ext cx="103104" cy="1426186"/>
                <a:chOff x="6006138" y="3143629"/>
                <a:chExt cx="122758" cy="1698043"/>
              </a:xfrm>
            </p:grpSpPr>
            <p:sp>
              <p:nvSpPr>
                <p:cNvPr id="9264" name="Google Shape;9264;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1" name="Google Shape;9271;p79"/>
              <p:cNvGrpSpPr/>
              <p:nvPr/>
            </p:nvGrpSpPr>
            <p:grpSpPr>
              <a:xfrm>
                <a:off x="2029422" y="2882501"/>
                <a:ext cx="103104" cy="1426186"/>
                <a:chOff x="6805413" y="3100904"/>
                <a:chExt cx="122758" cy="1698043"/>
              </a:xfrm>
            </p:grpSpPr>
            <p:sp>
              <p:nvSpPr>
                <p:cNvPr id="9272" name="Google Shape;9272;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9" name="Google Shape;9279;p79"/>
              <p:cNvGrpSpPr/>
              <p:nvPr/>
            </p:nvGrpSpPr>
            <p:grpSpPr>
              <a:xfrm>
                <a:off x="2272795" y="2882501"/>
                <a:ext cx="103104" cy="1426186"/>
                <a:chOff x="5206863" y="3100904"/>
                <a:chExt cx="122758" cy="1698043"/>
              </a:xfrm>
            </p:grpSpPr>
            <p:sp>
              <p:nvSpPr>
                <p:cNvPr id="9280" name="Google Shape;9280;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79"/>
              <p:cNvGrpSpPr/>
              <p:nvPr/>
            </p:nvGrpSpPr>
            <p:grpSpPr>
              <a:xfrm>
                <a:off x="1542694" y="2882501"/>
                <a:ext cx="103104" cy="1426186"/>
                <a:chOff x="6006138" y="3143629"/>
                <a:chExt cx="122758" cy="1698043"/>
              </a:xfrm>
            </p:grpSpPr>
            <p:sp>
              <p:nvSpPr>
                <p:cNvPr id="9288" name="Google Shape;9288;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295" name="Google Shape;9295;p79"/>
          <p:cNvGrpSpPr/>
          <p:nvPr/>
        </p:nvGrpSpPr>
        <p:grpSpPr>
          <a:xfrm>
            <a:off x="4382951" y="13788440"/>
            <a:ext cx="4229872" cy="1307598"/>
            <a:chOff x="238125" y="1725700"/>
            <a:chExt cx="7139025" cy="2260325"/>
          </a:xfrm>
        </p:grpSpPr>
        <p:sp>
          <p:nvSpPr>
            <p:cNvPr id="9296" name="Google Shape;9296;p7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6" name="Google Shape;9306;p79"/>
          <p:cNvGrpSpPr/>
          <p:nvPr/>
        </p:nvGrpSpPr>
        <p:grpSpPr>
          <a:xfrm>
            <a:off x="1864094" y="3192034"/>
            <a:ext cx="3111732" cy="2834050"/>
            <a:chOff x="729238" y="1179665"/>
            <a:chExt cx="1636117" cy="1526144"/>
          </a:xfrm>
        </p:grpSpPr>
        <p:grpSp>
          <p:nvGrpSpPr>
            <p:cNvPr id="9307" name="Google Shape;9307;p79"/>
            <p:cNvGrpSpPr/>
            <p:nvPr/>
          </p:nvGrpSpPr>
          <p:grpSpPr>
            <a:xfrm>
              <a:off x="729238" y="1179665"/>
              <a:ext cx="80700" cy="1526144"/>
              <a:chOff x="729238" y="1179665"/>
              <a:chExt cx="80700" cy="1526144"/>
            </a:xfrm>
          </p:grpSpPr>
          <p:sp>
            <p:nvSpPr>
              <p:cNvPr id="9308" name="Google Shape;9308;p7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8" name="Google Shape;9318;p79"/>
            <p:cNvGrpSpPr/>
            <p:nvPr/>
          </p:nvGrpSpPr>
          <p:grpSpPr>
            <a:xfrm>
              <a:off x="903098" y="1179665"/>
              <a:ext cx="80700" cy="1526144"/>
              <a:chOff x="903098" y="1179665"/>
              <a:chExt cx="80700" cy="1526144"/>
            </a:xfrm>
          </p:grpSpPr>
          <p:sp>
            <p:nvSpPr>
              <p:cNvPr id="9319" name="Google Shape;9319;p7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79"/>
            <p:cNvGrpSpPr/>
            <p:nvPr/>
          </p:nvGrpSpPr>
          <p:grpSpPr>
            <a:xfrm>
              <a:off x="1076958" y="1179665"/>
              <a:ext cx="80700" cy="1526144"/>
              <a:chOff x="1076958" y="1179665"/>
              <a:chExt cx="80700" cy="1526144"/>
            </a:xfrm>
          </p:grpSpPr>
          <p:sp>
            <p:nvSpPr>
              <p:cNvPr id="9330" name="Google Shape;9330;p7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0" name="Google Shape;9340;p79"/>
            <p:cNvGrpSpPr/>
            <p:nvPr/>
          </p:nvGrpSpPr>
          <p:grpSpPr>
            <a:xfrm>
              <a:off x="1247707" y="1179665"/>
              <a:ext cx="80700" cy="1526144"/>
              <a:chOff x="1247707" y="1179665"/>
              <a:chExt cx="80700" cy="1526144"/>
            </a:xfrm>
          </p:grpSpPr>
          <p:sp>
            <p:nvSpPr>
              <p:cNvPr id="9341" name="Google Shape;9341;p7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1" name="Google Shape;9351;p79"/>
            <p:cNvGrpSpPr/>
            <p:nvPr/>
          </p:nvGrpSpPr>
          <p:grpSpPr>
            <a:xfrm>
              <a:off x="1421567" y="1179665"/>
              <a:ext cx="80700" cy="1526144"/>
              <a:chOff x="1421567" y="1179665"/>
              <a:chExt cx="80700" cy="1526144"/>
            </a:xfrm>
          </p:grpSpPr>
          <p:sp>
            <p:nvSpPr>
              <p:cNvPr id="9352" name="Google Shape;9352;p7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79"/>
            <p:cNvGrpSpPr/>
            <p:nvPr/>
          </p:nvGrpSpPr>
          <p:grpSpPr>
            <a:xfrm>
              <a:off x="1592327" y="1179665"/>
              <a:ext cx="80700" cy="1526144"/>
              <a:chOff x="1592327" y="1179665"/>
              <a:chExt cx="80700" cy="1526144"/>
            </a:xfrm>
          </p:grpSpPr>
          <p:sp>
            <p:nvSpPr>
              <p:cNvPr id="9363" name="Google Shape;9363;p7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3" name="Google Shape;9373;p79"/>
            <p:cNvGrpSpPr/>
            <p:nvPr/>
          </p:nvGrpSpPr>
          <p:grpSpPr>
            <a:xfrm>
              <a:off x="1766187" y="1179665"/>
              <a:ext cx="80700" cy="1526144"/>
              <a:chOff x="1766187" y="1179665"/>
              <a:chExt cx="80700" cy="1526144"/>
            </a:xfrm>
          </p:grpSpPr>
          <p:sp>
            <p:nvSpPr>
              <p:cNvPr id="9374" name="Google Shape;9374;p7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79"/>
            <p:cNvGrpSpPr/>
            <p:nvPr/>
          </p:nvGrpSpPr>
          <p:grpSpPr>
            <a:xfrm>
              <a:off x="1936935" y="1179665"/>
              <a:ext cx="80700" cy="1526144"/>
              <a:chOff x="1936935" y="1179665"/>
              <a:chExt cx="80700" cy="1526144"/>
            </a:xfrm>
          </p:grpSpPr>
          <p:sp>
            <p:nvSpPr>
              <p:cNvPr id="9385" name="Google Shape;9385;p7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79"/>
            <p:cNvGrpSpPr/>
            <p:nvPr/>
          </p:nvGrpSpPr>
          <p:grpSpPr>
            <a:xfrm>
              <a:off x="2110795" y="1179665"/>
              <a:ext cx="80700" cy="1526144"/>
              <a:chOff x="2110795" y="1179665"/>
              <a:chExt cx="80700" cy="1526144"/>
            </a:xfrm>
          </p:grpSpPr>
          <p:sp>
            <p:nvSpPr>
              <p:cNvPr id="9396" name="Google Shape;9396;p7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79"/>
            <p:cNvGrpSpPr/>
            <p:nvPr/>
          </p:nvGrpSpPr>
          <p:grpSpPr>
            <a:xfrm>
              <a:off x="2284655" y="1179665"/>
              <a:ext cx="80700" cy="1526144"/>
              <a:chOff x="2284655" y="1179665"/>
              <a:chExt cx="80700" cy="1526144"/>
            </a:xfrm>
          </p:grpSpPr>
          <p:sp>
            <p:nvSpPr>
              <p:cNvPr id="9407" name="Google Shape;9407;p7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17" name="Google Shape;9417;p79"/>
          <p:cNvGrpSpPr/>
          <p:nvPr/>
        </p:nvGrpSpPr>
        <p:grpSpPr>
          <a:xfrm>
            <a:off x="5657454" y="3218644"/>
            <a:ext cx="2594663" cy="2046661"/>
            <a:chOff x="2623904" y="1198803"/>
            <a:chExt cx="1364248" cy="1102133"/>
          </a:xfrm>
        </p:grpSpPr>
        <p:grpSp>
          <p:nvGrpSpPr>
            <p:cNvPr id="9418" name="Google Shape;9418;p79"/>
            <p:cNvGrpSpPr/>
            <p:nvPr/>
          </p:nvGrpSpPr>
          <p:grpSpPr>
            <a:xfrm>
              <a:off x="2623907" y="1198803"/>
              <a:ext cx="1364245" cy="273000"/>
              <a:chOff x="2623907" y="1198803"/>
              <a:chExt cx="1364245" cy="273000"/>
            </a:xfrm>
          </p:grpSpPr>
          <p:sp>
            <p:nvSpPr>
              <p:cNvPr id="9419" name="Google Shape;9419;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9"/>
            <p:cNvGrpSpPr/>
            <p:nvPr/>
          </p:nvGrpSpPr>
          <p:grpSpPr>
            <a:xfrm>
              <a:off x="2623904" y="1476964"/>
              <a:ext cx="1364245" cy="273000"/>
              <a:chOff x="2623904" y="1476964"/>
              <a:chExt cx="1364245" cy="273000"/>
            </a:xfrm>
          </p:grpSpPr>
          <p:sp>
            <p:nvSpPr>
              <p:cNvPr id="9425" name="Google Shape;9425;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9"/>
            <p:cNvGrpSpPr/>
            <p:nvPr/>
          </p:nvGrpSpPr>
          <p:grpSpPr>
            <a:xfrm>
              <a:off x="2623907" y="1749775"/>
              <a:ext cx="1364245" cy="273000"/>
              <a:chOff x="2623907" y="1749775"/>
              <a:chExt cx="1364245" cy="273000"/>
            </a:xfrm>
          </p:grpSpPr>
          <p:sp>
            <p:nvSpPr>
              <p:cNvPr id="9431" name="Google Shape;9431;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79"/>
            <p:cNvGrpSpPr/>
            <p:nvPr/>
          </p:nvGrpSpPr>
          <p:grpSpPr>
            <a:xfrm>
              <a:off x="2623904" y="2027936"/>
              <a:ext cx="1364245" cy="273000"/>
              <a:chOff x="2623904" y="2027936"/>
              <a:chExt cx="1364245" cy="273000"/>
            </a:xfrm>
          </p:grpSpPr>
          <p:sp>
            <p:nvSpPr>
              <p:cNvPr id="9437" name="Google Shape;9437;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2" name="Google Shape;9442;p79"/>
          <p:cNvGrpSpPr/>
          <p:nvPr/>
        </p:nvGrpSpPr>
        <p:grpSpPr>
          <a:xfrm>
            <a:off x="5628051" y="5911956"/>
            <a:ext cx="2638944" cy="295554"/>
            <a:chOff x="3200660" y="2180272"/>
            <a:chExt cx="2563824" cy="378237"/>
          </a:xfrm>
        </p:grpSpPr>
        <p:sp>
          <p:nvSpPr>
            <p:cNvPr id="9443" name="Google Shape;9443;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1" name="Google Shape;9461;p79"/>
          <p:cNvGrpSpPr/>
          <p:nvPr/>
        </p:nvGrpSpPr>
        <p:grpSpPr>
          <a:xfrm>
            <a:off x="5621790" y="6427638"/>
            <a:ext cx="2644800" cy="296450"/>
            <a:chOff x="3530150" y="2790075"/>
            <a:chExt cx="1962600" cy="225300"/>
          </a:xfrm>
        </p:grpSpPr>
        <p:sp>
          <p:nvSpPr>
            <p:cNvPr id="9462" name="Google Shape;9462;p7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4" name="Google Shape;9464;p79"/>
          <p:cNvGrpSpPr/>
          <p:nvPr/>
        </p:nvGrpSpPr>
        <p:grpSpPr>
          <a:xfrm>
            <a:off x="5621567" y="6944252"/>
            <a:ext cx="2684801" cy="286321"/>
            <a:chOff x="3558802" y="4011244"/>
            <a:chExt cx="1866000" cy="111600"/>
          </a:xfrm>
        </p:grpSpPr>
        <p:sp>
          <p:nvSpPr>
            <p:cNvPr id="9465" name="Google Shape;9465;p7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79"/>
          <p:cNvGrpSpPr/>
          <p:nvPr/>
        </p:nvGrpSpPr>
        <p:grpSpPr>
          <a:xfrm>
            <a:off x="5622178" y="5469007"/>
            <a:ext cx="2631337" cy="222413"/>
            <a:chOff x="3465975" y="2270258"/>
            <a:chExt cx="1986364" cy="171947"/>
          </a:xfrm>
        </p:grpSpPr>
        <p:sp>
          <p:nvSpPr>
            <p:cNvPr id="9468" name="Google Shape;9468;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6" name="Google Shape;9476;p79"/>
          <p:cNvGrpSpPr/>
          <p:nvPr/>
        </p:nvGrpSpPr>
        <p:grpSpPr>
          <a:xfrm>
            <a:off x="5643219" y="8001904"/>
            <a:ext cx="2604978" cy="363011"/>
            <a:chOff x="723300" y="4253549"/>
            <a:chExt cx="2276482" cy="324900"/>
          </a:xfrm>
        </p:grpSpPr>
        <p:sp>
          <p:nvSpPr>
            <p:cNvPr id="9477" name="Google Shape;9477;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79"/>
          <p:cNvGrpSpPr/>
          <p:nvPr/>
        </p:nvGrpSpPr>
        <p:grpSpPr>
          <a:xfrm>
            <a:off x="5623363" y="7447047"/>
            <a:ext cx="2642135" cy="334520"/>
            <a:chOff x="705948" y="3788465"/>
            <a:chExt cx="2308953" cy="299400"/>
          </a:xfrm>
        </p:grpSpPr>
        <p:sp>
          <p:nvSpPr>
            <p:cNvPr id="9483" name="Google Shape;9483;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8" name="Google Shape;9488;p79"/>
          <p:cNvGrpSpPr/>
          <p:nvPr/>
        </p:nvGrpSpPr>
        <p:grpSpPr>
          <a:xfrm>
            <a:off x="5714326" y="8584482"/>
            <a:ext cx="2481236" cy="546095"/>
            <a:chOff x="2658741" y="4097347"/>
            <a:chExt cx="1304609" cy="294074"/>
          </a:xfrm>
        </p:grpSpPr>
        <p:grpSp>
          <p:nvGrpSpPr>
            <p:cNvPr id="9489" name="Google Shape;9489;p79"/>
            <p:cNvGrpSpPr/>
            <p:nvPr/>
          </p:nvGrpSpPr>
          <p:grpSpPr>
            <a:xfrm>
              <a:off x="2658741" y="4097347"/>
              <a:ext cx="118572" cy="294074"/>
              <a:chOff x="3343310" y="4475555"/>
              <a:chExt cx="127717" cy="316753"/>
            </a:xfrm>
          </p:grpSpPr>
          <p:sp>
            <p:nvSpPr>
              <p:cNvPr id="9490" name="Google Shape;9490;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2" name="Google Shape;9492;p79"/>
            <p:cNvGrpSpPr/>
            <p:nvPr/>
          </p:nvGrpSpPr>
          <p:grpSpPr>
            <a:xfrm>
              <a:off x="3815519" y="4098388"/>
              <a:ext cx="147831" cy="291991"/>
              <a:chOff x="3527539" y="4476677"/>
              <a:chExt cx="159232" cy="314510"/>
            </a:xfrm>
          </p:grpSpPr>
          <p:sp>
            <p:nvSpPr>
              <p:cNvPr id="9493" name="Google Shape;9493;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79"/>
            <p:cNvGrpSpPr/>
            <p:nvPr/>
          </p:nvGrpSpPr>
          <p:grpSpPr>
            <a:xfrm>
              <a:off x="3511696" y="4098388"/>
              <a:ext cx="147831" cy="291991"/>
              <a:chOff x="3527539" y="4476677"/>
              <a:chExt cx="159232" cy="314510"/>
            </a:xfrm>
          </p:grpSpPr>
          <p:sp>
            <p:nvSpPr>
              <p:cNvPr id="9496" name="Google Shape;9496;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8" name="Google Shape;9498;p79"/>
            <p:cNvGrpSpPr/>
            <p:nvPr/>
          </p:nvGrpSpPr>
          <p:grpSpPr>
            <a:xfrm>
              <a:off x="3207874" y="4098388"/>
              <a:ext cx="147831" cy="291991"/>
              <a:chOff x="3527539" y="4476677"/>
              <a:chExt cx="159232" cy="314510"/>
            </a:xfrm>
          </p:grpSpPr>
          <p:sp>
            <p:nvSpPr>
              <p:cNvPr id="9499" name="Google Shape;9499;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9"/>
            <p:cNvGrpSpPr/>
            <p:nvPr/>
          </p:nvGrpSpPr>
          <p:grpSpPr>
            <a:xfrm>
              <a:off x="2933305" y="4097347"/>
              <a:ext cx="118572" cy="294074"/>
              <a:chOff x="3343310" y="4475555"/>
              <a:chExt cx="127717" cy="316753"/>
            </a:xfrm>
          </p:grpSpPr>
          <p:sp>
            <p:nvSpPr>
              <p:cNvPr id="9502" name="Google Shape;9502;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4" name="Google Shape;9504;p79"/>
          <p:cNvGrpSpPr/>
          <p:nvPr/>
        </p:nvGrpSpPr>
        <p:grpSpPr>
          <a:xfrm>
            <a:off x="5662664" y="5920002"/>
            <a:ext cx="2603307" cy="291621"/>
            <a:chOff x="3200660" y="2180272"/>
            <a:chExt cx="2563824" cy="378237"/>
          </a:xfrm>
        </p:grpSpPr>
        <p:sp>
          <p:nvSpPr>
            <p:cNvPr id="9505" name="Google Shape;9505;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3" name="Google Shape;9523;p79"/>
          <p:cNvGrpSpPr/>
          <p:nvPr/>
        </p:nvGrpSpPr>
        <p:grpSpPr>
          <a:xfrm>
            <a:off x="1674232" y="11035889"/>
            <a:ext cx="2343867" cy="305846"/>
            <a:chOff x="4273350" y="2080469"/>
            <a:chExt cx="1433821" cy="191501"/>
          </a:xfrm>
        </p:grpSpPr>
        <p:grpSp>
          <p:nvGrpSpPr>
            <p:cNvPr id="9524" name="Google Shape;9524;p79"/>
            <p:cNvGrpSpPr/>
            <p:nvPr/>
          </p:nvGrpSpPr>
          <p:grpSpPr>
            <a:xfrm>
              <a:off x="4273350" y="2080469"/>
              <a:ext cx="1433821" cy="0"/>
              <a:chOff x="5224975" y="2962250"/>
              <a:chExt cx="1544400" cy="0"/>
            </a:xfrm>
          </p:grpSpPr>
          <p:cxnSp>
            <p:nvCxnSpPr>
              <p:cNvPr id="9525" name="Google Shape;9525;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526" name="Google Shape;9526;p7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527" name="Google Shape;9527;p79"/>
            <p:cNvGrpSpPr/>
            <p:nvPr/>
          </p:nvGrpSpPr>
          <p:grpSpPr>
            <a:xfrm>
              <a:off x="4273350" y="2271969"/>
              <a:ext cx="1433821" cy="0"/>
              <a:chOff x="5224975" y="2962250"/>
              <a:chExt cx="1544400" cy="0"/>
            </a:xfrm>
          </p:grpSpPr>
          <p:cxnSp>
            <p:nvCxnSpPr>
              <p:cNvPr id="9528" name="Google Shape;9528;p7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529" name="Google Shape;9529;p7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530" name="Google Shape;9530;p79"/>
          <p:cNvGrpSpPr/>
          <p:nvPr/>
        </p:nvGrpSpPr>
        <p:grpSpPr>
          <a:xfrm>
            <a:off x="1674116" y="9602560"/>
            <a:ext cx="2338543" cy="1187231"/>
            <a:chOff x="5159450" y="1919950"/>
            <a:chExt cx="1541050" cy="862500"/>
          </a:xfrm>
        </p:grpSpPr>
        <p:sp>
          <p:nvSpPr>
            <p:cNvPr id="9531" name="Google Shape;9531;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532" name="Google Shape;9532;p79"/>
            <p:cNvGrpSpPr/>
            <p:nvPr/>
          </p:nvGrpSpPr>
          <p:grpSpPr>
            <a:xfrm>
              <a:off x="5159450" y="1919950"/>
              <a:ext cx="1541050" cy="862500"/>
              <a:chOff x="5159450" y="1919950"/>
              <a:chExt cx="1541050" cy="862500"/>
            </a:xfrm>
          </p:grpSpPr>
          <p:cxnSp>
            <p:nvCxnSpPr>
              <p:cNvPr id="9533" name="Google Shape;9533;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534" name="Google Shape;9534;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38" name="Shape 9538"/>
        <p:cNvGrpSpPr/>
        <p:nvPr/>
      </p:nvGrpSpPr>
      <p:grpSpPr>
        <a:xfrm>
          <a:off x="0" y="0"/>
          <a:ext cx="0" cy="0"/>
          <a:chOff x="0" y="0"/>
          <a:chExt cx="0" cy="0"/>
        </a:xfrm>
      </p:grpSpPr>
      <p:sp>
        <p:nvSpPr>
          <p:cNvPr id="9539" name="Google Shape;9539;p80"/>
          <p:cNvSpPr txBox="1"/>
          <p:nvPr>
            <p:ph idx="4294967295" type="title"/>
          </p:nvPr>
        </p:nvSpPr>
        <p:spPr>
          <a:xfrm>
            <a:off x="1179288" y="2610009"/>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540" name="Google Shape;9540;p80"/>
          <p:cNvSpPr txBox="1"/>
          <p:nvPr>
            <p:ph idx="4294967295" type="body"/>
          </p:nvPr>
        </p:nvSpPr>
        <p:spPr>
          <a:xfrm>
            <a:off x="1603312" y="4424746"/>
            <a:ext cx="7080000" cy="1715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None/>
            </a:pPr>
            <a:r>
              <a:rPr lang="en" sz="1900">
                <a:solidFill>
                  <a:srgbClr val="FFFFFF"/>
                </a:solidFill>
                <a:latin typeface="Arial"/>
                <a:ea typeface="Arial"/>
                <a:cs typeface="Arial"/>
                <a:sym typeface="Arial"/>
              </a:rPr>
              <a:t>You can</a:t>
            </a:r>
            <a:r>
              <a:rPr lang="en" sz="1900">
                <a:solidFill>
                  <a:srgbClr val="435D74"/>
                </a:solidFill>
                <a:latin typeface="Arial"/>
                <a:ea typeface="Arial"/>
                <a:cs typeface="Arial"/>
                <a:sym typeface="Arial"/>
              </a:rPr>
              <a:t> </a:t>
            </a:r>
            <a:r>
              <a:rPr lang="en" sz="1900">
                <a:solidFill>
                  <a:srgbClr val="869FB2"/>
                </a:solidFill>
                <a:latin typeface="Arial"/>
                <a:ea typeface="Arial"/>
                <a:cs typeface="Arial"/>
                <a:sym typeface="Arial"/>
              </a:rPr>
              <a:t>resize</a:t>
            </a:r>
            <a:r>
              <a:rPr lang="en" sz="1900">
                <a:solidFill>
                  <a:srgbClr val="435D74"/>
                </a:solidFill>
                <a:latin typeface="Arial"/>
                <a:ea typeface="Arial"/>
                <a:cs typeface="Arial"/>
                <a:sym typeface="Arial"/>
              </a:rPr>
              <a:t> </a:t>
            </a:r>
            <a:r>
              <a:rPr lang="en" sz="1900">
                <a:solidFill>
                  <a:srgbClr val="FFFFFF"/>
                </a:solidFill>
                <a:latin typeface="Arial"/>
                <a:ea typeface="Arial"/>
                <a:cs typeface="Arial"/>
                <a:sym typeface="Arial"/>
              </a:rPr>
              <a:t>these icons without losing quality.</a:t>
            </a:r>
            <a:endParaRPr sz="1900">
              <a:solidFill>
                <a:srgbClr val="FFFFFF"/>
              </a:solidFill>
              <a:latin typeface="Arial"/>
              <a:ea typeface="Arial"/>
              <a:cs typeface="Arial"/>
              <a:sym typeface="Arial"/>
            </a:endParaRPr>
          </a:p>
          <a:p>
            <a:pPr indent="0" lvl="0" marL="0" rtl="0" algn="ctr">
              <a:spcBef>
                <a:spcPts val="0"/>
              </a:spcBef>
              <a:spcAft>
                <a:spcPts val="0"/>
              </a:spcAft>
              <a:buNone/>
            </a:pPr>
            <a:r>
              <a:rPr lang="en" sz="1900">
                <a:solidFill>
                  <a:srgbClr val="FFFFFF"/>
                </a:solidFill>
                <a:latin typeface="Arial"/>
                <a:ea typeface="Arial"/>
                <a:cs typeface="Arial"/>
                <a:sym typeface="Arial"/>
              </a:rPr>
              <a:t>You can </a:t>
            </a:r>
            <a:r>
              <a:rPr lang="en" sz="1900">
                <a:solidFill>
                  <a:srgbClr val="869FB2"/>
                </a:solidFill>
                <a:latin typeface="Arial"/>
                <a:ea typeface="Arial"/>
                <a:cs typeface="Arial"/>
                <a:sym typeface="Arial"/>
              </a:rPr>
              <a:t>change the stroke and fill color</a:t>
            </a:r>
            <a:r>
              <a:rPr lang="en" sz="1900">
                <a:solidFill>
                  <a:srgbClr val="FFFFFF"/>
                </a:solidFill>
                <a:latin typeface="Arial"/>
                <a:ea typeface="Arial"/>
                <a:cs typeface="Arial"/>
                <a:sym typeface="Arial"/>
              </a:rPr>
              <a:t>; just select the icon and click on the</a:t>
            </a:r>
            <a:r>
              <a:rPr lang="en" sz="1900">
                <a:solidFill>
                  <a:srgbClr val="435D74"/>
                </a:solidFill>
                <a:latin typeface="Arial"/>
                <a:ea typeface="Arial"/>
                <a:cs typeface="Arial"/>
                <a:sym typeface="Arial"/>
              </a:rPr>
              <a:t> </a:t>
            </a:r>
            <a:r>
              <a:rPr lang="en" sz="1900">
                <a:solidFill>
                  <a:srgbClr val="869FB2"/>
                </a:solidFill>
                <a:latin typeface="Arial"/>
                <a:ea typeface="Arial"/>
                <a:cs typeface="Arial"/>
                <a:sym typeface="Arial"/>
              </a:rPr>
              <a:t>paint bucket/pen</a:t>
            </a:r>
            <a:r>
              <a:rPr lang="en" sz="1900">
                <a:solidFill>
                  <a:srgbClr val="FFFFFF"/>
                </a:solidFill>
                <a:latin typeface="Arial"/>
                <a:ea typeface="Arial"/>
                <a:cs typeface="Arial"/>
                <a:sym typeface="Arial"/>
              </a:rPr>
              <a:t>.</a:t>
            </a:r>
            <a:endParaRPr sz="1900">
              <a:solidFill>
                <a:srgbClr val="FFFFFF"/>
              </a:solidFill>
              <a:latin typeface="Arial"/>
              <a:ea typeface="Arial"/>
              <a:cs typeface="Arial"/>
              <a:sym typeface="Arial"/>
            </a:endParaRPr>
          </a:p>
          <a:p>
            <a:pPr indent="0" lvl="0" marL="0" rtl="0" algn="ctr">
              <a:spcBef>
                <a:spcPts val="0"/>
              </a:spcBef>
              <a:spcAft>
                <a:spcPts val="0"/>
              </a:spcAft>
              <a:buNone/>
            </a:pPr>
            <a:r>
              <a:rPr lang="en" sz="1900">
                <a:solidFill>
                  <a:srgbClr val="FFFFFF"/>
                </a:solidFill>
                <a:latin typeface="Arial"/>
                <a:ea typeface="Arial"/>
                <a:cs typeface="Arial"/>
                <a:sym typeface="Arial"/>
              </a:rPr>
              <a:t>In Google Slides, you can also use </a:t>
            </a:r>
            <a:r>
              <a:rPr lang="en" sz="1900">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sz="1900">
                <a:solidFill>
                  <a:srgbClr val="FFFFFF"/>
                </a:solidFill>
                <a:latin typeface="Arial"/>
                <a:ea typeface="Arial"/>
                <a:cs typeface="Arial"/>
                <a:sym typeface="Arial"/>
              </a:rPr>
              <a:t>, allowing you to customize and add even more icons.</a:t>
            </a:r>
            <a:br>
              <a:rPr lang="en" sz="1900">
                <a:solidFill>
                  <a:srgbClr val="435D74"/>
                </a:solidFill>
                <a:latin typeface="Arial"/>
                <a:ea typeface="Arial"/>
                <a:cs typeface="Arial"/>
                <a:sym typeface="Arial"/>
              </a:rPr>
            </a:br>
            <a:endParaRPr sz="1900">
              <a:solidFill>
                <a:srgbClr val="435D74"/>
              </a:solidFill>
              <a:latin typeface="Arial"/>
              <a:ea typeface="Arial"/>
              <a:cs typeface="Arial"/>
              <a:sym typeface="Arial"/>
            </a:endParaRPr>
          </a:p>
        </p:txBody>
      </p:sp>
      <p:grpSp>
        <p:nvGrpSpPr>
          <p:cNvPr id="9541" name="Google Shape;9541;p80"/>
          <p:cNvGrpSpPr/>
          <p:nvPr/>
        </p:nvGrpSpPr>
        <p:grpSpPr>
          <a:xfrm>
            <a:off x="2472454" y="6597738"/>
            <a:ext cx="431500" cy="370351"/>
            <a:chOff x="898875" y="244725"/>
            <a:chExt cx="481800" cy="423500"/>
          </a:xfrm>
        </p:grpSpPr>
        <p:sp>
          <p:nvSpPr>
            <p:cNvPr id="9542" name="Google Shape;9542;p80"/>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43" name="Google Shape;9543;p80"/>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44" name="Google Shape;9544;p80"/>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45" name="Google Shape;9545;p80"/>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46" name="Google Shape;9546;p80"/>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47" name="Google Shape;9547;p80"/>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48" name="Google Shape;9548;p80"/>
          <p:cNvGrpSpPr/>
          <p:nvPr/>
        </p:nvGrpSpPr>
        <p:grpSpPr>
          <a:xfrm>
            <a:off x="3071380" y="6572239"/>
            <a:ext cx="379264" cy="421356"/>
            <a:chOff x="1529350" y="258825"/>
            <a:chExt cx="423475" cy="481825"/>
          </a:xfrm>
        </p:grpSpPr>
        <p:sp>
          <p:nvSpPr>
            <p:cNvPr id="9549" name="Google Shape;9549;p80"/>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50" name="Google Shape;9550;p80"/>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51" name="Google Shape;9551;p80"/>
          <p:cNvGrpSpPr/>
          <p:nvPr/>
        </p:nvGrpSpPr>
        <p:grpSpPr>
          <a:xfrm>
            <a:off x="3673367" y="6671811"/>
            <a:ext cx="433605" cy="222210"/>
            <a:chOff x="2084325" y="363300"/>
            <a:chExt cx="484150" cy="254100"/>
          </a:xfrm>
        </p:grpSpPr>
        <p:sp>
          <p:nvSpPr>
            <p:cNvPr id="9552" name="Google Shape;9552;p80"/>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53" name="Google Shape;9553;p80"/>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54" name="Google Shape;9554;p80"/>
          <p:cNvGrpSpPr/>
          <p:nvPr/>
        </p:nvGrpSpPr>
        <p:grpSpPr>
          <a:xfrm>
            <a:off x="4343686" y="6572238"/>
            <a:ext cx="379264" cy="421356"/>
            <a:chOff x="2707500" y="249400"/>
            <a:chExt cx="423475" cy="481825"/>
          </a:xfrm>
        </p:grpSpPr>
        <p:sp>
          <p:nvSpPr>
            <p:cNvPr id="9555" name="Google Shape;9555;p80"/>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56" name="Google Shape;9556;p80"/>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57" name="Google Shape;9557;p80"/>
          <p:cNvGrpSpPr/>
          <p:nvPr/>
        </p:nvGrpSpPr>
        <p:grpSpPr>
          <a:xfrm>
            <a:off x="4963334" y="6572643"/>
            <a:ext cx="388444" cy="420547"/>
            <a:chOff x="3300325" y="249875"/>
            <a:chExt cx="433725" cy="480900"/>
          </a:xfrm>
        </p:grpSpPr>
        <p:sp>
          <p:nvSpPr>
            <p:cNvPr id="9558" name="Google Shape;9558;p80"/>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59" name="Google Shape;9559;p80"/>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0" name="Google Shape;9560;p80"/>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1" name="Google Shape;9561;p80"/>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2" name="Google Shape;9562;p80"/>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3" name="Google Shape;9563;p80"/>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64" name="Google Shape;9564;p80"/>
          <p:cNvGrpSpPr/>
          <p:nvPr/>
        </p:nvGrpSpPr>
        <p:grpSpPr>
          <a:xfrm>
            <a:off x="5550492" y="6572544"/>
            <a:ext cx="448181" cy="420744"/>
            <a:chOff x="3854700" y="249750"/>
            <a:chExt cx="500425" cy="481125"/>
          </a:xfrm>
        </p:grpSpPr>
        <p:sp>
          <p:nvSpPr>
            <p:cNvPr id="9565" name="Google Shape;9565;p80"/>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6" name="Google Shape;9566;p80"/>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7" name="Google Shape;9567;p80"/>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8" name="Google Shape;9568;p80"/>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69" name="Google Shape;9569;p80"/>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0" name="Google Shape;9570;p80"/>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1" name="Google Shape;9571;p80"/>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2" name="Google Shape;9572;p80"/>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73" name="Google Shape;9573;p80"/>
          <p:cNvGrpSpPr/>
          <p:nvPr/>
        </p:nvGrpSpPr>
        <p:grpSpPr>
          <a:xfrm>
            <a:off x="6129121" y="6572544"/>
            <a:ext cx="448181" cy="420744"/>
            <a:chOff x="4447550" y="249750"/>
            <a:chExt cx="500425" cy="481125"/>
          </a:xfrm>
        </p:grpSpPr>
        <p:sp>
          <p:nvSpPr>
            <p:cNvPr id="9574" name="Google Shape;9574;p80"/>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5" name="Google Shape;9575;p80"/>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76" name="Google Shape;9576;p80"/>
          <p:cNvGrpSpPr/>
          <p:nvPr/>
        </p:nvGrpSpPr>
        <p:grpSpPr>
          <a:xfrm>
            <a:off x="6761373" y="6572238"/>
            <a:ext cx="431522" cy="421356"/>
            <a:chOff x="5049725" y="249400"/>
            <a:chExt cx="481825" cy="481825"/>
          </a:xfrm>
        </p:grpSpPr>
        <p:sp>
          <p:nvSpPr>
            <p:cNvPr id="9577" name="Google Shape;9577;p80"/>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78" name="Google Shape;9578;p80"/>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79" name="Google Shape;9579;p80"/>
          <p:cNvGrpSpPr/>
          <p:nvPr/>
        </p:nvGrpSpPr>
        <p:grpSpPr>
          <a:xfrm>
            <a:off x="7357865" y="6572237"/>
            <a:ext cx="431522" cy="421356"/>
            <a:chOff x="5660400" y="238125"/>
            <a:chExt cx="481825" cy="481825"/>
          </a:xfrm>
        </p:grpSpPr>
        <p:sp>
          <p:nvSpPr>
            <p:cNvPr id="9580" name="Google Shape;9580;p80"/>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81" name="Google Shape;9581;p80"/>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82" name="Google Shape;9582;p80"/>
          <p:cNvGrpSpPr/>
          <p:nvPr/>
        </p:nvGrpSpPr>
        <p:grpSpPr>
          <a:xfrm>
            <a:off x="2461080" y="7174845"/>
            <a:ext cx="455084" cy="444291"/>
            <a:chOff x="6235400" y="249400"/>
            <a:chExt cx="481825" cy="481825"/>
          </a:xfrm>
        </p:grpSpPr>
        <p:sp>
          <p:nvSpPr>
            <p:cNvPr id="9583" name="Google Shape;9583;p80"/>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84" name="Google Shape;9584;p80"/>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85" name="Google Shape;9585;p80"/>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86" name="Google Shape;9586;p80"/>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87" name="Google Shape;9587;p80"/>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88" name="Google Shape;9588;p80"/>
          <p:cNvGrpSpPr/>
          <p:nvPr/>
        </p:nvGrpSpPr>
        <p:grpSpPr>
          <a:xfrm>
            <a:off x="2453002" y="7854095"/>
            <a:ext cx="470564" cy="402611"/>
            <a:chOff x="899850" y="871450"/>
            <a:chExt cx="483175" cy="423400"/>
          </a:xfrm>
        </p:grpSpPr>
        <p:sp>
          <p:nvSpPr>
            <p:cNvPr id="9589" name="Google Shape;9589;p8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0" name="Google Shape;9590;p8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1" name="Google Shape;9591;p8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2" name="Google Shape;9592;p8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593" name="Google Shape;9593;p80"/>
          <p:cNvSpPr/>
          <p:nvPr/>
        </p:nvSpPr>
        <p:spPr>
          <a:xfrm>
            <a:off x="3051978" y="7826291"/>
            <a:ext cx="417998" cy="458167"/>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594" name="Google Shape;9594;p80"/>
          <p:cNvGrpSpPr/>
          <p:nvPr/>
        </p:nvGrpSpPr>
        <p:grpSpPr>
          <a:xfrm>
            <a:off x="3654795" y="7826304"/>
            <a:ext cx="471075" cy="458191"/>
            <a:chOff x="2085450" y="842250"/>
            <a:chExt cx="483700" cy="481850"/>
          </a:xfrm>
        </p:grpSpPr>
        <p:sp>
          <p:nvSpPr>
            <p:cNvPr id="9595" name="Google Shape;9595;p80"/>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6" name="Google Shape;9596;p80"/>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597" name="Google Shape;9597;p80"/>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598" name="Google Shape;9598;p80"/>
          <p:cNvGrpSpPr/>
          <p:nvPr/>
        </p:nvGrpSpPr>
        <p:grpSpPr>
          <a:xfrm>
            <a:off x="4298863" y="7826316"/>
            <a:ext cx="469322" cy="458167"/>
            <a:chOff x="2685825" y="840375"/>
            <a:chExt cx="481900" cy="481825"/>
          </a:xfrm>
        </p:grpSpPr>
        <p:sp>
          <p:nvSpPr>
            <p:cNvPr id="9599" name="Google Shape;9599;p80"/>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00" name="Google Shape;9600;p80"/>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01" name="Google Shape;9601;p80"/>
          <p:cNvGrpSpPr/>
          <p:nvPr/>
        </p:nvGrpSpPr>
        <p:grpSpPr>
          <a:xfrm>
            <a:off x="4915449" y="7825888"/>
            <a:ext cx="484710" cy="459023"/>
            <a:chOff x="3270675" y="841800"/>
            <a:chExt cx="497700" cy="482725"/>
          </a:xfrm>
        </p:grpSpPr>
        <p:sp>
          <p:nvSpPr>
            <p:cNvPr id="9602" name="Google Shape;9602;p80"/>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03" name="Google Shape;9603;p80"/>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04" name="Google Shape;9604;p80"/>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605" name="Google Shape;9605;p80"/>
          <p:cNvSpPr/>
          <p:nvPr/>
        </p:nvSpPr>
        <p:spPr>
          <a:xfrm>
            <a:off x="5539847" y="7840601"/>
            <a:ext cx="469249" cy="429545"/>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606" name="Google Shape;9606;p80"/>
          <p:cNvGrpSpPr/>
          <p:nvPr/>
        </p:nvGrpSpPr>
        <p:grpSpPr>
          <a:xfrm>
            <a:off x="6118919" y="7854059"/>
            <a:ext cx="469249" cy="402682"/>
            <a:chOff x="4467200" y="877100"/>
            <a:chExt cx="481825" cy="423475"/>
          </a:xfrm>
        </p:grpSpPr>
        <p:sp>
          <p:nvSpPr>
            <p:cNvPr id="9607" name="Google Shape;9607;p80"/>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08" name="Google Shape;9608;p80"/>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09" name="Google Shape;9609;p80"/>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0" name="Google Shape;9610;p80"/>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11" name="Google Shape;9611;p80"/>
          <p:cNvGrpSpPr/>
          <p:nvPr/>
        </p:nvGrpSpPr>
        <p:grpSpPr>
          <a:xfrm>
            <a:off x="6732146" y="7826304"/>
            <a:ext cx="490724" cy="458191"/>
            <a:chOff x="5045500" y="842250"/>
            <a:chExt cx="503875" cy="481850"/>
          </a:xfrm>
        </p:grpSpPr>
        <p:sp>
          <p:nvSpPr>
            <p:cNvPr id="9612" name="Google Shape;9612;p80"/>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3" name="Google Shape;9613;p80"/>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14" name="Google Shape;9614;p80"/>
          <p:cNvGrpSpPr/>
          <p:nvPr/>
        </p:nvGrpSpPr>
        <p:grpSpPr>
          <a:xfrm>
            <a:off x="7340999" y="7861714"/>
            <a:ext cx="466084" cy="387373"/>
            <a:chOff x="5645200" y="879425"/>
            <a:chExt cx="478575" cy="407375"/>
          </a:xfrm>
        </p:grpSpPr>
        <p:sp>
          <p:nvSpPr>
            <p:cNvPr id="9615" name="Google Shape;9615;p80"/>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6" name="Google Shape;9616;p80"/>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7" name="Google Shape;9617;p80"/>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8" name="Google Shape;9618;p80"/>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19" name="Google Shape;9619;p80"/>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0" name="Google Shape;9620;p80"/>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21" name="Google Shape;9621;p80"/>
          <p:cNvGrpSpPr/>
          <p:nvPr/>
        </p:nvGrpSpPr>
        <p:grpSpPr>
          <a:xfrm>
            <a:off x="2474559" y="8491474"/>
            <a:ext cx="427947" cy="475369"/>
            <a:chOff x="6264525" y="842250"/>
            <a:chExt cx="423500" cy="481825"/>
          </a:xfrm>
        </p:grpSpPr>
        <p:sp>
          <p:nvSpPr>
            <p:cNvPr id="9622" name="Google Shape;9622;p80"/>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3" name="Google Shape;9623;p80"/>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4" name="Google Shape;9624;p80"/>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5" name="Google Shape;9625;p80"/>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6" name="Google Shape;9626;p80"/>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7" name="Google Shape;9627;p80"/>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8" name="Google Shape;9628;p80"/>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29" name="Google Shape;9629;p80"/>
          <p:cNvGrpSpPr/>
          <p:nvPr/>
        </p:nvGrpSpPr>
        <p:grpSpPr>
          <a:xfrm>
            <a:off x="2444789" y="9182704"/>
            <a:ext cx="486884" cy="475369"/>
            <a:chOff x="900750" y="1436075"/>
            <a:chExt cx="481825" cy="481825"/>
          </a:xfrm>
        </p:grpSpPr>
        <p:sp>
          <p:nvSpPr>
            <p:cNvPr id="9630" name="Google Shape;9630;p80"/>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1" name="Google Shape;9631;p80"/>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2" name="Google Shape;9632;p80"/>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3" name="Google Shape;9633;p80"/>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34" name="Google Shape;9634;p80"/>
          <p:cNvGrpSpPr/>
          <p:nvPr/>
        </p:nvGrpSpPr>
        <p:grpSpPr>
          <a:xfrm>
            <a:off x="3017611" y="9267182"/>
            <a:ext cx="486884" cy="306413"/>
            <a:chOff x="1492675" y="1520750"/>
            <a:chExt cx="481825" cy="310575"/>
          </a:xfrm>
        </p:grpSpPr>
        <p:sp>
          <p:nvSpPr>
            <p:cNvPr id="9635" name="Google Shape;9635;p80"/>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6" name="Google Shape;9636;p80"/>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37" name="Google Shape;9637;p80"/>
          <p:cNvGrpSpPr/>
          <p:nvPr/>
        </p:nvGrpSpPr>
        <p:grpSpPr>
          <a:xfrm>
            <a:off x="3637396" y="9182680"/>
            <a:ext cx="505654" cy="475418"/>
            <a:chOff x="2071000" y="1435025"/>
            <a:chExt cx="500400" cy="481875"/>
          </a:xfrm>
        </p:grpSpPr>
        <p:sp>
          <p:nvSpPr>
            <p:cNvPr id="9638" name="Google Shape;9638;p80"/>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9" name="Google Shape;9639;p80"/>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40" name="Google Shape;9640;p80"/>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41" name="Google Shape;9641;p80"/>
          <p:cNvGrpSpPr/>
          <p:nvPr/>
        </p:nvGrpSpPr>
        <p:grpSpPr>
          <a:xfrm>
            <a:off x="4280889" y="9211871"/>
            <a:ext cx="504997" cy="417036"/>
            <a:chOff x="2678350" y="1464650"/>
            <a:chExt cx="499750" cy="422700"/>
          </a:xfrm>
        </p:grpSpPr>
        <p:sp>
          <p:nvSpPr>
            <p:cNvPr id="9642" name="Google Shape;9642;p80"/>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43" name="Google Shape;9643;p80"/>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44" name="Google Shape;9644;p80"/>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45" name="Google Shape;9645;p80"/>
          <p:cNvGrpSpPr/>
          <p:nvPr/>
        </p:nvGrpSpPr>
        <p:grpSpPr>
          <a:xfrm>
            <a:off x="4914197" y="9182704"/>
            <a:ext cx="486884" cy="475369"/>
            <a:chOff x="3271200" y="1435075"/>
            <a:chExt cx="481825" cy="481825"/>
          </a:xfrm>
        </p:grpSpPr>
        <p:sp>
          <p:nvSpPr>
            <p:cNvPr id="9646" name="Google Shape;9646;p80"/>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47" name="Google Shape;9647;p80"/>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48" name="Google Shape;9648;p80"/>
          <p:cNvGrpSpPr/>
          <p:nvPr/>
        </p:nvGrpSpPr>
        <p:grpSpPr>
          <a:xfrm>
            <a:off x="5528231" y="9182680"/>
            <a:ext cx="492897" cy="475418"/>
            <a:chOff x="3858100" y="1435075"/>
            <a:chExt cx="487775" cy="481875"/>
          </a:xfrm>
        </p:grpSpPr>
        <p:sp>
          <p:nvSpPr>
            <p:cNvPr id="9649" name="Google Shape;9649;p80"/>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0" name="Google Shape;9650;p80"/>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1" name="Google Shape;9651;p80"/>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2" name="Google Shape;9652;p80"/>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3" name="Google Shape;9653;p80"/>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54" name="Google Shape;9654;p80"/>
          <p:cNvGrpSpPr/>
          <p:nvPr/>
        </p:nvGrpSpPr>
        <p:grpSpPr>
          <a:xfrm>
            <a:off x="6109881" y="9182704"/>
            <a:ext cx="486884" cy="475369"/>
            <a:chOff x="4456875" y="1435075"/>
            <a:chExt cx="481825" cy="481825"/>
          </a:xfrm>
        </p:grpSpPr>
        <p:sp>
          <p:nvSpPr>
            <p:cNvPr id="9655" name="Google Shape;9655;p80"/>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6" name="Google Shape;9656;p80"/>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7" name="Google Shape;9657;p80"/>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8" name="Google Shape;9658;p80"/>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59" name="Google Shape;9659;p80"/>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0" name="Google Shape;9660;p80"/>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1" name="Google Shape;9661;p80"/>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2" name="Google Shape;9662;p80"/>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3" name="Google Shape;9663;p80"/>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4" name="Google Shape;9664;p80"/>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5" name="Google Shape;9665;p80"/>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6" name="Google Shape;9666;p80"/>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7" name="Google Shape;9667;p80"/>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8" name="Google Shape;9668;p80"/>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69" name="Google Shape;9669;p80"/>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0" name="Google Shape;9670;p80"/>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1" name="Google Shape;9671;p80"/>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2" name="Google Shape;9672;p80"/>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3" name="Google Shape;9673;p80"/>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74" name="Google Shape;9674;p80"/>
          <p:cNvGrpSpPr/>
          <p:nvPr/>
        </p:nvGrpSpPr>
        <p:grpSpPr>
          <a:xfrm>
            <a:off x="6731430" y="9182692"/>
            <a:ext cx="491659" cy="475393"/>
            <a:chOff x="5049725" y="1435050"/>
            <a:chExt cx="486550" cy="481850"/>
          </a:xfrm>
        </p:grpSpPr>
        <p:sp>
          <p:nvSpPr>
            <p:cNvPr id="9675" name="Google Shape;9675;p80"/>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6" name="Google Shape;9676;p80"/>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7" name="Google Shape;9677;p80"/>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8" name="Google Shape;9678;p80"/>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79" name="Google Shape;9679;p80"/>
          <p:cNvGrpSpPr/>
          <p:nvPr/>
        </p:nvGrpSpPr>
        <p:grpSpPr>
          <a:xfrm>
            <a:off x="7330247" y="9182704"/>
            <a:ext cx="487036" cy="475369"/>
            <a:chOff x="5642475" y="1435075"/>
            <a:chExt cx="481975" cy="481825"/>
          </a:xfrm>
        </p:grpSpPr>
        <p:sp>
          <p:nvSpPr>
            <p:cNvPr id="9680" name="Google Shape;9680;p80"/>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1" name="Google Shape;9681;p80"/>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2" name="Google Shape;9682;p80"/>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83" name="Google Shape;9683;p80"/>
          <p:cNvGrpSpPr/>
          <p:nvPr/>
        </p:nvGrpSpPr>
        <p:grpSpPr>
          <a:xfrm>
            <a:off x="2442193" y="9874046"/>
            <a:ext cx="492814" cy="474911"/>
            <a:chOff x="6232000" y="1435050"/>
            <a:chExt cx="488225" cy="481850"/>
          </a:xfrm>
        </p:grpSpPr>
        <p:sp>
          <p:nvSpPr>
            <p:cNvPr id="9684" name="Google Shape;9684;p80"/>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5" name="Google Shape;9685;p80"/>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6" name="Google Shape;9686;p80"/>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7" name="Google Shape;9687;p80"/>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8" name="Google Shape;9688;p80"/>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89" name="Google Shape;9689;p80"/>
          <p:cNvGrpSpPr/>
          <p:nvPr/>
        </p:nvGrpSpPr>
        <p:grpSpPr>
          <a:xfrm>
            <a:off x="2466197" y="10566081"/>
            <a:ext cx="443866" cy="488146"/>
            <a:chOff x="924450" y="2028975"/>
            <a:chExt cx="425975" cy="479750"/>
          </a:xfrm>
        </p:grpSpPr>
        <p:sp>
          <p:nvSpPr>
            <p:cNvPr id="9690" name="Google Shape;9690;p80"/>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1" name="Google Shape;9691;p80"/>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2" name="Google Shape;9692;p80"/>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93" name="Google Shape;9693;p80"/>
          <p:cNvGrpSpPr/>
          <p:nvPr/>
        </p:nvGrpSpPr>
        <p:grpSpPr>
          <a:xfrm>
            <a:off x="3638949" y="10594699"/>
            <a:ext cx="502140" cy="430911"/>
            <a:chOff x="2085450" y="2057100"/>
            <a:chExt cx="481900" cy="423500"/>
          </a:xfrm>
        </p:grpSpPr>
        <p:sp>
          <p:nvSpPr>
            <p:cNvPr id="9694" name="Google Shape;9694;p80"/>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5" name="Google Shape;9695;p80"/>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6" name="Google Shape;9696;p80"/>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97" name="Google Shape;9697;p80"/>
          <p:cNvGrpSpPr/>
          <p:nvPr/>
        </p:nvGrpSpPr>
        <p:grpSpPr>
          <a:xfrm>
            <a:off x="4282060" y="10628289"/>
            <a:ext cx="502140" cy="363731"/>
            <a:chOff x="2678275" y="2090100"/>
            <a:chExt cx="481900" cy="357475"/>
          </a:xfrm>
        </p:grpSpPr>
        <p:sp>
          <p:nvSpPr>
            <p:cNvPr id="9698" name="Google Shape;9698;p80"/>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9" name="Google Shape;9699;p80"/>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00" name="Google Shape;9700;p80"/>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01" name="Google Shape;9701;p80"/>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02" name="Google Shape;9702;p80"/>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03" name="Google Shape;9703;p80"/>
          <p:cNvGrpSpPr/>
          <p:nvPr/>
        </p:nvGrpSpPr>
        <p:grpSpPr>
          <a:xfrm>
            <a:off x="4995025" y="10645917"/>
            <a:ext cx="324609" cy="328474"/>
            <a:chOff x="3357325" y="2093500"/>
            <a:chExt cx="311525" cy="322825"/>
          </a:xfrm>
        </p:grpSpPr>
        <p:sp>
          <p:nvSpPr>
            <p:cNvPr id="9704" name="Google Shape;9704;p80"/>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05" name="Google Shape;9705;p80"/>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06" name="Google Shape;9706;p80"/>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07" name="Google Shape;9707;p80"/>
          <p:cNvSpPr/>
          <p:nvPr/>
        </p:nvSpPr>
        <p:spPr>
          <a:xfrm>
            <a:off x="5527538" y="10581967"/>
            <a:ext cx="493804" cy="456400"/>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708" name="Google Shape;9708;p80"/>
          <p:cNvGrpSpPr/>
          <p:nvPr/>
        </p:nvGrpSpPr>
        <p:grpSpPr>
          <a:xfrm>
            <a:off x="6136786" y="10565026"/>
            <a:ext cx="432248" cy="490257"/>
            <a:chOff x="4492800" y="2027925"/>
            <a:chExt cx="414825" cy="481825"/>
          </a:xfrm>
        </p:grpSpPr>
        <p:sp>
          <p:nvSpPr>
            <p:cNvPr id="9709" name="Google Shape;9709;p80"/>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0" name="Google Shape;9710;p80"/>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11" name="Google Shape;9711;p80"/>
          <p:cNvGrpSpPr/>
          <p:nvPr/>
        </p:nvGrpSpPr>
        <p:grpSpPr>
          <a:xfrm>
            <a:off x="6725802" y="10565013"/>
            <a:ext cx="501984" cy="490282"/>
            <a:chOff x="5049725" y="2027900"/>
            <a:chExt cx="481750" cy="481850"/>
          </a:xfrm>
        </p:grpSpPr>
        <p:sp>
          <p:nvSpPr>
            <p:cNvPr id="9712" name="Google Shape;9712;p8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3" name="Google Shape;9713;p8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4" name="Google Shape;9714;p8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5" name="Google Shape;9715;p8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6" name="Google Shape;9716;p8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7" name="Google Shape;9717;p8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8" name="Google Shape;9718;p8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19" name="Google Shape;9719;p8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20" name="Google Shape;9720;p80"/>
          <p:cNvGrpSpPr/>
          <p:nvPr/>
        </p:nvGrpSpPr>
        <p:grpSpPr>
          <a:xfrm>
            <a:off x="7410539" y="10565140"/>
            <a:ext cx="325417" cy="490028"/>
            <a:chOff x="5726350" y="2028150"/>
            <a:chExt cx="312300" cy="481600"/>
          </a:xfrm>
        </p:grpSpPr>
        <p:sp>
          <p:nvSpPr>
            <p:cNvPr id="9721" name="Google Shape;9721;p80"/>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22" name="Google Shape;9722;p80"/>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23" name="Google Shape;9723;p80"/>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24" name="Google Shape;9724;p80"/>
          <p:cNvGrpSpPr/>
          <p:nvPr/>
        </p:nvGrpSpPr>
        <p:grpSpPr>
          <a:xfrm>
            <a:off x="2444862" y="11276282"/>
            <a:ext cx="486155" cy="474761"/>
            <a:chOff x="6239925" y="2032450"/>
            <a:chExt cx="472775" cy="472775"/>
          </a:xfrm>
        </p:grpSpPr>
        <p:sp>
          <p:nvSpPr>
            <p:cNvPr id="9725" name="Google Shape;9725;p80"/>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26" name="Google Shape;9726;p80"/>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27" name="Google Shape;9727;p80"/>
          <p:cNvGrpSpPr/>
          <p:nvPr/>
        </p:nvGrpSpPr>
        <p:grpSpPr>
          <a:xfrm>
            <a:off x="3036587" y="7275689"/>
            <a:ext cx="448897" cy="242835"/>
            <a:chOff x="903075" y="2730000"/>
            <a:chExt cx="475275" cy="263350"/>
          </a:xfrm>
        </p:grpSpPr>
        <p:sp>
          <p:nvSpPr>
            <p:cNvPr id="9728" name="Google Shape;9728;p80"/>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29" name="Google Shape;9729;p80"/>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0" name="Google Shape;9730;p80"/>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31" name="Google Shape;9731;p80"/>
          <p:cNvGrpSpPr/>
          <p:nvPr/>
        </p:nvGrpSpPr>
        <p:grpSpPr>
          <a:xfrm>
            <a:off x="3009870" y="10565026"/>
            <a:ext cx="502062" cy="490257"/>
            <a:chOff x="1492675" y="2027925"/>
            <a:chExt cx="481825" cy="481825"/>
          </a:xfrm>
        </p:grpSpPr>
        <p:sp>
          <p:nvSpPr>
            <p:cNvPr id="9732" name="Google Shape;9732;p80"/>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3" name="Google Shape;9733;p80"/>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4" name="Google Shape;9734;p80"/>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5" name="Google Shape;9735;p80"/>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6" name="Google Shape;9736;p80"/>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37" name="Google Shape;9737;p80"/>
          <p:cNvGrpSpPr/>
          <p:nvPr/>
        </p:nvGrpSpPr>
        <p:grpSpPr>
          <a:xfrm>
            <a:off x="3662672" y="7174961"/>
            <a:ext cx="455084" cy="444291"/>
            <a:chOff x="1492675" y="2620775"/>
            <a:chExt cx="481825" cy="481825"/>
          </a:xfrm>
        </p:grpSpPr>
        <p:sp>
          <p:nvSpPr>
            <p:cNvPr id="9738" name="Google Shape;9738;p80"/>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9" name="Google Shape;9739;p80"/>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40" name="Google Shape;9740;p80"/>
          <p:cNvSpPr/>
          <p:nvPr/>
        </p:nvSpPr>
        <p:spPr>
          <a:xfrm>
            <a:off x="4296808" y="7174833"/>
            <a:ext cx="472864" cy="444291"/>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741" name="Google Shape;9741;p80"/>
          <p:cNvGrpSpPr/>
          <p:nvPr/>
        </p:nvGrpSpPr>
        <p:grpSpPr>
          <a:xfrm>
            <a:off x="4933905" y="7195892"/>
            <a:ext cx="447480" cy="402427"/>
            <a:chOff x="2682350" y="2643425"/>
            <a:chExt cx="473775" cy="436425"/>
          </a:xfrm>
        </p:grpSpPr>
        <p:sp>
          <p:nvSpPr>
            <p:cNvPr id="9742" name="Google Shape;9742;p80"/>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3" name="Google Shape;9743;p80"/>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4" name="Google Shape;9744;p80"/>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5" name="Google Shape;9745;p80"/>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6" name="Google Shape;9746;p80"/>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7" name="Google Shape;9747;p80"/>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48" name="Google Shape;9748;p80"/>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49" name="Google Shape;9749;p80"/>
          <p:cNvGrpSpPr/>
          <p:nvPr/>
        </p:nvGrpSpPr>
        <p:grpSpPr>
          <a:xfrm>
            <a:off x="5614708" y="7174961"/>
            <a:ext cx="319973" cy="444291"/>
            <a:chOff x="3342725" y="2620775"/>
            <a:chExt cx="338775" cy="481825"/>
          </a:xfrm>
        </p:grpSpPr>
        <p:sp>
          <p:nvSpPr>
            <p:cNvPr id="9750" name="Google Shape;9750;p80"/>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51" name="Google Shape;9751;p80"/>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52" name="Google Shape;9752;p80"/>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53" name="Google Shape;9753;p80"/>
          <p:cNvGrpSpPr/>
          <p:nvPr/>
        </p:nvGrpSpPr>
        <p:grpSpPr>
          <a:xfrm>
            <a:off x="6166689" y="7174961"/>
            <a:ext cx="373314" cy="444291"/>
            <a:chOff x="3907325" y="2620775"/>
            <a:chExt cx="395250" cy="481825"/>
          </a:xfrm>
        </p:grpSpPr>
        <p:sp>
          <p:nvSpPr>
            <p:cNvPr id="9754" name="Google Shape;9754;p80"/>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55" name="Google Shape;9755;p80"/>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56" name="Google Shape;9756;p80"/>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57" name="Google Shape;9757;p80"/>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58" name="Google Shape;9758;p80"/>
          <p:cNvGrpSpPr/>
          <p:nvPr/>
        </p:nvGrpSpPr>
        <p:grpSpPr>
          <a:xfrm>
            <a:off x="6749748" y="7188850"/>
            <a:ext cx="455084" cy="416513"/>
            <a:chOff x="4456875" y="2635825"/>
            <a:chExt cx="481825" cy="451700"/>
          </a:xfrm>
        </p:grpSpPr>
        <p:sp>
          <p:nvSpPr>
            <p:cNvPr id="9759" name="Google Shape;9759;p80"/>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0" name="Google Shape;9760;p80"/>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1" name="Google Shape;9761;p80"/>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2" name="Google Shape;9762;p80"/>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3" name="Google Shape;9763;p80"/>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4" name="Google Shape;9764;p80"/>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65" name="Google Shape;9765;p80"/>
          <p:cNvGrpSpPr/>
          <p:nvPr/>
        </p:nvGrpSpPr>
        <p:grpSpPr>
          <a:xfrm>
            <a:off x="7346262" y="7188850"/>
            <a:ext cx="455084" cy="416513"/>
            <a:chOff x="5049725" y="2635825"/>
            <a:chExt cx="481825" cy="451700"/>
          </a:xfrm>
        </p:grpSpPr>
        <p:sp>
          <p:nvSpPr>
            <p:cNvPr id="9766" name="Google Shape;9766;p80"/>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7" name="Google Shape;9767;p80"/>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8" name="Google Shape;9768;p80"/>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69" name="Google Shape;9769;p80"/>
          <p:cNvGrpSpPr/>
          <p:nvPr/>
        </p:nvGrpSpPr>
        <p:grpSpPr>
          <a:xfrm>
            <a:off x="4302474" y="11973165"/>
            <a:ext cx="460991" cy="449914"/>
            <a:chOff x="5643000" y="2621375"/>
            <a:chExt cx="480850" cy="480575"/>
          </a:xfrm>
        </p:grpSpPr>
        <p:sp>
          <p:nvSpPr>
            <p:cNvPr id="9770" name="Google Shape;9770;p80"/>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1" name="Google Shape;9771;p80"/>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2" name="Google Shape;9772;p80"/>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3" name="Google Shape;9773;p80"/>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4" name="Google Shape;9774;p80"/>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5" name="Google Shape;9775;p80"/>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6" name="Google Shape;9776;p80"/>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77" name="Google Shape;9777;p80"/>
          <p:cNvGrpSpPr/>
          <p:nvPr/>
        </p:nvGrpSpPr>
        <p:grpSpPr>
          <a:xfrm>
            <a:off x="6745647" y="11972579"/>
            <a:ext cx="462069" cy="451085"/>
            <a:chOff x="6235250" y="2620775"/>
            <a:chExt cx="481975" cy="481825"/>
          </a:xfrm>
        </p:grpSpPr>
        <p:sp>
          <p:nvSpPr>
            <p:cNvPr id="9778" name="Google Shape;9778;p80"/>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9" name="Google Shape;9779;p80"/>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80" name="Google Shape;9780;p80"/>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81" name="Google Shape;9781;p80"/>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82" name="Google Shape;9782;p80"/>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83" name="Google Shape;9783;p80"/>
          <p:cNvSpPr/>
          <p:nvPr/>
        </p:nvSpPr>
        <p:spPr>
          <a:xfrm>
            <a:off x="3013384" y="8504744"/>
            <a:ext cx="495170" cy="448804"/>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784" name="Google Shape;9784;p80"/>
          <p:cNvGrpSpPr/>
          <p:nvPr/>
        </p:nvGrpSpPr>
        <p:grpSpPr>
          <a:xfrm>
            <a:off x="3645424" y="8491509"/>
            <a:ext cx="489537" cy="475369"/>
            <a:chOff x="1535000" y="3223325"/>
            <a:chExt cx="484450" cy="481825"/>
          </a:xfrm>
        </p:grpSpPr>
        <p:sp>
          <p:nvSpPr>
            <p:cNvPr id="9785" name="Google Shape;9785;p80"/>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86" name="Google Shape;9786;p80"/>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87" name="Google Shape;9787;p80"/>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88" name="Google Shape;9788;p80"/>
          <p:cNvGrpSpPr/>
          <p:nvPr/>
        </p:nvGrpSpPr>
        <p:grpSpPr>
          <a:xfrm>
            <a:off x="4289911" y="8540974"/>
            <a:ext cx="486884" cy="376437"/>
            <a:chOff x="2085525" y="3263750"/>
            <a:chExt cx="481825" cy="381550"/>
          </a:xfrm>
        </p:grpSpPr>
        <p:sp>
          <p:nvSpPr>
            <p:cNvPr id="9789" name="Google Shape;9789;p80"/>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90" name="Google Shape;9790;p80"/>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91" name="Google Shape;9791;p80"/>
          <p:cNvSpPr/>
          <p:nvPr/>
        </p:nvSpPr>
        <p:spPr>
          <a:xfrm>
            <a:off x="4914012" y="8586014"/>
            <a:ext cx="486884" cy="286262"/>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792" name="Google Shape;9792;p80"/>
          <p:cNvGrpSpPr/>
          <p:nvPr/>
        </p:nvGrpSpPr>
        <p:grpSpPr>
          <a:xfrm>
            <a:off x="5530521" y="8491496"/>
            <a:ext cx="488248" cy="475393"/>
            <a:chOff x="3270450" y="3213625"/>
            <a:chExt cx="483175" cy="481850"/>
          </a:xfrm>
        </p:grpSpPr>
        <p:sp>
          <p:nvSpPr>
            <p:cNvPr id="9793" name="Google Shape;9793;p80"/>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94" name="Google Shape;9794;p80"/>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95" name="Google Shape;9795;p80"/>
          <p:cNvGrpSpPr/>
          <p:nvPr/>
        </p:nvGrpSpPr>
        <p:grpSpPr>
          <a:xfrm>
            <a:off x="6232067" y="8491508"/>
            <a:ext cx="242444" cy="475369"/>
            <a:chOff x="3984950" y="3213600"/>
            <a:chExt cx="239925" cy="481825"/>
          </a:xfrm>
        </p:grpSpPr>
        <p:sp>
          <p:nvSpPr>
            <p:cNvPr id="9796" name="Google Shape;9796;p80"/>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97" name="Google Shape;9797;p80"/>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98" name="Google Shape;9798;p80"/>
          <p:cNvSpPr/>
          <p:nvPr/>
        </p:nvSpPr>
        <p:spPr>
          <a:xfrm>
            <a:off x="6733493" y="8491462"/>
            <a:ext cx="486960" cy="475369"/>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99" name="Google Shape;9799;p80"/>
          <p:cNvSpPr/>
          <p:nvPr/>
        </p:nvSpPr>
        <p:spPr>
          <a:xfrm>
            <a:off x="7330003" y="8519283"/>
            <a:ext cx="486884" cy="419724"/>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800" name="Google Shape;9800;p80"/>
          <p:cNvGrpSpPr/>
          <p:nvPr/>
        </p:nvGrpSpPr>
        <p:grpSpPr>
          <a:xfrm>
            <a:off x="3648008" y="12012108"/>
            <a:ext cx="483664" cy="372140"/>
            <a:chOff x="5629975" y="3255775"/>
            <a:chExt cx="504500" cy="397500"/>
          </a:xfrm>
        </p:grpSpPr>
        <p:sp>
          <p:nvSpPr>
            <p:cNvPr id="9801" name="Google Shape;9801;p80"/>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2" name="Google Shape;9802;p80"/>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3" name="Google Shape;9803;p80"/>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4" name="Google Shape;9804;p80"/>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5" name="Google Shape;9805;p80"/>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06" name="Google Shape;9806;p80"/>
          <p:cNvGrpSpPr/>
          <p:nvPr/>
        </p:nvGrpSpPr>
        <p:grpSpPr>
          <a:xfrm>
            <a:off x="6121133" y="12012249"/>
            <a:ext cx="463292" cy="371859"/>
            <a:chOff x="6234950" y="3255925"/>
            <a:chExt cx="483250" cy="397200"/>
          </a:xfrm>
        </p:grpSpPr>
        <p:sp>
          <p:nvSpPr>
            <p:cNvPr id="9807" name="Google Shape;9807;p80"/>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8" name="Google Shape;9808;p80"/>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09" name="Google Shape;9809;p80"/>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0" name="Google Shape;9810;p80"/>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1" name="Google Shape;9811;p80"/>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2" name="Google Shape;9812;p80"/>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13" name="Google Shape;9813;p80"/>
          <p:cNvGrpSpPr/>
          <p:nvPr/>
        </p:nvGrpSpPr>
        <p:grpSpPr>
          <a:xfrm>
            <a:off x="3033059" y="9874172"/>
            <a:ext cx="455946" cy="474887"/>
            <a:chOff x="914900" y="3806450"/>
            <a:chExt cx="451700" cy="481825"/>
          </a:xfrm>
        </p:grpSpPr>
        <p:sp>
          <p:nvSpPr>
            <p:cNvPr id="9814" name="Google Shape;9814;p80"/>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5" name="Google Shape;9815;p80"/>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6" name="Google Shape;9816;p80"/>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7" name="Google Shape;9817;p80"/>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18" name="Google Shape;9818;p80"/>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19" name="Google Shape;9819;p80"/>
          <p:cNvGrpSpPr/>
          <p:nvPr/>
        </p:nvGrpSpPr>
        <p:grpSpPr>
          <a:xfrm>
            <a:off x="3641947" y="9873913"/>
            <a:ext cx="496524" cy="475404"/>
            <a:chOff x="1490050" y="3805975"/>
            <a:chExt cx="491900" cy="482350"/>
          </a:xfrm>
        </p:grpSpPr>
        <p:sp>
          <p:nvSpPr>
            <p:cNvPr id="9820" name="Google Shape;9820;p80"/>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21" name="Google Shape;9821;p80"/>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22" name="Google Shape;9822;p80"/>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23" name="Google Shape;9823;p80"/>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24" name="Google Shape;9824;p80"/>
          <p:cNvGrpSpPr/>
          <p:nvPr/>
        </p:nvGrpSpPr>
        <p:grpSpPr>
          <a:xfrm>
            <a:off x="4309808" y="9874172"/>
            <a:ext cx="447139" cy="474887"/>
            <a:chOff x="2104275" y="3806450"/>
            <a:chExt cx="442975" cy="481825"/>
          </a:xfrm>
        </p:grpSpPr>
        <p:sp>
          <p:nvSpPr>
            <p:cNvPr id="9825" name="Google Shape;9825;p80"/>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26" name="Google Shape;9826;p80"/>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27" name="Google Shape;9827;p80"/>
          <p:cNvGrpSpPr/>
          <p:nvPr/>
        </p:nvGrpSpPr>
        <p:grpSpPr>
          <a:xfrm>
            <a:off x="4947315" y="9874172"/>
            <a:ext cx="420642" cy="474887"/>
            <a:chOff x="2710875" y="3806450"/>
            <a:chExt cx="416725" cy="481825"/>
          </a:xfrm>
        </p:grpSpPr>
        <p:sp>
          <p:nvSpPr>
            <p:cNvPr id="9828" name="Google Shape;9828;p80"/>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29" name="Google Shape;9829;p80"/>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0" name="Google Shape;9830;p80"/>
          <p:cNvGrpSpPr/>
          <p:nvPr/>
        </p:nvGrpSpPr>
        <p:grpSpPr>
          <a:xfrm>
            <a:off x="5531505" y="9930782"/>
            <a:ext cx="486354" cy="361666"/>
            <a:chOff x="3271200" y="3863875"/>
            <a:chExt cx="481825" cy="366950"/>
          </a:xfrm>
        </p:grpSpPr>
        <p:sp>
          <p:nvSpPr>
            <p:cNvPr id="9831" name="Google Shape;9831;p80"/>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2" name="Google Shape;9832;p80"/>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3" name="Google Shape;9833;p80"/>
          <p:cNvGrpSpPr/>
          <p:nvPr/>
        </p:nvGrpSpPr>
        <p:grpSpPr>
          <a:xfrm>
            <a:off x="6141497" y="9874492"/>
            <a:ext cx="423670" cy="474246"/>
            <a:chOff x="3895050" y="3806775"/>
            <a:chExt cx="419725" cy="481175"/>
          </a:xfrm>
        </p:grpSpPr>
        <p:sp>
          <p:nvSpPr>
            <p:cNvPr id="9834" name="Google Shape;9834;p80"/>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5" name="Google Shape;9835;p80"/>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36" name="Google Shape;9836;p80"/>
          <p:cNvGrpSpPr/>
          <p:nvPr/>
        </p:nvGrpSpPr>
        <p:grpSpPr>
          <a:xfrm>
            <a:off x="6736218" y="9874184"/>
            <a:ext cx="482115" cy="474862"/>
            <a:chOff x="4464775" y="3806475"/>
            <a:chExt cx="477625" cy="481800"/>
          </a:xfrm>
        </p:grpSpPr>
        <p:sp>
          <p:nvSpPr>
            <p:cNvPr id="9837" name="Google Shape;9837;p80"/>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8" name="Google Shape;9838;p80"/>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39" name="Google Shape;9839;p80"/>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0" name="Google Shape;9840;p80"/>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1" name="Google Shape;9841;p80"/>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2" name="Google Shape;9842;p80"/>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43" name="Google Shape;9843;p80"/>
          <p:cNvGrpSpPr/>
          <p:nvPr/>
        </p:nvGrpSpPr>
        <p:grpSpPr>
          <a:xfrm>
            <a:off x="7330610" y="9874172"/>
            <a:ext cx="486354" cy="474887"/>
            <a:chOff x="5049725" y="3806450"/>
            <a:chExt cx="481825" cy="481825"/>
          </a:xfrm>
        </p:grpSpPr>
        <p:sp>
          <p:nvSpPr>
            <p:cNvPr id="9844" name="Google Shape;9844;p80"/>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5" name="Google Shape;9845;p80"/>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6" name="Google Shape;9846;p80"/>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47" name="Google Shape;9847;p80"/>
          <p:cNvGrpSpPr/>
          <p:nvPr/>
        </p:nvGrpSpPr>
        <p:grpSpPr>
          <a:xfrm>
            <a:off x="3029739" y="11972692"/>
            <a:ext cx="461926" cy="451085"/>
            <a:chOff x="5651375" y="3806450"/>
            <a:chExt cx="481825" cy="481825"/>
          </a:xfrm>
        </p:grpSpPr>
        <p:sp>
          <p:nvSpPr>
            <p:cNvPr id="9848" name="Google Shape;9848;p80"/>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49" name="Google Shape;9849;p80"/>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0" name="Google Shape;9850;p80"/>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1" name="Google Shape;9851;p80"/>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52" name="Google Shape;9852;p80"/>
          <p:cNvGrpSpPr/>
          <p:nvPr/>
        </p:nvGrpSpPr>
        <p:grpSpPr>
          <a:xfrm>
            <a:off x="5570949" y="11975337"/>
            <a:ext cx="406441" cy="445795"/>
            <a:chOff x="6264300" y="3809300"/>
            <a:chExt cx="423950" cy="476175"/>
          </a:xfrm>
        </p:grpSpPr>
        <p:sp>
          <p:nvSpPr>
            <p:cNvPr id="9853" name="Google Shape;9853;p80"/>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4" name="Google Shape;9854;p80"/>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5" name="Google Shape;9855;p80"/>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56" name="Google Shape;9856;p80"/>
          <p:cNvGrpSpPr/>
          <p:nvPr/>
        </p:nvGrpSpPr>
        <p:grpSpPr>
          <a:xfrm>
            <a:off x="3012221" y="11271828"/>
            <a:ext cx="497389" cy="483874"/>
            <a:chOff x="898875" y="4399275"/>
            <a:chExt cx="483700" cy="481850"/>
          </a:xfrm>
        </p:grpSpPr>
        <p:sp>
          <p:nvSpPr>
            <p:cNvPr id="9857" name="Google Shape;9857;p80"/>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8" name="Google Shape;9858;p80"/>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59" name="Google Shape;9859;p80"/>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0" name="Google Shape;9860;p80"/>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1" name="Google Shape;9861;p80"/>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2" name="Google Shape;9862;p80"/>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3" name="Google Shape;9863;p80"/>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4" name="Google Shape;9864;p80"/>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65" name="Google Shape;9865;p80"/>
          <p:cNvGrpSpPr/>
          <p:nvPr/>
        </p:nvGrpSpPr>
        <p:grpSpPr>
          <a:xfrm>
            <a:off x="3642301" y="11293582"/>
            <a:ext cx="495461" cy="440367"/>
            <a:chOff x="1492675" y="4420975"/>
            <a:chExt cx="481825" cy="438525"/>
          </a:xfrm>
        </p:grpSpPr>
        <p:sp>
          <p:nvSpPr>
            <p:cNvPr id="9866" name="Google Shape;9866;p80"/>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7" name="Google Shape;9867;p80"/>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8" name="Google Shape;9868;p80"/>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69" name="Google Shape;9869;p80"/>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0" name="Google Shape;9870;p80"/>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71" name="Google Shape;9871;p80"/>
          <p:cNvGrpSpPr/>
          <p:nvPr/>
        </p:nvGrpSpPr>
        <p:grpSpPr>
          <a:xfrm>
            <a:off x="4282981" y="11272795"/>
            <a:ext cx="500319" cy="481941"/>
            <a:chOff x="2084100" y="4400250"/>
            <a:chExt cx="486550" cy="479925"/>
          </a:xfrm>
        </p:grpSpPr>
        <p:sp>
          <p:nvSpPr>
            <p:cNvPr id="9872" name="Google Shape;9872;p80"/>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3" name="Google Shape;9873;p80"/>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4" name="Google Shape;9874;p80"/>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5" name="Google Shape;9875;p80"/>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6" name="Google Shape;9876;p80"/>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77" name="Google Shape;9877;p80"/>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78" name="Google Shape;9878;p80"/>
          <p:cNvGrpSpPr/>
          <p:nvPr/>
        </p:nvGrpSpPr>
        <p:grpSpPr>
          <a:xfrm>
            <a:off x="4939608" y="11271866"/>
            <a:ext cx="435459" cy="483798"/>
            <a:chOff x="2707950" y="4399325"/>
            <a:chExt cx="423475" cy="481775"/>
          </a:xfrm>
        </p:grpSpPr>
        <p:sp>
          <p:nvSpPr>
            <p:cNvPr id="9879" name="Google Shape;9879;p80"/>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0" name="Google Shape;9880;p80"/>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1" name="Google Shape;9881;p80"/>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2" name="Google Shape;9882;p80"/>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3" name="Google Shape;9883;p80"/>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4" name="Google Shape;9884;p80"/>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5" name="Google Shape;9885;p80"/>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6" name="Google Shape;9886;p80"/>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7" name="Google Shape;9887;p80"/>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8" name="Google Shape;9888;p80"/>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89" name="Google Shape;9889;p80"/>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0" name="Google Shape;9890;p80"/>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91" name="Google Shape;9891;p80"/>
          <p:cNvGrpSpPr/>
          <p:nvPr/>
        </p:nvGrpSpPr>
        <p:grpSpPr>
          <a:xfrm>
            <a:off x="5573471" y="11271828"/>
            <a:ext cx="401705" cy="483874"/>
            <a:chOff x="3330525" y="4399275"/>
            <a:chExt cx="390650" cy="481850"/>
          </a:xfrm>
        </p:grpSpPr>
        <p:sp>
          <p:nvSpPr>
            <p:cNvPr id="9892" name="Google Shape;9892;p80"/>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3" name="Google Shape;9893;p80"/>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4" name="Google Shape;9894;p80"/>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5" name="Google Shape;9895;p80"/>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6" name="Google Shape;9896;p80"/>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7" name="Google Shape;9897;p80"/>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898" name="Google Shape;9898;p80"/>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899" name="Google Shape;9899;p80"/>
          <p:cNvGrpSpPr/>
          <p:nvPr/>
        </p:nvGrpSpPr>
        <p:grpSpPr>
          <a:xfrm>
            <a:off x="6167973" y="11271841"/>
            <a:ext cx="369880" cy="483849"/>
            <a:chOff x="3938800" y="4399275"/>
            <a:chExt cx="359700" cy="481825"/>
          </a:xfrm>
        </p:grpSpPr>
        <p:sp>
          <p:nvSpPr>
            <p:cNvPr id="9900" name="Google Shape;9900;p80"/>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1" name="Google Shape;9901;p80"/>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2" name="Google Shape;9902;p80"/>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3" name="Google Shape;9903;p80"/>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4" name="Google Shape;9904;p80"/>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05" name="Google Shape;9905;p80"/>
          <p:cNvGrpSpPr/>
          <p:nvPr/>
        </p:nvGrpSpPr>
        <p:grpSpPr>
          <a:xfrm>
            <a:off x="6860661" y="11271841"/>
            <a:ext cx="232267" cy="483849"/>
            <a:chOff x="4584850" y="4399275"/>
            <a:chExt cx="225875" cy="481825"/>
          </a:xfrm>
        </p:grpSpPr>
        <p:sp>
          <p:nvSpPr>
            <p:cNvPr id="9906" name="Google Shape;9906;p80"/>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07" name="Google Shape;9907;p80"/>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908" name="Google Shape;9908;p80"/>
          <p:cNvSpPr/>
          <p:nvPr/>
        </p:nvSpPr>
        <p:spPr>
          <a:xfrm>
            <a:off x="7301579" y="11271750"/>
            <a:ext cx="543688" cy="483648"/>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909" name="Google Shape;9909;p80"/>
          <p:cNvGrpSpPr/>
          <p:nvPr/>
        </p:nvGrpSpPr>
        <p:grpSpPr>
          <a:xfrm>
            <a:off x="2456951" y="11972748"/>
            <a:ext cx="461926" cy="451085"/>
            <a:chOff x="5642550" y="4399275"/>
            <a:chExt cx="481825" cy="481825"/>
          </a:xfrm>
        </p:grpSpPr>
        <p:sp>
          <p:nvSpPr>
            <p:cNvPr id="9910" name="Google Shape;9910;p80"/>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1" name="Google Shape;9911;p80"/>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12" name="Google Shape;9912;p80"/>
          <p:cNvGrpSpPr/>
          <p:nvPr/>
        </p:nvGrpSpPr>
        <p:grpSpPr>
          <a:xfrm>
            <a:off x="4909818" y="11988581"/>
            <a:ext cx="494689" cy="419418"/>
            <a:chOff x="6218300" y="4416175"/>
            <a:chExt cx="516000" cy="448000"/>
          </a:xfrm>
        </p:grpSpPr>
        <p:sp>
          <p:nvSpPr>
            <p:cNvPr id="9913" name="Google Shape;9913;p80"/>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4" name="Google Shape;9914;p80"/>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5" name="Google Shape;9915;p80"/>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16" name="Google Shape;9916;p80"/>
          <p:cNvGrpSpPr/>
          <p:nvPr/>
        </p:nvGrpSpPr>
        <p:grpSpPr>
          <a:xfrm>
            <a:off x="4293101" y="12639786"/>
            <a:ext cx="480187" cy="468816"/>
            <a:chOff x="899850" y="4992125"/>
            <a:chExt cx="481825" cy="481825"/>
          </a:xfrm>
        </p:grpSpPr>
        <p:sp>
          <p:nvSpPr>
            <p:cNvPr id="9917" name="Google Shape;9917;p80"/>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8" name="Google Shape;9918;p80"/>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19" name="Google Shape;9919;p80"/>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20" name="Google Shape;9920;p80"/>
          <p:cNvGrpSpPr/>
          <p:nvPr/>
        </p:nvGrpSpPr>
        <p:grpSpPr>
          <a:xfrm>
            <a:off x="3649958" y="12639786"/>
            <a:ext cx="480187" cy="468816"/>
            <a:chOff x="1492675" y="4992125"/>
            <a:chExt cx="481825" cy="481825"/>
          </a:xfrm>
        </p:grpSpPr>
        <p:sp>
          <p:nvSpPr>
            <p:cNvPr id="9921" name="Google Shape;9921;p80"/>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2" name="Google Shape;9922;p80"/>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23" name="Google Shape;9923;p80"/>
          <p:cNvGrpSpPr/>
          <p:nvPr/>
        </p:nvGrpSpPr>
        <p:grpSpPr>
          <a:xfrm>
            <a:off x="3020806" y="12639786"/>
            <a:ext cx="480187" cy="468816"/>
            <a:chOff x="2085525" y="4992125"/>
            <a:chExt cx="481825" cy="481825"/>
          </a:xfrm>
        </p:grpSpPr>
        <p:sp>
          <p:nvSpPr>
            <p:cNvPr id="9924" name="Google Shape;9924;p80"/>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5" name="Google Shape;9925;p80"/>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26" name="Google Shape;9926;p80"/>
          <p:cNvGrpSpPr/>
          <p:nvPr/>
        </p:nvGrpSpPr>
        <p:grpSpPr>
          <a:xfrm>
            <a:off x="5534284" y="12639786"/>
            <a:ext cx="480187" cy="468816"/>
            <a:chOff x="2678350" y="4992125"/>
            <a:chExt cx="481825" cy="481825"/>
          </a:xfrm>
        </p:grpSpPr>
        <p:sp>
          <p:nvSpPr>
            <p:cNvPr id="9927" name="Google Shape;9927;p80"/>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8" name="Google Shape;9928;p80"/>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29" name="Google Shape;9929;p80"/>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30" name="Google Shape;9930;p80"/>
          <p:cNvGrpSpPr/>
          <p:nvPr/>
        </p:nvGrpSpPr>
        <p:grpSpPr>
          <a:xfrm>
            <a:off x="7342318" y="11972804"/>
            <a:ext cx="461926" cy="451085"/>
            <a:chOff x="3271200" y="4992125"/>
            <a:chExt cx="481825" cy="481825"/>
          </a:xfrm>
        </p:grpSpPr>
        <p:sp>
          <p:nvSpPr>
            <p:cNvPr id="9931" name="Google Shape;9931;p80"/>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2" name="Google Shape;9932;p80"/>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3" name="Google Shape;9933;p80"/>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34" name="Google Shape;9934;p80"/>
          <p:cNvGrpSpPr/>
          <p:nvPr/>
        </p:nvGrpSpPr>
        <p:grpSpPr>
          <a:xfrm>
            <a:off x="6112754" y="12641209"/>
            <a:ext cx="480411" cy="465970"/>
            <a:chOff x="3863900" y="4993625"/>
            <a:chExt cx="482050" cy="478900"/>
          </a:xfrm>
        </p:grpSpPr>
        <p:sp>
          <p:nvSpPr>
            <p:cNvPr id="9935" name="Google Shape;9935;p80"/>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6" name="Google Shape;9936;p80"/>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7" name="Google Shape;9937;p80"/>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38" name="Google Shape;9938;p80"/>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39" name="Google Shape;9939;p80"/>
          <p:cNvGrpSpPr/>
          <p:nvPr/>
        </p:nvGrpSpPr>
        <p:grpSpPr>
          <a:xfrm>
            <a:off x="6736643" y="12641209"/>
            <a:ext cx="480411" cy="465970"/>
            <a:chOff x="4456725" y="4993625"/>
            <a:chExt cx="482050" cy="478900"/>
          </a:xfrm>
        </p:grpSpPr>
        <p:sp>
          <p:nvSpPr>
            <p:cNvPr id="9940" name="Google Shape;9940;p80"/>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1" name="Google Shape;9941;p80"/>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2" name="Google Shape;9942;p80"/>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3" name="Google Shape;9943;p80"/>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944" name="Google Shape;9944;p80"/>
          <p:cNvGrpSpPr/>
          <p:nvPr/>
        </p:nvGrpSpPr>
        <p:grpSpPr>
          <a:xfrm>
            <a:off x="4917109" y="12641196"/>
            <a:ext cx="480411" cy="465994"/>
            <a:chOff x="5049575" y="4993600"/>
            <a:chExt cx="482050" cy="478925"/>
          </a:xfrm>
        </p:grpSpPr>
        <p:sp>
          <p:nvSpPr>
            <p:cNvPr id="9945" name="Google Shape;9945;p80"/>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6" name="Google Shape;9946;p80"/>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7" name="Google Shape;9947;p80"/>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948" name="Google Shape;9948;p80"/>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52" name="Shape 9952"/>
        <p:cNvGrpSpPr/>
        <p:nvPr/>
      </p:nvGrpSpPr>
      <p:grpSpPr>
        <a:xfrm>
          <a:off x="0" y="0"/>
          <a:ext cx="0" cy="0"/>
          <a:chOff x="0" y="0"/>
          <a:chExt cx="0" cy="0"/>
        </a:xfrm>
      </p:grpSpPr>
      <p:sp>
        <p:nvSpPr>
          <p:cNvPr id="9953" name="Google Shape;9953;p81"/>
          <p:cNvSpPr txBox="1"/>
          <p:nvPr>
            <p:ph idx="4294967295" type="title"/>
          </p:nvPr>
        </p:nvSpPr>
        <p:spPr>
          <a:xfrm>
            <a:off x="3184905" y="15556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54" name="Google Shape;9954;p81"/>
          <p:cNvSpPr txBox="1"/>
          <p:nvPr>
            <p:ph idx="4294967295" type="title"/>
          </p:nvPr>
        </p:nvSpPr>
        <p:spPr>
          <a:xfrm>
            <a:off x="3184905" y="6859989"/>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955" name="Google Shape;9955;p81"/>
          <p:cNvSpPr txBox="1"/>
          <p:nvPr>
            <p:ph idx="4294967295" type="title"/>
          </p:nvPr>
        </p:nvSpPr>
        <p:spPr>
          <a:xfrm>
            <a:off x="3184905" y="11622393"/>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Business Icons</a:t>
            </a:r>
            <a:endParaRPr>
              <a:latin typeface="Arial"/>
              <a:ea typeface="Arial"/>
              <a:cs typeface="Arial"/>
              <a:sym typeface="Arial"/>
            </a:endParaRPr>
          </a:p>
        </p:txBody>
      </p:sp>
      <p:grpSp>
        <p:nvGrpSpPr>
          <p:cNvPr id="9956" name="Google Shape;9956;p81"/>
          <p:cNvGrpSpPr/>
          <p:nvPr/>
        </p:nvGrpSpPr>
        <p:grpSpPr>
          <a:xfrm>
            <a:off x="1853304" y="2491581"/>
            <a:ext cx="410067" cy="460624"/>
            <a:chOff x="-42971725" y="3217825"/>
            <a:chExt cx="275675" cy="317125"/>
          </a:xfrm>
        </p:grpSpPr>
        <p:sp>
          <p:nvSpPr>
            <p:cNvPr id="9957" name="Google Shape;9957;p81"/>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81"/>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81"/>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0" name="Google Shape;9960;p81"/>
          <p:cNvGrpSpPr/>
          <p:nvPr/>
        </p:nvGrpSpPr>
        <p:grpSpPr>
          <a:xfrm>
            <a:off x="6376686" y="2512090"/>
            <a:ext cx="481578" cy="419627"/>
            <a:chOff x="-42996150" y="3612600"/>
            <a:chExt cx="323750" cy="288900"/>
          </a:xfrm>
        </p:grpSpPr>
        <p:sp>
          <p:nvSpPr>
            <p:cNvPr id="9961" name="Google Shape;9961;p81"/>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1"/>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1"/>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4" name="Google Shape;9964;p81"/>
          <p:cNvGrpSpPr/>
          <p:nvPr/>
        </p:nvGrpSpPr>
        <p:grpSpPr>
          <a:xfrm>
            <a:off x="4159798" y="3127343"/>
            <a:ext cx="474550" cy="461096"/>
            <a:chOff x="-42994575" y="3950300"/>
            <a:chExt cx="319025" cy="317450"/>
          </a:xfrm>
        </p:grpSpPr>
        <p:sp>
          <p:nvSpPr>
            <p:cNvPr id="9965" name="Google Shape;9965;p81"/>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1"/>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1"/>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8" name="Google Shape;9968;p81"/>
          <p:cNvGrpSpPr/>
          <p:nvPr/>
        </p:nvGrpSpPr>
        <p:grpSpPr>
          <a:xfrm>
            <a:off x="4710552" y="2491364"/>
            <a:ext cx="473322" cy="461060"/>
            <a:chOff x="-41111350" y="3239100"/>
            <a:chExt cx="318200" cy="317425"/>
          </a:xfrm>
        </p:grpSpPr>
        <p:sp>
          <p:nvSpPr>
            <p:cNvPr id="9969" name="Google Shape;9969;p81"/>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1"/>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1"/>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1"/>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3" name="Google Shape;9973;p81"/>
          <p:cNvGrpSpPr/>
          <p:nvPr/>
        </p:nvGrpSpPr>
        <p:grpSpPr>
          <a:xfrm>
            <a:off x="2391061" y="3127298"/>
            <a:ext cx="482694" cy="461169"/>
            <a:chOff x="-41117650" y="3605525"/>
            <a:chExt cx="324500" cy="317500"/>
          </a:xfrm>
        </p:grpSpPr>
        <p:sp>
          <p:nvSpPr>
            <p:cNvPr id="9974" name="Google Shape;9974;p81"/>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1"/>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1"/>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77" name="Google Shape;9977;p81"/>
          <p:cNvSpPr/>
          <p:nvPr/>
        </p:nvSpPr>
        <p:spPr>
          <a:xfrm>
            <a:off x="6936409" y="3132979"/>
            <a:ext cx="474513" cy="449621"/>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78" name="Google Shape;9978;p81"/>
          <p:cNvGrpSpPr/>
          <p:nvPr/>
        </p:nvGrpSpPr>
        <p:grpSpPr>
          <a:xfrm>
            <a:off x="3135199" y="3761125"/>
            <a:ext cx="275336" cy="462222"/>
            <a:chOff x="-39205300" y="3220175"/>
            <a:chExt cx="185100" cy="318225"/>
          </a:xfrm>
        </p:grpSpPr>
        <p:sp>
          <p:nvSpPr>
            <p:cNvPr id="9979" name="Google Shape;9979;p81"/>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1"/>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1" name="Google Shape;9981;p81"/>
          <p:cNvGrpSpPr/>
          <p:nvPr/>
        </p:nvGrpSpPr>
        <p:grpSpPr>
          <a:xfrm>
            <a:off x="7527808" y="3762714"/>
            <a:ext cx="381953" cy="459063"/>
            <a:chOff x="-39248625" y="3588600"/>
            <a:chExt cx="256775" cy="316050"/>
          </a:xfrm>
        </p:grpSpPr>
        <p:sp>
          <p:nvSpPr>
            <p:cNvPr id="9982" name="Google Shape;9982;p81"/>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1"/>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4" name="Google Shape;9984;p81"/>
          <p:cNvSpPr/>
          <p:nvPr/>
        </p:nvSpPr>
        <p:spPr>
          <a:xfrm>
            <a:off x="5278914" y="4413388"/>
            <a:ext cx="462836" cy="461096"/>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1"/>
          <p:cNvSpPr/>
          <p:nvPr/>
        </p:nvSpPr>
        <p:spPr>
          <a:xfrm>
            <a:off x="5827077" y="3763040"/>
            <a:ext cx="471017" cy="458227"/>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6" name="Google Shape;9986;p81"/>
          <p:cNvGrpSpPr/>
          <p:nvPr/>
        </p:nvGrpSpPr>
        <p:grpSpPr>
          <a:xfrm>
            <a:off x="2359050" y="2491363"/>
            <a:ext cx="546805" cy="461060"/>
            <a:chOff x="-42651700" y="3217825"/>
            <a:chExt cx="367600" cy="317425"/>
          </a:xfrm>
        </p:grpSpPr>
        <p:sp>
          <p:nvSpPr>
            <p:cNvPr id="9987" name="Google Shape;9987;p81"/>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1"/>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1"/>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1"/>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81"/>
          <p:cNvGrpSpPr/>
          <p:nvPr/>
        </p:nvGrpSpPr>
        <p:grpSpPr>
          <a:xfrm>
            <a:off x="6946635" y="2496130"/>
            <a:ext cx="456588" cy="451546"/>
            <a:chOff x="-42617300" y="3587775"/>
            <a:chExt cx="306950" cy="310875"/>
          </a:xfrm>
        </p:grpSpPr>
        <p:sp>
          <p:nvSpPr>
            <p:cNvPr id="9992" name="Google Shape;9992;p81"/>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81"/>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94" name="Google Shape;9994;p81"/>
          <p:cNvSpPr/>
          <p:nvPr/>
        </p:nvSpPr>
        <p:spPr>
          <a:xfrm>
            <a:off x="4709333" y="3127823"/>
            <a:ext cx="473322" cy="45993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5" name="Google Shape;9995;p81"/>
          <p:cNvGrpSpPr/>
          <p:nvPr/>
        </p:nvGrpSpPr>
        <p:grpSpPr>
          <a:xfrm>
            <a:off x="5271606" y="2491709"/>
            <a:ext cx="479868" cy="460370"/>
            <a:chOff x="-40748275" y="3238700"/>
            <a:chExt cx="322600" cy="316950"/>
          </a:xfrm>
        </p:grpSpPr>
        <p:sp>
          <p:nvSpPr>
            <p:cNvPr id="9996" name="Google Shape;9996;p81"/>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1"/>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1"/>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1"/>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1"/>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1"/>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81"/>
          <p:cNvGrpSpPr/>
          <p:nvPr/>
        </p:nvGrpSpPr>
        <p:grpSpPr>
          <a:xfrm>
            <a:off x="3036231" y="3147361"/>
            <a:ext cx="473360" cy="421043"/>
            <a:chOff x="-40745125" y="3632900"/>
            <a:chExt cx="318225" cy="289875"/>
          </a:xfrm>
        </p:grpSpPr>
        <p:sp>
          <p:nvSpPr>
            <p:cNvPr id="10003" name="Google Shape;10003;p81"/>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1"/>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1"/>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1"/>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81"/>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81"/>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1"/>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0" name="Google Shape;10010;p81"/>
          <p:cNvGrpSpPr/>
          <p:nvPr/>
        </p:nvGrpSpPr>
        <p:grpSpPr>
          <a:xfrm>
            <a:off x="7487429" y="3127798"/>
            <a:ext cx="462798" cy="460188"/>
            <a:chOff x="-40742750" y="3972175"/>
            <a:chExt cx="311125" cy="316825"/>
          </a:xfrm>
        </p:grpSpPr>
        <p:sp>
          <p:nvSpPr>
            <p:cNvPr id="10011" name="Google Shape;10011;p81"/>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1"/>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3" name="Google Shape;10013;p81"/>
          <p:cNvGrpSpPr/>
          <p:nvPr/>
        </p:nvGrpSpPr>
        <p:grpSpPr>
          <a:xfrm>
            <a:off x="3692254" y="3762269"/>
            <a:ext cx="339782" cy="459934"/>
            <a:chOff x="-38860325" y="3221750"/>
            <a:chExt cx="228425" cy="316650"/>
          </a:xfrm>
        </p:grpSpPr>
        <p:sp>
          <p:nvSpPr>
            <p:cNvPr id="10014" name="Google Shape;10014;p81"/>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81"/>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81"/>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1"/>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1"/>
          <p:cNvGrpSpPr/>
          <p:nvPr/>
        </p:nvGrpSpPr>
        <p:grpSpPr>
          <a:xfrm>
            <a:off x="8025499" y="3764058"/>
            <a:ext cx="483884" cy="456375"/>
            <a:chOff x="-38905225" y="3591875"/>
            <a:chExt cx="325300" cy="314200"/>
          </a:xfrm>
        </p:grpSpPr>
        <p:sp>
          <p:nvSpPr>
            <p:cNvPr id="10019" name="Google Shape;10019;p81"/>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1"/>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1"/>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2" name="Google Shape;10022;p81"/>
          <p:cNvSpPr/>
          <p:nvPr/>
        </p:nvSpPr>
        <p:spPr>
          <a:xfrm>
            <a:off x="5827077" y="4449428"/>
            <a:ext cx="471017" cy="389016"/>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3" name="Google Shape;10023;p81"/>
          <p:cNvGrpSpPr/>
          <p:nvPr/>
        </p:nvGrpSpPr>
        <p:grpSpPr>
          <a:xfrm>
            <a:off x="3676981" y="4414206"/>
            <a:ext cx="370239" cy="459644"/>
            <a:chOff x="-37370925" y="3579105"/>
            <a:chExt cx="248900" cy="316450"/>
          </a:xfrm>
        </p:grpSpPr>
        <p:sp>
          <p:nvSpPr>
            <p:cNvPr id="10024" name="Google Shape;10024;p81"/>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1"/>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6" name="Google Shape;10026;p81"/>
          <p:cNvSpPr/>
          <p:nvPr/>
        </p:nvSpPr>
        <p:spPr>
          <a:xfrm>
            <a:off x="3039709" y="2492189"/>
            <a:ext cx="463988" cy="459244"/>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1"/>
          <p:cNvSpPr/>
          <p:nvPr/>
        </p:nvSpPr>
        <p:spPr>
          <a:xfrm>
            <a:off x="7517255" y="2490700"/>
            <a:ext cx="400732" cy="462222"/>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8" name="Google Shape;10028;p81"/>
          <p:cNvGrpSpPr/>
          <p:nvPr/>
        </p:nvGrpSpPr>
        <p:grpSpPr>
          <a:xfrm>
            <a:off x="5274905" y="3127924"/>
            <a:ext cx="473360" cy="459934"/>
            <a:chOff x="-42259725" y="3951100"/>
            <a:chExt cx="318225" cy="316650"/>
          </a:xfrm>
        </p:grpSpPr>
        <p:sp>
          <p:nvSpPr>
            <p:cNvPr id="10029" name="Google Shape;10029;p81"/>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1"/>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1" name="Google Shape;10031;p81"/>
          <p:cNvGrpSpPr/>
          <p:nvPr/>
        </p:nvGrpSpPr>
        <p:grpSpPr>
          <a:xfrm>
            <a:off x="5827697" y="2511954"/>
            <a:ext cx="472170" cy="419881"/>
            <a:chOff x="-40378075" y="3267450"/>
            <a:chExt cx="317425" cy="289075"/>
          </a:xfrm>
        </p:grpSpPr>
        <p:sp>
          <p:nvSpPr>
            <p:cNvPr id="10032" name="Google Shape;10032;p81"/>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81"/>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1"/>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1"/>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6" name="Google Shape;10036;p81"/>
          <p:cNvGrpSpPr/>
          <p:nvPr/>
        </p:nvGrpSpPr>
        <p:grpSpPr>
          <a:xfrm>
            <a:off x="3630771" y="3127916"/>
            <a:ext cx="462836" cy="459934"/>
            <a:chOff x="-40372575" y="3604550"/>
            <a:chExt cx="311150" cy="316650"/>
          </a:xfrm>
        </p:grpSpPr>
        <p:sp>
          <p:nvSpPr>
            <p:cNvPr id="10037" name="Google Shape;10037;p8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0" name="Google Shape;10040;p81"/>
          <p:cNvSpPr/>
          <p:nvPr/>
        </p:nvSpPr>
        <p:spPr>
          <a:xfrm>
            <a:off x="8035465" y="3126625"/>
            <a:ext cx="461646" cy="462331"/>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1" name="Google Shape;10041;p81"/>
          <p:cNvGrpSpPr/>
          <p:nvPr/>
        </p:nvGrpSpPr>
        <p:grpSpPr>
          <a:xfrm>
            <a:off x="4142931" y="3760908"/>
            <a:ext cx="508018" cy="462658"/>
            <a:chOff x="-38542250" y="3220175"/>
            <a:chExt cx="341525" cy="318525"/>
          </a:xfrm>
        </p:grpSpPr>
        <p:sp>
          <p:nvSpPr>
            <p:cNvPr id="10042" name="Google Shape;10042;p81"/>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1"/>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81"/>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5" name="Google Shape;10045;p81"/>
          <p:cNvGrpSpPr/>
          <p:nvPr/>
        </p:nvGrpSpPr>
        <p:grpSpPr>
          <a:xfrm>
            <a:off x="1822697" y="4414624"/>
            <a:ext cx="471017" cy="458808"/>
            <a:chOff x="-38537400" y="3588000"/>
            <a:chExt cx="316650" cy="315875"/>
          </a:xfrm>
        </p:grpSpPr>
        <p:sp>
          <p:nvSpPr>
            <p:cNvPr id="10046" name="Google Shape;10046;p81"/>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1"/>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1"/>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81"/>
          <p:cNvGrpSpPr/>
          <p:nvPr/>
        </p:nvGrpSpPr>
        <p:grpSpPr>
          <a:xfrm>
            <a:off x="6380663" y="4414070"/>
            <a:ext cx="473360" cy="459934"/>
            <a:chOff x="-38538975" y="3954250"/>
            <a:chExt cx="318225" cy="316650"/>
          </a:xfrm>
        </p:grpSpPr>
        <p:sp>
          <p:nvSpPr>
            <p:cNvPr id="10051" name="Google Shape;10051;p81"/>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81"/>
          <p:cNvGrpSpPr/>
          <p:nvPr/>
        </p:nvGrpSpPr>
        <p:grpSpPr>
          <a:xfrm>
            <a:off x="8028392" y="4412927"/>
            <a:ext cx="478008" cy="462222"/>
            <a:chOff x="-37385100" y="3949908"/>
            <a:chExt cx="321350" cy="318225"/>
          </a:xfrm>
        </p:grpSpPr>
        <p:sp>
          <p:nvSpPr>
            <p:cNvPr id="10054" name="Google Shape;10054;p81"/>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81"/>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6" name="Google Shape;10056;p81"/>
          <p:cNvGrpSpPr/>
          <p:nvPr/>
        </p:nvGrpSpPr>
        <p:grpSpPr>
          <a:xfrm>
            <a:off x="3626130" y="2491491"/>
            <a:ext cx="472207" cy="460806"/>
            <a:chOff x="-41895050" y="3217225"/>
            <a:chExt cx="317450" cy="317250"/>
          </a:xfrm>
        </p:grpSpPr>
        <p:sp>
          <p:nvSpPr>
            <p:cNvPr id="10057" name="Google Shape;10057;p81"/>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1"/>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1"/>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81"/>
          <p:cNvGrpSpPr/>
          <p:nvPr/>
        </p:nvGrpSpPr>
        <p:grpSpPr>
          <a:xfrm>
            <a:off x="8030850" y="2491936"/>
            <a:ext cx="473360" cy="459934"/>
            <a:chOff x="-41893475" y="3584850"/>
            <a:chExt cx="318225" cy="316650"/>
          </a:xfrm>
        </p:grpSpPr>
        <p:sp>
          <p:nvSpPr>
            <p:cNvPr id="10063" name="Google Shape;10063;p81"/>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1"/>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67" name="Google Shape;10067;p81"/>
          <p:cNvSpPr/>
          <p:nvPr/>
        </p:nvSpPr>
        <p:spPr>
          <a:xfrm>
            <a:off x="5825905" y="3128241"/>
            <a:ext cx="473360" cy="459099"/>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1777617" y="3762768"/>
            <a:ext cx="558891" cy="458772"/>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69" name="Google Shape;10069;p81"/>
          <p:cNvGrpSpPr/>
          <p:nvPr/>
        </p:nvGrpSpPr>
        <p:grpSpPr>
          <a:xfrm>
            <a:off x="6402536" y="3761698"/>
            <a:ext cx="429702" cy="461096"/>
            <a:chOff x="-39998250" y="3605325"/>
            <a:chExt cx="288875" cy="317450"/>
          </a:xfrm>
        </p:grpSpPr>
        <p:sp>
          <p:nvSpPr>
            <p:cNvPr id="10070" name="Google Shape;10070;p81"/>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1"/>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81"/>
          <p:cNvGrpSpPr/>
          <p:nvPr/>
        </p:nvGrpSpPr>
        <p:grpSpPr>
          <a:xfrm>
            <a:off x="4161476" y="4414089"/>
            <a:ext cx="471017" cy="459898"/>
            <a:chOff x="-40011050" y="3972375"/>
            <a:chExt cx="316650" cy="316625"/>
          </a:xfrm>
        </p:grpSpPr>
        <p:sp>
          <p:nvSpPr>
            <p:cNvPr id="10073" name="Google Shape;10073;p81"/>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1"/>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81"/>
          <p:cNvGrpSpPr/>
          <p:nvPr/>
        </p:nvGrpSpPr>
        <p:grpSpPr>
          <a:xfrm>
            <a:off x="4777216" y="3762850"/>
            <a:ext cx="339819" cy="458772"/>
            <a:chOff x="-38129425" y="3222550"/>
            <a:chExt cx="228450" cy="315850"/>
          </a:xfrm>
        </p:grpSpPr>
        <p:sp>
          <p:nvSpPr>
            <p:cNvPr id="10076" name="Google Shape;10076;p81"/>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81"/>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8" name="Google Shape;10078;p81"/>
          <p:cNvGrpSpPr/>
          <p:nvPr/>
        </p:nvGrpSpPr>
        <p:grpSpPr>
          <a:xfrm>
            <a:off x="2395659" y="4414061"/>
            <a:ext cx="473322" cy="459934"/>
            <a:chOff x="-38172725" y="3588000"/>
            <a:chExt cx="318200" cy="316650"/>
          </a:xfrm>
        </p:grpSpPr>
        <p:sp>
          <p:nvSpPr>
            <p:cNvPr id="10079" name="Google Shape;10079;p81"/>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1"/>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7" name="Google Shape;10087;p81"/>
          <p:cNvGrpSpPr/>
          <p:nvPr/>
        </p:nvGrpSpPr>
        <p:grpSpPr>
          <a:xfrm>
            <a:off x="7034767" y="4414071"/>
            <a:ext cx="280059" cy="459934"/>
            <a:chOff x="-38109725" y="3955025"/>
            <a:chExt cx="188275" cy="316650"/>
          </a:xfrm>
        </p:grpSpPr>
        <p:sp>
          <p:nvSpPr>
            <p:cNvPr id="10088" name="Google Shape;10088;p81"/>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1"/>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0" name="Google Shape;10090;p81"/>
          <p:cNvSpPr/>
          <p:nvPr/>
        </p:nvSpPr>
        <p:spPr>
          <a:xfrm>
            <a:off x="4701697" y="5071841"/>
            <a:ext cx="488607" cy="460297"/>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1" name="Google Shape;10091;p81"/>
          <p:cNvGrpSpPr/>
          <p:nvPr/>
        </p:nvGrpSpPr>
        <p:grpSpPr>
          <a:xfrm>
            <a:off x="4159178" y="2492489"/>
            <a:ext cx="475703" cy="458808"/>
            <a:chOff x="-41530375" y="3218800"/>
            <a:chExt cx="319800" cy="315875"/>
          </a:xfrm>
        </p:grpSpPr>
        <p:sp>
          <p:nvSpPr>
            <p:cNvPr id="10092" name="Google Shape;10092;p81"/>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4" name="Google Shape;10094;p81"/>
          <p:cNvGrpSpPr/>
          <p:nvPr/>
        </p:nvGrpSpPr>
        <p:grpSpPr>
          <a:xfrm>
            <a:off x="1823362" y="3178245"/>
            <a:ext cx="469864" cy="359276"/>
            <a:chOff x="-41526450" y="3653375"/>
            <a:chExt cx="315875" cy="247350"/>
          </a:xfrm>
        </p:grpSpPr>
        <p:sp>
          <p:nvSpPr>
            <p:cNvPr id="10095" name="Google Shape;10095;p81"/>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81"/>
          <p:cNvGrpSpPr/>
          <p:nvPr/>
        </p:nvGrpSpPr>
        <p:grpSpPr>
          <a:xfrm>
            <a:off x="6384266" y="3127924"/>
            <a:ext cx="466331" cy="459934"/>
            <a:chOff x="-41526450" y="3951100"/>
            <a:chExt cx="313500" cy="316650"/>
          </a:xfrm>
        </p:grpSpPr>
        <p:sp>
          <p:nvSpPr>
            <p:cNvPr id="10098" name="Google Shape;10098;p81"/>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81"/>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81"/>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1" name="Google Shape;10101;p81"/>
          <p:cNvGrpSpPr/>
          <p:nvPr/>
        </p:nvGrpSpPr>
        <p:grpSpPr>
          <a:xfrm>
            <a:off x="2416193" y="3761126"/>
            <a:ext cx="432342" cy="462222"/>
            <a:chOff x="-39625900" y="3238300"/>
            <a:chExt cx="290650" cy="318225"/>
          </a:xfrm>
        </p:grpSpPr>
        <p:sp>
          <p:nvSpPr>
            <p:cNvPr id="10102" name="Google Shape;10102;p81"/>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04" name="Google Shape;10104;p81"/>
          <p:cNvSpPr/>
          <p:nvPr/>
        </p:nvSpPr>
        <p:spPr>
          <a:xfrm>
            <a:off x="6972723" y="3762187"/>
            <a:ext cx="401885" cy="45993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05" name="Google Shape;10105;p81"/>
          <p:cNvGrpSpPr/>
          <p:nvPr/>
        </p:nvGrpSpPr>
        <p:grpSpPr>
          <a:xfrm>
            <a:off x="4714004" y="4413780"/>
            <a:ext cx="466331" cy="460515"/>
            <a:chOff x="-39647175" y="3972000"/>
            <a:chExt cx="313500" cy="317050"/>
          </a:xfrm>
        </p:grpSpPr>
        <p:sp>
          <p:nvSpPr>
            <p:cNvPr id="10106" name="Google Shape;10106;p81"/>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9" name="Google Shape;10109;p81"/>
          <p:cNvGrpSpPr/>
          <p:nvPr/>
        </p:nvGrpSpPr>
        <p:grpSpPr>
          <a:xfrm>
            <a:off x="5272430" y="3761706"/>
            <a:ext cx="478045" cy="461060"/>
            <a:chOff x="-37808850" y="3221575"/>
            <a:chExt cx="321375" cy="317425"/>
          </a:xfrm>
        </p:grpSpPr>
        <p:sp>
          <p:nvSpPr>
            <p:cNvPr id="10110" name="Google Shape;10110;p81"/>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81"/>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2" name="Google Shape;10112;p81"/>
          <p:cNvGrpSpPr/>
          <p:nvPr/>
        </p:nvGrpSpPr>
        <p:grpSpPr>
          <a:xfrm>
            <a:off x="3035549" y="4494130"/>
            <a:ext cx="474550" cy="299796"/>
            <a:chOff x="-37806500" y="3643030"/>
            <a:chExt cx="319025" cy="206400"/>
          </a:xfrm>
        </p:grpSpPr>
        <p:sp>
          <p:nvSpPr>
            <p:cNvPr id="10113" name="Google Shape;10113;p81"/>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1"/>
          <p:cNvGrpSpPr/>
          <p:nvPr/>
        </p:nvGrpSpPr>
        <p:grpSpPr>
          <a:xfrm>
            <a:off x="7484404" y="4412927"/>
            <a:ext cx="468674" cy="462222"/>
            <a:chOff x="-37804925" y="3953450"/>
            <a:chExt cx="315075" cy="318225"/>
          </a:xfrm>
        </p:grpSpPr>
        <p:sp>
          <p:nvSpPr>
            <p:cNvPr id="10116" name="Google Shape;10116;p81"/>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9" name="Google Shape;10119;p81"/>
          <p:cNvSpPr/>
          <p:nvPr/>
        </p:nvSpPr>
        <p:spPr>
          <a:xfrm>
            <a:off x="5341014" y="5072592"/>
            <a:ext cx="338629" cy="458772"/>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766706" y="12536710"/>
            <a:ext cx="458997" cy="447110"/>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1" name="Google Shape;10121;p81"/>
          <p:cNvGrpSpPr/>
          <p:nvPr/>
        </p:nvGrpSpPr>
        <p:grpSpPr>
          <a:xfrm>
            <a:off x="6292912" y="12536152"/>
            <a:ext cx="458997" cy="448204"/>
            <a:chOff x="-65145700" y="3727425"/>
            <a:chExt cx="317425" cy="317425"/>
          </a:xfrm>
        </p:grpSpPr>
        <p:sp>
          <p:nvSpPr>
            <p:cNvPr id="10122" name="Google Shape;10122;p81"/>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81"/>
          <p:cNvGrpSpPr/>
          <p:nvPr/>
        </p:nvGrpSpPr>
        <p:grpSpPr>
          <a:xfrm>
            <a:off x="4042560" y="13199088"/>
            <a:ext cx="451007" cy="448204"/>
            <a:chOff x="-65144125" y="4094450"/>
            <a:chExt cx="311900" cy="317425"/>
          </a:xfrm>
        </p:grpSpPr>
        <p:sp>
          <p:nvSpPr>
            <p:cNvPr id="10125" name="Google Shape;10125;p81"/>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8" name="Google Shape;10128;p81"/>
          <p:cNvSpPr/>
          <p:nvPr/>
        </p:nvSpPr>
        <p:spPr>
          <a:xfrm>
            <a:off x="4560189" y="12535033"/>
            <a:ext cx="461274" cy="450463"/>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9" name="Google Shape;10129;p81"/>
          <p:cNvGrpSpPr/>
          <p:nvPr/>
        </p:nvGrpSpPr>
        <p:grpSpPr>
          <a:xfrm>
            <a:off x="2317590" y="13198612"/>
            <a:ext cx="463226" cy="449157"/>
            <a:chOff x="-63250675" y="3744075"/>
            <a:chExt cx="320350" cy="318100"/>
          </a:xfrm>
        </p:grpSpPr>
        <p:sp>
          <p:nvSpPr>
            <p:cNvPr id="10130" name="Google Shape;10130;p8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3" name="Google Shape;10133;p81"/>
          <p:cNvGrpSpPr/>
          <p:nvPr/>
        </p:nvGrpSpPr>
        <p:grpSpPr>
          <a:xfrm>
            <a:off x="6917195" y="13199088"/>
            <a:ext cx="458997" cy="448204"/>
            <a:chOff x="-63250675" y="4110200"/>
            <a:chExt cx="317425" cy="317425"/>
          </a:xfrm>
        </p:grpSpPr>
        <p:sp>
          <p:nvSpPr>
            <p:cNvPr id="10134" name="Google Shape;10134;p81"/>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1"/>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81"/>
          <p:cNvGrpSpPr/>
          <p:nvPr/>
        </p:nvGrpSpPr>
        <p:grpSpPr>
          <a:xfrm>
            <a:off x="2889867" y="13837944"/>
            <a:ext cx="448766" cy="437932"/>
            <a:chOff x="-61351725" y="3372400"/>
            <a:chExt cx="310350" cy="310150"/>
          </a:xfrm>
        </p:grpSpPr>
        <p:sp>
          <p:nvSpPr>
            <p:cNvPr id="10144" name="Google Shape;10144;p81"/>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7" name="Google Shape;10147;p81"/>
          <p:cNvGrpSpPr/>
          <p:nvPr/>
        </p:nvGrpSpPr>
        <p:grpSpPr>
          <a:xfrm>
            <a:off x="7505267" y="13853386"/>
            <a:ext cx="457876" cy="407044"/>
            <a:chOff x="-61354875" y="3751050"/>
            <a:chExt cx="316650" cy="288275"/>
          </a:xfrm>
        </p:grpSpPr>
        <p:sp>
          <p:nvSpPr>
            <p:cNvPr id="10148" name="Google Shape;10148;p81"/>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81"/>
          <p:cNvGrpSpPr/>
          <p:nvPr/>
        </p:nvGrpSpPr>
        <p:grpSpPr>
          <a:xfrm>
            <a:off x="5134111" y="14524821"/>
            <a:ext cx="457876" cy="448239"/>
            <a:chOff x="-61354875" y="4101525"/>
            <a:chExt cx="316650" cy="317450"/>
          </a:xfrm>
        </p:grpSpPr>
        <p:sp>
          <p:nvSpPr>
            <p:cNvPr id="10152" name="Google Shape;10152;p81"/>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81"/>
          <p:cNvGrpSpPr/>
          <p:nvPr/>
        </p:nvGrpSpPr>
        <p:grpSpPr>
          <a:xfrm>
            <a:off x="5700293" y="13833761"/>
            <a:ext cx="460117" cy="446298"/>
            <a:chOff x="-59470075" y="3308975"/>
            <a:chExt cx="318200" cy="316075"/>
          </a:xfrm>
        </p:grpSpPr>
        <p:sp>
          <p:nvSpPr>
            <p:cNvPr id="10155" name="Google Shape;10155;p81"/>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1"/>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1"/>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81"/>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1"/>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81"/>
          <p:cNvGrpSpPr/>
          <p:nvPr/>
        </p:nvGrpSpPr>
        <p:grpSpPr>
          <a:xfrm>
            <a:off x="2319733" y="12537724"/>
            <a:ext cx="458997" cy="445062"/>
            <a:chOff x="-64781025" y="3361050"/>
            <a:chExt cx="317425" cy="315200"/>
          </a:xfrm>
        </p:grpSpPr>
        <p:sp>
          <p:nvSpPr>
            <p:cNvPr id="10165" name="Google Shape;10165;p81"/>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1"/>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1"/>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9" name="Google Shape;10169;p81"/>
          <p:cNvSpPr/>
          <p:nvPr/>
        </p:nvSpPr>
        <p:spPr>
          <a:xfrm>
            <a:off x="6916018" y="12537275"/>
            <a:ext cx="458997" cy="445980"/>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4595490" y="13199099"/>
            <a:ext cx="390673" cy="448204"/>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5132988" y="12585653"/>
            <a:ext cx="457840" cy="349223"/>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2" name="Google Shape;10172;p81"/>
          <p:cNvGrpSpPr/>
          <p:nvPr/>
        </p:nvGrpSpPr>
        <p:grpSpPr>
          <a:xfrm>
            <a:off x="2875092" y="13198753"/>
            <a:ext cx="478373" cy="448875"/>
            <a:chOff x="-62890750" y="3747425"/>
            <a:chExt cx="330825" cy="317900"/>
          </a:xfrm>
        </p:grpSpPr>
        <p:sp>
          <p:nvSpPr>
            <p:cNvPr id="10173" name="Google Shape;10173;p81"/>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1"/>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1"/>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1"/>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1"/>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1"/>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7" name="Google Shape;10187;p81"/>
          <p:cNvGrpSpPr/>
          <p:nvPr/>
        </p:nvGrpSpPr>
        <p:grpSpPr>
          <a:xfrm>
            <a:off x="7504735" y="13199635"/>
            <a:ext cx="458997" cy="447110"/>
            <a:chOff x="-62884425" y="4111775"/>
            <a:chExt cx="317425" cy="316650"/>
          </a:xfrm>
        </p:grpSpPr>
        <p:sp>
          <p:nvSpPr>
            <p:cNvPr id="10188" name="Google Shape;10188;p81"/>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1"/>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0" name="Google Shape;10190;p81"/>
          <p:cNvGrpSpPr/>
          <p:nvPr/>
        </p:nvGrpSpPr>
        <p:grpSpPr>
          <a:xfrm>
            <a:off x="3464732" y="13837238"/>
            <a:ext cx="456719" cy="439344"/>
            <a:chOff x="-60991775" y="3376900"/>
            <a:chExt cx="315850" cy="311150"/>
          </a:xfrm>
        </p:grpSpPr>
        <p:sp>
          <p:nvSpPr>
            <p:cNvPr id="10191" name="Google Shape;10191;p81"/>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1"/>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1"/>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4" name="Google Shape;10194;p81"/>
          <p:cNvGrpSpPr/>
          <p:nvPr/>
        </p:nvGrpSpPr>
        <p:grpSpPr>
          <a:xfrm>
            <a:off x="8065264" y="13837802"/>
            <a:ext cx="457876" cy="438214"/>
            <a:chOff x="-60988625" y="3740800"/>
            <a:chExt cx="316650" cy="310350"/>
          </a:xfrm>
        </p:grpSpPr>
        <p:sp>
          <p:nvSpPr>
            <p:cNvPr id="10195" name="Google Shape;10195;p8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1"/>
          <p:cNvGrpSpPr/>
          <p:nvPr/>
        </p:nvGrpSpPr>
        <p:grpSpPr>
          <a:xfrm>
            <a:off x="5701442" y="14526092"/>
            <a:ext cx="457876" cy="445698"/>
            <a:chOff x="-60987850" y="4100950"/>
            <a:chExt cx="316650" cy="315650"/>
          </a:xfrm>
        </p:grpSpPr>
        <p:sp>
          <p:nvSpPr>
            <p:cNvPr id="10199" name="Google Shape;10199;p81"/>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81"/>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1"/>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1"/>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1"/>
          <p:cNvGrpSpPr/>
          <p:nvPr/>
        </p:nvGrpSpPr>
        <p:grpSpPr>
          <a:xfrm>
            <a:off x="3462426" y="14471522"/>
            <a:ext cx="461274" cy="435990"/>
            <a:chOff x="-59447250" y="3706150"/>
            <a:chExt cx="319000" cy="308775"/>
          </a:xfrm>
        </p:grpSpPr>
        <p:sp>
          <p:nvSpPr>
            <p:cNvPr id="10205" name="Google Shape;10205;p81"/>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1"/>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9" name="Google Shape;10209;p81"/>
          <p:cNvGrpSpPr/>
          <p:nvPr/>
        </p:nvGrpSpPr>
        <p:grpSpPr>
          <a:xfrm>
            <a:off x="2884230" y="12538007"/>
            <a:ext cx="460153" cy="444498"/>
            <a:chOff x="-64406125" y="3362225"/>
            <a:chExt cx="318225" cy="314800"/>
          </a:xfrm>
        </p:grpSpPr>
        <p:sp>
          <p:nvSpPr>
            <p:cNvPr id="10210" name="Google Shape;10210;p81"/>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2" name="Google Shape;10212;p81"/>
          <p:cNvSpPr/>
          <p:nvPr/>
        </p:nvSpPr>
        <p:spPr>
          <a:xfrm>
            <a:off x="7582139" y="12536163"/>
            <a:ext cx="301852" cy="448204"/>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3" name="Google Shape;10213;p81"/>
          <p:cNvGrpSpPr/>
          <p:nvPr/>
        </p:nvGrpSpPr>
        <p:grpSpPr>
          <a:xfrm>
            <a:off x="5133608" y="13199635"/>
            <a:ext cx="458997" cy="447110"/>
            <a:chOff x="-64410850" y="4094450"/>
            <a:chExt cx="317425" cy="316650"/>
          </a:xfrm>
        </p:grpSpPr>
        <p:sp>
          <p:nvSpPr>
            <p:cNvPr id="10214" name="Google Shape;10214;p81"/>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7" name="Google Shape;10217;p81"/>
          <p:cNvSpPr/>
          <p:nvPr/>
        </p:nvSpPr>
        <p:spPr>
          <a:xfrm>
            <a:off x="5729355" y="12536039"/>
            <a:ext cx="399783" cy="448451"/>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8" name="Google Shape;10218;p81"/>
          <p:cNvGrpSpPr/>
          <p:nvPr/>
        </p:nvGrpSpPr>
        <p:grpSpPr>
          <a:xfrm>
            <a:off x="3464743" y="13198400"/>
            <a:ext cx="456755" cy="449581"/>
            <a:chOff x="-62516625" y="3743175"/>
            <a:chExt cx="315875" cy="318400"/>
          </a:xfrm>
        </p:grpSpPr>
        <p:sp>
          <p:nvSpPr>
            <p:cNvPr id="10219" name="Google Shape;10219;p81"/>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81"/>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1" name="Google Shape;10221;p81"/>
          <p:cNvGrpSpPr/>
          <p:nvPr/>
        </p:nvGrpSpPr>
        <p:grpSpPr>
          <a:xfrm>
            <a:off x="8074402" y="13224098"/>
            <a:ext cx="439656" cy="398184"/>
            <a:chOff x="-62511900" y="4129100"/>
            <a:chExt cx="304050" cy="282000"/>
          </a:xfrm>
        </p:grpSpPr>
        <p:sp>
          <p:nvSpPr>
            <p:cNvPr id="10222" name="Google Shape;10222;p81"/>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1"/>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81"/>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81"/>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7" name="Google Shape;10227;p81"/>
          <p:cNvGrpSpPr/>
          <p:nvPr/>
        </p:nvGrpSpPr>
        <p:grpSpPr>
          <a:xfrm>
            <a:off x="4073781" y="13832808"/>
            <a:ext cx="388396" cy="448204"/>
            <a:chOff x="-60597975" y="3367475"/>
            <a:chExt cx="268600" cy="317425"/>
          </a:xfrm>
        </p:grpSpPr>
        <p:sp>
          <p:nvSpPr>
            <p:cNvPr id="10228" name="Google Shape;10228;p81"/>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1"/>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81"/>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1"/>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3" name="Google Shape;10233;p81"/>
          <p:cNvSpPr/>
          <p:nvPr/>
        </p:nvSpPr>
        <p:spPr>
          <a:xfrm>
            <a:off x="1765567" y="14466780"/>
            <a:ext cx="461274" cy="445451"/>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4" name="Google Shape;10234;p81"/>
          <p:cNvGrpSpPr/>
          <p:nvPr/>
        </p:nvGrpSpPr>
        <p:grpSpPr>
          <a:xfrm>
            <a:off x="6293388" y="14588784"/>
            <a:ext cx="457876" cy="320312"/>
            <a:chOff x="-60621600" y="4145650"/>
            <a:chExt cx="316650" cy="226850"/>
          </a:xfrm>
        </p:grpSpPr>
        <p:sp>
          <p:nvSpPr>
            <p:cNvPr id="10235" name="Google Shape;10235;p81"/>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81"/>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1"/>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1"/>
          <p:cNvGrpSpPr/>
          <p:nvPr/>
        </p:nvGrpSpPr>
        <p:grpSpPr>
          <a:xfrm>
            <a:off x="8069229" y="14525933"/>
            <a:ext cx="449887" cy="446015"/>
            <a:chOff x="-59400775" y="4084200"/>
            <a:chExt cx="311125" cy="315875"/>
          </a:xfrm>
        </p:grpSpPr>
        <p:sp>
          <p:nvSpPr>
            <p:cNvPr id="10239" name="Google Shape;10239;p81"/>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1"/>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1"/>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1"/>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1"/>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81"/>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5" name="Google Shape;10245;p81"/>
          <p:cNvGrpSpPr/>
          <p:nvPr/>
        </p:nvGrpSpPr>
        <p:grpSpPr>
          <a:xfrm>
            <a:off x="3464789" y="12536701"/>
            <a:ext cx="456719" cy="447110"/>
            <a:chOff x="-64044600" y="3360375"/>
            <a:chExt cx="315850" cy="316650"/>
          </a:xfrm>
        </p:grpSpPr>
        <p:sp>
          <p:nvSpPr>
            <p:cNvPr id="10246" name="Google Shape;10246;p81"/>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1"/>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81"/>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9" name="Google Shape;10249;p81"/>
          <p:cNvGrpSpPr/>
          <p:nvPr/>
        </p:nvGrpSpPr>
        <p:grpSpPr>
          <a:xfrm>
            <a:off x="8098922" y="12536152"/>
            <a:ext cx="390673" cy="448204"/>
            <a:chOff x="-64022550" y="3727425"/>
            <a:chExt cx="270175" cy="317425"/>
          </a:xfrm>
        </p:grpSpPr>
        <p:sp>
          <p:nvSpPr>
            <p:cNvPr id="10250" name="Google Shape;10250;p81"/>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1"/>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1"/>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81"/>
          <p:cNvGrpSpPr/>
          <p:nvPr/>
        </p:nvGrpSpPr>
        <p:grpSpPr>
          <a:xfrm>
            <a:off x="5765268" y="13199070"/>
            <a:ext cx="330339" cy="448239"/>
            <a:chOff x="-64001300" y="4093650"/>
            <a:chExt cx="228450" cy="317450"/>
          </a:xfrm>
        </p:grpSpPr>
        <p:sp>
          <p:nvSpPr>
            <p:cNvPr id="10254" name="Google Shape;10254;p81"/>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1"/>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8" name="Google Shape;10258;p81"/>
          <p:cNvGrpSpPr/>
          <p:nvPr/>
        </p:nvGrpSpPr>
        <p:grpSpPr>
          <a:xfrm>
            <a:off x="1772417" y="13833284"/>
            <a:ext cx="449887" cy="447251"/>
            <a:chOff x="-62148800" y="3377700"/>
            <a:chExt cx="311125" cy="316750"/>
          </a:xfrm>
        </p:grpSpPr>
        <p:sp>
          <p:nvSpPr>
            <p:cNvPr id="10259" name="Google Shape;10259;p81"/>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1"/>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1"/>
          <p:cNvGrpSpPr/>
          <p:nvPr/>
        </p:nvGrpSpPr>
        <p:grpSpPr>
          <a:xfrm>
            <a:off x="6292296" y="13862017"/>
            <a:ext cx="460117" cy="448239"/>
            <a:chOff x="-62154300" y="3743950"/>
            <a:chExt cx="318200" cy="317450"/>
          </a:xfrm>
        </p:grpSpPr>
        <p:sp>
          <p:nvSpPr>
            <p:cNvPr id="10262" name="Google Shape;10262;p81"/>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1"/>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4" name="Google Shape;10264;p81"/>
          <p:cNvGrpSpPr/>
          <p:nvPr/>
        </p:nvGrpSpPr>
        <p:grpSpPr>
          <a:xfrm>
            <a:off x="4037931" y="14525386"/>
            <a:ext cx="460153" cy="447110"/>
            <a:chOff x="-62151950" y="4111775"/>
            <a:chExt cx="318225" cy="316650"/>
          </a:xfrm>
        </p:grpSpPr>
        <p:sp>
          <p:nvSpPr>
            <p:cNvPr id="10265" name="Google Shape;10265;p81"/>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1"/>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1"/>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9" name="Google Shape;10269;p81"/>
          <p:cNvGrpSpPr/>
          <p:nvPr/>
        </p:nvGrpSpPr>
        <p:grpSpPr>
          <a:xfrm>
            <a:off x="4561888" y="13832702"/>
            <a:ext cx="460117" cy="448416"/>
            <a:chOff x="-60254550" y="3367325"/>
            <a:chExt cx="318200" cy="317575"/>
          </a:xfrm>
        </p:grpSpPr>
        <p:sp>
          <p:nvSpPr>
            <p:cNvPr id="10270" name="Google Shape;10270;p81"/>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81"/>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81"/>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1"/>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4" name="Google Shape;10274;p81"/>
          <p:cNvGrpSpPr/>
          <p:nvPr/>
        </p:nvGrpSpPr>
        <p:grpSpPr>
          <a:xfrm>
            <a:off x="2320209" y="14466033"/>
            <a:ext cx="457876" cy="446969"/>
            <a:chOff x="-60255350" y="3733825"/>
            <a:chExt cx="316650" cy="316550"/>
          </a:xfrm>
        </p:grpSpPr>
        <p:sp>
          <p:nvSpPr>
            <p:cNvPr id="10275" name="Google Shape;10275;p81"/>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1"/>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1"/>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1"/>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1"/>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1"/>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81"/>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2" name="Google Shape;10282;p81"/>
          <p:cNvGrpSpPr/>
          <p:nvPr/>
        </p:nvGrpSpPr>
        <p:grpSpPr>
          <a:xfrm>
            <a:off x="6952440" y="14525933"/>
            <a:ext cx="388396" cy="446015"/>
            <a:chOff x="-60232500" y="4101525"/>
            <a:chExt cx="268600" cy="315875"/>
          </a:xfrm>
        </p:grpSpPr>
        <p:sp>
          <p:nvSpPr>
            <p:cNvPr id="10283" name="Google Shape;10283;p81"/>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1"/>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5" name="Google Shape;10285;p81"/>
          <p:cNvSpPr/>
          <p:nvPr/>
        </p:nvSpPr>
        <p:spPr>
          <a:xfrm>
            <a:off x="4595500" y="15128345"/>
            <a:ext cx="457840" cy="448239"/>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6" name="Google Shape;10286;p81"/>
          <p:cNvGrpSpPr/>
          <p:nvPr/>
        </p:nvGrpSpPr>
        <p:grpSpPr>
          <a:xfrm>
            <a:off x="4037959" y="12536701"/>
            <a:ext cx="460153" cy="447110"/>
            <a:chOff x="-63679950" y="3360375"/>
            <a:chExt cx="318225" cy="316650"/>
          </a:xfrm>
        </p:grpSpPr>
        <p:sp>
          <p:nvSpPr>
            <p:cNvPr id="10287" name="Google Shape;10287;p8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91" name="Google Shape;10291;p81"/>
          <p:cNvSpPr/>
          <p:nvPr/>
        </p:nvSpPr>
        <p:spPr>
          <a:xfrm>
            <a:off x="1764989" y="13198817"/>
            <a:ext cx="462431" cy="448769"/>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2" name="Google Shape;10292;p81"/>
          <p:cNvGrpSpPr/>
          <p:nvPr/>
        </p:nvGrpSpPr>
        <p:grpSpPr>
          <a:xfrm>
            <a:off x="6290589" y="13198929"/>
            <a:ext cx="463588" cy="448522"/>
            <a:chOff x="-63679950" y="4093450"/>
            <a:chExt cx="320600" cy="317650"/>
          </a:xfrm>
        </p:grpSpPr>
        <p:sp>
          <p:nvSpPr>
            <p:cNvPr id="10293" name="Google Shape;10293;p81"/>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1"/>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1"/>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1"/>
          <p:cNvGrpSpPr/>
          <p:nvPr/>
        </p:nvGrpSpPr>
        <p:grpSpPr>
          <a:xfrm>
            <a:off x="2320238" y="13832790"/>
            <a:ext cx="457876" cy="448239"/>
            <a:chOff x="-61784125" y="3377700"/>
            <a:chExt cx="316650" cy="317450"/>
          </a:xfrm>
        </p:grpSpPr>
        <p:sp>
          <p:nvSpPr>
            <p:cNvPr id="10297" name="Google Shape;10297;p8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4" name="Google Shape;10304;p81"/>
          <p:cNvGrpSpPr/>
          <p:nvPr/>
        </p:nvGrpSpPr>
        <p:grpSpPr>
          <a:xfrm>
            <a:off x="6917728" y="13832789"/>
            <a:ext cx="457876" cy="448239"/>
            <a:chOff x="-61783350" y="3743950"/>
            <a:chExt cx="316650" cy="317450"/>
          </a:xfrm>
        </p:grpSpPr>
        <p:sp>
          <p:nvSpPr>
            <p:cNvPr id="10305" name="Google Shape;10305;p8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81"/>
          <p:cNvSpPr/>
          <p:nvPr/>
        </p:nvSpPr>
        <p:spPr>
          <a:xfrm>
            <a:off x="4561888" y="14525178"/>
            <a:ext cx="457876" cy="447498"/>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5132970" y="13844837"/>
            <a:ext cx="457876" cy="424165"/>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1"/>
          <p:cNvSpPr/>
          <p:nvPr/>
        </p:nvSpPr>
        <p:spPr>
          <a:xfrm>
            <a:off x="2883032" y="14514329"/>
            <a:ext cx="460153" cy="350352"/>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0" name="Google Shape;10310;p81"/>
          <p:cNvGrpSpPr/>
          <p:nvPr/>
        </p:nvGrpSpPr>
        <p:grpSpPr>
          <a:xfrm>
            <a:off x="7503523" y="14526427"/>
            <a:ext cx="461310" cy="445027"/>
            <a:chOff x="-59869425" y="4102225"/>
            <a:chExt cx="319025" cy="315175"/>
          </a:xfrm>
        </p:grpSpPr>
        <p:sp>
          <p:nvSpPr>
            <p:cNvPr id="10311" name="Google Shape;10311;p81"/>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1"/>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1"/>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5" name="Google Shape;10315;p81"/>
          <p:cNvGrpSpPr/>
          <p:nvPr/>
        </p:nvGrpSpPr>
        <p:grpSpPr>
          <a:xfrm>
            <a:off x="5151755" y="15128692"/>
            <a:ext cx="457876" cy="446015"/>
            <a:chOff x="-59029025" y="3711650"/>
            <a:chExt cx="316650" cy="315875"/>
          </a:xfrm>
        </p:grpSpPr>
        <p:sp>
          <p:nvSpPr>
            <p:cNvPr id="10316" name="Google Shape;10316;p81"/>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1"/>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1"/>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1"/>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1"/>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1"/>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1"/>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1"/>
          <p:cNvGrpSpPr/>
          <p:nvPr/>
        </p:nvGrpSpPr>
        <p:grpSpPr>
          <a:xfrm>
            <a:off x="1852197" y="7873206"/>
            <a:ext cx="443824" cy="376182"/>
            <a:chOff x="-28462125" y="3199700"/>
            <a:chExt cx="298550" cy="259150"/>
          </a:xfrm>
        </p:grpSpPr>
        <p:sp>
          <p:nvSpPr>
            <p:cNvPr id="10324" name="Google Shape;10324;p81"/>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1"/>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81"/>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81"/>
          <p:cNvGrpSpPr/>
          <p:nvPr/>
        </p:nvGrpSpPr>
        <p:grpSpPr>
          <a:xfrm>
            <a:off x="6334447" y="7846333"/>
            <a:ext cx="441446" cy="429928"/>
            <a:chOff x="-28461325" y="3545475"/>
            <a:chExt cx="296950" cy="296175"/>
          </a:xfrm>
        </p:grpSpPr>
        <p:sp>
          <p:nvSpPr>
            <p:cNvPr id="10328" name="Google Shape;10328;p81"/>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1"/>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1"/>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1"/>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1"/>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4" name="Google Shape;10334;p81"/>
          <p:cNvGrpSpPr/>
          <p:nvPr/>
        </p:nvGrpSpPr>
        <p:grpSpPr>
          <a:xfrm>
            <a:off x="4063870" y="8394717"/>
            <a:ext cx="450849" cy="429891"/>
            <a:chOff x="-28463700" y="3914875"/>
            <a:chExt cx="303275" cy="296150"/>
          </a:xfrm>
        </p:grpSpPr>
        <p:sp>
          <p:nvSpPr>
            <p:cNvPr id="10335" name="Google Shape;10335;p81"/>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1"/>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1"/>
          <p:cNvGrpSpPr/>
          <p:nvPr/>
        </p:nvGrpSpPr>
        <p:grpSpPr>
          <a:xfrm>
            <a:off x="4609089" y="7922941"/>
            <a:ext cx="439104" cy="276711"/>
            <a:chOff x="-26573400" y="3224125"/>
            <a:chExt cx="295375" cy="190625"/>
          </a:xfrm>
        </p:grpSpPr>
        <p:sp>
          <p:nvSpPr>
            <p:cNvPr id="10338" name="Google Shape;10338;p81"/>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1"/>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1"/>
          <p:cNvGrpSpPr/>
          <p:nvPr/>
        </p:nvGrpSpPr>
        <p:grpSpPr>
          <a:xfrm>
            <a:off x="2401527" y="8395261"/>
            <a:ext cx="439104" cy="428803"/>
            <a:chOff x="-26573400" y="3546250"/>
            <a:chExt cx="295375" cy="295400"/>
          </a:xfrm>
        </p:grpSpPr>
        <p:sp>
          <p:nvSpPr>
            <p:cNvPr id="10341" name="Google Shape;10341;p81"/>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1"/>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1"/>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1"/>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1"/>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81"/>
          <p:cNvGrpSpPr/>
          <p:nvPr/>
        </p:nvGrpSpPr>
        <p:grpSpPr>
          <a:xfrm>
            <a:off x="6881218" y="8395116"/>
            <a:ext cx="468353" cy="429093"/>
            <a:chOff x="-26583625" y="3917025"/>
            <a:chExt cx="315050" cy="295600"/>
          </a:xfrm>
        </p:grpSpPr>
        <p:sp>
          <p:nvSpPr>
            <p:cNvPr id="10347" name="Google Shape;10347;p81"/>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1"/>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1"/>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1"/>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51" name="Google Shape;10351;p81"/>
          <p:cNvSpPr/>
          <p:nvPr/>
        </p:nvSpPr>
        <p:spPr>
          <a:xfrm>
            <a:off x="2959581" y="8962939"/>
            <a:ext cx="440294" cy="428766"/>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2" name="Google Shape;10352;p81"/>
          <p:cNvGrpSpPr/>
          <p:nvPr/>
        </p:nvGrpSpPr>
        <p:grpSpPr>
          <a:xfrm>
            <a:off x="7492529" y="8962361"/>
            <a:ext cx="360686" cy="429928"/>
            <a:chOff x="-24694925" y="3518700"/>
            <a:chExt cx="242625" cy="296175"/>
          </a:xfrm>
        </p:grpSpPr>
        <p:sp>
          <p:nvSpPr>
            <p:cNvPr id="10353" name="Google Shape;10353;p81"/>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1"/>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1"/>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1"/>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81"/>
          <p:cNvGrpSpPr/>
          <p:nvPr/>
        </p:nvGrpSpPr>
        <p:grpSpPr>
          <a:xfrm>
            <a:off x="5200950" y="9547992"/>
            <a:ext cx="361838" cy="429928"/>
            <a:chOff x="-24709100" y="3888875"/>
            <a:chExt cx="243400" cy="296175"/>
          </a:xfrm>
        </p:grpSpPr>
        <p:sp>
          <p:nvSpPr>
            <p:cNvPr id="10358" name="Google Shape;10358;p81"/>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1"/>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1"/>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81"/>
          <p:cNvGrpSpPr/>
          <p:nvPr/>
        </p:nvGrpSpPr>
        <p:grpSpPr>
          <a:xfrm>
            <a:off x="5728724" y="8964357"/>
            <a:ext cx="444939" cy="425936"/>
            <a:chOff x="-22863675" y="3131775"/>
            <a:chExt cx="299300" cy="293425"/>
          </a:xfrm>
        </p:grpSpPr>
        <p:sp>
          <p:nvSpPr>
            <p:cNvPr id="10362" name="Google Shape;10362;p81"/>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81"/>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1"/>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81"/>
          <p:cNvGrpSpPr/>
          <p:nvPr/>
        </p:nvGrpSpPr>
        <p:grpSpPr>
          <a:xfrm>
            <a:off x="2427317" y="7846351"/>
            <a:ext cx="387594" cy="429891"/>
            <a:chOff x="-28069875" y="3175300"/>
            <a:chExt cx="260725" cy="296150"/>
          </a:xfrm>
        </p:grpSpPr>
        <p:sp>
          <p:nvSpPr>
            <p:cNvPr id="10366" name="Google Shape;10366;p81"/>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1"/>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81"/>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81"/>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1"/>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1"/>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1"/>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1"/>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81"/>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5" name="Google Shape;10375;p81"/>
          <p:cNvSpPr/>
          <p:nvPr/>
        </p:nvSpPr>
        <p:spPr>
          <a:xfrm>
            <a:off x="6894648" y="7847618"/>
            <a:ext cx="440257" cy="427351"/>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6" name="Google Shape;10376;p81"/>
          <p:cNvGrpSpPr/>
          <p:nvPr/>
        </p:nvGrpSpPr>
        <p:grpSpPr>
          <a:xfrm>
            <a:off x="4686390" y="8395279"/>
            <a:ext cx="284572" cy="428766"/>
            <a:chOff x="-28032075" y="3916450"/>
            <a:chExt cx="191425" cy="295375"/>
          </a:xfrm>
        </p:grpSpPr>
        <p:sp>
          <p:nvSpPr>
            <p:cNvPr id="10377" name="Google Shape;10377;p81"/>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1"/>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1"/>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81"/>
          <p:cNvGrpSpPr/>
          <p:nvPr/>
        </p:nvGrpSpPr>
        <p:grpSpPr>
          <a:xfrm>
            <a:off x="5161756" y="7846333"/>
            <a:ext cx="440294" cy="429928"/>
            <a:chOff x="-26201650" y="3176075"/>
            <a:chExt cx="296175" cy="296175"/>
          </a:xfrm>
        </p:grpSpPr>
        <p:sp>
          <p:nvSpPr>
            <p:cNvPr id="10381" name="Google Shape;10381;p81"/>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1"/>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3" name="Google Shape;10383;p81"/>
          <p:cNvGrpSpPr/>
          <p:nvPr/>
        </p:nvGrpSpPr>
        <p:grpSpPr>
          <a:xfrm>
            <a:off x="2959596" y="8395279"/>
            <a:ext cx="441483" cy="428766"/>
            <a:chOff x="-26204800" y="3547050"/>
            <a:chExt cx="296975" cy="295375"/>
          </a:xfrm>
        </p:grpSpPr>
        <p:sp>
          <p:nvSpPr>
            <p:cNvPr id="10384" name="Google Shape;10384;p81"/>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1"/>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6" name="Google Shape;10386;p81"/>
          <p:cNvSpPr/>
          <p:nvPr/>
        </p:nvSpPr>
        <p:spPr>
          <a:xfrm>
            <a:off x="7491973" y="8394695"/>
            <a:ext cx="360649" cy="429928"/>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7" name="Google Shape;10387;p81"/>
          <p:cNvGrpSpPr/>
          <p:nvPr/>
        </p:nvGrpSpPr>
        <p:grpSpPr>
          <a:xfrm>
            <a:off x="3513720" y="8962361"/>
            <a:ext cx="430928" cy="429928"/>
            <a:chOff x="-24353875" y="3147725"/>
            <a:chExt cx="289875" cy="296175"/>
          </a:xfrm>
        </p:grpSpPr>
        <p:sp>
          <p:nvSpPr>
            <p:cNvPr id="10388" name="Google Shape;10388;p81"/>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81"/>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0" name="Google Shape;10390;p81"/>
          <p:cNvGrpSpPr/>
          <p:nvPr/>
        </p:nvGrpSpPr>
        <p:grpSpPr>
          <a:xfrm>
            <a:off x="8007457" y="8962924"/>
            <a:ext cx="411008" cy="428803"/>
            <a:chOff x="-24344425" y="3519475"/>
            <a:chExt cx="276475" cy="295400"/>
          </a:xfrm>
        </p:grpSpPr>
        <p:sp>
          <p:nvSpPr>
            <p:cNvPr id="10391" name="Google Shape;10391;p81"/>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1"/>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3" name="Google Shape;10393;p81"/>
          <p:cNvGrpSpPr/>
          <p:nvPr/>
        </p:nvGrpSpPr>
        <p:grpSpPr>
          <a:xfrm>
            <a:off x="5732847" y="9550859"/>
            <a:ext cx="436763" cy="424194"/>
            <a:chOff x="-24353075" y="3891250"/>
            <a:chExt cx="293800" cy="292225"/>
          </a:xfrm>
        </p:grpSpPr>
        <p:sp>
          <p:nvSpPr>
            <p:cNvPr id="10394" name="Google Shape;10394;p81"/>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1"/>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1"/>
          <p:cNvGrpSpPr/>
          <p:nvPr/>
        </p:nvGrpSpPr>
        <p:grpSpPr>
          <a:xfrm>
            <a:off x="3508426" y="9548826"/>
            <a:ext cx="441446" cy="428258"/>
            <a:chOff x="-22845575" y="3504075"/>
            <a:chExt cx="296950" cy="295025"/>
          </a:xfrm>
        </p:grpSpPr>
        <p:sp>
          <p:nvSpPr>
            <p:cNvPr id="10397" name="Google Shape;10397;p81"/>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1"/>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81"/>
          <p:cNvGrpSpPr/>
          <p:nvPr/>
        </p:nvGrpSpPr>
        <p:grpSpPr>
          <a:xfrm>
            <a:off x="2993600" y="7846914"/>
            <a:ext cx="373545" cy="428766"/>
            <a:chOff x="-27691025" y="3175300"/>
            <a:chExt cx="251275" cy="295375"/>
          </a:xfrm>
        </p:grpSpPr>
        <p:sp>
          <p:nvSpPr>
            <p:cNvPr id="10400" name="Google Shape;10400;p81"/>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81"/>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81"/>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1"/>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81"/>
          <p:cNvGrpSpPr/>
          <p:nvPr/>
        </p:nvGrpSpPr>
        <p:grpSpPr>
          <a:xfrm>
            <a:off x="7451624" y="7922379"/>
            <a:ext cx="442635" cy="277836"/>
            <a:chOff x="-27721750" y="3598250"/>
            <a:chExt cx="297750" cy="191400"/>
          </a:xfrm>
        </p:grpSpPr>
        <p:sp>
          <p:nvSpPr>
            <p:cNvPr id="10405" name="Google Shape;10405;p81"/>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1"/>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81"/>
          <p:cNvGrpSpPr/>
          <p:nvPr/>
        </p:nvGrpSpPr>
        <p:grpSpPr>
          <a:xfrm>
            <a:off x="5162368" y="8401920"/>
            <a:ext cx="439142" cy="415484"/>
            <a:chOff x="-27719400" y="3925600"/>
            <a:chExt cx="295400" cy="286225"/>
          </a:xfrm>
        </p:grpSpPr>
        <p:sp>
          <p:nvSpPr>
            <p:cNvPr id="10408" name="Google Shape;10408;p81"/>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1"/>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0" name="Google Shape;10410;p81"/>
          <p:cNvGrpSpPr/>
          <p:nvPr/>
        </p:nvGrpSpPr>
        <p:grpSpPr>
          <a:xfrm>
            <a:off x="5730540" y="7845770"/>
            <a:ext cx="441446" cy="431053"/>
            <a:chOff x="-25834600" y="3176875"/>
            <a:chExt cx="296950" cy="296950"/>
          </a:xfrm>
        </p:grpSpPr>
        <p:sp>
          <p:nvSpPr>
            <p:cNvPr id="10411" name="Google Shape;10411;p81"/>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1"/>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81"/>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81"/>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1"/>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81"/>
          <p:cNvGrpSpPr/>
          <p:nvPr/>
        </p:nvGrpSpPr>
        <p:grpSpPr>
          <a:xfrm>
            <a:off x="3508496" y="8407853"/>
            <a:ext cx="441446" cy="403617"/>
            <a:chOff x="-25834600" y="3564375"/>
            <a:chExt cx="296950" cy="278050"/>
          </a:xfrm>
        </p:grpSpPr>
        <p:sp>
          <p:nvSpPr>
            <p:cNvPr id="10417" name="Google Shape;10417;p81"/>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1"/>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1"/>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81"/>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81"/>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1"/>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1"/>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1"/>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1"/>
          <p:cNvGrpSpPr/>
          <p:nvPr/>
        </p:nvGrpSpPr>
        <p:grpSpPr>
          <a:xfrm>
            <a:off x="7989931" y="8394844"/>
            <a:ext cx="446129" cy="429637"/>
            <a:chOff x="-25834600" y="3915850"/>
            <a:chExt cx="300100" cy="295975"/>
          </a:xfrm>
        </p:grpSpPr>
        <p:sp>
          <p:nvSpPr>
            <p:cNvPr id="10426" name="Google Shape;10426;p81"/>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1"/>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1"/>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81"/>
          <p:cNvGrpSpPr/>
          <p:nvPr/>
        </p:nvGrpSpPr>
        <p:grpSpPr>
          <a:xfrm>
            <a:off x="4146328" y="8963486"/>
            <a:ext cx="285725" cy="427678"/>
            <a:chOff x="-23930925" y="3149300"/>
            <a:chExt cx="192200" cy="294625"/>
          </a:xfrm>
        </p:grpSpPr>
        <p:sp>
          <p:nvSpPr>
            <p:cNvPr id="10430" name="Google Shape;10430;p81"/>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81"/>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1"/>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1"/>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4" name="Google Shape;10434;p81"/>
          <p:cNvGrpSpPr/>
          <p:nvPr/>
        </p:nvGrpSpPr>
        <p:grpSpPr>
          <a:xfrm>
            <a:off x="1877272" y="9548554"/>
            <a:ext cx="393466" cy="428803"/>
            <a:chOff x="-23962425" y="3519475"/>
            <a:chExt cx="264675" cy="295400"/>
          </a:xfrm>
        </p:grpSpPr>
        <p:sp>
          <p:nvSpPr>
            <p:cNvPr id="10435" name="Google Shape;10435;p81"/>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81"/>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37" name="Google Shape;10437;p81"/>
          <p:cNvSpPr/>
          <p:nvPr/>
        </p:nvSpPr>
        <p:spPr>
          <a:xfrm>
            <a:off x="6320312" y="9553105"/>
            <a:ext cx="468390" cy="419694"/>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8" name="Google Shape;10438;p81"/>
          <p:cNvGrpSpPr/>
          <p:nvPr/>
        </p:nvGrpSpPr>
        <p:grpSpPr>
          <a:xfrm>
            <a:off x="8063615" y="9548573"/>
            <a:ext cx="298621" cy="428766"/>
            <a:chOff x="-22788075" y="3904625"/>
            <a:chExt cx="200875" cy="295375"/>
          </a:xfrm>
        </p:grpSpPr>
        <p:sp>
          <p:nvSpPr>
            <p:cNvPr id="10439" name="Google Shape;10439;p81"/>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81"/>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81"/>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1"/>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81"/>
          <p:cNvGrpSpPr/>
          <p:nvPr/>
        </p:nvGrpSpPr>
        <p:grpSpPr>
          <a:xfrm>
            <a:off x="3507936" y="7846351"/>
            <a:ext cx="442635" cy="429891"/>
            <a:chOff x="-27351575" y="3175300"/>
            <a:chExt cx="297750" cy="296150"/>
          </a:xfrm>
        </p:grpSpPr>
        <p:sp>
          <p:nvSpPr>
            <p:cNvPr id="10444" name="Google Shape;10444;p81"/>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1"/>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1"/>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81"/>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8" name="Google Shape;10448;p81"/>
          <p:cNvGrpSpPr/>
          <p:nvPr/>
        </p:nvGrpSpPr>
        <p:grpSpPr>
          <a:xfrm>
            <a:off x="8045008" y="7846188"/>
            <a:ext cx="336046" cy="430218"/>
            <a:chOff x="-27313750" y="3545275"/>
            <a:chExt cx="226050" cy="296375"/>
          </a:xfrm>
        </p:grpSpPr>
        <p:sp>
          <p:nvSpPr>
            <p:cNvPr id="10449" name="Google Shape;10449;p81"/>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1"/>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81"/>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2" name="Google Shape;10452;p81"/>
          <p:cNvGrpSpPr/>
          <p:nvPr/>
        </p:nvGrpSpPr>
        <p:grpSpPr>
          <a:xfrm>
            <a:off x="5729981" y="8392412"/>
            <a:ext cx="442635" cy="434500"/>
            <a:chOff x="-27351575" y="3915650"/>
            <a:chExt cx="297750" cy="299325"/>
          </a:xfrm>
        </p:grpSpPr>
        <p:sp>
          <p:nvSpPr>
            <p:cNvPr id="10453" name="Google Shape;10453;p81"/>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1"/>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1"/>
          <p:cNvGrpSpPr/>
          <p:nvPr/>
        </p:nvGrpSpPr>
        <p:grpSpPr>
          <a:xfrm>
            <a:off x="1874965" y="8962234"/>
            <a:ext cx="398149" cy="430182"/>
            <a:chOff x="-25445525" y="3175900"/>
            <a:chExt cx="267825" cy="296350"/>
          </a:xfrm>
        </p:grpSpPr>
        <p:sp>
          <p:nvSpPr>
            <p:cNvPr id="10456" name="Google Shape;10456;p81"/>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1"/>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1"/>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9" name="Google Shape;10459;p81"/>
          <p:cNvGrpSpPr/>
          <p:nvPr/>
        </p:nvGrpSpPr>
        <p:grpSpPr>
          <a:xfrm>
            <a:off x="6333207" y="8976097"/>
            <a:ext cx="443787" cy="402456"/>
            <a:chOff x="-25465200" y="3565175"/>
            <a:chExt cx="298525" cy="277250"/>
          </a:xfrm>
        </p:grpSpPr>
        <p:sp>
          <p:nvSpPr>
            <p:cNvPr id="10460" name="Google Shape;10460;p81"/>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1"/>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2" name="Google Shape;10462;p81"/>
          <p:cNvGrpSpPr/>
          <p:nvPr/>
        </p:nvGrpSpPr>
        <p:grpSpPr>
          <a:xfrm>
            <a:off x="4066755" y="9548936"/>
            <a:ext cx="444939" cy="428041"/>
            <a:chOff x="-25465200" y="3916150"/>
            <a:chExt cx="299300" cy="294875"/>
          </a:xfrm>
        </p:grpSpPr>
        <p:sp>
          <p:nvSpPr>
            <p:cNvPr id="10463" name="Google Shape;10463;p81"/>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81"/>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81"/>
          <p:cNvGrpSpPr/>
          <p:nvPr/>
        </p:nvGrpSpPr>
        <p:grpSpPr>
          <a:xfrm>
            <a:off x="4609020" y="8962379"/>
            <a:ext cx="439104" cy="429891"/>
            <a:chOff x="-23615075" y="3148525"/>
            <a:chExt cx="295375" cy="296150"/>
          </a:xfrm>
        </p:grpSpPr>
        <p:sp>
          <p:nvSpPr>
            <p:cNvPr id="10466" name="Google Shape;10466;p81"/>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1"/>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1"/>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1"/>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0" name="Google Shape;10470;p81"/>
          <p:cNvSpPr/>
          <p:nvPr/>
        </p:nvSpPr>
        <p:spPr>
          <a:xfrm>
            <a:off x="2397972" y="9547353"/>
            <a:ext cx="444977" cy="431198"/>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1" name="Google Shape;10471;p81"/>
          <p:cNvGrpSpPr/>
          <p:nvPr/>
        </p:nvGrpSpPr>
        <p:grpSpPr>
          <a:xfrm>
            <a:off x="6895179" y="9560566"/>
            <a:ext cx="440294" cy="404779"/>
            <a:chOff x="-23615075" y="3906200"/>
            <a:chExt cx="296175" cy="278850"/>
          </a:xfrm>
        </p:grpSpPr>
        <p:sp>
          <p:nvSpPr>
            <p:cNvPr id="10472" name="Google Shape;10472;p81"/>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81"/>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1"/>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75" name="Google Shape;10475;p81"/>
          <p:cNvSpPr/>
          <p:nvPr/>
        </p:nvSpPr>
        <p:spPr>
          <a:xfrm>
            <a:off x="4608471" y="10063973"/>
            <a:ext cx="439104" cy="427641"/>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6" name="Google Shape;10476;p81"/>
          <p:cNvGrpSpPr/>
          <p:nvPr/>
        </p:nvGrpSpPr>
        <p:grpSpPr>
          <a:xfrm>
            <a:off x="4068537" y="7846496"/>
            <a:ext cx="441446" cy="429601"/>
            <a:chOff x="-26980600" y="3175500"/>
            <a:chExt cx="296950" cy="295950"/>
          </a:xfrm>
        </p:grpSpPr>
        <p:sp>
          <p:nvSpPr>
            <p:cNvPr id="10477" name="Google Shape;10477;p81"/>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81"/>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1"/>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80" name="Google Shape;10480;p81"/>
          <p:cNvSpPr/>
          <p:nvPr/>
        </p:nvSpPr>
        <p:spPr>
          <a:xfrm>
            <a:off x="1880245" y="8395257"/>
            <a:ext cx="386405" cy="428803"/>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81" name="Google Shape;10481;p81"/>
          <p:cNvGrpSpPr/>
          <p:nvPr/>
        </p:nvGrpSpPr>
        <p:grpSpPr>
          <a:xfrm>
            <a:off x="6335007" y="8433565"/>
            <a:ext cx="440257" cy="352194"/>
            <a:chOff x="-26981375" y="3951875"/>
            <a:chExt cx="296150" cy="242625"/>
          </a:xfrm>
        </p:grpSpPr>
        <p:sp>
          <p:nvSpPr>
            <p:cNvPr id="10482" name="Google Shape;10482;p81"/>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81"/>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81"/>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81"/>
          <p:cNvGrpSpPr/>
          <p:nvPr/>
        </p:nvGrpSpPr>
        <p:grpSpPr>
          <a:xfrm>
            <a:off x="2401474" y="8961218"/>
            <a:ext cx="439142" cy="432214"/>
            <a:chOff x="-25094250" y="3176075"/>
            <a:chExt cx="295400" cy="297750"/>
          </a:xfrm>
        </p:grpSpPr>
        <p:sp>
          <p:nvSpPr>
            <p:cNvPr id="10486" name="Google Shape;10486;p81"/>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81"/>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1"/>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9" name="Google Shape;10489;p81"/>
          <p:cNvGrpSpPr/>
          <p:nvPr/>
        </p:nvGrpSpPr>
        <p:grpSpPr>
          <a:xfrm>
            <a:off x="6895789" y="8962942"/>
            <a:ext cx="439142" cy="428766"/>
            <a:chOff x="-25094250" y="3547050"/>
            <a:chExt cx="295400" cy="295375"/>
          </a:xfrm>
        </p:grpSpPr>
        <p:sp>
          <p:nvSpPr>
            <p:cNvPr id="10490" name="Google Shape;10490;p81"/>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1"/>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81"/>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81"/>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1"/>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95" name="Google Shape;10495;p81"/>
          <p:cNvSpPr/>
          <p:nvPr/>
        </p:nvSpPr>
        <p:spPr>
          <a:xfrm>
            <a:off x="4607876" y="9615597"/>
            <a:ext cx="440294" cy="294711"/>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6" name="Google Shape;10496;p81"/>
          <p:cNvGrpSpPr/>
          <p:nvPr/>
        </p:nvGrpSpPr>
        <p:grpSpPr>
          <a:xfrm>
            <a:off x="5161706" y="8962379"/>
            <a:ext cx="440257" cy="429891"/>
            <a:chOff x="-23245675" y="3148525"/>
            <a:chExt cx="296150" cy="296150"/>
          </a:xfrm>
        </p:grpSpPr>
        <p:sp>
          <p:nvSpPr>
            <p:cNvPr id="10497" name="Google Shape;10497;p81"/>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1"/>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1"/>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0" name="Google Shape;10500;p81"/>
          <p:cNvSpPr/>
          <p:nvPr/>
        </p:nvSpPr>
        <p:spPr>
          <a:xfrm>
            <a:off x="3011687" y="9548551"/>
            <a:ext cx="336083" cy="428803"/>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1" name="Google Shape;10501;p81"/>
          <p:cNvGrpSpPr/>
          <p:nvPr/>
        </p:nvGrpSpPr>
        <p:grpSpPr>
          <a:xfrm>
            <a:off x="7453285" y="9548010"/>
            <a:ext cx="439104" cy="429891"/>
            <a:chOff x="-23244900" y="3888100"/>
            <a:chExt cx="295375" cy="296150"/>
          </a:xfrm>
        </p:grpSpPr>
        <p:sp>
          <p:nvSpPr>
            <p:cNvPr id="10502" name="Google Shape;10502;p81"/>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1"/>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1"/>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81"/>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81"/>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1"/>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1"/>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1"/>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1"/>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81"/>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81"/>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3" name="Google Shape;10513;p81"/>
          <p:cNvSpPr/>
          <p:nvPr/>
        </p:nvSpPr>
        <p:spPr>
          <a:xfrm>
            <a:off x="5160552" y="10062268"/>
            <a:ext cx="441483" cy="431053"/>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17" name="Shape 10517"/>
        <p:cNvGrpSpPr/>
        <p:nvPr/>
      </p:nvGrpSpPr>
      <p:grpSpPr>
        <a:xfrm>
          <a:off x="0" y="0"/>
          <a:ext cx="0" cy="0"/>
          <a:chOff x="0" y="0"/>
          <a:chExt cx="0" cy="0"/>
        </a:xfrm>
      </p:grpSpPr>
      <p:sp>
        <p:nvSpPr>
          <p:cNvPr id="10518" name="Google Shape;10518;p82"/>
          <p:cNvSpPr txBox="1"/>
          <p:nvPr>
            <p:ph idx="4294967295" type="title"/>
          </p:nvPr>
        </p:nvSpPr>
        <p:spPr>
          <a:xfrm>
            <a:off x="3184905" y="15556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10519" name="Google Shape;10519;p82"/>
          <p:cNvSpPr txBox="1"/>
          <p:nvPr>
            <p:ph idx="4294967295" type="title"/>
          </p:nvPr>
        </p:nvSpPr>
        <p:spPr>
          <a:xfrm>
            <a:off x="2677512" y="6860010"/>
            <a:ext cx="50010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Help &amp; Support Icons</a:t>
            </a:r>
            <a:endParaRPr>
              <a:latin typeface="Arial"/>
              <a:ea typeface="Arial"/>
              <a:cs typeface="Arial"/>
              <a:sym typeface="Arial"/>
            </a:endParaRPr>
          </a:p>
        </p:txBody>
      </p:sp>
      <p:sp>
        <p:nvSpPr>
          <p:cNvPr id="10520" name="Google Shape;10520;p82"/>
          <p:cNvSpPr txBox="1"/>
          <p:nvPr>
            <p:ph idx="4294967295" type="title"/>
          </p:nvPr>
        </p:nvSpPr>
        <p:spPr>
          <a:xfrm>
            <a:off x="3184905" y="11622393"/>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Avatar Icons</a:t>
            </a:r>
            <a:endParaRPr>
              <a:latin typeface="Arial"/>
              <a:ea typeface="Arial"/>
              <a:cs typeface="Arial"/>
              <a:sym typeface="Arial"/>
            </a:endParaRPr>
          </a:p>
        </p:txBody>
      </p:sp>
      <p:sp>
        <p:nvSpPr>
          <p:cNvPr id="10521" name="Google Shape;10521;p82"/>
          <p:cNvSpPr/>
          <p:nvPr/>
        </p:nvSpPr>
        <p:spPr>
          <a:xfrm>
            <a:off x="1679480" y="2698924"/>
            <a:ext cx="141897" cy="134853"/>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2"/>
          <p:cNvSpPr/>
          <p:nvPr/>
        </p:nvSpPr>
        <p:spPr>
          <a:xfrm>
            <a:off x="1846481" y="2538353"/>
            <a:ext cx="251119" cy="242744"/>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2"/>
          <p:cNvSpPr/>
          <p:nvPr/>
        </p:nvSpPr>
        <p:spPr>
          <a:xfrm>
            <a:off x="1623016" y="2827630"/>
            <a:ext cx="251119" cy="16917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2"/>
          <p:cNvSpPr/>
          <p:nvPr/>
        </p:nvSpPr>
        <p:spPr>
          <a:xfrm>
            <a:off x="6436695" y="2604824"/>
            <a:ext cx="81648" cy="79683"/>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2"/>
          <p:cNvSpPr/>
          <p:nvPr/>
        </p:nvSpPr>
        <p:spPr>
          <a:xfrm>
            <a:off x="6532130" y="2536153"/>
            <a:ext cx="195850" cy="162594"/>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2"/>
          <p:cNvSpPr/>
          <p:nvPr/>
        </p:nvSpPr>
        <p:spPr>
          <a:xfrm>
            <a:off x="6391508" y="2697969"/>
            <a:ext cx="226015" cy="298849"/>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2"/>
          <p:cNvSpPr/>
          <p:nvPr/>
        </p:nvSpPr>
        <p:spPr>
          <a:xfrm>
            <a:off x="6741768" y="2604824"/>
            <a:ext cx="81648" cy="79683"/>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2"/>
          <p:cNvSpPr/>
          <p:nvPr/>
        </p:nvSpPr>
        <p:spPr>
          <a:xfrm>
            <a:off x="6642587" y="2699214"/>
            <a:ext cx="226015" cy="299743"/>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82"/>
          <p:cNvSpPr/>
          <p:nvPr/>
        </p:nvSpPr>
        <p:spPr>
          <a:xfrm>
            <a:off x="4199937" y="3161218"/>
            <a:ext cx="113047" cy="106684"/>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82"/>
          <p:cNvSpPr/>
          <p:nvPr/>
        </p:nvSpPr>
        <p:spPr>
          <a:xfrm>
            <a:off x="4063101" y="3405168"/>
            <a:ext cx="110537" cy="10664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2"/>
          <p:cNvSpPr/>
          <p:nvPr/>
        </p:nvSpPr>
        <p:spPr>
          <a:xfrm>
            <a:off x="4341795" y="3406374"/>
            <a:ext cx="109262" cy="106684"/>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2"/>
          <p:cNvSpPr/>
          <p:nvPr/>
        </p:nvSpPr>
        <p:spPr>
          <a:xfrm>
            <a:off x="4021700" y="3510568"/>
            <a:ext cx="194615" cy="111587"/>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2"/>
          <p:cNvSpPr/>
          <p:nvPr/>
        </p:nvSpPr>
        <p:spPr>
          <a:xfrm>
            <a:off x="4159771" y="3265412"/>
            <a:ext cx="195890" cy="112793"/>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2"/>
          <p:cNvSpPr/>
          <p:nvPr/>
        </p:nvSpPr>
        <p:spPr>
          <a:xfrm>
            <a:off x="4299118" y="3510568"/>
            <a:ext cx="194655" cy="111587"/>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2"/>
          <p:cNvSpPr/>
          <p:nvPr/>
        </p:nvSpPr>
        <p:spPr>
          <a:xfrm>
            <a:off x="4194917" y="3405168"/>
            <a:ext cx="123089" cy="100537"/>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2"/>
          <p:cNvSpPr/>
          <p:nvPr/>
        </p:nvSpPr>
        <p:spPr>
          <a:xfrm>
            <a:off x="4791079" y="2754389"/>
            <a:ext cx="138111" cy="80928"/>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82"/>
          <p:cNvSpPr/>
          <p:nvPr/>
        </p:nvSpPr>
        <p:spPr>
          <a:xfrm>
            <a:off x="4831245" y="2673500"/>
            <a:ext cx="56544" cy="55171"/>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82"/>
          <p:cNvSpPr/>
          <p:nvPr/>
        </p:nvSpPr>
        <p:spPr>
          <a:xfrm>
            <a:off x="4654243" y="2538024"/>
            <a:ext cx="414294" cy="459108"/>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2"/>
          <p:cNvSpPr/>
          <p:nvPr/>
        </p:nvSpPr>
        <p:spPr>
          <a:xfrm>
            <a:off x="2215243" y="3404568"/>
            <a:ext cx="84118" cy="215781"/>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2"/>
          <p:cNvSpPr/>
          <p:nvPr/>
        </p:nvSpPr>
        <p:spPr>
          <a:xfrm>
            <a:off x="2300597" y="3163070"/>
            <a:ext cx="303837" cy="250097"/>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2"/>
          <p:cNvSpPr/>
          <p:nvPr/>
        </p:nvSpPr>
        <p:spPr>
          <a:xfrm>
            <a:off x="2326976" y="3396592"/>
            <a:ext cx="364087" cy="195549"/>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82"/>
          <p:cNvSpPr/>
          <p:nvPr/>
        </p:nvSpPr>
        <p:spPr>
          <a:xfrm>
            <a:off x="6985718" y="3161842"/>
            <a:ext cx="350299" cy="349389"/>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82"/>
          <p:cNvSpPr/>
          <p:nvPr/>
        </p:nvSpPr>
        <p:spPr>
          <a:xfrm>
            <a:off x="7153914" y="3268059"/>
            <a:ext cx="305112" cy="136293"/>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2"/>
          <p:cNvSpPr/>
          <p:nvPr/>
        </p:nvSpPr>
        <p:spPr>
          <a:xfrm>
            <a:off x="7017078" y="3523448"/>
            <a:ext cx="301327" cy="98086"/>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2"/>
          <p:cNvSpPr/>
          <p:nvPr/>
        </p:nvSpPr>
        <p:spPr>
          <a:xfrm>
            <a:off x="7069796" y="3241524"/>
            <a:ext cx="183338" cy="190024"/>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2"/>
          <p:cNvSpPr/>
          <p:nvPr/>
        </p:nvSpPr>
        <p:spPr>
          <a:xfrm>
            <a:off x="3024573" y="3993167"/>
            <a:ext cx="56504" cy="55210"/>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2"/>
          <p:cNvSpPr/>
          <p:nvPr/>
        </p:nvSpPr>
        <p:spPr>
          <a:xfrm>
            <a:off x="2998194" y="4075300"/>
            <a:ext cx="111772" cy="5396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2"/>
          <p:cNvSpPr/>
          <p:nvPr/>
        </p:nvSpPr>
        <p:spPr>
          <a:xfrm>
            <a:off x="2929138" y="3940447"/>
            <a:ext cx="249884" cy="270952"/>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2"/>
          <p:cNvSpPr/>
          <p:nvPr/>
        </p:nvSpPr>
        <p:spPr>
          <a:xfrm>
            <a:off x="2901523" y="3750462"/>
            <a:ext cx="305112" cy="55210"/>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82"/>
          <p:cNvSpPr/>
          <p:nvPr/>
        </p:nvSpPr>
        <p:spPr>
          <a:xfrm>
            <a:off x="2817405" y="3833802"/>
            <a:ext cx="470838" cy="2145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82"/>
          <p:cNvSpPr/>
          <p:nvPr/>
        </p:nvSpPr>
        <p:spPr>
          <a:xfrm>
            <a:off x="7560073" y="3765147"/>
            <a:ext cx="477094" cy="349389"/>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2"/>
          <p:cNvSpPr/>
          <p:nvPr/>
        </p:nvSpPr>
        <p:spPr>
          <a:xfrm>
            <a:off x="7666785" y="4142667"/>
            <a:ext cx="251119" cy="54004"/>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2"/>
          <p:cNvSpPr/>
          <p:nvPr/>
        </p:nvSpPr>
        <p:spPr>
          <a:xfrm>
            <a:off x="5406750" y="4343242"/>
            <a:ext cx="85393" cy="79721"/>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2"/>
          <p:cNvSpPr/>
          <p:nvPr/>
        </p:nvSpPr>
        <p:spPr>
          <a:xfrm>
            <a:off x="5296292" y="4612910"/>
            <a:ext cx="81608" cy="79721"/>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2"/>
          <p:cNvSpPr/>
          <p:nvPr/>
        </p:nvSpPr>
        <p:spPr>
          <a:xfrm>
            <a:off x="5519757" y="4612910"/>
            <a:ext cx="81608" cy="79721"/>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2"/>
          <p:cNvSpPr/>
          <p:nvPr/>
        </p:nvSpPr>
        <p:spPr>
          <a:xfrm>
            <a:off x="5213410" y="4532021"/>
            <a:ext cx="475859" cy="190024"/>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2"/>
          <p:cNvSpPr/>
          <p:nvPr/>
        </p:nvSpPr>
        <p:spPr>
          <a:xfrm>
            <a:off x="5480826" y="4706054"/>
            <a:ext cx="165766" cy="9688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82"/>
          <p:cNvSpPr/>
          <p:nvPr/>
        </p:nvSpPr>
        <p:spPr>
          <a:xfrm>
            <a:off x="5366583" y="4435180"/>
            <a:ext cx="167001" cy="68672"/>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2"/>
          <p:cNvSpPr/>
          <p:nvPr/>
        </p:nvSpPr>
        <p:spPr>
          <a:xfrm>
            <a:off x="5257361" y="4706054"/>
            <a:ext cx="163255" cy="9688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82"/>
          <p:cNvSpPr/>
          <p:nvPr/>
        </p:nvSpPr>
        <p:spPr>
          <a:xfrm>
            <a:off x="6083953" y="3999277"/>
            <a:ext cx="109222" cy="131196"/>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82"/>
          <p:cNvSpPr/>
          <p:nvPr/>
        </p:nvSpPr>
        <p:spPr>
          <a:xfrm>
            <a:off x="6018643" y="4081410"/>
            <a:ext cx="99220" cy="47856"/>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2"/>
          <p:cNvSpPr/>
          <p:nvPr/>
        </p:nvSpPr>
        <p:spPr>
          <a:xfrm>
            <a:off x="5944566" y="3996825"/>
            <a:ext cx="110537" cy="132441"/>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2"/>
          <p:cNvSpPr/>
          <p:nvPr/>
        </p:nvSpPr>
        <p:spPr>
          <a:xfrm>
            <a:off x="5916952" y="4156191"/>
            <a:ext cx="305112" cy="55210"/>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2"/>
          <p:cNvSpPr/>
          <p:nvPr/>
        </p:nvSpPr>
        <p:spPr>
          <a:xfrm>
            <a:off x="5916952" y="3750463"/>
            <a:ext cx="305112" cy="55210"/>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2"/>
          <p:cNvSpPr/>
          <p:nvPr/>
        </p:nvSpPr>
        <p:spPr>
          <a:xfrm>
            <a:off x="5945841" y="3830146"/>
            <a:ext cx="247333" cy="55482"/>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2"/>
          <p:cNvSpPr/>
          <p:nvPr/>
        </p:nvSpPr>
        <p:spPr>
          <a:xfrm>
            <a:off x="5943331" y="3879169"/>
            <a:ext cx="248609" cy="115244"/>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2"/>
          <p:cNvSpPr/>
          <p:nvPr/>
        </p:nvSpPr>
        <p:spPr>
          <a:xfrm>
            <a:off x="2215263" y="2537128"/>
            <a:ext cx="334002" cy="406972"/>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82"/>
          <p:cNvSpPr/>
          <p:nvPr/>
        </p:nvSpPr>
        <p:spPr>
          <a:xfrm>
            <a:off x="2279298" y="2599613"/>
            <a:ext cx="75391" cy="74819"/>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82"/>
          <p:cNvSpPr/>
          <p:nvPr/>
        </p:nvSpPr>
        <p:spPr>
          <a:xfrm>
            <a:off x="2383499" y="2702601"/>
            <a:ext cx="194615" cy="188818"/>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2"/>
          <p:cNvSpPr/>
          <p:nvPr/>
        </p:nvSpPr>
        <p:spPr>
          <a:xfrm>
            <a:off x="2269256" y="2593505"/>
            <a:ext cx="306348" cy="377558"/>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2"/>
          <p:cNvSpPr/>
          <p:nvPr/>
        </p:nvSpPr>
        <p:spPr>
          <a:xfrm>
            <a:off x="2546714" y="2859476"/>
            <a:ext cx="144407" cy="138550"/>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2"/>
          <p:cNvSpPr/>
          <p:nvPr/>
        </p:nvSpPr>
        <p:spPr>
          <a:xfrm>
            <a:off x="7013391" y="2538915"/>
            <a:ext cx="331452" cy="457280"/>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2"/>
          <p:cNvSpPr/>
          <p:nvPr/>
        </p:nvSpPr>
        <p:spPr>
          <a:xfrm>
            <a:off x="7367396" y="2645560"/>
            <a:ext cx="91689" cy="87075"/>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2"/>
          <p:cNvSpPr/>
          <p:nvPr/>
        </p:nvSpPr>
        <p:spPr>
          <a:xfrm>
            <a:off x="7211911" y="2813485"/>
            <a:ext cx="73917" cy="70072"/>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2"/>
          <p:cNvSpPr/>
          <p:nvPr/>
        </p:nvSpPr>
        <p:spPr>
          <a:xfrm>
            <a:off x="7250643" y="2695829"/>
            <a:ext cx="155724" cy="152051"/>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2"/>
          <p:cNvSpPr/>
          <p:nvPr/>
        </p:nvSpPr>
        <p:spPr>
          <a:xfrm>
            <a:off x="7263195" y="2545062"/>
            <a:ext cx="75352" cy="73574"/>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82"/>
          <p:cNvSpPr/>
          <p:nvPr/>
        </p:nvSpPr>
        <p:spPr>
          <a:xfrm>
            <a:off x="6985737" y="2943436"/>
            <a:ext cx="264946" cy="52759"/>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82"/>
          <p:cNvSpPr/>
          <p:nvPr/>
        </p:nvSpPr>
        <p:spPr>
          <a:xfrm>
            <a:off x="4624137" y="3160614"/>
            <a:ext cx="474584" cy="462143"/>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2"/>
          <p:cNvSpPr/>
          <p:nvPr/>
        </p:nvSpPr>
        <p:spPr>
          <a:xfrm>
            <a:off x="4804926" y="3431488"/>
            <a:ext cx="115558" cy="80928"/>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2"/>
          <p:cNvSpPr/>
          <p:nvPr/>
        </p:nvSpPr>
        <p:spPr>
          <a:xfrm>
            <a:off x="4833815" y="3350600"/>
            <a:ext cx="56544" cy="55210"/>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2"/>
          <p:cNvSpPr/>
          <p:nvPr/>
        </p:nvSpPr>
        <p:spPr>
          <a:xfrm>
            <a:off x="4738380" y="3268466"/>
            <a:ext cx="248609" cy="213330"/>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2"/>
          <p:cNvSpPr/>
          <p:nvPr/>
        </p:nvSpPr>
        <p:spPr>
          <a:xfrm>
            <a:off x="5397366" y="2537732"/>
            <a:ext cx="109262" cy="107890"/>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2"/>
          <p:cNvSpPr/>
          <p:nvPr/>
        </p:nvSpPr>
        <p:spPr>
          <a:xfrm>
            <a:off x="5354689" y="2862571"/>
            <a:ext cx="27654" cy="5396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2"/>
          <p:cNvSpPr/>
          <p:nvPr/>
        </p:nvSpPr>
        <p:spPr>
          <a:xfrm>
            <a:off x="5408683" y="2862571"/>
            <a:ext cx="28889" cy="5396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2"/>
          <p:cNvSpPr/>
          <p:nvPr/>
        </p:nvSpPr>
        <p:spPr>
          <a:xfrm>
            <a:off x="5299461" y="2862571"/>
            <a:ext cx="27654" cy="5396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82"/>
          <p:cNvSpPr/>
          <p:nvPr/>
        </p:nvSpPr>
        <p:spPr>
          <a:xfrm>
            <a:off x="5463911" y="2862571"/>
            <a:ext cx="55268" cy="5396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82"/>
          <p:cNvSpPr/>
          <p:nvPr/>
        </p:nvSpPr>
        <p:spPr>
          <a:xfrm>
            <a:off x="5215343" y="2782888"/>
            <a:ext cx="389191" cy="214536"/>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2"/>
          <p:cNvSpPr/>
          <p:nvPr/>
        </p:nvSpPr>
        <p:spPr>
          <a:xfrm>
            <a:off x="5632148" y="2836814"/>
            <a:ext cx="55268" cy="106684"/>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2"/>
          <p:cNvSpPr/>
          <p:nvPr/>
        </p:nvSpPr>
        <p:spPr>
          <a:xfrm>
            <a:off x="5354689" y="2641926"/>
            <a:ext cx="194615" cy="114038"/>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2"/>
          <p:cNvSpPr/>
          <p:nvPr/>
        </p:nvSpPr>
        <p:spPr>
          <a:xfrm>
            <a:off x="3024593" y="3294830"/>
            <a:ext cx="56544" cy="55210"/>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2"/>
          <p:cNvSpPr/>
          <p:nvPr/>
        </p:nvSpPr>
        <p:spPr>
          <a:xfrm>
            <a:off x="3000764" y="3376964"/>
            <a:ext cx="106751" cy="52759"/>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2"/>
          <p:cNvSpPr/>
          <p:nvPr/>
        </p:nvSpPr>
        <p:spPr>
          <a:xfrm>
            <a:off x="2955537" y="3242149"/>
            <a:ext cx="194655" cy="153257"/>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82"/>
          <p:cNvSpPr/>
          <p:nvPr/>
        </p:nvSpPr>
        <p:spPr>
          <a:xfrm>
            <a:off x="2868949" y="3162233"/>
            <a:ext cx="365362" cy="402304"/>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82"/>
          <p:cNvSpPr/>
          <p:nvPr/>
        </p:nvSpPr>
        <p:spPr>
          <a:xfrm>
            <a:off x="2845080" y="3487305"/>
            <a:ext cx="415570" cy="133881"/>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2"/>
          <p:cNvSpPr/>
          <p:nvPr/>
        </p:nvSpPr>
        <p:spPr>
          <a:xfrm>
            <a:off x="7704501" y="3242147"/>
            <a:ext cx="194615" cy="109136"/>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2"/>
          <p:cNvSpPr/>
          <p:nvPr/>
        </p:nvSpPr>
        <p:spPr>
          <a:xfrm>
            <a:off x="7645487" y="3511815"/>
            <a:ext cx="306348" cy="110342"/>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2"/>
          <p:cNvSpPr/>
          <p:nvPr/>
        </p:nvSpPr>
        <p:spPr>
          <a:xfrm>
            <a:off x="7747178" y="3161219"/>
            <a:ext cx="109262" cy="55210"/>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2"/>
          <p:cNvSpPr/>
          <p:nvPr/>
        </p:nvSpPr>
        <p:spPr>
          <a:xfrm>
            <a:off x="7705776" y="3376961"/>
            <a:ext cx="189594" cy="109136"/>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82"/>
          <p:cNvSpPr/>
          <p:nvPr/>
        </p:nvSpPr>
        <p:spPr>
          <a:xfrm>
            <a:off x="3531383" y="3994392"/>
            <a:ext cx="56544" cy="55210"/>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82"/>
          <p:cNvSpPr/>
          <p:nvPr/>
        </p:nvSpPr>
        <p:spPr>
          <a:xfrm>
            <a:off x="3505004" y="4076526"/>
            <a:ext cx="110537" cy="5396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2"/>
          <p:cNvSpPr/>
          <p:nvPr/>
        </p:nvSpPr>
        <p:spPr>
          <a:xfrm>
            <a:off x="3423436" y="3914710"/>
            <a:ext cx="470798" cy="295464"/>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2"/>
          <p:cNvSpPr/>
          <p:nvPr/>
        </p:nvSpPr>
        <p:spPr>
          <a:xfrm>
            <a:off x="3560272" y="3832576"/>
            <a:ext cx="194615" cy="109136"/>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2"/>
          <p:cNvSpPr/>
          <p:nvPr/>
        </p:nvSpPr>
        <p:spPr>
          <a:xfrm>
            <a:off x="3587886" y="3751687"/>
            <a:ext cx="138111" cy="55210"/>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2"/>
          <p:cNvSpPr/>
          <p:nvPr/>
        </p:nvSpPr>
        <p:spPr>
          <a:xfrm>
            <a:off x="8273987" y="3885877"/>
            <a:ext cx="27654" cy="134892"/>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2"/>
          <p:cNvSpPr/>
          <p:nvPr/>
        </p:nvSpPr>
        <p:spPr>
          <a:xfrm>
            <a:off x="8552681" y="3885877"/>
            <a:ext cx="28929" cy="134892"/>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2"/>
          <p:cNvSpPr/>
          <p:nvPr/>
        </p:nvSpPr>
        <p:spPr>
          <a:xfrm>
            <a:off x="8273987" y="4047693"/>
            <a:ext cx="27654" cy="161855"/>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82"/>
          <p:cNvSpPr/>
          <p:nvPr/>
        </p:nvSpPr>
        <p:spPr>
          <a:xfrm>
            <a:off x="8552681" y="4047693"/>
            <a:ext cx="28929" cy="161855"/>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82"/>
          <p:cNvSpPr/>
          <p:nvPr/>
        </p:nvSpPr>
        <p:spPr>
          <a:xfrm>
            <a:off x="8192379" y="3885877"/>
            <a:ext cx="55268" cy="134892"/>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2"/>
          <p:cNvSpPr/>
          <p:nvPr/>
        </p:nvSpPr>
        <p:spPr>
          <a:xfrm>
            <a:off x="8330491" y="3885877"/>
            <a:ext cx="194615" cy="134892"/>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2"/>
          <p:cNvSpPr/>
          <p:nvPr/>
        </p:nvSpPr>
        <p:spPr>
          <a:xfrm>
            <a:off x="8607909" y="4028084"/>
            <a:ext cx="55308" cy="182671"/>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2"/>
          <p:cNvSpPr/>
          <p:nvPr/>
        </p:nvSpPr>
        <p:spPr>
          <a:xfrm>
            <a:off x="8192379" y="4028084"/>
            <a:ext cx="55268" cy="181465"/>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2"/>
          <p:cNvSpPr/>
          <p:nvPr/>
        </p:nvSpPr>
        <p:spPr>
          <a:xfrm>
            <a:off x="8413334" y="4047693"/>
            <a:ext cx="27654" cy="28247"/>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2"/>
          <p:cNvSpPr/>
          <p:nvPr/>
        </p:nvSpPr>
        <p:spPr>
          <a:xfrm>
            <a:off x="8607909" y="3885877"/>
            <a:ext cx="55308" cy="134892"/>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82"/>
          <p:cNvSpPr/>
          <p:nvPr/>
        </p:nvSpPr>
        <p:spPr>
          <a:xfrm>
            <a:off x="8330491" y="4047693"/>
            <a:ext cx="194615" cy="161855"/>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82"/>
          <p:cNvSpPr/>
          <p:nvPr/>
        </p:nvSpPr>
        <p:spPr>
          <a:xfrm>
            <a:off x="8329216" y="3751063"/>
            <a:ext cx="194615" cy="107890"/>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2"/>
          <p:cNvSpPr/>
          <p:nvPr/>
        </p:nvSpPr>
        <p:spPr>
          <a:xfrm>
            <a:off x="6193833" y="4641740"/>
            <a:ext cx="82883" cy="161816"/>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2"/>
          <p:cNvSpPr/>
          <p:nvPr/>
        </p:nvSpPr>
        <p:spPr>
          <a:xfrm>
            <a:off x="5972878" y="4641740"/>
            <a:ext cx="193340" cy="78788"/>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82"/>
          <p:cNvSpPr/>
          <p:nvPr/>
        </p:nvSpPr>
        <p:spPr>
          <a:xfrm>
            <a:off x="5972878" y="4728776"/>
            <a:ext cx="193340" cy="7478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82"/>
          <p:cNvSpPr/>
          <p:nvPr/>
        </p:nvSpPr>
        <p:spPr>
          <a:xfrm>
            <a:off x="5862381" y="4640495"/>
            <a:ext cx="82923" cy="163061"/>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2"/>
          <p:cNvSpPr/>
          <p:nvPr/>
        </p:nvSpPr>
        <p:spPr>
          <a:xfrm>
            <a:off x="5985430" y="4477473"/>
            <a:ext cx="165726" cy="164306"/>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2"/>
          <p:cNvSpPr/>
          <p:nvPr/>
        </p:nvSpPr>
        <p:spPr>
          <a:xfrm>
            <a:off x="5915099" y="4342619"/>
            <a:ext cx="303877" cy="270952"/>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2"/>
          <p:cNvSpPr/>
          <p:nvPr/>
        </p:nvSpPr>
        <p:spPr>
          <a:xfrm>
            <a:off x="3423395" y="4558384"/>
            <a:ext cx="470798" cy="2439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2"/>
          <p:cNvSpPr/>
          <p:nvPr/>
        </p:nvSpPr>
        <p:spPr>
          <a:xfrm>
            <a:off x="3587846" y="4640518"/>
            <a:ext cx="140622" cy="27002"/>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2"/>
          <p:cNvSpPr/>
          <p:nvPr/>
        </p:nvSpPr>
        <p:spPr>
          <a:xfrm>
            <a:off x="3451009" y="4343887"/>
            <a:ext cx="138111" cy="5396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2"/>
          <p:cNvSpPr/>
          <p:nvPr/>
        </p:nvSpPr>
        <p:spPr>
          <a:xfrm>
            <a:off x="3449734" y="4423531"/>
            <a:ext cx="138151" cy="107929"/>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2"/>
          <p:cNvSpPr/>
          <p:nvPr/>
        </p:nvSpPr>
        <p:spPr>
          <a:xfrm>
            <a:off x="3730938" y="4369605"/>
            <a:ext cx="136876" cy="107929"/>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82"/>
          <p:cNvSpPr/>
          <p:nvPr/>
        </p:nvSpPr>
        <p:spPr>
          <a:xfrm>
            <a:off x="3728428" y="4505664"/>
            <a:ext cx="138151" cy="27002"/>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82"/>
          <p:cNvSpPr/>
          <p:nvPr/>
        </p:nvSpPr>
        <p:spPr>
          <a:xfrm>
            <a:off x="3615460" y="4397813"/>
            <a:ext cx="85393" cy="134853"/>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2"/>
          <p:cNvSpPr/>
          <p:nvPr/>
        </p:nvSpPr>
        <p:spPr>
          <a:xfrm>
            <a:off x="2996998" y="2702601"/>
            <a:ext cx="110537" cy="106684"/>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2"/>
          <p:cNvSpPr/>
          <p:nvPr/>
        </p:nvSpPr>
        <p:spPr>
          <a:xfrm>
            <a:off x="2816250" y="2537128"/>
            <a:ext cx="473309" cy="460898"/>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2"/>
          <p:cNvSpPr/>
          <p:nvPr/>
        </p:nvSpPr>
        <p:spPr>
          <a:xfrm>
            <a:off x="2959342" y="2806795"/>
            <a:ext cx="185849" cy="82173"/>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2"/>
          <p:cNvSpPr/>
          <p:nvPr/>
        </p:nvSpPr>
        <p:spPr>
          <a:xfrm>
            <a:off x="7563954" y="2539150"/>
            <a:ext cx="469563" cy="457241"/>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2"/>
          <p:cNvSpPr/>
          <p:nvPr/>
        </p:nvSpPr>
        <p:spPr>
          <a:xfrm>
            <a:off x="5214127" y="3160167"/>
            <a:ext cx="474584" cy="463038"/>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2"/>
          <p:cNvSpPr/>
          <p:nvPr/>
        </p:nvSpPr>
        <p:spPr>
          <a:xfrm>
            <a:off x="5436317" y="3325641"/>
            <a:ext cx="27654" cy="80928"/>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2"/>
          <p:cNvSpPr/>
          <p:nvPr/>
        </p:nvSpPr>
        <p:spPr>
          <a:xfrm>
            <a:off x="5325859" y="3379567"/>
            <a:ext cx="27654" cy="27002"/>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2"/>
          <p:cNvSpPr/>
          <p:nvPr/>
        </p:nvSpPr>
        <p:spPr>
          <a:xfrm>
            <a:off x="5546814" y="3271715"/>
            <a:ext cx="28889" cy="134853"/>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2"/>
          <p:cNvSpPr/>
          <p:nvPr/>
        </p:nvSpPr>
        <p:spPr>
          <a:xfrm>
            <a:off x="5890036" y="2537732"/>
            <a:ext cx="359106" cy="323633"/>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2"/>
          <p:cNvSpPr/>
          <p:nvPr/>
        </p:nvSpPr>
        <p:spPr>
          <a:xfrm>
            <a:off x="6041974" y="2617415"/>
            <a:ext cx="56504" cy="55210"/>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82"/>
          <p:cNvSpPr/>
          <p:nvPr/>
        </p:nvSpPr>
        <p:spPr>
          <a:xfrm>
            <a:off x="5974154" y="2888289"/>
            <a:ext cx="193380" cy="55210"/>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82"/>
          <p:cNvSpPr/>
          <p:nvPr/>
        </p:nvSpPr>
        <p:spPr>
          <a:xfrm>
            <a:off x="6001768" y="2700755"/>
            <a:ext cx="138151" cy="80928"/>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2"/>
          <p:cNvSpPr/>
          <p:nvPr/>
        </p:nvSpPr>
        <p:spPr>
          <a:xfrm>
            <a:off x="6001768" y="2970423"/>
            <a:ext cx="139387" cy="27002"/>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2"/>
          <p:cNvSpPr/>
          <p:nvPr/>
        </p:nvSpPr>
        <p:spPr>
          <a:xfrm>
            <a:off x="3410989" y="3161008"/>
            <a:ext cx="495942" cy="461832"/>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2"/>
          <p:cNvSpPr/>
          <p:nvPr/>
        </p:nvSpPr>
        <p:spPr>
          <a:xfrm>
            <a:off x="8190547" y="3322432"/>
            <a:ext cx="474584" cy="299121"/>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2"/>
          <p:cNvSpPr/>
          <p:nvPr/>
        </p:nvSpPr>
        <p:spPr>
          <a:xfrm>
            <a:off x="8397674" y="3242750"/>
            <a:ext cx="56544" cy="55171"/>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2"/>
          <p:cNvSpPr/>
          <p:nvPr/>
        </p:nvSpPr>
        <p:spPr>
          <a:xfrm>
            <a:off x="8302279" y="3161822"/>
            <a:ext cx="247333" cy="210879"/>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6" name="Google Shape;10646;p82"/>
          <p:cNvGrpSpPr/>
          <p:nvPr/>
        </p:nvGrpSpPr>
        <p:grpSpPr>
          <a:xfrm>
            <a:off x="4021581" y="3749645"/>
            <a:ext cx="472073" cy="462571"/>
            <a:chOff x="4021581" y="3749645"/>
            <a:chExt cx="472073" cy="462571"/>
          </a:xfrm>
        </p:grpSpPr>
        <p:sp>
          <p:nvSpPr>
            <p:cNvPr id="10647" name="Google Shape;10647;p82"/>
            <p:cNvSpPr/>
            <p:nvPr/>
          </p:nvSpPr>
          <p:spPr>
            <a:xfrm>
              <a:off x="4158417" y="3858119"/>
              <a:ext cx="194615" cy="154502"/>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2"/>
            <p:cNvSpPr/>
            <p:nvPr/>
          </p:nvSpPr>
          <p:spPr>
            <a:xfrm>
              <a:off x="4228708" y="3913290"/>
              <a:ext cx="56544" cy="55210"/>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2"/>
            <p:cNvSpPr/>
            <p:nvPr/>
          </p:nvSpPr>
          <p:spPr>
            <a:xfrm>
              <a:off x="4050470" y="3749645"/>
              <a:ext cx="413059" cy="406389"/>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2"/>
            <p:cNvSpPr/>
            <p:nvPr/>
          </p:nvSpPr>
          <p:spPr>
            <a:xfrm>
              <a:off x="4203604" y="3994217"/>
              <a:ext cx="106751" cy="5396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2"/>
            <p:cNvSpPr/>
            <p:nvPr/>
          </p:nvSpPr>
          <p:spPr>
            <a:xfrm>
              <a:off x="4341715" y="4073861"/>
              <a:ext cx="151939" cy="135359"/>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82"/>
            <p:cNvSpPr/>
            <p:nvPr/>
          </p:nvSpPr>
          <p:spPr>
            <a:xfrm>
              <a:off x="4021581" y="4076312"/>
              <a:ext cx="151939" cy="135904"/>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3" name="Google Shape;10653;p82"/>
          <p:cNvSpPr/>
          <p:nvPr/>
        </p:nvSpPr>
        <p:spPr>
          <a:xfrm>
            <a:off x="1748437" y="4559006"/>
            <a:ext cx="222230" cy="216987"/>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2"/>
          <p:cNvSpPr/>
          <p:nvPr/>
        </p:nvSpPr>
        <p:spPr>
          <a:xfrm>
            <a:off x="1956839" y="4370226"/>
            <a:ext cx="110497" cy="107890"/>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2"/>
          <p:cNvSpPr/>
          <p:nvPr/>
        </p:nvSpPr>
        <p:spPr>
          <a:xfrm>
            <a:off x="1653042" y="4370226"/>
            <a:ext cx="109222" cy="107890"/>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2"/>
          <p:cNvSpPr/>
          <p:nvPr/>
        </p:nvSpPr>
        <p:spPr>
          <a:xfrm>
            <a:off x="1624152" y="4478078"/>
            <a:ext cx="167001" cy="80967"/>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2"/>
          <p:cNvSpPr/>
          <p:nvPr/>
        </p:nvSpPr>
        <p:spPr>
          <a:xfrm>
            <a:off x="1930460" y="4478078"/>
            <a:ext cx="165766" cy="80967"/>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2"/>
          <p:cNvSpPr/>
          <p:nvPr/>
        </p:nvSpPr>
        <p:spPr>
          <a:xfrm>
            <a:off x="1936756" y="4585968"/>
            <a:ext cx="159470" cy="82173"/>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2"/>
          <p:cNvSpPr/>
          <p:nvPr/>
        </p:nvSpPr>
        <p:spPr>
          <a:xfrm>
            <a:off x="1624152" y="4585968"/>
            <a:ext cx="160745" cy="80928"/>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2"/>
          <p:cNvSpPr/>
          <p:nvPr/>
        </p:nvSpPr>
        <p:spPr>
          <a:xfrm>
            <a:off x="6655020" y="4467026"/>
            <a:ext cx="106751" cy="1631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82"/>
          <p:cNvSpPr/>
          <p:nvPr/>
        </p:nvSpPr>
        <p:spPr>
          <a:xfrm>
            <a:off x="6511888" y="4343222"/>
            <a:ext cx="140662" cy="80967"/>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82"/>
          <p:cNvSpPr/>
          <p:nvPr/>
        </p:nvSpPr>
        <p:spPr>
          <a:xfrm>
            <a:off x="6498101" y="4451113"/>
            <a:ext cx="165766" cy="351841"/>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2"/>
          <p:cNvSpPr/>
          <p:nvPr/>
        </p:nvSpPr>
        <p:spPr>
          <a:xfrm>
            <a:off x="8273945" y="4697496"/>
            <a:ext cx="28929" cy="28208"/>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2"/>
          <p:cNvSpPr/>
          <p:nvPr/>
        </p:nvSpPr>
        <p:spPr>
          <a:xfrm>
            <a:off x="8191103" y="4398414"/>
            <a:ext cx="362851" cy="404521"/>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2"/>
          <p:cNvSpPr/>
          <p:nvPr/>
        </p:nvSpPr>
        <p:spPr>
          <a:xfrm>
            <a:off x="8286497" y="4343243"/>
            <a:ext cx="169511" cy="83379"/>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2"/>
          <p:cNvSpPr/>
          <p:nvPr/>
        </p:nvSpPr>
        <p:spPr>
          <a:xfrm>
            <a:off x="8579018" y="4533229"/>
            <a:ext cx="82883" cy="164306"/>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2"/>
          <p:cNvSpPr/>
          <p:nvPr/>
        </p:nvSpPr>
        <p:spPr>
          <a:xfrm>
            <a:off x="8581528" y="4452340"/>
            <a:ext cx="82883" cy="5396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2"/>
          <p:cNvSpPr/>
          <p:nvPr/>
        </p:nvSpPr>
        <p:spPr>
          <a:xfrm>
            <a:off x="8587784" y="4710958"/>
            <a:ext cx="69096" cy="67466"/>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82"/>
          <p:cNvSpPr/>
          <p:nvPr/>
        </p:nvSpPr>
        <p:spPr>
          <a:xfrm>
            <a:off x="3450492" y="2689703"/>
            <a:ext cx="443184" cy="307719"/>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82"/>
          <p:cNvSpPr/>
          <p:nvPr/>
        </p:nvSpPr>
        <p:spPr>
          <a:xfrm>
            <a:off x="3424153" y="2537731"/>
            <a:ext cx="441909" cy="307992"/>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2"/>
          <p:cNvSpPr/>
          <p:nvPr/>
        </p:nvSpPr>
        <p:spPr>
          <a:xfrm>
            <a:off x="3508231" y="2619864"/>
            <a:ext cx="301367" cy="294219"/>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2" name="Google Shape;10672;p82"/>
          <p:cNvGrpSpPr/>
          <p:nvPr/>
        </p:nvGrpSpPr>
        <p:grpSpPr>
          <a:xfrm>
            <a:off x="8212562" y="2537709"/>
            <a:ext cx="430632" cy="459692"/>
            <a:chOff x="8212562" y="2537709"/>
            <a:chExt cx="430632" cy="459692"/>
          </a:xfrm>
        </p:grpSpPr>
        <p:sp>
          <p:nvSpPr>
            <p:cNvPr id="10673" name="Google Shape;10673;p82"/>
            <p:cNvSpPr/>
            <p:nvPr/>
          </p:nvSpPr>
          <p:spPr>
            <a:xfrm>
              <a:off x="8439773" y="2833133"/>
              <a:ext cx="28929" cy="55171"/>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2"/>
            <p:cNvSpPr/>
            <p:nvPr/>
          </p:nvSpPr>
          <p:spPr>
            <a:xfrm>
              <a:off x="8384544" y="2751000"/>
              <a:ext cx="28889" cy="55171"/>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2"/>
            <p:cNvSpPr/>
            <p:nvPr/>
          </p:nvSpPr>
          <p:spPr>
            <a:xfrm>
              <a:off x="8212562" y="2537709"/>
              <a:ext cx="430632" cy="459692"/>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76" name="Google Shape;10676;p82"/>
          <p:cNvSpPr/>
          <p:nvPr/>
        </p:nvSpPr>
        <p:spPr>
          <a:xfrm>
            <a:off x="6030697" y="3161840"/>
            <a:ext cx="81648" cy="79721"/>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82"/>
          <p:cNvSpPr/>
          <p:nvPr/>
        </p:nvSpPr>
        <p:spPr>
          <a:xfrm>
            <a:off x="5832336" y="3332216"/>
            <a:ext cx="474584" cy="289316"/>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82"/>
          <p:cNvSpPr/>
          <p:nvPr/>
        </p:nvSpPr>
        <p:spPr>
          <a:xfrm>
            <a:off x="6001808" y="3268486"/>
            <a:ext cx="138151" cy="107890"/>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9" name="Google Shape;10679;p82"/>
          <p:cNvGrpSpPr/>
          <p:nvPr/>
        </p:nvGrpSpPr>
        <p:grpSpPr>
          <a:xfrm>
            <a:off x="1624193" y="3750462"/>
            <a:ext cx="472073" cy="460937"/>
            <a:chOff x="1624193" y="3750462"/>
            <a:chExt cx="472073" cy="460937"/>
          </a:xfrm>
        </p:grpSpPr>
        <p:sp>
          <p:nvSpPr>
            <p:cNvPr id="10680" name="Google Shape;10680;p82"/>
            <p:cNvSpPr/>
            <p:nvPr/>
          </p:nvSpPr>
          <p:spPr>
            <a:xfrm>
              <a:off x="1803706" y="3925741"/>
              <a:ext cx="110537" cy="106684"/>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2"/>
            <p:cNvSpPr/>
            <p:nvPr/>
          </p:nvSpPr>
          <p:spPr>
            <a:xfrm>
              <a:off x="1678186" y="3750462"/>
              <a:ext cx="138111" cy="134892"/>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2"/>
            <p:cNvSpPr/>
            <p:nvPr/>
          </p:nvSpPr>
          <p:spPr>
            <a:xfrm>
              <a:off x="1900376" y="3750462"/>
              <a:ext cx="138151" cy="134892"/>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2"/>
            <p:cNvSpPr/>
            <p:nvPr/>
          </p:nvSpPr>
          <p:spPr>
            <a:xfrm>
              <a:off x="1823789" y="4053240"/>
              <a:ext cx="66585" cy="39258"/>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2"/>
            <p:cNvSpPr/>
            <p:nvPr/>
          </p:nvSpPr>
          <p:spPr>
            <a:xfrm>
              <a:off x="1734650" y="4044642"/>
              <a:ext cx="111772" cy="165513"/>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2"/>
            <p:cNvSpPr/>
            <p:nvPr/>
          </p:nvSpPr>
          <p:spPr>
            <a:xfrm>
              <a:off x="1872761" y="4045887"/>
              <a:ext cx="111772" cy="165513"/>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82"/>
            <p:cNvSpPr/>
            <p:nvPr/>
          </p:nvSpPr>
          <p:spPr>
            <a:xfrm>
              <a:off x="1876547" y="3880413"/>
              <a:ext cx="219719" cy="16917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82"/>
            <p:cNvSpPr/>
            <p:nvPr/>
          </p:nvSpPr>
          <p:spPr>
            <a:xfrm>
              <a:off x="1624193" y="3879168"/>
              <a:ext cx="217209" cy="169209"/>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88" name="Google Shape;10688;p82"/>
          <p:cNvSpPr/>
          <p:nvPr/>
        </p:nvSpPr>
        <p:spPr>
          <a:xfrm>
            <a:off x="6604215" y="3958226"/>
            <a:ext cx="28929" cy="25757"/>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2"/>
          <p:cNvSpPr/>
          <p:nvPr/>
        </p:nvSpPr>
        <p:spPr>
          <a:xfrm>
            <a:off x="6542730" y="3903950"/>
            <a:ext cx="150663" cy="134892"/>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2"/>
          <p:cNvSpPr/>
          <p:nvPr/>
        </p:nvSpPr>
        <p:spPr>
          <a:xfrm>
            <a:off x="6677056" y="3766996"/>
            <a:ext cx="188319" cy="185122"/>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2"/>
          <p:cNvSpPr/>
          <p:nvPr/>
        </p:nvSpPr>
        <p:spPr>
          <a:xfrm>
            <a:off x="6608001" y="4036664"/>
            <a:ext cx="164490" cy="159365"/>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2"/>
          <p:cNvSpPr/>
          <p:nvPr/>
        </p:nvSpPr>
        <p:spPr>
          <a:xfrm>
            <a:off x="6704671" y="3961883"/>
            <a:ext cx="143132" cy="138589"/>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2"/>
          <p:cNvSpPr/>
          <p:nvPr/>
        </p:nvSpPr>
        <p:spPr>
          <a:xfrm>
            <a:off x="6407129" y="4025614"/>
            <a:ext cx="192105" cy="183916"/>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2"/>
          <p:cNvSpPr/>
          <p:nvPr/>
        </p:nvSpPr>
        <p:spPr>
          <a:xfrm>
            <a:off x="6608001" y="3752289"/>
            <a:ext cx="165766" cy="131196"/>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2"/>
          <p:cNvSpPr/>
          <p:nvPr/>
        </p:nvSpPr>
        <p:spPr>
          <a:xfrm>
            <a:off x="6394577" y="3954530"/>
            <a:ext cx="134366" cy="166758"/>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82"/>
          <p:cNvSpPr/>
          <p:nvPr/>
        </p:nvSpPr>
        <p:spPr>
          <a:xfrm>
            <a:off x="4282144" y="4468271"/>
            <a:ext cx="210913" cy="241499"/>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82"/>
          <p:cNvSpPr/>
          <p:nvPr/>
        </p:nvSpPr>
        <p:spPr>
          <a:xfrm>
            <a:off x="4270827" y="4343223"/>
            <a:ext cx="182063" cy="207221"/>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82"/>
          <p:cNvSpPr/>
          <p:nvPr/>
        </p:nvSpPr>
        <p:spPr>
          <a:xfrm>
            <a:off x="4022258" y="4343223"/>
            <a:ext cx="408038" cy="459731"/>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99" name="Google Shape;10699;p82"/>
          <p:cNvGrpSpPr/>
          <p:nvPr/>
        </p:nvGrpSpPr>
        <p:grpSpPr>
          <a:xfrm>
            <a:off x="4640336" y="3751415"/>
            <a:ext cx="441949" cy="459031"/>
            <a:chOff x="4640336" y="3751415"/>
            <a:chExt cx="441949" cy="459031"/>
          </a:xfrm>
        </p:grpSpPr>
        <p:sp>
          <p:nvSpPr>
            <p:cNvPr id="10700" name="Google Shape;10700;p82"/>
            <p:cNvSpPr/>
            <p:nvPr/>
          </p:nvSpPr>
          <p:spPr>
            <a:xfrm>
              <a:off x="4860055" y="3751415"/>
              <a:ext cx="27654" cy="68672"/>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82"/>
            <p:cNvSpPr/>
            <p:nvPr/>
          </p:nvSpPr>
          <p:spPr>
            <a:xfrm>
              <a:off x="4944173" y="3780518"/>
              <a:ext cx="56504" cy="5307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82"/>
            <p:cNvSpPr/>
            <p:nvPr/>
          </p:nvSpPr>
          <p:spPr>
            <a:xfrm>
              <a:off x="5025741" y="3941400"/>
              <a:ext cx="56544" cy="28247"/>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82"/>
            <p:cNvSpPr/>
            <p:nvPr/>
          </p:nvSpPr>
          <p:spPr>
            <a:xfrm>
              <a:off x="4640336" y="3941400"/>
              <a:ext cx="56544" cy="27002"/>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2"/>
            <p:cNvSpPr/>
            <p:nvPr/>
          </p:nvSpPr>
          <p:spPr>
            <a:xfrm>
              <a:off x="4749558" y="3780518"/>
              <a:ext cx="56544" cy="5307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2"/>
            <p:cNvSpPr/>
            <p:nvPr/>
          </p:nvSpPr>
          <p:spPr>
            <a:xfrm>
              <a:off x="4665440" y="3833315"/>
              <a:ext cx="59054" cy="4042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82"/>
            <p:cNvSpPr/>
            <p:nvPr/>
          </p:nvSpPr>
          <p:spPr>
            <a:xfrm>
              <a:off x="4996891" y="3833782"/>
              <a:ext cx="59014" cy="41709"/>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82"/>
            <p:cNvSpPr/>
            <p:nvPr/>
          </p:nvSpPr>
          <p:spPr>
            <a:xfrm>
              <a:off x="4715688" y="3831098"/>
              <a:ext cx="282479" cy="379348"/>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08" name="Google Shape;10708;p82"/>
          <p:cNvSpPr/>
          <p:nvPr/>
        </p:nvSpPr>
        <p:spPr>
          <a:xfrm>
            <a:off x="2216399" y="4504438"/>
            <a:ext cx="56544" cy="29791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2"/>
          <p:cNvSpPr/>
          <p:nvPr/>
        </p:nvSpPr>
        <p:spPr>
          <a:xfrm>
            <a:off x="2270392" y="4613534"/>
            <a:ext cx="195890" cy="191269"/>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2"/>
          <p:cNvSpPr/>
          <p:nvPr/>
        </p:nvSpPr>
        <p:spPr>
          <a:xfrm>
            <a:off x="2491347" y="4341415"/>
            <a:ext cx="168236" cy="55171"/>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82"/>
          <p:cNvSpPr/>
          <p:nvPr/>
        </p:nvSpPr>
        <p:spPr>
          <a:xfrm>
            <a:off x="2520196" y="4424755"/>
            <a:ext cx="167041" cy="55210"/>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82"/>
          <p:cNvSpPr/>
          <p:nvPr/>
        </p:nvSpPr>
        <p:spPr>
          <a:xfrm>
            <a:off x="2493857" y="4585326"/>
            <a:ext cx="194615" cy="55210"/>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2"/>
          <p:cNvSpPr/>
          <p:nvPr/>
        </p:nvSpPr>
        <p:spPr>
          <a:xfrm>
            <a:off x="2464968" y="4504438"/>
            <a:ext cx="223505" cy="52759"/>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2"/>
          <p:cNvSpPr/>
          <p:nvPr/>
        </p:nvSpPr>
        <p:spPr>
          <a:xfrm>
            <a:off x="2493857" y="4668705"/>
            <a:ext cx="195890" cy="136098"/>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2"/>
          <p:cNvSpPr/>
          <p:nvPr/>
        </p:nvSpPr>
        <p:spPr>
          <a:xfrm>
            <a:off x="2300517" y="4423549"/>
            <a:ext cx="138151" cy="161816"/>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2"/>
          <p:cNvSpPr/>
          <p:nvPr/>
        </p:nvSpPr>
        <p:spPr>
          <a:xfrm>
            <a:off x="6991276" y="4424130"/>
            <a:ext cx="462032" cy="138550"/>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2"/>
          <p:cNvSpPr/>
          <p:nvPr/>
        </p:nvSpPr>
        <p:spPr>
          <a:xfrm>
            <a:off x="7208485" y="4557739"/>
            <a:ext cx="27654" cy="28247"/>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2"/>
          <p:cNvSpPr/>
          <p:nvPr/>
        </p:nvSpPr>
        <p:spPr>
          <a:xfrm>
            <a:off x="7153217" y="4519765"/>
            <a:ext cx="138151" cy="121391"/>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2"/>
          <p:cNvSpPr/>
          <p:nvPr/>
        </p:nvSpPr>
        <p:spPr>
          <a:xfrm>
            <a:off x="6997572" y="4530776"/>
            <a:ext cx="449480" cy="191269"/>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2"/>
          <p:cNvSpPr/>
          <p:nvPr/>
        </p:nvSpPr>
        <p:spPr>
          <a:xfrm>
            <a:off x="4846833" y="4983210"/>
            <a:ext cx="27654" cy="67466"/>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2"/>
          <p:cNvSpPr/>
          <p:nvPr/>
        </p:nvSpPr>
        <p:spPr>
          <a:xfrm>
            <a:off x="4736336" y="5036202"/>
            <a:ext cx="56544" cy="54004"/>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2"/>
          <p:cNvSpPr/>
          <p:nvPr/>
        </p:nvSpPr>
        <p:spPr>
          <a:xfrm>
            <a:off x="4928401" y="5036669"/>
            <a:ext cx="56544" cy="53537"/>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2"/>
          <p:cNvSpPr/>
          <p:nvPr/>
        </p:nvSpPr>
        <p:spPr>
          <a:xfrm>
            <a:off x="5041409" y="5170744"/>
            <a:ext cx="56544" cy="188818"/>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2"/>
          <p:cNvSpPr/>
          <p:nvPr/>
        </p:nvSpPr>
        <p:spPr>
          <a:xfrm>
            <a:off x="4624604" y="5171833"/>
            <a:ext cx="56544" cy="188935"/>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2"/>
          <p:cNvSpPr/>
          <p:nvPr/>
        </p:nvSpPr>
        <p:spPr>
          <a:xfrm>
            <a:off x="4782798" y="5185451"/>
            <a:ext cx="228525" cy="161855"/>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2"/>
          <p:cNvSpPr/>
          <p:nvPr/>
        </p:nvSpPr>
        <p:spPr>
          <a:xfrm>
            <a:off x="4706212" y="5118024"/>
            <a:ext cx="280008" cy="293713"/>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7" name="Google Shape;10727;p82"/>
          <p:cNvGrpSpPr/>
          <p:nvPr/>
        </p:nvGrpSpPr>
        <p:grpSpPr>
          <a:xfrm>
            <a:off x="4021660" y="2537108"/>
            <a:ext cx="472073" cy="460937"/>
            <a:chOff x="4021660" y="2537108"/>
            <a:chExt cx="472073" cy="460937"/>
          </a:xfrm>
        </p:grpSpPr>
        <p:sp>
          <p:nvSpPr>
            <p:cNvPr id="10728" name="Google Shape;10728;p82"/>
            <p:cNvSpPr/>
            <p:nvPr/>
          </p:nvSpPr>
          <p:spPr>
            <a:xfrm>
              <a:off x="4063102" y="2537108"/>
              <a:ext cx="138151" cy="134892"/>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2"/>
            <p:cNvSpPr/>
            <p:nvPr/>
          </p:nvSpPr>
          <p:spPr>
            <a:xfrm>
              <a:off x="4245125" y="2592279"/>
              <a:ext cx="165766" cy="105751"/>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2"/>
            <p:cNvSpPr/>
            <p:nvPr/>
          </p:nvSpPr>
          <p:spPr>
            <a:xfrm>
              <a:off x="4073143" y="2833077"/>
              <a:ext cx="169511" cy="107501"/>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2"/>
            <p:cNvSpPr/>
            <p:nvPr/>
          </p:nvSpPr>
          <p:spPr>
            <a:xfrm>
              <a:off x="4311670" y="2725887"/>
              <a:ext cx="141897" cy="133647"/>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2"/>
            <p:cNvSpPr/>
            <p:nvPr/>
          </p:nvSpPr>
          <p:spPr>
            <a:xfrm>
              <a:off x="4021660" y="2669510"/>
              <a:ext cx="220994" cy="13730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82"/>
            <p:cNvSpPr/>
            <p:nvPr/>
          </p:nvSpPr>
          <p:spPr>
            <a:xfrm>
              <a:off x="4270229" y="2858251"/>
              <a:ext cx="223505" cy="13979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34" name="Google Shape;10734;p82"/>
          <p:cNvSpPr/>
          <p:nvPr/>
        </p:nvSpPr>
        <p:spPr>
          <a:xfrm>
            <a:off x="1877822" y="3323814"/>
            <a:ext cx="110537" cy="52759"/>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2"/>
          <p:cNvSpPr/>
          <p:nvPr/>
        </p:nvSpPr>
        <p:spPr>
          <a:xfrm>
            <a:off x="1904201" y="3241681"/>
            <a:ext cx="56544" cy="55210"/>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2"/>
          <p:cNvSpPr/>
          <p:nvPr/>
        </p:nvSpPr>
        <p:spPr>
          <a:xfrm>
            <a:off x="1766089" y="3161998"/>
            <a:ext cx="332727" cy="324878"/>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82"/>
          <p:cNvSpPr/>
          <p:nvPr/>
        </p:nvSpPr>
        <p:spPr>
          <a:xfrm>
            <a:off x="1737240" y="3401046"/>
            <a:ext cx="116793" cy="112793"/>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82"/>
          <p:cNvSpPr/>
          <p:nvPr/>
        </p:nvSpPr>
        <p:spPr>
          <a:xfrm>
            <a:off x="1621722" y="3470924"/>
            <a:ext cx="159470" cy="150494"/>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2"/>
          <p:cNvSpPr/>
          <p:nvPr/>
        </p:nvSpPr>
        <p:spPr>
          <a:xfrm>
            <a:off x="6449248" y="3323618"/>
            <a:ext cx="140622" cy="134892"/>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2"/>
          <p:cNvSpPr/>
          <p:nvPr/>
        </p:nvSpPr>
        <p:spPr>
          <a:xfrm>
            <a:off x="6614934" y="3161840"/>
            <a:ext cx="251119" cy="242744"/>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2"/>
          <p:cNvSpPr/>
          <p:nvPr/>
        </p:nvSpPr>
        <p:spPr>
          <a:xfrm>
            <a:off x="6393979" y="3452324"/>
            <a:ext cx="251119" cy="169209"/>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42" name="Google Shape;10742;p82"/>
          <p:cNvGrpSpPr/>
          <p:nvPr/>
        </p:nvGrpSpPr>
        <p:grpSpPr>
          <a:xfrm>
            <a:off x="2217077" y="3792755"/>
            <a:ext cx="472073" cy="376352"/>
            <a:chOff x="2217077" y="3792755"/>
            <a:chExt cx="472073" cy="376352"/>
          </a:xfrm>
        </p:grpSpPr>
        <p:sp>
          <p:nvSpPr>
            <p:cNvPr id="10743" name="Google Shape;10743;p82"/>
            <p:cNvSpPr/>
            <p:nvPr/>
          </p:nvSpPr>
          <p:spPr>
            <a:xfrm>
              <a:off x="2618779" y="3954571"/>
              <a:ext cx="70371" cy="28208"/>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2"/>
            <p:cNvSpPr/>
            <p:nvPr/>
          </p:nvSpPr>
          <p:spPr>
            <a:xfrm>
              <a:off x="2602482" y="4009742"/>
              <a:ext cx="59054" cy="52720"/>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2"/>
            <p:cNvSpPr/>
            <p:nvPr/>
          </p:nvSpPr>
          <p:spPr>
            <a:xfrm>
              <a:off x="2604992" y="3873643"/>
              <a:ext cx="56544" cy="53692"/>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2"/>
            <p:cNvSpPr/>
            <p:nvPr/>
          </p:nvSpPr>
          <p:spPr>
            <a:xfrm>
              <a:off x="2217077" y="3873643"/>
              <a:ext cx="168236" cy="1631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2"/>
            <p:cNvSpPr/>
            <p:nvPr/>
          </p:nvSpPr>
          <p:spPr>
            <a:xfrm>
              <a:off x="2519639" y="3792755"/>
              <a:ext cx="56504" cy="324878"/>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2"/>
            <p:cNvSpPr/>
            <p:nvPr/>
          </p:nvSpPr>
          <p:spPr>
            <a:xfrm>
              <a:off x="2299920" y="4061216"/>
              <a:ext cx="81648" cy="107890"/>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2"/>
            <p:cNvSpPr/>
            <p:nvPr/>
          </p:nvSpPr>
          <p:spPr>
            <a:xfrm>
              <a:off x="2411652" y="3825865"/>
              <a:ext cx="82883" cy="25500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0" name="Google Shape;10750;p82"/>
          <p:cNvSpPr/>
          <p:nvPr/>
        </p:nvSpPr>
        <p:spPr>
          <a:xfrm>
            <a:off x="7264352" y="4021314"/>
            <a:ext cx="194655" cy="190063"/>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82"/>
          <p:cNvSpPr/>
          <p:nvPr/>
        </p:nvSpPr>
        <p:spPr>
          <a:xfrm>
            <a:off x="6986933" y="3886500"/>
            <a:ext cx="415570" cy="269707"/>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2"/>
          <p:cNvSpPr/>
          <p:nvPr/>
        </p:nvSpPr>
        <p:spPr>
          <a:xfrm>
            <a:off x="6985658" y="3750440"/>
            <a:ext cx="416845" cy="110342"/>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2"/>
          <p:cNvSpPr/>
          <p:nvPr/>
        </p:nvSpPr>
        <p:spPr>
          <a:xfrm>
            <a:off x="4806102" y="4342620"/>
            <a:ext cx="109222" cy="106684"/>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2"/>
          <p:cNvSpPr/>
          <p:nvPr/>
        </p:nvSpPr>
        <p:spPr>
          <a:xfrm>
            <a:off x="4763385" y="4446814"/>
            <a:ext cx="194655" cy="111587"/>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2"/>
          <p:cNvSpPr/>
          <p:nvPr/>
        </p:nvSpPr>
        <p:spPr>
          <a:xfrm>
            <a:off x="4985615" y="4639289"/>
            <a:ext cx="111772" cy="163061"/>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2"/>
          <p:cNvSpPr/>
          <p:nvPr/>
        </p:nvSpPr>
        <p:spPr>
          <a:xfrm>
            <a:off x="4625314" y="4693215"/>
            <a:ext cx="111772" cy="109136"/>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2"/>
          <p:cNvSpPr/>
          <p:nvPr/>
        </p:nvSpPr>
        <p:spPr>
          <a:xfrm>
            <a:off x="4763385" y="4586570"/>
            <a:ext cx="194655" cy="216987"/>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2"/>
          <p:cNvSpPr/>
          <p:nvPr/>
        </p:nvSpPr>
        <p:spPr>
          <a:xfrm>
            <a:off x="5211497" y="3866289"/>
            <a:ext cx="218484" cy="228037"/>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2"/>
          <p:cNvSpPr/>
          <p:nvPr/>
        </p:nvSpPr>
        <p:spPr>
          <a:xfrm>
            <a:off x="5334547" y="3751084"/>
            <a:ext cx="232271" cy="208389"/>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2"/>
          <p:cNvSpPr/>
          <p:nvPr/>
        </p:nvSpPr>
        <p:spPr>
          <a:xfrm>
            <a:off x="5472618" y="3866289"/>
            <a:ext cx="218484" cy="226792"/>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2"/>
          <p:cNvSpPr/>
          <p:nvPr/>
        </p:nvSpPr>
        <p:spPr>
          <a:xfrm>
            <a:off x="5334547" y="4001143"/>
            <a:ext cx="234781" cy="209634"/>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2"/>
          <p:cNvSpPr/>
          <p:nvPr/>
        </p:nvSpPr>
        <p:spPr>
          <a:xfrm>
            <a:off x="3080399" y="4600053"/>
            <a:ext cx="194615" cy="188818"/>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2"/>
          <p:cNvSpPr/>
          <p:nvPr/>
        </p:nvSpPr>
        <p:spPr>
          <a:xfrm>
            <a:off x="2830556" y="4450492"/>
            <a:ext cx="56544" cy="337133"/>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2"/>
          <p:cNvSpPr/>
          <p:nvPr/>
        </p:nvSpPr>
        <p:spPr>
          <a:xfrm>
            <a:off x="2913399" y="4463993"/>
            <a:ext cx="278773" cy="323633"/>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2"/>
          <p:cNvSpPr/>
          <p:nvPr/>
        </p:nvSpPr>
        <p:spPr>
          <a:xfrm>
            <a:off x="2969902" y="4625771"/>
            <a:ext cx="105516" cy="27002"/>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2"/>
          <p:cNvSpPr/>
          <p:nvPr/>
        </p:nvSpPr>
        <p:spPr>
          <a:xfrm>
            <a:off x="2830556" y="4357348"/>
            <a:ext cx="360341" cy="79721"/>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2"/>
          <p:cNvSpPr/>
          <p:nvPr/>
        </p:nvSpPr>
        <p:spPr>
          <a:xfrm>
            <a:off x="7591434" y="4638666"/>
            <a:ext cx="193340" cy="164267"/>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2"/>
          <p:cNvSpPr/>
          <p:nvPr/>
        </p:nvSpPr>
        <p:spPr>
          <a:xfrm>
            <a:off x="7745843" y="4661933"/>
            <a:ext cx="106751" cy="52759"/>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82"/>
          <p:cNvSpPr/>
          <p:nvPr/>
        </p:nvSpPr>
        <p:spPr>
          <a:xfrm>
            <a:off x="7813624" y="4638666"/>
            <a:ext cx="192105" cy="164267"/>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2"/>
          <p:cNvSpPr/>
          <p:nvPr/>
        </p:nvSpPr>
        <p:spPr>
          <a:xfrm>
            <a:off x="7620284" y="4343242"/>
            <a:ext cx="357831" cy="240293"/>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2"/>
          <p:cNvSpPr/>
          <p:nvPr/>
        </p:nvSpPr>
        <p:spPr>
          <a:xfrm>
            <a:off x="7703166" y="4397168"/>
            <a:ext cx="110497" cy="80967"/>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82"/>
          <p:cNvSpPr/>
          <p:nvPr/>
        </p:nvSpPr>
        <p:spPr>
          <a:xfrm>
            <a:off x="7841238" y="4398413"/>
            <a:ext cx="55268" cy="79721"/>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2"/>
          <p:cNvSpPr/>
          <p:nvPr/>
        </p:nvSpPr>
        <p:spPr>
          <a:xfrm>
            <a:off x="7703166" y="4476850"/>
            <a:ext cx="193340" cy="161855"/>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2"/>
          <p:cNvSpPr/>
          <p:nvPr/>
        </p:nvSpPr>
        <p:spPr>
          <a:xfrm>
            <a:off x="5380329" y="4966980"/>
            <a:ext cx="138111" cy="134853"/>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82"/>
          <p:cNvSpPr/>
          <p:nvPr/>
        </p:nvSpPr>
        <p:spPr>
          <a:xfrm>
            <a:off x="5214603" y="5236648"/>
            <a:ext cx="473348" cy="191269"/>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82"/>
          <p:cNvSpPr/>
          <p:nvPr/>
        </p:nvSpPr>
        <p:spPr>
          <a:xfrm>
            <a:off x="5537248" y="5022151"/>
            <a:ext cx="119303" cy="188779"/>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2"/>
          <p:cNvSpPr/>
          <p:nvPr/>
        </p:nvSpPr>
        <p:spPr>
          <a:xfrm>
            <a:off x="5242217" y="5022151"/>
            <a:ext cx="119303" cy="188779"/>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2"/>
          <p:cNvSpPr/>
          <p:nvPr/>
        </p:nvSpPr>
        <p:spPr>
          <a:xfrm>
            <a:off x="5460661" y="5096892"/>
            <a:ext cx="113047" cy="110381"/>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2"/>
          <p:cNvSpPr/>
          <p:nvPr/>
        </p:nvSpPr>
        <p:spPr>
          <a:xfrm>
            <a:off x="5322590" y="5098137"/>
            <a:ext cx="113008" cy="114038"/>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2"/>
          <p:cNvSpPr/>
          <p:nvPr/>
        </p:nvSpPr>
        <p:spPr>
          <a:xfrm>
            <a:off x="3927688" y="9974494"/>
            <a:ext cx="10910" cy="154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sp>
        <p:nvSpPr>
          <p:cNvPr id="10781" name="Google Shape;10781;p82"/>
          <p:cNvSpPr/>
          <p:nvPr/>
        </p:nvSpPr>
        <p:spPr>
          <a:xfrm>
            <a:off x="3928300" y="9975986"/>
            <a:ext cx="9685" cy="158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136325" lIns="136325" spcFirstLastPara="1" rIns="136325" wrap="square" tIns="136325">
            <a:noAutofit/>
          </a:bodyPr>
          <a:lstStyle/>
          <a:p>
            <a:pPr indent="0" lvl="0" marL="0" rtl="0" algn="l">
              <a:spcBef>
                <a:spcPts val="0"/>
              </a:spcBef>
              <a:spcAft>
                <a:spcPts val="0"/>
              </a:spcAft>
              <a:buNone/>
            </a:pPr>
            <a:r>
              <a:t/>
            </a:r>
            <a:endParaRPr/>
          </a:p>
        </p:txBody>
      </p:sp>
      <p:grpSp>
        <p:nvGrpSpPr>
          <p:cNvPr id="10782" name="Google Shape;10782;p82"/>
          <p:cNvGrpSpPr/>
          <p:nvPr/>
        </p:nvGrpSpPr>
        <p:grpSpPr>
          <a:xfrm>
            <a:off x="1626203" y="7761828"/>
            <a:ext cx="397007" cy="465650"/>
            <a:chOff x="-35814600" y="3202075"/>
            <a:chExt cx="242625" cy="291450"/>
          </a:xfrm>
        </p:grpSpPr>
        <p:sp>
          <p:nvSpPr>
            <p:cNvPr id="10783" name="Google Shape;10783;p82"/>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2"/>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82"/>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82"/>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2"/>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2"/>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2"/>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82"/>
          <p:cNvGrpSpPr/>
          <p:nvPr/>
        </p:nvGrpSpPr>
        <p:grpSpPr>
          <a:xfrm>
            <a:off x="6429156" y="7761666"/>
            <a:ext cx="476900" cy="465969"/>
            <a:chOff x="-35839800" y="3561025"/>
            <a:chExt cx="291450" cy="291650"/>
          </a:xfrm>
        </p:grpSpPr>
        <p:sp>
          <p:nvSpPr>
            <p:cNvPr id="10791" name="Google Shape;10791;p82"/>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2"/>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2"/>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82"/>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2"/>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2"/>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2"/>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8" name="Google Shape;10798;p82"/>
          <p:cNvSpPr/>
          <p:nvPr/>
        </p:nvSpPr>
        <p:spPr>
          <a:xfrm>
            <a:off x="4007165" y="8375133"/>
            <a:ext cx="479477" cy="465650"/>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9" name="Google Shape;10799;p82"/>
          <p:cNvGrpSpPr/>
          <p:nvPr/>
        </p:nvGrpSpPr>
        <p:grpSpPr>
          <a:xfrm>
            <a:off x="4604982" y="7761827"/>
            <a:ext cx="476900" cy="465650"/>
            <a:chOff x="-34003850" y="3227275"/>
            <a:chExt cx="291450" cy="291450"/>
          </a:xfrm>
        </p:grpSpPr>
        <p:sp>
          <p:nvSpPr>
            <p:cNvPr id="10800" name="Google Shape;10800;p82"/>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2"/>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2"/>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2"/>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2"/>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5" name="Google Shape;10805;p82"/>
          <p:cNvGrpSpPr/>
          <p:nvPr/>
        </p:nvGrpSpPr>
        <p:grpSpPr>
          <a:xfrm>
            <a:off x="2205397" y="8374657"/>
            <a:ext cx="478168" cy="466568"/>
            <a:chOff x="-34004625" y="3585850"/>
            <a:chExt cx="292225" cy="292025"/>
          </a:xfrm>
        </p:grpSpPr>
        <p:sp>
          <p:nvSpPr>
            <p:cNvPr id="10806" name="Google Shape;10806;p82"/>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2"/>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2"/>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82"/>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2"/>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1" name="Google Shape;10811;p82"/>
          <p:cNvGrpSpPr/>
          <p:nvPr/>
        </p:nvGrpSpPr>
        <p:grpSpPr>
          <a:xfrm>
            <a:off x="7029623" y="8374475"/>
            <a:ext cx="479477" cy="466928"/>
            <a:chOff x="-34005425" y="3945575"/>
            <a:chExt cx="293025" cy="292250"/>
          </a:xfrm>
        </p:grpSpPr>
        <p:sp>
          <p:nvSpPr>
            <p:cNvPr id="10812" name="Google Shape;10812;p82"/>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2"/>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2"/>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82"/>
          <p:cNvGrpSpPr/>
          <p:nvPr/>
        </p:nvGrpSpPr>
        <p:grpSpPr>
          <a:xfrm>
            <a:off x="2803441" y="8950469"/>
            <a:ext cx="483322" cy="468166"/>
            <a:chOff x="-32174975" y="3192625"/>
            <a:chExt cx="295375" cy="293025"/>
          </a:xfrm>
        </p:grpSpPr>
        <p:sp>
          <p:nvSpPr>
            <p:cNvPr id="10816" name="Google Shape;10816;p82"/>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2"/>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2"/>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2"/>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0" name="Google Shape;10820;p82"/>
          <p:cNvSpPr/>
          <p:nvPr/>
        </p:nvSpPr>
        <p:spPr>
          <a:xfrm>
            <a:off x="7631171" y="8950943"/>
            <a:ext cx="489785" cy="467247"/>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2"/>
          <p:cNvSpPr/>
          <p:nvPr/>
        </p:nvSpPr>
        <p:spPr>
          <a:xfrm>
            <a:off x="5190286" y="9529832"/>
            <a:ext cx="476900" cy="466888"/>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2" name="Google Shape;10822;p82"/>
          <p:cNvGrpSpPr/>
          <p:nvPr/>
        </p:nvGrpSpPr>
        <p:grpSpPr>
          <a:xfrm>
            <a:off x="5810769" y="8951727"/>
            <a:ext cx="478168" cy="465650"/>
            <a:chOff x="-30345325" y="3184750"/>
            <a:chExt cx="292225" cy="291450"/>
          </a:xfrm>
        </p:grpSpPr>
        <p:sp>
          <p:nvSpPr>
            <p:cNvPr id="10823" name="Google Shape;10823;p82"/>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2"/>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2"/>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2"/>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2"/>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82"/>
          <p:cNvGrpSpPr/>
          <p:nvPr/>
        </p:nvGrpSpPr>
        <p:grpSpPr>
          <a:xfrm>
            <a:off x="2205986" y="7761828"/>
            <a:ext cx="476900" cy="465650"/>
            <a:chOff x="-35481425" y="3202075"/>
            <a:chExt cx="291450" cy="291450"/>
          </a:xfrm>
        </p:grpSpPr>
        <p:sp>
          <p:nvSpPr>
            <p:cNvPr id="10829" name="Google Shape;10829;p82"/>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2"/>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2"/>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2"/>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2"/>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2"/>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2"/>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82"/>
          <p:cNvGrpSpPr/>
          <p:nvPr/>
        </p:nvGrpSpPr>
        <p:grpSpPr>
          <a:xfrm>
            <a:off x="7030233" y="7762465"/>
            <a:ext cx="478168" cy="464372"/>
            <a:chOff x="-35482200" y="3561225"/>
            <a:chExt cx="292225" cy="290650"/>
          </a:xfrm>
        </p:grpSpPr>
        <p:sp>
          <p:nvSpPr>
            <p:cNvPr id="10837" name="Google Shape;10837;p82"/>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82"/>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2"/>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82"/>
          <p:cNvGrpSpPr/>
          <p:nvPr/>
        </p:nvGrpSpPr>
        <p:grpSpPr>
          <a:xfrm>
            <a:off x="4604938" y="8375135"/>
            <a:ext cx="476900" cy="465610"/>
            <a:chOff x="-35481425" y="3919600"/>
            <a:chExt cx="291450" cy="291425"/>
          </a:xfrm>
        </p:grpSpPr>
        <p:sp>
          <p:nvSpPr>
            <p:cNvPr id="10841" name="Google Shape;10841;p82"/>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82"/>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2"/>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2"/>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2"/>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2"/>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2"/>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2"/>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2"/>
          <p:cNvGrpSpPr/>
          <p:nvPr/>
        </p:nvGrpSpPr>
        <p:grpSpPr>
          <a:xfrm>
            <a:off x="5186696" y="7762466"/>
            <a:ext cx="482054" cy="464372"/>
            <a:chOff x="-33645475" y="3228075"/>
            <a:chExt cx="294600" cy="290650"/>
          </a:xfrm>
        </p:grpSpPr>
        <p:sp>
          <p:nvSpPr>
            <p:cNvPr id="10850" name="Google Shape;10850;p82"/>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2"/>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2"/>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2"/>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2"/>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2"/>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2"/>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7" name="Google Shape;10857;p82"/>
          <p:cNvGrpSpPr/>
          <p:nvPr/>
        </p:nvGrpSpPr>
        <p:grpSpPr>
          <a:xfrm>
            <a:off x="2805340" y="8374497"/>
            <a:ext cx="479436" cy="466888"/>
            <a:chOff x="-33646250" y="3586425"/>
            <a:chExt cx="293000" cy="292225"/>
          </a:xfrm>
        </p:grpSpPr>
        <p:sp>
          <p:nvSpPr>
            <p:cNvPr id="10858" name="Google Shape;10858;p82"/>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2"/>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0" name="Google Shape;10860;p82"/>
          <p:cNvGrpSpPr/>
          <p:nvPr/>
        </p:nvGrpSpPr>
        <p:grpSpPr>
          <a:xfrm>
            <a:off x="7635967" y="8373856"/>
            <a:ext cx="478168" cy="468166"/>
            <a:chOff x="-33645475" y="3944800"/>
            <a:chExt cx="292225" cy="293025"/>
          </a:xfrm>
        </p:grpSpPr>
        <p:sp>
          <p:nvSpPr>
            <p:cNvPr id="10861" name="Google Shape;10861;p82"/>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2"/>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2"/>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2"/>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2"/>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82"/>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2"/>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2"/>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2"/>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2"/>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82"/>
          <p:cNvGrpSpPr/>
          <p:nvPr/>
        </p:nvGrpSpPr>
        <p:grpSpPr>
          <a:xfrm>
            <a:off x="3409285" y="8950589"/>
            <a:ext cx="475591" cy="467926"/>
            <a:chOff x="-31809525" y="3192625"/>
            <a:chExt cx="290650" cy="292875"/>
          </a:xfrm>
        </p:grpSpPr>
        <p:sp>
          <p:nvSpPr>
            <p:cNvPr id="10872" name="Google Shape;10872;p82"/>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2"/>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2"/>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2"/>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6" name="Google Shape;10876;p82"/>
          <p:cNvGrpSpPr/>
          <p:nvPr/>
        </p:nvGrpSpPr>
        <p:grpSpPr>
          <a:xfrm>
            <a:off x="8235921" y="8950467"/>
            <a:ext cx="476900" cy="468166"/>
            <a:chOff x="-31811100" y="3550975"/>
            <a:chExt cx="291450" cy="293025"/>
          </a:xfrm>
        </p:grpSpPr>
        <p:sp>
          <p:nvSpPr>
            <p:cNvPr id="10877" name="Google Shape;10877;p82"/>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2"/>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2"/>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2"/>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2"/>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2"/>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2"/>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4" name="Google Shape;10884;p82"/>
          <p:cNvGrpSpPr/>
          <p:nvPr/>
        </p:nvGrpSpPr>
        <p:grpSpPr>
          <a:xfrm>
            <a:off x="5802993" y="9528336"/>
            <a:ext cx="493631" cy="469844"/>
            <a:chOff x="-31817400" y="3910025"/>
            <a:chExt cx="301675" cy="294075"/>
          </a:xfrm>
        </p:grpSpPr>
        <p:sp>
          <p:nvSpPr>
            <p:cNvPr id="10885" name="Google Shape;10885;p82"/>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2"/>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2"/>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82"/>
          <p:cNvGrpSpPr/>
          <p:nvPr/>
        </p:nvGrpSpPr>
        <p:grpSpPr>
          <a:xfrm>
            <a:off x="3408020" y="9529815"/>
            <a:ext cx="478209" cy="466888"/>
            <a:chOff x="-30354000" y="3569100"/>
            <a:chExt cx="292250" cy="292225"/>
          </a:xfrm>
        </p:grpSpPr>
        <p:sp>
          <p:nvSpPr>
            <p:cNvPr id="10889" name="Google Shape;10889;p8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82"/>
          <p:cNvGrpSpPr/>
          <p:nvPr/>
        </p:nvGrpSpPr>
        <p:grpSpPr>
          <a:xfrm>
            <a:off x="2814315" y="7761828"/>
            <a:ext cx="461396" cy="465650"/>
            <a:chOff x="-35118325" y="3202075"/>
            <a:chExt cx="281975" cy="291450"/>
          </a:xfrm>
        </p:grpSpPr>
        <p:sp>
          <p:nvSpPr>
            <p:cNvPr id="10896" name="Google Shape;10896;p82"/>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2"/>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2"/>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2"/>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0" name="Google Shape;10900;p82"/>
          <p:cNvGrpSpPr/>
          <p:nvPr/>
        </p:nvGrpSpPr>
        <p:grpSpPr>
          <a:xfrm>
            <a:off x="7635922" y="7762105"/>
            <a:ext cx="478168" cy="465090"/>
            <a:chOff x="-35123050" y="3561225"/>
            <a:chExt cx="292225" cy="291100"/>
          </a:xfrm>
        </p:grpSpPr>
        <p:sp>
          <p:nvSpPr>
            <p:cNvPr id="10901" name="Google Shape;10901;p82"/>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2"/>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82"/>
          <p:cNvGrpSpPr/>
          <p:nvPr/>
        </p:nvGrpSpPr>
        <p:grpSpPr>
          <a:xfrm>
            <a:off x="5245313" y="8375135"/>
            <a:ext cx="364731" cy="465610"/>
            <a:chOff x="-35089175" y="3919600"/>
            <a:chExt cx="222900" cy="291425"/>
          </a:xfrm>
        </p:grpSpPr>
        <p:sp>
          <p:nvSpPr>
            <p:cNvPr id="10904" name="Google Shape;10904;p82"/>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2"/>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82"/>
          <p:cNvGrpSpPr/>
          <p:nvPr/>
        </p:nvGrpSpPr>
        <p:grpSpPr>
          <a:xfrm>
            <a:off x="5822912" y="7761508"/>
            <a:ext cx="453705" cy="466289"/>
            <a:chOff x="-33277650" y="3226875"/>
            <a:chExt cx="277275" cy="291850"/>
          </a:xfrm>
        </p:grpSpPr>
        <p:sp>
          <p:nvSpPr>
            <p:cNvPr id="10907" name="Google Shape;10907;p82"/>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2"/>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2"/>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2"/>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2"/>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2"/>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2"/>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82"/>
          <p:cNvGrpSpPr/>
          <p:nvPr/>
        </p:nvGrpSpPr>
        <p:grpSpPr>
          <a:xfrm>
            <a:off x="3408586" y="8375116"/>
            <a:ext cx="476900" cy="465650"/>
            <a:chOff x="-33286325" y="3586425"/>
            <a:chExt cx="291450" cy="291450"/>
          </a:xfrm>
        </p:grpSpPr>
        <p:sp>
          <p:nvSpPr>
            <p:cNvPr id="10915" name="Google Shape;10915;p82"/>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2"/>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2"/>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2"/>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2"/>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2"/>
          <p:cNvGrpSpPr/>
          <p:nvPr/>
        </p:nvGrpSpPr>
        <p:grpSpPr>
          <a:xfrm>
            <a:off x="8235877" y="8373856"/>
            <a:ext cx="476900" cy="468166"/>
            <a:chOff x="-33286325" y="3944800"/>
            <a:chExt cx="291450" cy="293025"/>
          </a:xfrm>
        </p:grpSpPr>
        <p:sp>
          <p:nvSpPr>
            <p:cNvPr id="10921" name="Google Shape;10921;p82"/>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2"/>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2"/>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82"/>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82"/>
          <p:cNvGrpSpPr/>
          <p:nvPr/>
        </p:nvGrpSpPr>
        <p:grpSpPr>
          <a:xfrm>
            <a:off x="4007507" y="8949830"/>
            <a:ext cx="476900" cy="469444"/>
            <a:chOff x="-31452725" y="3191825"/>
            <a:chExt cx="291450" cy="293825"/>
          </a:xfrm>
        </p:grpSpPr>
        <p:sp>
          <p:nvSpPr>
            <p:cNvPr id="10926" name="Google Shape;10926;p82"/>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2"/>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2"/>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2"/>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82"/>
          <p:cNvGrpSpPr/>
          <p:nvPr/>
        </p:nvGrpSpPr>
        <p:grpSpPr>
          <a:xfrm>
            <a:off x="1574171" y="9529815"/>
            <a:ext cx="478168" cy="466888"/>
            <a:chOff x="-31452725" y="3551775"/>
            <a:chExt cx="292225" cy="292225"/>
          </a:xfrm>
        </p:grpSpPr>
        <p:sp>
          <p:nvSpPr>
            <p:cNvPr id="10931" name="Google Shape;10931;p82"/>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2"/>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2"/>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2"/>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82"/>
          <p:cNvGrpSpPr/>
          <p:nvPr/>
        </p:nvGrpSpPr>
        <p:grpSpPr>
          <a:xfrm>
            <a:off x="6426711" y="9528555"/>
            <a:ext cx="482054" cy="469404"/>
            <a:chOff x="-31455100" y="3909350"/>
            <a:chExt cx="294600" cy="293800"/>
          </a:xfrm>
        </p:grpSpPr>
        <p:sp>
          <p:nvSpPr>
            <p:cNvPr id="10936" name="Google Shape;10936;p82"/>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2"/>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82"/>
          <p:cNvGrpSpPr/>
          <p:nvPr/>
        </p:nvGrpSpPr>
        <p:grpSpPr>
          <a:xfrm>
            <a:off x="8235965" y="9529814"/>
            <a:ext cx="476900" cy="466888"/>
            <a:chOff x="-30345325" y="3918800"/>
            <a:chExt cx="291450" cy="292225"/>
          </a:xfrm>
        </p:grpSpPr>
        <p:sp>
          <p:nvSpPr>
            <p:cNvPr id="10939" name="Google Shape;10939;p82"/>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2"/>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2"/>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2"/>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2"/>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82"/>
          <p:cNvGrpSpPr/>
          <p:nvPr/>
        </p:nvGrpSpPr>
        <p:grpSpPr>
          <a:xfrm>
            <a:off x="3422736" y="7761828"/>
            <a:ext cx="448510" cy="465650"/>
            <a:chOff x="-34755225" y="3202075"/>
            <a:chExt cx="274100" cy="291450"/>
          </a:xfrm>
        </p:grpSpPr>
        <p:sp>
          <p:nvSpPr>
            <p:cNvPr id="10945" name="Google Shape;10945;p82"/>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2"/>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2"/>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2"/>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82"/>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82"/>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2"/>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82"/>
          <p:cNvGrpSpPr/>
          <p:nvPr/>
        </p:nvGrpSpPr>
        <p:grpSpPr>
          <a:xfrm>
            <a:off x="8235832" y="7761826"/>
            <a:ext cx="476900" cy="465650"/>
            <a:chOff x="-34763900" y="3561225"/>
            <a:chExt cx="291450" cy="291450"/>
          </a:xfrm>
        </p:grpSpPr>
        <p:sp>
          <p:nvSpPr>
            <p:cNvPr id="10953" name="Google Shape;10953;p82"/>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82"/>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2"/>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6" name="Google Shape;10956;p82"/>
          <p:cNvSpPr/>
          <p:nvPr/>
        </p:nvSpPr>
        <p:spPr>
          <a:xfrm>
            <a:off x="5812316" y="8375153"/>
            <a:ext cx="476900" cy="465610"/>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7" name="Google Shape;10957;p82"/>
          <p:cNvGrpSpPr/>
          <p:nvPr/>
        </p:nvGrpSpPr>
        <p:grpSpPr>
          <a:xfrm>
            <a:off x="1574135" y="8951108"/>
            <a:ext cx="478168" cy="466888"/>
            <a:chOff x="-32927950" y="3227275"/>
            <a:chExt cx="292225" cy="292225"/>
          </a:xfrm>
        </p:grpSpPr>
        <p:sp>
          <p:nvSpPr>
            <p:cNvPr id="10958" name="Google Shape;10958;p82"/>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2"/>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2"/>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2"/>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2"/>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82"/>
          <p:cNvGrpSpPr/>
          <p:nvPr/>
        </p:nvGrpSpPr>
        <p:grpSpPr>
          <a:xfrm>
            <a:off x="6427955" y="8951725"/>
            <a:ext cx="479477" cy="465650"/>
            <a:chOff x="-32927950" y="3586425"/>
            <a:chExt cx="293025" cy="291450"/>
          </a:xfrm>
        </p:grpSpPr>
        <p:sp>
          <p:nvSpPr>
            <p:cNvPr id="10964" name="Google Shape;10964;p82"/>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2"/>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2"/>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2"/>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82"/>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9" name="Google Shape;10969;p82"/>
          <p:cNvGrpSpPr/>
          <p:nvPr/>
        </p:nvGrpSpPr>
        <p:grpSpPr>
          <a:xfrm>
            <a:off x="4006828" y="9529174"/>
            <a:ext cx="478168" cy="468166"/>
            <a:chOff x="-32927950" y="3944800"/>
            <a:chExt cx="292225" cy="293025"/>
          </a:xfrm>
        </p:grpSpPr>
        <p:sp>
          <p:nvSpPr>
            <p:cNvPr id="10970" name="Google Shape;10970;p82"/>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2"/>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82"/>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2"/>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2"/>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2"/>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2"/>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2"/>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2"/>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82"/>
          <p:cNvGrpSpPr/>
          <p:nvPr/>
        </p:nvGrpSpPr>
        <p:grpSpPr>
          <a:xfrm>
            <a:off x="4604436" y="8951567"/>
            <a:ext cx="478168" cy="465969"/>
            <a:chOff x="-31094350" y="3194000"/>
            <a:chExt cx="292225" cy="291650"/>
          </a:xfrm>
        </p:grpSpPr>
        <p:sp>
          <p:nvSpPr>
            <p:cNvPr id="10980" name="Google Shape;10980;p82"/>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2"/>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2"/>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82"/>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2"/>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2"/>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2"/>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2"/>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82"/>
          <p:cNvGrpSpPr/>
          <p:nvPr/>
        </p:nvGrpSpPr>
        <p:grpSpPr>
          <a:xfrm>
            <a:off x="2206118" y="9530075"/>
            <a:ext cx="476900" cy="466369"/>
            <a:chOff x="-31093575" y="3552550"/>
            <a:chExt cx="291450" cy="291900"/>
          </a:xfrm>
        </p:grpSpPr>
        <p:sp>
          <p:nvSpPr>
            <p:cNvPr id="10989" name="Google Shape;10989;p82"/>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82"/>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2"/>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2"/>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3" name="Google Shape;10993;p82"/>
          <p:cNvGrpSpPr/>
          <p:nvPr/>
        </p:nvGrpSpPr>
        <p:grpSpPr>
          <a:xfrm>
            <a:off x="7031000" y="9530453"/>
            <a:ext cx="476900" cy="465610"/>
            <a:chOff x="-31093575" y="3911725"/>
            <a:chExt cx="291450" cy="291425"/>
          </a:xfrm>
        </p:grpSpPr>
        <p:sp>
          <p:nvSpPr>
            <p:cNvPr id="10994" name="Google Shape;10994;p82"/>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2"/>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6" name="Google Shape;10996;p82"/>
          <p:cNvGrpSpPr/>
          <p:nvPr/>
        </p:nvGrpSpPr>
        <p:grpSpPr>
          <a:xfrm>
            <a:off x="4603182" y="10108549"/>
            <a:ext cx="480745" cy="466888"/>
            <a:chOff x="-29946000" y="3183175"/>
            <a:chExt cx="293800" cy="292225"/>
          </a:xfrm>
        </p:grpSpPr>
        <p:sp>
          <p:nvSpPr>
            <p:cNvPr id="10997" name="Google Shape;10997;p82"/>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2"/>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2"/>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2"/>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2"/>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2"/>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82"/>
          <p:cNvGrpSpPr/>
          <p:nvPr/>
        </p:nvGrpSpPr>
        <p:grpSpPr>
          <a:xfrm>
            <a:off x="4004206" y="7761488"/>
            <a:ext cx="483322" cy="466329"/>
            <a:chOff x="-34408675" y="3202075"/>
            <a:chExt cx="295375" cy="291875"/>
          </a:xfrm>
        </p:grpSpPr>
        <p:sp>
          <p:nvSpPr>
            <p:cNvPr id="11004" name="Google Shape;11004;p82"/>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82"/>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2"/>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2"/>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8" name="Google Shape;11008;p82"/>
          <p:cNvGrpSpPr/>
          <p:nvPr/>
        </p:nvGrpSpPr>
        <p:grpSpPr>
          <a:xfrm>
            <a:off x="1626223" y="8373399"/>
            <a:ext cx="478168" cy="469085"/>
            <a:chOff x="-34405525" y="3558075"/>
            <a:chExt cx="292225" cy="293600"/>
          </a:xfrm>
        </p:grpSpPr>
        <p:sp>
          <p:nvSpPr>
            <p:cNvPr id="11009" name="Google Shape;11009;p82"/>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82"/>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2"/>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82"/>
          <p:cNvGrpSpPr/>
          <p:nvPr/>
        </p:nvGrpSpPr>
        <p:grpSpPr>
          <a:xfrm>
            <a:off x="6427910" y="8375135"/>
            <a:ext cx="479477" cy="465610"/>
            <a:chOff x="-34406325" y="3919600"/>
            <a:chExt cx="293025" cy="291425"/>
          </a:xfrm>
        </p:grpSpPr>
        <p:sp>
          <p:nvSpPr>
            <p:cNvPr id="11013" name="Google Shape;11013;p82"/>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2"/>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2"/>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2"/>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2"/>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2"/>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2"/>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82"/>
          <p:cNvGrpSpPr/>
          <p:nvPr/>
        </p:nvGrpSpPr>
        <p:grpSpPr>
          <a:xfrm>
            <a:off x="2206074" y="8959276"/>
            <a:ext cx="476900" cy="450551"/>
            <a:chOff x="-32568800" y="3232000"/>
            <a:chExt cx="291450" cy="282000"/>
          </a:xfrm>
        </p:grpSpPr>
        <p:sp>
          <p:nvSpPr>
            <p:cNvPr id="11021" name="Google Shape;11021;p8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82"/>
          <p:cNvGrpSpPr/>
          <p:nvPr/>
        </p:nvGrpSpPr>
        <p:grpSpPr>
          <a:xfrm>
            <a:off x="7030321" y="8951725"/>
            <a:ext cx="478168" cy="465650"/>
            <a:chOff x="-32569575" y="3586425"/>
            <a:chExt cx="292225" cy="291450"/>
          </a:xfrm>
        </p:grpSpPr>
        <p:sp>
          <p:nvSpPr>
            <p:cNvPr id="11024" name="Google Shape;11024;p82"/>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82"/>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82"/>
          <p:cNvGrpSpPr/>
          <p:nvPr/>
        </p:nvGrpSpPr>
        <p:grpSpPr>
          <a:xfrm>
            <a:off x="4592140" y="9529973"/>
            <a:ext cx="502671" cy="466568"/>
            <a:chOff x="-32576675" y="3944600"/>
            <a:chExt cx="307200" cy="292025"/>
          </a:xfrm>
        </p:grpSpPr>
        <p:sp>
          <p:nvSpPr>
            <p:cNvPr id="11027" name="Google Shape;11027;p82"/>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2"/>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82"/>
          <p:cNvGrpSpPr/>
          <p:nvPr/>
        </p:nvGrpSpPr>
        <p:grpSpPr>
          <a:xfrm>
            <a:off x="5188727" y="8951108"/>
            <a:ext cx="478168" cy="466888"/>
            <a:chOff x="-30735200" y="3192625"/>
            <a:chExt cx="292225" cy="292225"/>
          </a:xfrm>
        </p:grpSpPr>
        <p:sp>
          <p:nvSpPr>
            <p:cNvPr id="11030" name="Google Shape;11030;p82"/>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2"/>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2"/>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2"/>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2"/>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2"/>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2"/>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82"/>
          <p:cNvGrpSpPr/>
          <p:nvPr/>
        </p:nvGrpSpPr>
        <p:grpSpPr>
          <a:xfrm>
            <a:off x="2806061" y="9530854"/>
            <a:ext cx="478168" cy="464811"/>
            <a:chOff x="-30735200" y="3552550"/>
            <a:chExt cx="292225" cy="290925"/>
          </a:xfrm>
        </p:grpSpPr>
        <p:sp>
          <p:nvSpPr>
            <p:cNvPr id="11038" name="Google Shape;11038;p82"/>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2"/>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2"/>
          <p:cNvGrpSpPr/>
          <p:nvPr/>
        </p:nvGrpSpPr>
        <p:grpSpPr>
          <a:xfrm>
            <a:off x="7636055" y="9530433"/>
            <a:ext cx="478168" cy="465650"/>
            <a:chOff x="-30735200" y="3910925"/>
            <a:chExt cx="292225" cy="291450"/>
          </a:xfrm>
        </p:grpSpPr>
        <p:sp>
          <p:nvSpPr>
            <p:cNvPr id="11041" name="Google Shape;11041;p82"/>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2"/>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43" name="Google Shape;11043;p82"/>
          <p:cNvSpPr/>
          <p:nvPr/>
        </p:nvSpPr>
        <p:spPr>
          <a:xfrm>
            <a:off x="5189652" y="10108704"/>
            <a:ext cx="478168" cy="465650"/>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2"/>
          <p:cNvSpPr/>
          <p:nvPr/>
        </p:nvSpPr>
        <p:spPr>
          <a:xfrm>
            <a:off x="1642078" y="12770446"/>
            <a:ext cx="27543" cy="96903"/>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2"/>
          <p:cNvSpPr/>
          <p:nvPr/>
        </p:nvSpPr>
        <p:spPr>
          <a:xfrm>
            <a:off x="2037690" y="12770446"/>
            <a:ext cx="28719" cy="96903"/>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2"/>
          <p:cNvSpPr/>
          <p:nvPr/>
        </p:nvSpPr>
        <p:spPr>
          <a:xfrm>
            <a:off x="1618177" y="12625721"/>
            <a:ext cx="484083" cy="81753"/>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2"/>
          <p:cNvSpPr/>
          <p:nvPr/>
        </p:nvSpPr>
        <p:spPr>
          <a:xfrm>
            <a:off x="1752058" y="12979329"/>
            <a:ext cx="28681" cy="33894"/>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82"/>
          <p:cNvSpPr/>
          <p:nvPr/>
        </p:nvSpPr>
        <p:spPr>
          <a:xfrm>
            <a:off x="1922967" y="12979329"/>
            <a:ext cx="27505" cy="33894"/>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2"/>
          <p:cNvSpPr/>
          <p:nvPr/>
        </p:nvSpPr>
        <p:spPr>
          <a:xfrm>
            <a:off x="1698263" y="12735441"/>
            <a:ext cx="310784" cy="277782"/>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2"/>
          <p:cNvSpPr/>
          <p:nvPr/>
        </p:nvSpPr>
        <p:spPr>
          <a:xfrm>
            <a:off x="1762795" y="12540227"/>
            <a:ext cx="181721" cy="55193"/>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2"/>
          <p:cNvSpPr/>
          <p:nvPr/>
        </p:nvSpPr>
        <p:spPr>
          <a:xfrm>
            <a:off x="6402108" y="12744775"/>
            <a:ext cx="27543" cy="94532"/>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2"/>
          <p:cNvSpPr/>
          <p:nvPr/>
        </p:nvSpPr>
        <p:spPr>
          <a:xfrm>
            <a:off x="6457079" y="12684062"/>
            <a:ext cx="311998" cy="164580"/>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2"/>
          <p:cNvSpPr/>
          <p:nvPr/>
        </p:nvSpPr>
        <p:spPr>
          <a:xfrm>
            <a:off x="6458293" y="12541708"/>
            <a:ext cx="311960" cy="17391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2"/>
          <p:cNvSpPr/>
          <p:nvPr/>
        </p:nvSpPr>
        <p:spPr>
          <a:xfrm>
            <a:off x="6458293" y="12850383"/>
            <a:ext cx="310784" cy="163987"/>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82"/>
          <p:cNvSpPr/>
          <p:nvPr/>
        </p:nvSpPr>
        <p:spPr>
          <a:xfrm>
            <a:off x="6797720" y="12743590"/>
            <a:ext cx="28719" cy="94570"/>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2"/>
          <p:cNvSpPr/>
          <p:nvPr/>
        </p:nvSpPr>
        <p:spPr>
          <a:xfrm>
            <a:off x="4274621" y="13344467"/>
            <a:ext cx="26329" cy="26856"/>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2"/>
          <p:cNvSpPr/>
          <p:nvPr/>
        </p:nvSpPr>
        <p:spPr>
          <a:xfrm>
            <a:off x="3990165" y="13095875"/>
            <a:ext cx="482906" cy="193769"/>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2"/>
          <p:cNvSpPr/>
          <p:nvPr/>
        </p:nvSpPr>
        <p:spPr>
          <a:xfrm>
            <a:off x="4075031" y="13308277"/>
            <a:ext cx="310784" cy="260298"/>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2"/>
          <p:cNvSpPr/>
          <p:nvPr/>
        </p:nvSpPr>
        <p:spPr>
          <a:xfrm>
            <a:off x="4177804" y="13289607"/>
            <a:ext cx="210401" cy="103904"/>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2"/>
          <p:cNvSpPr/>
          <p:nvPr/>
        </p:nvSpPr>
        <p:spPr>
          <a:xfrm>
            <a:off x="4594908" y="12635056"/>
            <a:ext cx="262983" cy="294117"/>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2"/>
          <p:cNvSpPr/>
          <p:nvPr/>
        </p:nvSpPr>
        <p:spPr>
          <a:xfrm>
            <a:off x="4822002" y="12541708"/>
            <a:ext cx="254636" cy="442324"/>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82"/>
          <p:cNvSpPr/>
          <p:nvPr/>
        </p:nvSpPr>
        <p:spPr>
          <a:xfrm>
            <a:off x="4679774" y="12891797"/>
            <a:ext cx="295268" cy="120277"/>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82"/>
          <p:cNvSpPr/>
          <p:nvPr/>
        </p:nvSpPr>
        <p:spPr>
          <a:xfrm>
            <a:off x="4685769" y="12547524"/>
            <a:ext cx="107591" cy="105497"/>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2"/>
          <p:cNvSpPr/>
          <p:nvPr/>
        </p:nvSpPr>
        <p:spPr>
          <a:xfrm>
            <a:off x="2272802" y="13318934"/>
            <a:ext cx="310784" cy="249778"/>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2"/>
          <p:cNvSpPr/>
          <p:nvPr/>
        </p:nvSpPr>
        <p:spPr>
          <a:xfrm>
            <a:off x="2246512" y="13098161"/>
            <a:ext cx="451836" cy="19514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2"/>
          <p:cNvSpPr/>
          <p:nvPr/>
        </p:nvSpPr>
        <p:spPr>
          <a:xfrm>
            <a:off x="2386349" y="13264074"/>
            <a:ext cx="84904" cy="25707"/>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2"/>
          <p:cNvSpPr/>
          <p:nvPr/>
        </p:nvSpPr>
        <p:spPr>
          <a:xfrm>
            <a:off x="2216617" y="13328269"/>
            <a:ext cx="27543" cy="94570"/>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2"/>
          <p:cNvSpPr/>
          <p:nvPr/>
        </p:nvSpPr>
        <p:spPr>
          <a:xfrm>
            <a:off x="2613443" y="13327084"/>
            <a:ext cx="28719" cy="94570"/>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2"/>
          <p:cNvSpPr/>
          <p:nvPr/>
        </p:nvSpPr>
        <p:spPr>
          <a:xfrm>
            <a:off x="7272378" y="13095875"/>
            <a:ext cx="155392" cy="151763"/>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2"/>
          <p:cNvSpPr/>
          <p:nvPr/>
        </p:nvSpPr>
        <p:spPr>
          <a:xfrm>
            <a:off x="7003439" y="13095875"/>
            <a:ext cx="155392" cy="151763"/>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2"/>
          <p:cNvSpPr/>
          <p:nvPr/>
        </p:nvSpPr>
        <p:spPr>
          <a:xfrm>
            <a:off x="7230533" y="13153069"/>
            <a:ext cx="141052" cy="136576"/>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82"/>
          <p:cNvSpPr/>
          <p:nvPr/>
        </p:nvSpPr>
        <p:spPr>
          <a:xfrm>
            <a:off x="7062014" y="13153069"/>
            <a:ext cx="141052" cy="136576"/>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82"/>
          <p:cNvSpPr/>
          <p:nvPr/>
        </p:nvSpPr>
        <p:spPr>
          <a:xfrm>
            <a:off x="6973544" y="13249935"/>
            <a:ext cx="484120" cy="31864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2"/>
          <p:cNvSpPr/>
          <p:nvPr/>
        </p:nvSpPr>
        <p:spPr>
          <a:xfrm>
            <a:off x="2803828" y="13830945"/>
            <a:ext cx="27505" cy="94532"/>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2"/>
          <p:cNvSpPr/>
          <p:nvPr/>
        </p:nvSpPr>
        <p:spPr>
          <a:xfrm>
            <a:off x="3009411" y="13653549"/>
            <a:ext cx="190067" cy="84049"/>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2"/>
          <p:cNvSpPr/>
          <p:nvPr/>
        </p:nvSpPr>
        <p:spPr>
          <a:xfrm>
            <a:off x="3087069" y="13821573"/>
            <a:ext cx="83728" cy="81753"/>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2"/>
          <p:cNvSpPr/>
          <p:nvPr/>
        </p:nvSpPr>
        <p:spPr>
          <a:xfrm>
            <a:off x="2918551" y="13821573"/>
            <a:ext cx="83690" cy="81753"/>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2"/>
          <p:cNvSpPr/>
          <p:nvPr/>
        </p:nvSpPr>
        <p:spPr>
          <a:xfrm>
            <a:off x="2865969" y="13962224"/>
            <a:ext cx="358585" cy="163987"/>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82"/>
          <p:cNvSpPr/>
          <p:nvPr/>
        </p:nvSpPr>
        <p:spPr>
          <a:xfrm>
            <a:off x="2863579" y="13875285"/>
            <a:ext cx="365755" cy="81716"/>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82"/>
          <p:cNvSpPr/>
          <p:nvPr/>
        </p:nvSpPr>
        <p:spPr>
          <a:xfrm>
            <a:off x="2860013" y="13664032"/>
            <a:ext cx="366931" cy="183286"/>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2"/>
          <p:cNvSpPr/>
          <p:nvPr/>
        </p:nvSpPr>
        <p:spPr>
          <a:xfrm>
            <a:off x="3255625" y="13828611"/>
            <a:ext cx="28719" cy="95718"/>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2"/>
          <p:cNvSpPr/>
          <p:nvPr/>
        </p:nvSpPr>
        <p:spPr>
          <a:xfrm>
            <a:off x="7682578" y="13846123"/>
            <a:ext cx="229522" cy="28078"/>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2"/>
          <p:cNvSpPr/>
          <p:nvPr/>
        </p:nvSpPr>
        <p:spPr>
          <a:xfrm>
            <a:off x="7641947" y="13791300"/>
            <a:ext cx="311960" cy="26856"/>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2"/>
          <p:cNvSpPr/>
          <p:nvPr/>
        </p:nvSpPr>
        <p:spPr>
          <a:xfrm>
            <a:off x="7641947" y="13844974"/>
            <a:ext cx="310784" cy="277782"/>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2"/>
          <p:cNvSpPr/>
          <p:nvPr/>
        </p:nvSpPr>
        <p:spPr>
          <a:xfrm>
            <a:off x="7585761" y="13651242"/>
            <a:ext cx="423117" cy="110905"/>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2"/>
          <p:cNvSpPr/>
          <p:nvPr/>
        </p:nvSpPr>
        <p:spPr>
          <a:xfrm>
            <a:off x="7584547" y="13881165"/>
            <a:ext cx="28719" cy="95718"/>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2"/>
          <p:cNvSpPr/>
          <p:nvPr/>
        </p:nvSpPr>
        <p:spPr>
          <a:xfrm>
            <a:off x="7982588" y="13881165"/>
            <a:ext cx="28681" cy="95718"/>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2"/>
          <p:cNvSpPr/>
          <p:nvPr/>
        </p:nvSpPr>
        <p:spPr>
          <a:xfrm>
            <a:off x="5248916" y="14235531"/>
            <a:ext cx="370536" cy="211624"/>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2"/>
          <p:cNvSpPr/>
          <p:nvPr/>
        </p:nvSpPr>
        <p:spPr>
          <a:xfrm>
            <a:off x="5276420" y="14421003"/>
            <a:ext cx="310784" cy="287116"/>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82"/>
          <p:cNvSpPr/>
          <p:nvPr/>
        </p:nvSpPr>
        <p:spPr>
          <a:xfrm>
            <a:off x="5617061" y="14467677"/>
            <a:ext cx="28681" cy="94570"/>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82"/>
          <p:cNvSpPr/>
          <p:nvPr/>
        </p:nvSpPr>
        <p:spPr>
          <a:xfrm>
            <a:off x="5219021" y="14467677"/>
            <a:ext cx="28719" cy="94570"/>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2"/>
          <p:cNvSpPr/>
          <p:nvPr/>
        </p:nvSpPr>
        <p:spPr>
          <a:xfrm>
            <a:off x="6170438" y="14064313"/>
            <a:ext cx="58575" cy="84086"/>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2"/>
          <p:cNvSpPr/>
          <p:nvPr/>
        </p:nvSpPr>
        <p:spPr>
          <a:xfrm>
            <a:off x="5858478" y="13676367"/>
            <a:ext cx="169770" cy="195436"/>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2"/>
          <p:cNvSpPr/>
          <p:nvPr/>
        </p:nvSpPr>
        <p:spPr>
          <a:xfrm>
            <a:off x="6170438" y="13939443"/>
            <a:ext cx="56185" cy="56082"/>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2"/>
          <p:cNvSpPr/>
          <p:nvPr/>
        </p:nvSpPr>
        <p:spPr>
          <a:xfrm>
            <a:off x="6170438" y="13884620"/>
            <a:ext cx="56185" cy="54860"/>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2"/>
          <p:cNvSpPr/>
          <p:nvPr/>
        </p:nvSpPr>
        <p:spPr>
          <a:xfrm>
            <a:off x="6170438" y="13995488"/>
            <a:ext cx="56185" cy="54860"/>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2"/>
          <p:cNvSpPr/>
          <p:nvPr/>
        </p:nvSpPr>
        <p:spPr>
          <a:xfrm>
            <a:off x="6056891" y="13676367"/>
            <a:ext cx="169732" cy="194288"/>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2"/>
          <p:cNvSpPr/>
          <p:nvPr/>
        </p:nvSpPr>
        <p:spPr>
          <a:xfrm>
            <a:off x="5859654" y="14064313"/>
            <a:ext cx="58613" cy="84086"/>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2"/>
          <p:cNvSpPr/>
          <p:nvPr/>
        </p:nvSpPr>
        <p:spPr>
          <a:xfrm>
            <a:off x="5859654" y="13995488"/>
            <a:ext cx="56223" cy="54860"/>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2"/>
          <p:cNvSpPr/>
          <p:nvPr/>
        </p:nvSpPr>
        <p:spPr>
          <a:xfrm>
            <a:off x="5859654" y="13939443"/>
            <a:ext cx="56223" cy="56082"/>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2"/>
          <p:cNvSpPr/>
          <p:nvPr/>
        </p:nvSpPr>
        <p:spPr>
          <a:xfrm>
            <a:off x="5931394" y="13809905"/>
            <a:ext cx="224742" cy="31049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2"/>
          <p:cNvSpPr/>
          <p:nvPr/>
        </p:nvSpPr>
        <p:spPr>
          <a:xfrm>
            <a:off x="5859654" y="13884620"/>
            <a:ext cx="56223" cy="54860"/>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82"/>
          <p:cNvSpPr/>
          <p:nvPr/>
        </p:nvSpPr>
        <p:spPr>
          <a:xfrm>
            <a:off x="2273376" y="12800784"/>
            <a:ext cx="27505" cy="95718"/>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2"/>
          <p:cNvSpPr/>
          <p:nvPr/>
        </p:nvSpPr>
        <p:spPr>
          <a:xfrm>
            <a:off x="2215977" y="12849791"/>
            <a:ext cx="150650" cy="163432"/>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2"/>
          <p:cNvSpPr/>
          <p:nvPr/>
        </p:nvSpPr>
        <p:spPr>
          <a:xfrm>
            <a:off x="2328348" y="12624573"/>
            <a:ext cx="314388" cy="38865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2"/>
          <p:cNvSpPr/>
          <p:nvPr/>
        </p:nvSpPr>
        <p:spPr>
          <a:xfrm>
            <a:off x="2670165" y="12799598"/>
            <a:ext cx="28719" cy="94570"/>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2"/>
          <p:cNvSpPr/>
          <p:nvPr/>
        </p:nvSpPr>
        <p:spPr>
          <a:xfrm>
            <a:off x="2416780" y="12541708"/>
            <a:ext cx="282103" cy="228774"/>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2"/>
          <p:cNvSpPr/>
          <p:nvPr/>
        </p:nvSpPr>
        <p:spPr>
          <a:xfrm>
            <a:off x="2270986" y="12566194"/>
            <a:ext cx="118327" cy="220625"/>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2"/>
          <p:cNvSpPr/>
          <p:nvPr/>
        </p:nvSpPr>
        <p:spPr>
          <a:xfrm>
            <a:off x="7088253" y="12819453"/>
            <a:ext cx="253423" cy="110905"/>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2"/>
          <p:cNvSpPr/>
          <p:nvPr/>
        </p:nvSpPr>
        <p:spPr>
          <a:xfrm>
            <a:off x="7109764" y="12625720"/>
            <a:ext cx="211577" cy="54897"/>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2"/>
          <p:cNvSpPr/>
          <p:nvPr/>
        </p:nvSpPr>
        <p:spPr>
          <a:xfrm>
            <a:off x="7087039" y="12709733"/>
            <a:ext cx="255813" cy="81753"/>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2"/>
          <p:cNvSpPr/>
          <p:nvPr/>
        </p:nvSpPr>
        <p:spPr>
          <a:xfrm>
            <a:off x="7003387" y="12541708"/>
            <a:ext cx="424331" cy="471514"/>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2"/>
          <p:cNvSpPr/>
          <p:nvPr/>
        </p:nvSpPr>
        <p:spPr>
          <a:xfrm>
            <a:off x="4593073" y="13170553"/>
            <a:ext cx="485297" cy="39917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2"/>
          <p:cNvSpPr/>
          <p:nvPr/>
        </p:nvSpPr>
        <p:spPr>
          <a:xfrm>
            <a:off x="4710224" y="13345616"/>
            <a:ext cx="83690" cy="53712"/>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2"/>
          <p:cNvSpPr/>
          <p:nvPr/>
        </p:nvSpPr>
        <p:spPr>
          <a:xfrm>
            <a:off x="4879956" y="13345616"/>
            <a:ext cx="84866" cy="53712"/>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2"/>
          <p:cNvSpPr/>
          <p:nvPr/>
        </p:nvSpPr>
        <p:spPr>
          <a:xfrm>
            <a:off x="4786706" y="13095875"/>
            <a:ext cx="99244" cy="138909"/>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82"/>
          <p:cNvSpPr/>
          <p:nvPr/>
        </p:nvSpPr>
        <p:spPr>
          <a:xfrm>
            <a:off x="5220164" y="12744775"/>
            <a:ext cx="28681" cy="94570"/>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2"/>
          <p:cNvSpPr/>
          <p:nvPr/>
        </p:nvSpPr>
        <p:spPr>
          <a:xfrm>
            <a:off x="5276312" y="12540523"/>
            <a:ext cx="313174" cy="147096"/>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2"/>
          <p:cNvSpPr/>
          <p:nvPr/>
        </p:nvSpPr>
        <p:spPr>
          <a:xfrm>
            <a:off x="5276312" y="12654910"/>
            <a:ext cx="310784" cy="358312"/>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2"/>
          <p:cNvSpPr/>
          <p:nvPr/>
        </p:nvSpPr>
        <p:spPr>
          <a:xfrm>
            <a:off x="5615777" y="12744775"/>
            <a:ext cx="28719" cy="94570"/>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2"/>
          <p:cNvSpPr/>
          <p:nvPr/>
        </p:nvSpPr>
        <p:spPr>
          <a:xfrm>
            <a:off x="2801386" y="13096902"/>
            <a:ext cx="485297" cy="16721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82"/>
          <p:cNvSpPr/>
          <p:nvPr/>
        </p:nvSpPr>
        <p:spPr>
          <a:xfrm>
            <a:off x="2887428" y="13292079"/>
            <a:ext cx="310784" cy="276633"/>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2"/>
          <p:cNvSpPr/>
          <p:nvPr/>
        </p:nvSpPr>
        <p:spPr>
          <a:xfrm>
            <a:off x="3226893" y="13299080"/>
            <a:ext cx="28719" cy="94570"/>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2"/>
          <p:cNvSpPr/>
          <p:nvPr/>
        </p:nvSpPr>
        <p:spPr>
          <a:xfrm>
            <a:off x="2831281" y="13300265"/>
            <a:ext cx="28681" cy="94532"/>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2"/>
          <p:cNvSpPr/>
          <p:nvPr/>
        </p:nvSpPr>
        <p:spPr>
          <a:xfrm>
            <a:off x="7790060" y="13095542"/>
            <a:ext cx="190067" cy="215106"/>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2"/>
          <p:cNvSpPr/>
          <p:nvPr/>
        </p:nvSpPr>
        <p:spPr>
          <a:xfrm>
            <a:off x="7938282" y="13422627"/>
            <a:ext cx="101635" cy="6075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2"/>
          <p:cNvSpPr/>
          <p:nvPr/>
        </p:nvSpPr>
        <p:spPr>
          <a:xfrm>
            <a:off x="7613195" y="13150735"/>
            <a:ext cx="223528" cy="140058"/>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2"/>
          <p:cNvSpPr/>
          <p:nvPr/>
        </p:nvSpPr>
        <p:spPr>
          <a:xfrm>
            <a:off x="7613195" y="13184555"/>
            <a:ext cx="313174" cy="384020"/>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2"/>
          <p:cNvSpPr/>
          <p:nvPr/>
        </p:nvSpPr>
        <p:spPr>
          <a:xfrm>
            <a:off x="7951446" y="13323464"/>
            <a:ext cx="28681" cy="95718"/>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2"/>
          <p:cNvSpPr/>
          <p:nvPr/>
        </p:nvSpPr>
        <p:spPr>
          <a:xfrm>
            <a:off x="7555796" y="13324612"/>
            <a:ext cx="28719" cy="96903"/>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2"/>
          <p:cNvSpPr/>
          <p:nvPr/>
        </p:nvSpPr>
        <p:spPr>
          <a:xfrm>
            <a:off x="3512722" y="13875285"/>
            <a:ext cx="253422" cy="224107"/>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2"/>
          <p:cNvSpPr/>
          <p:nvPr/>
        </p:nvSpPr>
        <p:spPr>
          <a:xfrm>
            <a:off x="3513936" y="13820425"/>
            <a:ext cx="255813" cy="26893"/>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82"/>
          <p:cNvSpPr/>
          <p:nvPr/>
        </p:nvSpPr>
        <p:spPr>
          <a:xfrm>
            <a:off x="3399175" y="13653549"/>
            <a:ext cx="484120" cy="471514"/>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2"/>
          <p:cNvSpPr/>
          <p:nvPr/>
        </p:nvSpPr>
        <p:spPr>
          <a:xfrm>
            <a:off x="8273139" y="13651242"/>
            <a:ext cx="310784" cy="472699"/>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2"/>
          <p:cNvSpPr/>
          <p:nvPr/>
        </p:nvSpPr>
        <p:spPr>
          <a:xfrm>
            <a:off x="8214564" y="13879979"/>
            <a:ext cx="31109" cy="96903"/>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2"/>
          <p:cNvSpPr/>
          <p:nvPr/>
        </p:nvSpPr>
        <p:spPr>
          <a:xfrm>
            <a:off x="8607786" y="13878831"/>
            <a:ext cx="31109" cy="95718"/>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2"/>
          <p:cNvSpPr/>
          <p:nvPr/>
        </p:nvSpPr>
        <p:spPr>
          <a:xfrm>
            <a:off x="5801652" y="14236902"/>
            <a:ext cx="484082" cy="138613"/>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2"/>
          <p:cNvSpPr/>
          <p:nvPr/>
        </p:nvSpPr>
        <p:spPr>
          <a:xfrm>
            <a:off x="5831509" y="14514350"/>
            <a:ext cx="212791" cy="193769"/>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82"/>
          <p:cNvSpPr/>
          <p:nvPr/>
        </p:nvSpPr>
        <p:spPr>
          <a:xfrm>
            <a:off x="5829119" y="14403482"/>
            <a:ext cx="191281" cy="110905"/>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2"/>
          <p:cNvSpPr/>
          <p:nvPr/>
        </p:nvSpPr>
        <p:spPr>
          <a:xfrm>
            <a:off x="6043086" y="14514350"/>
            <a:ext cx="211577" cy="193769"/>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2"/>
          <p:cNvSpPr/>
          <p:nvPr/>
        </p:nvSpPr>
        <p:spPr>
          <a:xfrm>
            <a:off x="5915199" y="14421003"/>
            <a:ext cx="254599" cy="259112"/>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2"/>
          <p:cNvSpPr/>
          <p:nvPr/>
        </p:nvSpPr>
        <p:spPr>
          <a:xfrm>
            <a:off x="6197264" y="14486346"/>
            <a:ext cx="28719" cy="5604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2"/>
          <p:cNvSpPr/>
          <p:nvPr/>
        </p:nvSpPr>
        <p:spPr>
          <a:xfrm>
            <a:off x="5859013" y="14486346"/>
            <a:ext cx="27505" cy="5604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2"/>
          <p:cNvSpPr/>
          <p:nvPr/>
        </p:nvSpPr>
        <p:spPr>
          <a:xfrm>
            <a:off x="6064597" y="14403482"/>
            <a:ext cx="190067" cy="110905"/>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2"/>
          <p:cNvSpPr/>
          <p:nvPr/>
        </p:nvSpPr>
        <p:spPr>
          <a:xfrm>
            <a:off x="3457803" y="14282483"/>
            <a:ext cx="139876" cy="136576"/>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2"/>
          <p:cNvSpPr/>
          <p:nvPr/>
        </p:nvSpPr>
        <p:spPr>
          <a:xfrm>
            <a:off x="3625146" y="14286002"/>
            <a:ext cx="184111" cy="157579"/>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2"/>
          <p:cNvSpPr/>
          <p:nvPr/>
        </p:nvSpPr>
        <p:spPr>
          <a:xfrm>
            <a:off x="3711226" y="14250552"/>
            <a:ext cx="115937" cy="110164"/>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2"/>
          <p:cNvSpPr/>
          <p:nvPr/>
        </p:nvSpPr>
        <p:spPr>
          <a:xfrm>
            <a:off x="3482918" y="14364198"/>
            <a:ext cx="310784" cy="358312"/>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2"/>
          <p:cNvSpPr/>
          <p:nvPr/>
        </p:nvSpPr>
        <p:spPr>
          <a:xfrm>
            <a:off x="3627536" y="14557894"/>
            <a:ext cx="27543" cy="2574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2"/>
          <p:cNvSpPr/>
          <p:nvPr/>
        </p:nvSpPr>
        <p:spPr>
          <a:xfrm>
            <a:off x="3824735" y="14480882"/>
            <a:ext cx="28719" cy="94570"/>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2"/>
          <p:cNvSpPr/>
          <p:nvPr/>
        </p:nvSpPr>
        <p:spPr>
          <a:xfrm>
            <a:off x="3429123" y="14482068"/>
            <a:ext cx="28719" cy="94570"/>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2"/>
          <p:cNvSpPr/>
          <p:nvPr/>
        </p:nvSpPr>
        <p:spPr>
          <a:xfrm>
            <a:off x="2882027" y="12598902"/>
            <a:ext cx="310784" cy="137539"/>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82"/>
          <p:cNvSpPr/>
          <p:nvPr/>
        </p:nvSpPr>
        <p:spPr>
          <a:xfrm>
            <a:off x="2983623" y="12652577"/>
            <a:ext cx="106377" cy="110905"/>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2"/>
          <p:cNvSpPr/>
          <p:nvPr/>
        </p:nvSpPr>
        <p:spPr>
          <a:xfrm>
            <a:off x="2976453" y="12541708"/>
            <a:ext cx="125497" cy="3971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2"/>
          <p:cNvSpPr/>
          <p:nvPr/>
        </p:nvSpPr>
        <p:spPr>
          <a:xfrm>
            <a:off x="2801941" y="12748257"/>
            <a:ext cx="484082" cy="266113"/>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2"/>
          <p:cNvSpPr/>
          <p:nvPr/>
        </p:nvSpPr>
        <p:spPr>
          <a:xfrm>
            <a:off x="7658554" y="12570860"/>
            <a:ext cx="276109" cy="84086"/>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2"/>
          <p:cNvSpPr/>
          <p:nvPr/>
        </p:nvSpPr>
        <p:spPr>
          <a:xfrm>
            <a:off x="7641824" y="12680580"/>
            <a:ext cx="133881" cy="53897"/>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2"/>
          <p:cNvSpPr/>
          <p:nvPr/>
        </p:nvSpPr>
        <p:spPr>
          <a:xfrm>
            <a:off x="7556958" y="12773927"/>
            <a:ext cx="43059" cy="100422"/>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2"/>
          <p:cNvSpPr/>
          <p:nvPr/>
        </p:nvSpPr>
        <p:spPr>
          <a:xfrm>
            <a:off x="7613143" y="12768112"/>
            <a:ext cx="57399" cy="131908"/>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2"/>
          <p:cNvSpPr/>
          <p:nvPr/>
        </p:nvSpPr>
        <p:spPr>
          <a:xfrm>
            <a:off x="7666901" y="12681729"/>
            <a:ext cx="371750" cy="303489"/>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82"/>
          <p:cNvSpPr/>
          <p:nvPr/>
        </p:nvSpPr>
        <p:spPr>
          <a:xfrm>
            <a:off x="5475906" y="13345616"/>
            <a:ext cx="83690" cy="81716"/>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82"/>
          <p:cNvSpPr/>
          <p:nvPr/>
        </p:nvSpPr>
        <p:spPr>
          <a:xfrm>
            <a:off x="5214137" y="13094986"/>
            <a:ext cx="436281" cy="238998"/>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2"/>
          <p:cNvSpPr/>
          <p:nvPr/>
        </p:nvSpPr>
        <p:spPr>
          <a:xfrm>
            <a:off x="5278631" y="13220745"/>
            <a:ext cx="191319" cy="16576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2"/>
          <p:cNvSpPr/>
          <p:nvPr/>
        </p:nvSpPr>
        <p:spPr>
          <a:xfrm>
            <a:off x="5307349" y="13345616"/>
            <a:ext cx="83728" cy="81716"/>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2"/>
          <p:cNvSpPr/>
          <p:nvPr/>
        </p:nvSpPr>
        <p:spPr>
          <a:xfrm>
            <a:off x="5278669" y="13387622"/>
            <a:ext cx="310784" cy="179767"/>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2"/>
          <p:cNvSpPr/>
          <p:nvPr/>
        </p:nvSpPr>
        <p:spPr>
          <a:xfrm>
            <a:off x="5220131" y="13353802"/>
            <a:ext cx="28681" cy="94570"/>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2"/>
          <p:cNvSpPr/>
          <p:nvPr/>
        </p:nvSpPr>
        <p:spPr>
          <a:xfrm>
            <a:off x="5618133" y="13352617"/>
            <a:ext cx="28719" cy="94570"/>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2"/>
          <p:cNvSpPr/>
          <p:nvPr/>
        </p:nvSpPr>
        <p:spPr>
          <a:xfrm>
            <a:off x="5575112" y="13343282"/>
            <a:ext cx="14340" cy="43229"/>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82"/>
          <p:cNvSpPr/>
          <p:nvPr/>
        </p:nvSpPr>
        <p:spPr>
          <a:xfrm>
            <a:off x="5912169" y="12681729"/>
            <a:ext cx="254599" cy="249778"/>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2"/>
          <p:cNvSpPr/>
          <p:nvPr/>
        </p:nvSpPr>
        <p:spPr>
          <a:xfrm>
            <a:off x="5802188" y="12541708"/>
            <a:ext cx="482906" cy="46918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2"/>
          <p:cNvSpPr/>
          <p:nvPr/>
        </p:nvSpPr>
        <p:spPr>
          <a:xfrm>
            <a:off x="3414071" y="13211548"/>
            <a:ext cx="56223" cy="357164"/>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2"/>
          <p:cNvSpPr/>
          <p:nvPr/>
        </p:nvSpPr>
        <p:spPr>
          <a:xfrm>
            <a:off x="3610094" y="13176543"/>
            <a:ext cx="200841" cy="59564"/>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2"/>
          <p:cNvSpPr/>
          <p:nvPr/>
        </p:nvSpPr>
        <p:spPr>
          <a:xfrm>
            <a:off x="3498937" y="13264074"/>
            <a:ext cx="310784" cy="249778"/>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82"/>
          <p:cNvSpPr/>
          <p:nvPr/>
        </p:nvSpPr>
        <p:spPr>
          <a:xfrm>
            <a:off x="3498937" y="13097198"/>
            <a:ext cx="309608" cy="137724"/>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2"/>
          <p:cNvSpPr/>
          <p:nvPr/>
        </p:nvSpPr>
        <p:spPr>
          <a:xfrm>
            <a:off x="3839578" y="13243071"/>
            <a:ext cx="28719" cy="95718"/>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2"/>
          <p:cNvSpPr/>
          <p:nvPr/>
        </p:nvSpPr>
        <p:spPr>
          <a:xfrm>
            <a:off x="8270698" y="13261603"/>
            <a:ext cx="310784" cy="305786"/>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2"/>
          <p:cNvSpPr/>
          <p:nvPr/>
        </p:nvSpPr>
        <p:spPr>
          <a:xfrm>
            <a:off x="8185831" y="13162403"/>
            <a:ext cx="481692" cy="291784"/>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2"/>
          <p:cNvSpPr/>
          <p:nvPr/>
        </p:nvSpPr>
        <p:spPr>
          <a:xfrm>
            <a:off x="8299378" y="13097060"/>
            <a:ext cx="252209" cy="8053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2"/>
          <p:cNvSpPr/>
          <p:nvPr/>
        </p:nvSpPr>
        <p:spPr>
          <a:xfrm>
            <a:off x="4399704" y="13835613"/>
            <a:ext cx="57399" cy="82864"/>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2"/>
          <p:cNvSpPr/>
          <p:nvPr/>
        </p:nvSpPr>
        <p:spPr>
          <a:xfrm>
            <a:off x="4391320" y="13752748"/>
            <a:ext cx="66960" cy="82901"/>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2"/>
          <p:cNvSpPr/>
          <p:nvPr/>
        </p:nvSpPr>
        <p:spPr>
          <a:xfrm>
            <a:off x="4005268" y="13849615"/>
            <a:ext cx="368183" cy="82864"/>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2"/>
          <p:cNvSpPr/>
          <p:nvPr/>
        </p:nvSpPr>
        <p:spPr>
          <a:xfrm>
            <a:off x="4006482" y="13960483"/>
            <a:ext cx="366969" cy="165728"/>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2"/>
          <p:cNvSpPr/>
          <p:nvPr/>
        </p:nvSpPr>
        <p:spPr>
          <a:xfrm>
            <a:off x="4154666" y="13793569"/>
            <a:ext cx="66960" cy="28041"/>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2"/>
          <p:cNvSpPr/>
          <p:nvPr/>
        </p:nvSpPr>
        <p:spPr>
          <a:xfrm>
            <a:off x="4005268" y="13793569"/>
            <a:ext cx="131529" cy="28041"/>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2"/>
          <p:cNvSpPr/>
          <p:nvPr/>
        </p:nvSpPr>
        <p:spPr>
          <a:xfrm>
            <a:off x="4239532" y="13793569"/>
            <a:ext cx="131529" cy="28041"/>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2"/>
          <p:cNvSpPr/>
          <p:nvPr/>
        </p:nvSpPr>
        <p:spPr>
          <a:xfrm>
            <a:off x="4018432" y="13653549"/>
            <a:ext cx="339465" cy="110905"/>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2"/>
          <p:cNvSpPr/>
          <p:nvPr/>
        </p:nvSpPr>
        <p:spPr>
          <a:xfrm>
            <a:off x="1679279" y="14242810"/>
            <a:ext cx="361013" cy="145910"/>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2"/>
          <p:cNvSpPr/>
          <p:nvPr/>
        </p:nvSpPr>
        <p:spPr>
          <a:xfrm>
            <a:off x="1619527" y="14430690"/>
            <a:ext cx="121931" cy="231108"/>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2"/>
          <p:cNvSpPr/>
          <p:nvPr/>
        </p:nvSpPr>
        <p:spPr>
          <a:xfrm>
            <a:off x="1674499" y="14393943"/>
            <a:ext cx="369360" cy="1255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2"/>
          <p:cNvSpPr/>
          <p:nvPr/>
        </p:nvSpPr>
        <p:spPr>
          <a:xfrm>
            <a:off x="1704393" y="14525222"/>
            <a:ext cx="311998" cy="186768"/>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2"/>
          <p:cNvSpPr/>
          <p:nvPr/>
        </p:nvSpPr>
        <p:spPr>
          <a:xfrm>
            <a:off x="2043858" y="14429541"/>
            <a:ext cx="57362" cy="141243"/>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2"/>
          <p:cNvSpPr/>
          <p:nvPr/>
        </p:nvSpPr>
        <p:spPr>
          <a:xfrm>
            <a:off x="6402263" y="14467677"/>
            <a:ext cx="28719" cy="94570"/>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2"/>
          <p:cNvSpPr/>
          <p:nvPr/>
        </p:nvSpPr>
        <p:spPr>
          <a:xfrm>
            <a:off x="6460839" y="14293799"/>
            <a:ext cx="310784" cy="17391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82"/>
          <p:cNvSpPr/>
          <p:nvPr/>
        </p:nvSpPr>
        <p:spPr>
          <a:xfrm>
            <a:off x="6458449" y="14435005"/>
            <a:ext cx="311960" cy="274300"/>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82"/>
          <p:cNvSpPr/>
          <p:nvPr/>
        </p:nvSpPr>
        <p:spPr>
          <a:xfrm>
            <a:off x="6711833" y="14585546"/>
            <a:ext cx="113547" cy="123759"/>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2"/>
          <p:cNvSpPr/>
          <p:nvPr/>
        </p:nvSpPr>
        <p:spPr>
          <a:xfrm>
            <a:off x="6402263" y="14584397"/>
            <a:ext cx="113585" cy="123722"/>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2"/>
          <p:cNvSpPr/>
          <p:nvPr/>
        </p:nvSpPr>
        <p:spPr>
          <a:xfrm>
            <a:off x="6799090" y="14466528"/>
            <a:ext cx="27505" cy="94532"/>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2"/>
          <p:cNvSpPr/>
          <p:nvPr/>
        </p:nvSpPr>
        <p:spPr>
          <a:xfrm>
            <a:off x="6551661" y="14236605"/>
            <a:ext cx="125535" cy="3971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2"/>
          <p:cNvSpPr/>
          <p:nvPr/>
        </p:nvSpPr>
        <p:spPr>
          <a:xfrm>
            <a:off x="8184741" y="14246829"/>
            <a:ext cx="83690" cy="15669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2"/>
          <p:cNvSpPr/>
          <p:nvPr/>
        </p:nvSpPr>
        <p:spPr>
          <a:xfrm>
            <a:off x="8273173" y="14247125"/>
            <a:ext cx="310784" cy="192584"/>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2"/>
          <p:cNvSpPr/>
          <p:nvPr/>
        </p:nvSpPr>
        <p:spPr>
          <a:xfrm>
            <a:off x="8470372" y="14252941"/>
            <a:ext cx="112409" cy="133094"/>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82"/>
          <p:cNvSpPr/>
          <p:nvPr/>
        </p:nvSpPr>
        <p:spPr>
          <a:xfrm>
            <a:off x="8273173" y="14252941"/>
            <a:ext cx="112371" cy="133094"/>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82"/>
          <p:cNvSpPr/>
          <p:nvPr/>
        </p:nvSpPr>
        <p:spPr>
          <a:xfrm>
            <a:off x="8273173" y="14553763"/>
            <a:ext cx="310784" cy="164876"/>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2"/>
          <p:cNvSpPr/>
          <p:nvPr/>
        </p:nvSpPr>
        <p:spPr>
          <a:xfrm>
            <a:off x="8273173" y="14468862"/>
            <a:ext cx="310784" cy="82864"/>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2"/>
          <p:cNvSpPr/>
          <p:nvPr/>
        </p:nvSpPr>
        <p:spPr>
          <a:xfrm>
            <a:off x="8583919" y="14246718"/>
            <a:ext cx="84904" cy="156801"/>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2"/>
          <p:cNvSpPr/>
          <p:nvPr/>
        </p:nvSpPr>
        <p:spPr>
          <a:xfrm>
            <a:off x="8214597" y="14478197"/>
            <a:ext cx="28719" cy="94532"/>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2"/>
          <p:cNvSpPr/>
          <p:nvPr/>
        </p:nvSpPr>
        <p:spPr>
          <a:xfrm>
            <a:off x="8610210" y="14478197"/>
            <a:ext cx="28719" cy="94532"/>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2"/>
          <p:cNvSpPr/>
          <p:nvPr/>
        </p:nvSpPr>
        <p:spPr>
          <a:xfrm>
            <a:off x="3428966" y="12744775"/>
            <a:ext cx="28719" cy="94570"/>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82"/>
          <p:cNvSpPr/>
          <p:nvPr/>
        </p:nvSpPr>
        <p:spPr>
          <a:xfrm>
            <a:off x="3457647" y="12541708"/>
            <a:ext cx="338289" cy="138909"/>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82"/>
          <p:cNvSpPr/>
          <p:nvPr/>
        </p:nvSpPr>
        <p:spPr>
          <a:xfrm>
            <a:off x="3513832" y="12763445"/>
            <a:ext cx="83690" cy="81716"/>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2"/>
          <p:cNvSpPr/>
          <p:nvPr/>
        </p:nvSpPr>
        <p:spPr>
          <a:xfrm>
            <a:off x="3684741" y="12764593"/>
            <a:ext cx="83690" cy="81753"/>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2"/>
          <p:cNvSpPr/>
          <p:nvPr/>
        </p:nvSpPr>
        <p:spPr>
          <a:xfrm>
            <a:off x="3487542" y="12805451"/>
            <a:ext cx="310784" cy="20892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2"/>
          <p:cNvSpPr/>
          <p:nvPr/>
        </p:nvSpPr>
        <p:spPr>
          <a:xfrm>
            <a:off x="3485152" y="12675913"/>
            <a:ext cx="309570" cy="129575"/>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82"/>
          <p:cNvSpPr/>
          <p:nvPr/>
        </p:nvSpPr>
        <p:spPr>
          <a:xfrm>
            <a:off x="3824579" y="12744775"/>
            <a:ext cx="28719" cy="94570"/>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2"/>
          <p:cNvSpPr/>
          <p:nvPr/>
        </p:nvSpPr>
        <p:spPr>
          <a:xfrm>
            <a:off x="8213265" y="12604717"/>
            <a:ext cx="426721" cy="408505"/>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2"/>
          <p:cNvSpPr/>
          <p:nvPr/>
        </p:nvSpPr>
        <p:spPr>
          <a:xfrm>
            <a:off x="8299307" y="12737774"/>
            <a:ext cx="254637" cy="227589"/>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2"/>
          <p:cNvSpPr/>
          <p:nvPr/>
        </p:nvSpPr>
        <p:spPr>
          <a:xfrm>
            <a:off x="8382997" y="12902317"/>
            <a:ext cx="83690" cy="82901"/>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2"/>
          <p:cNvSpPr/>
          <p:nvPr/>
        </p:nvSpPr>
        <p:spPr>
          <a:xfrm>
            <a:off x="8298131" y="12541708"/>
            <a:ext cx="254599" cy="110905"/>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2"/>
          <p:cNvSpPr/>
          <p:nvPr/>
        </p:nvSpPr>
        <p:spPr>
          <a:xfrm>
            <a:off x="6029837" y="13234747"/>
            <a:ext cx="27505" cy="54897"/>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2"/>
          <p:cNvSpPr/>
          <p:nvPr/>
        </p:nvSpPr>
        <p:spPr>
          <a:xfrm>
            <a:off x="6054914" y="13108729"/>
            <a:ext cx="172160" cy="201882"/>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2"/>
          <p:cNvSpPr/>
          <p:nvPr/>
        </p:nvSpPr>
        <p:spPr>
          <a:xfrm>
            <a:off x="6081242" y="13261603"/>
            <a:ext cx="47839" cy="29189"/>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82"/>
          <p:cNvSpPr/>
          <p:nvPr/>
        </p:nvSpPr>
        <p:spPr>
          <a:xfrm>
            <a:off x="5949751" y="13248749"/>
            <a:ext cx="56223" cy="40895"/>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2"/>
          <p:cNvSpPr/>
          <p:nvPr/>
        </p:nvSpPr>
        <p:spPr>
          <a:xfrm>
            <a:off x="5860105" y="13095875"/>
            <a:ext cx="288097" cy="213143"/>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2"/>
          <p:cNvSpPr/>
          <p:nvPr/>
        </p:nvSpPr>
        <p:spPr>
          <a:xfrm>
            <a:off x="6001156" y="13443926"/>
            <a:ext cx="83690" cy="123463"/>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2"/>
          <p:cNvSpPr/>
          <p:nvPr/>
        </p:nvSpPr>
        <p:spPr>
          <a:xfrm>
            <a:off x="5887609" y="13317611"/>
            <a:ext cx="310784" cy="233442"/>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82"/>
          <p:cNvSpPr/>
          <p:nvPr/>
        </p:nvSpPr>
        <p:spPr>
          <a:xfrm>
            <a:off x="2043769" y="13892769"/>
            <a:ext cx="28719" cy="89902"/>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2"/>
          <p:cNvSpPr/>
          <p:nvPr/>
        </p:nvSpPr>
        <p:spPr>
          <a:xfrm>
            <a:off x="1648156" y="13662883"/>
            <a:ext cx="148222" cy="186768"/>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2"/>
          <p:cNvSpPr/>
          <p:nvPr/>
        </p:nvSpPr>
        <p:spPr>
          <a:xfrm>
            <a:off x="1903931" y="13885768"/>
            <a:ext cx="83690" cy="81753"/>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2"/>
          <p:cNvSpPr/>
          <p:nvPr/>
        </p:nvSpPr>
        <p:spPr>
          <a:xfrm>
            <a:off x="1733022" y="13885768"/>
            <a:ext cx="83690" cy="81753"/>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2"/>
          <p:cNvSpPr/>
          <p:nvPr/>
        </p:nvSpPr>
        <p:spPr>
          <a:xfrm>
            <a:off x="1682831" y="13692036"/>
            <a:ext cx="354981" cy="443510"/>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2"/>
          <p:cNvSpPr/>
          <p:nvPr/>
        </p:nvSpPr>
        <p:spPr>
          <a:xfrm>
            <a:off x="1923051" y="13662883"/>
            <a:ext cx="145832" cy="183249"/>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2"/>
          <p:cNvSpPr/>
          <p:nvPr/>
        </p:nvSpPr>
        <p:spPr>
          <a:xfrm>
            <a:off x="1648156" y="13891621"/>
            <a:ext cx="28719" cy="89902"/>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82"/>
          <p:cNvSpPr/>
          <p:nvPr/>
        </p:nvSpPr>
        <p:spPr>
          <a:xfrm>
            <a:off x="6372317" y="13685099"/>
            <a:ext cx="113585" cy="435286"/>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2"/>
          <p:cNvSpPr/>
          <p:nvPr/>
        </p:nvSpPr>
        <p:spPr>
          <a:xfrm>
            <a:off x="6600625" y="13706102"/>
            <a:ext cx="27505" cy="910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2"/>
          <p:cNvSpPr/>
          <p:nvPr/>
        </p:nvSpPr>
        <p:spPr>
          <a:xfrm>
            <a:off x="6487078" y="13751627"/>
            <a:ext cx="100421" cy="5604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82"/>
          <p:cNvSpPr/>
          <p:nvPr/>
        </p:nvSpPr>
        <p:spPr>
          <a:xfrm>
            <a:off x="6742853" y="13686247"/>
            <a:ext cx="113585" cy="434138"/>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82"/>
          <p:cNvSpPr/>
          <p:nvPr/>
        </p:nvSpPr>
        <p:spPr>
          <a:xfrm>
            <a:off x="6640042" y="13751627"/>
            <a:ext cx="101635" cy="5604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2"/>
          <p:cNvSpPr/>
          <p:nvPr/>
        </p:nvSpPr>
        <p:spPr>
          <a:xfrm>
            <a:off x="6452403" y="13668763"/>
            <a:ext cx="322734" cy="54860"/>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2"/>
          <p:cNvSpPr/>
          <p:nvPr/>
        </p:nvSpPr>
        <p:spPr>
          <a:xfrm>
            <a:off x="6485864" y="13834454"/>
            <a:ext cx="257027" cy="276633"/>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2"/>
          <p:cNvSpPr/>
          <p:nvPr/>
        </p:nvSpPr>
        <p:spPr>
          <a:xfrm>
            <a:off x="4241870" y="14245940"/>
            <a:ext cx="172122" cy="164580"/>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2"/>
          <p:cNvSpPr/>
          <p:nvPr/>
        </p:nvSpPr>
        <p:spPr>
          <a:xfrm>
            <a:off x="4245437" y="14276278"/>
            <a:ext cx="55009" cy="134242"/>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2"/>
          <p:cNvSpPr/>
          <p:nvPr/>
        </p:nvSpPr>
        <p:spPr>
          <a:xfrm>
            <a:off x="4049451" y="14247125"/>
            <a:ext cx="172122" cy="164580"/>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2"/>
          <p:cNvSpPr/>
          <p:nvPr/>
        </p:nvSpPr>
        <p:spPr>
          <a:xfrm>
            <a:off x="4161784" y="14276278"/>
            <a:ext cx="55009" cy="134242"/>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2"/>
          <p:cNvSpPr/>
          <p:nvPr/>
        </p:nvSpPr>
        <p:spPr>
          <a:xfrm>
            <a:off x="4075742" y="14438487"/>
            <a:ext cx="310784" cy="278967"/>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2"/>
          <p:cNvSpPr/>
          <p:nvPr/>
        </p:nvSpPr>
        <p:spPr>
          <a:xfrm>
            <a:off x="4415169" y="14474678"/>
            <a:ext cx="28719" cy="94570"/>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82"/>
          <p:cNvSpPr/>
          <p:nvPr/>
        </p:nvSpPr>
        <p:spPr>
          <a:xfrm>
            <a:off x="4019557" y="14474678"/>
            <a:ext cx="28719" cy="96903"/>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2"/>
          <p:cNvSpPr/>
          <p:nvPr/>
        </p:nvSpPr>
        <p:spPr>
          <a:xfrm>
            <a:off x="5014543" y="13821573"/>
            <a:ext cx="33499" cy="163432"/>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2"/>
          <p:cNvSpPr/>
          <p:nvPr/>
        </p:nvSpPr>
        <p:spPr>
          <a:xfrm>
            <a:off x="4632095" y="13653549"/>
            <a:ext cx="406386" cy="148244"/>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2"/>
          <p:cNvSpPr/>
          <p:nvPr/>
        </p:nvSpPr>
        <p:spPr>
          <a:xfrm>
            <a:off x="4679897" y="13903289"/>
            <a:ext cx="310784" cy="221773"/>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2"/>
          <p:cNvSpPr/>
          <p:nvPr/>
        </p:nvSpPr>
        <p:spPr>
          <a:xfrm>
            <a:off x="4685891" y="13710742"/>
            <a:ext cx="209187" cy="110868"/>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2"/>
          <p:cNvSpPr/>
          <p:nvPr/>
        </p:nvSpPr>
        <p:spPr>
          <a:xfrm>
            <a:off x="4849629" y="13904437"/>
            <a:ext cx="113547" cy="56082"/>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2"/>
          <p:cNvSpPr/>
          <p:nvPr/>
        </p:nvSpPr>
        <p:spPr>
          <a:xfrm>
            <a:off x="4679897" y="13735227"/>
            <a:ext cx="310784" cy="154097"/>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2"/>
          <p:cNvSpPr/>
          <p:nvPr/>
        </p:nvSpPr>
        <p:spPr>
          <a:xfrm>
            <a:off x="4707401" y="13904437"/>
            <a:ext cx="113547" cy="56082"/>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2"/>
          <p:cNvSpPr/>
          <p:nvPr/>
        </p:nvSpPr>
        <p:spPr>
          <a:xfrm>
            <a:off x="4623711" y="13821573"/>
            <a:ext cx="32323" cy="163432"/>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2"/>
          <p:cNvSpPr/>
          <p:nvPr/>
        </p:nvSpPr>
        <p:spPr>
          <a:xfrm>
            <a:off x="2215544" y="14326859"/>
            <a:ext cx="484083" cy="157579"/>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2"/>
          <p:cNvSpPr/>
          <p:nvPr/>
        </p:nvSpPr>
        <p:spPr>
          <a:xfrm>
            <a:off x="2313537" y="14243995"/>
            <a:ext cx="286883" cy="77048"/>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2"/>
          <p:cNvSpPr/>
          <p:nvPr/>
        </p:nvSpPr>
        <p:spPr>
          <a:xfrm>
            <a:off x="2301587" y="14408538"/>
            <a:ext cx="193671" cy="110905"/>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2"/>
          <p:cNvSpPr/>
          <p:nvPr/>
        </p:nvSpPr>
        <p:spPr>
          <a:xfrm>
            <a:off x="2300410" y="14414354"/>
            <a:ext cx="310784" cy="29997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2"/>
          <p:cNvSpPr/>
          <p:nvPr/>
        </p:nvSpPr>
        <p:spPr>
          <a:xfrm>
            <a:off x="2244225" y="14472733"/>
            <a:ext cx="27505" cy="95718"/>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2"/>
          <p:cNvSpPr/>
          <p:nvPr/>
        </p:nvSpPr>
        <p:spPr>
          <a:xfrm>
            <a:off x="2642227" y="14472733"/>
            <a:ext cx="28719" cy="95718"/>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2"/>
          <p:cNvSpPr/>
          <p:nvPr/>
        </p:nvSpPr>
        <p:spPr>
          <a:xfrm>
            <a:off x="7059728" y="14236605"/>
            <a:ext cx="310784" cy="166914"/>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2"/>
          <p:cNvSpPr/>
          <p:nvPr/>
        </p:nvSpPr>
        <p:spPr>
          <a:xfrm>
            <a:off x="7117089" y="14347474"/>
            <a:ext cx="253423" cy="140095"/>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82"/>
          <p:cNvSpPr/>
          <p:nvPr/>
        </p:nvSpPr>
        <p:spPr>
          <a:xfrm>
            <a:off x="7059728" y="14403482"/>
            <a:ext cx="309608" cy="305823"/>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2"/>
          <p:cNvSpPr/>
          <p:nvPr/>
        </p:nvSpPr>
        <p:spPr>
          <a:xfrm>
            <a:off x="7003542" y="14467677"/>
            <a:ext cx="28719" cy="94570"/>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2"/>
          <p:cNvSpPr/>
          <p:nvPr/>
        </p:nvSpPr>
        <p:spPr>
          <a:xfrm>
            <a:off x="7399154" y="14467677"/>
            <a:ext cx="28719" cy="94570"/>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2"/>
          <p:cNvSpPr/>
          <p:nvPr/>
        </p:nvSpPr>
        <p:spPr>
          <a:xfrm>
            <a:off x="4622556" y="15067065"/>
            <a:ext cx="28719" cy="94570"/>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2"/>
          <p:cNvSpPr/>
          <p:nvPr/>
        </p:nvSpPr>
        <p:spPr>
          <a:xfrm>
            <a:off x="4679917" y="15060064"/>
            <a:ext cx="310784" cy="249778"/>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2"/>
          <p:cNvSpPr/>
          <p:nvPr/>
        </p:nvSpPr>
        <p:spPr>
          <a:xfrm>
            <a:off x="4622556" y="14977200"/>
            <a:ext cx="424331" cy="54897"/>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2"/>
          <p:cNvSpPr/>
          <p:nvPr/>
        </p:nvSpPr>
        <p:spPr>
          <a:xfrm>
            <a:off x="4836485" y="14838327"/>
            <a:ext cx="149436" cy="110905"/>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2"/>
          <p:cNvSpPr/>
          <p:nvPr/>
        </p:nvSpPr>
        <p:spPr>
          <a:xfrm>
            <a:off x="4687087" y="14838327"/>
            <a:ext cx="149436" cy="110905"/>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2"/>
          <p:cNvSpPr/>
          <p:nvPr/>
        </p:nvSpPr>
        <p:spPr>
          <a:xfrm>
            <a:off x="4798244" y="14867480"/>
            <a:ext cx="78910" cy="82901"/>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2"/>
          <p:cNvSpPr/>
          <p:nvPr/>
        </p:nvSpPr>
        <p:spPr>
          <a:xfrm>
            <a:off x="5020558" y="15068213"/>
            <a:ext cx="28719" cy="9575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2"/>
          <p:cNvSpPr/>
          <p:nvPr/>
        </p:nvSpPr>
        <p:spPr>
          <a:xfrm>
            <a:off x="4018898" y="12770446"/>
            <a:ext cx="28719" cy="94570"/>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2"/>
          <p:cNvSpPr/>
          <p:nvPr/>
        </p:nvSpPr>
        <p:spPr>
          <a:xfrm>
            <a:off x="4081039" y="12542857"/>
            <a:ext cx="301224" cy="108572"/>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2"/>
          <p:cNvSpPr/>
          <p:nvPr/>
        </p:nvSpPr>
        <p:spPr>
          <a:xfrm>
            <a:off x="3985437" y="12651947"/>
            <a:ext cx="492467" cy="87013"/>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2"/>
          <p:cNvSpPr/>
          <p:nvPr/>
        </p:nvSpPr>
        <p:spPr>
          <a:xfrm>
            <a:off x="4076259" y="12759926"/>
            <a:ext cx="310784" cy="116758"/>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82"/>
          <p:cNvSpPr/>
          <p:nvPr/>
        </p:nvSpPr>
        <p:spPr>
          <a:xfrm>
            <a:off x="4083429" y="12849791"/>
            <a:ext cx="294054" cy="163432"/>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2"/>
          <p:cNvSpPr/>
          <p:nvPr/>
        </p:nvSpPr>
        <p:spPr>
          <a:xfrm>
            <a:off x="4415724" y="12771594"/>
            <a:ext cx="27505" cy="9575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2"/>
          <p:cNvSpPr/>
          <p:nvPr/>
        </p:nvSpPr>
        <p:spPr>
          <a:xfrm>
            <a:off x="1803496" y="13498628"/>
            <a:ext cx="113547" cy="56082"/>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2"/>
          <p:cNvSpPr/>
          <p:nvPr/>
        </p:nvSpPr>
        <p:spPr>
          <a:xfrm>
            <a:off x="1765217" y="13112348"/>
            <a:ext cx="191281" cy="106238"/>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2"/>
          <p:cNvSpPr/>
          <p:nvPr/>
        </p:nvSpPr>
        <p:spPr>
          <a:xfrm>
            <a:off x="1618209" y="13163726"/>
            <a:ext cx="484120" cy="346607"/>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2"/>
          <p:cNvSpPr/>
          <p:nvPr/>
        </p:nvSpPr>
        <p:spPr>
          <a:xfrm>
            <a:off x="6467886" y="13097060"/>
            <a:ext cx="366969" cy="164580"/>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2"/>
          <p:cNvSpPr/>
          <p:nvPr/>
        </p:nvSpPr>
        <p:spPr>
          <a:xfrm>
            <a:off x="6438030" y="13207929"/>
            <a:ext cx="283279" cy="81716"/>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2"/>
          <p:cNvSpPr/>
          <p:nvPr/>
        </p:nvSpPr>
        <p:spPr>
          <a:xfrm>
            <a:off x="6596988" y="13370990"/>
            <a:ext cx="118365" cy="39413"/>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2"/>
          <p:cNvSpPr/>
          <p:nvPr/>
        </p:nvSpPr>
        <p:spPr>
          <a:xfrm>
            <a:off x="6423689" y="13288422"/>
            <a:ext cx="310784" cy="78678"/>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2"/>
          <p:cNvSpPr/>
          <p:nvPr/>
        </p:nvSpPr>
        <p:spPr>
          <a:xfrm>
            <a:off x="6445200" y="13372064"/>
            <a:ext cx="117151" cy="39006"/>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2"/>
          <p:cNvSpPr/>
          <p:nvPr/>
        </p:nvSpPr>
        <p:spPr>
          <a:xfrm>
            <a:off x="6393794" y="13388807"/>
            <a:ext cx="368145" cy="178582"/>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2"/>
          <p:cNvSpPr/>
          <p:nvPr/>
        </p:nvSpPr>
        <p:spPr>
          <a:xfrm>
            <a:off x="6693804" y="13179887"/>
            <a:ext cx="0" cy="37"/>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2"/>
          <p:cNvSpPr/>
          <p:nvPr/>
        </p:nvSpPr>
        <p:spPr>
          <a:xfrm>
            <a:off x="6465496" y="13179887"/>
            <a:ext cx="38" cy="37"/>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82"/>
          <p:cNvSpPr/>
          <p:nvPr/>
        </p:nvSpPr>
        <p:spPr>
          <a:xfrm>
            <a:off x="2612281" y="14058497"/>
            <a:ext cx="58613" cy="77048"/>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2"/>
          <p:cNvSpPr/>
          <p:nvPr/>
        </p:nvSpPr>
        <p:spPr>
          <a:xfrm>
            <a:off x="2244173" y="14058497"/>
            <a:ext cx="58576" cy="77048"/>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82"/>
          <p:cNvSpPr/>
          <p:nvPr/>
        </p:nvSpPr>
        <p:spPr>
          <a:xfrm>
            <a:off x="2585990" y="13700222"/>
            <a:ext cx="26329" cy="910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82"/>
          <p:cNvSpPr/>
          <p:nvPr/>
        </p:nvSpPr>
        <p:spPr>
          <a:xfrm>
            <a:off x="2268074" y="13662883"/>
            <a:ext cx="301224" cy="110905"/>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82"/>
          <p:cNvSpPr/>
          <p:nvPr/>
        </p:nvSpPr>
        <p:spPr>
          <a:xfrm>
            <a:off x="2245349" y="13939443"/>
            <a:ext cx="56223" cy="29227"/>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2"/>
          <p:cNvSpPr/>
          <p:nvPr/>
        </p:nvSpPr>
        <p:spPr>
          <a:xfrm>
            <a:off x="2244173" y="13801756"/>
            <a:ext cx="194847" cy="110905"/>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2"/>
          <p:cNvSpPr/>
          <p:nvPr/>
        </p:nvSpPr>
        <p:spPr>
          <a:xfrm>
            <a:off x="2473657" y="13763231"/>
            <a:ext cx="194847" cy="147096"/>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2"/>
          <p:cNvSpPr/>
          <p:nvPr/>
        </p:nvSpPr>
        <p:spPr>
          <a:xfrm>
            <a:off x="2612281" y="13939443"/>
            <a:ext cx="56223" cy="29227"/>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2"/>
          <p:cNvSpPr/>
          <p:nvPr/>
        </p:nvSpPr>
        <p:spPr>
          <a:xfrm>
            <a:off x="2330216" y="13827426"/>
            <a:ext cx="253422" cy="306971"/>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2"/>
          <p:cNvSpPr/>
          <p:nvPr/>
        </p:nvSpPr>
        <p:spPr>
          <a:xfrm>
            <a:off x="2244173" y="13996636"/>
            <a:ext cx="57399" cy="60713"/>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2"/>
          <p:cNvSpPr/>
          <p:nvPr/>
        </p:nvSpPr>
        <p:spPr>
          <a:xfrm>
            <a:off x="2612281" y="13996636"/>
            <a:ext cx="56223" cy="60713"/>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2"/>
          <p:cNvSpPr/>
          <p:nvPr/>
        </p:nvSpPr>
        <p:spPr>
          <a:xfrm>
            <a:off x="7317841" y="13854309"/>
            <a:ext cx="53795" cy="29227"/>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82"/>
          <p:cNvSpPr/>
          <p:nvPr/>
        </p:nvSpPr>
        <p:spPr>
          <a:xfrm>
            <a:off x="7035775" y="13659428"/>
            <a:ext cx="359761" cy="166914"/>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82"/>
          <p:cNvSpPr/>
          <p:nvPr/>
        </p:nvSpPr>
        <p:spPr>
          <a:xfrm>
            <a:off x="7060852" y="13854309"/>
            <a:ext cx="53833" cy="29227"/>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2"/>
          <p:cNvSpPr/>
          <p:nvPr/>
        </p:nvSpPr>
        <p:spPr>
          <a:xfrm>
            <a:off x="7060852" y="13854309"/>
            <a:ext cx="310784" cy="276633"/>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2"/>
          <p:cNvSpPr/>
          <p:nvPr/>
        </p:nvSpPr>
        <p:spPr>
          <a:xfrm>
            <a:off x="7003491" y="13891648"/>
            <a:ext cx="28719" cy="94570"/>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2"/>
          <p:cNvSpPr/>
          <p:nvPr/>
        </p:nvSpPr>
        <p:spPr>
          <a:xfrm>
            <a:off x="7400317" y="13890499"/>
            <a:ext cx="27505" cy="94570"/>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2"/>
          <p:cNvSpPr/>
          <p:nvPr/>
        </p:nvSpPr>
        <p:spPr>
          <a:xfrm>
            <a:off x="4817881" y="14326470"/>
            <a:ext cx="41883" cy="40895"/>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2"/>
          <p:cNvSpPr/>
          <p:nvPr/>
        </p:nvSpPr>
        <p:spPr>
          <a:xfrm>
            <a:off x="4650576" y="14245940"/>
            <a:ext cx="366932" cy="193769"/>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2"/>
          <p:cNvSpPr/>
          <p:nvPr/>
        </p:nvSpPr>
        <p:spPr>
          <a:xfrm>
            <a:off x="4620681" y="14452489"/>
            <a:ext cx="88470" cy="207771"/>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2"/>
          <p:cNvSpPr/>
          <p:nvPr/>
        </p:nvSpPr>
        <p:spPr>
          <a:xfrm>
            <a:off x="4706724" y="14467677"/>
            <a:ext cx="254636" cy="249778"/>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2"/>
          <p:cNvSpPr/>
          <p:nvPr/>
        </p:nvSpPr>
        <p:spPr>
          <a:xfrm>
            <a:off x="4963712" y="14452489"/>
            <a:ext cx="87256" cy="208957"/>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2"/>
          <p:cNvSpPr/>
          <p:nvPr/>
        </p:nvSpPr>
        <p:spPr>
          <a:xfrm>
            <a:off x="5192194" y="13656179"/>
            <a:ext cx="480478" cy="245962"/>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2"/>
          <p:cNvSpPr/>
          <p:nvPr/>
        </p:nvSpPr>
        <p:spPr>
          <a:xfrm>
            <a:off x="5312911" y="13793569"/>
            <a:ext cx="237868" cy="28041"/>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2"/>
          <p:cNvSpPr/>
          <p:nvPr/>
        </p:nvSpPr>
        <p:spPr>
          <a:xfrm>
            <a:off x="5305741" y="13904437"/>
            <a:ext cx="83690" cy="54897"/>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82"/>
          <p:cNvSpPr/>
          <p:nvPr/>
        </p:nvSpPr>
        <p:spPr>
          <a:xfrm>
            <a:off x="5278236" y="13931293"/>
            <a:ext cx="310784" cy="194918"/>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2"/>
          <p:cNvSpPr/>
          <p:nvPr/>
        </p:nvSpPr>
        <p:spPr>
          <a:xfrm>
            <a:off x="5475435" y="13904437"/>
            <a:ext cx="83728" cy="54897"/>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2"/>
          <p:cNvSpPr/>
          <p:nvPr/>
        </p:nvSpPr>
        <p:spPr>
          <a:xfrm>
            <a:off x="5277022" y="13849615"/>
            <a:ext cx="310822" cy="68862"/>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2"/>
          <p:cNvSpPr/>
          <p:nvPr/>
        </p:nvSpPr>
        <p:spPr>
          <a:xfrm>
            <a:off x="5219661" y="13885768"/>
            <a:ext cx="28719" cy="94570"/>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2"/>
          <p:cNvSpPr/>
          <p:nvPr/>
        </p:nvSpPr>
        <p:spPr>
          <a:xfrm>
            <a:off x="5616487" y="13884620"/>
            <a:ext cx="27505" cy="94570"/>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2"/>
          <p:cNvSpPr/>
          <p:nvPr/>
        </p:nvSpPr>
        <p:spPr>
          <a:xfrm>
            <a:off x="3185758" y="14267332"/>
            <a:ext cx="83690" cy="82901"/>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2"/>
          <p:cNvSpPr/>
          <p:nvPr/>
        </p:nvSpPr>
        <p:spPr>
          <a:xfrm>
            <a:off x="3087766" y="14267777"/>
            <a:ext cx="45449" cy="17077"/>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2"/>
          <p:cNvSpPr/>
          <p:nvPr/>
        </p:nvSpPr>
        <p:spPr>
          <a:xfrm>
            <a:off x="3157077" y="14242810"/>
            <a:ext cx="46663" cy="6656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2"/>
          <p:cNvSpPr/>
          <p:nvPr/>
        </p:nvSpPr>
        <p:spPr>
          <a:xfrm>
            <a:off x="2873798" y="14405019"/>
            <a:ext cx="311998" cy="308971"/>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2"/>
          <p:cNvSpPr/>
          <p:nvPr/>
        </p:nvSpPr>
        <p:spPr>
          <a:xfrm>
            <a:off x="2846331" y="14294151"/>
            <a:ext cx="333509" cy="137761"/>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82"/>
          <p:cNvSpPr/>
          <p:nvPr/>
        </p:nvSpPr>
        <p:spPr>
          <a:xfrm>
            <a:off x="3207269" y="14364198"/>
            <a:ext cx="64570" cy="178582"/>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2"/>
          <p:cNvSpPr/>
          <p:nvPr/>
        </p:nvSpPr>
        <p:spPr>
          <a:xfrm>
            <a:off x="2816437" y="14472733"/>
            <a:ext cx="28719" cy="95718"/>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2"/>
          <p:cNvSpPr/>
          <p:nvPr/>
        </p:nvSpPr>
        <p:spPr>
          <a:xfrm>
            <a:off x="7641979" y="14349807"/>
            <a:ext cx="115975" cy="26893"/>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2"/>
          <p:cNvSpPr/>
          <p:nvPr/>
        </p:nvSpPr>
        <p:spPr>
          <a:xfrm>
            <a:off x="7711291" y="14403482"/>
            <a:ext cx="255813" cy="49007"/>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2"/>
          <p:cNvSpPr/>
          <p:nvPr/>
        </p:nvSpPr>
        <p:spPr>
          <a:xfrm>
            <a:off x="7785421" y="14348659"/>
            <a:ext cx="26329" cy="26856"/>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2"/>
          <p:cNvSpPr/>
          <p:nvPr/>
        </p:nvSpPr>
        <p:spPr>
          <a:xfrm>
            <a:off x="7643155" y="14238939"/>
            <a:ext cx="310822" cy="82901"/>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2"/>
          <p:cNvSpPr/>
          <p:nvPr/>
        </p:nvSpPr>
        <p:spPr>
          <a:xfrm>
            <a:off x="7836788" y="14349807"/>
            <a:ext cx="117189" cy="25707"/>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2"/>
          <p:cNvSpPr/>
          <p:nvPr/>
        </p:nvSpPr>
        <p:spPr>
          <a:xfrm>
            <a:off x="7641979" y="14404667"/>
            <a:ext cx="310784" cy="304638"/>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2"/>
          <p:cNvSpPr/>
          <p:nvPr/>
        </p:nvSpPr>
        <p:spPr>
          <a:xfrm>
            <a:off x="7982620" y="14467677"/>
            <a:ext cx="27505" cy="94570"/>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2"/>
          <p:cNvSpPr/>
          <p:nvPr/>
        </p:nvSpPr>
        <p:spPr>
          <a:xfrm>
            <a:off x="7585794" y="14467677"/>
            <a:ext cx="28719" cy="94570"/>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2"/>
          <p:cNvSpPr/>
          <p:nvPr/>
        </p:nvSpPr>
        <p:spPr>
          <a:xfrm>
            <a:off x="5411537" y="15209173"/>
            <a:ext cx="39455" cy="19558"/>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2"/>
          <p:cNvSpPr/>
          <p:nvPr/>
        </p:nvSpPr>
        <p:spPr>
          <a:xfrm>
            <a:off x="5295600" y="15175279"/>
            <a:ext cx="118365" cy="39339"/>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2"/>
          <p:cNvSpPr/>
          <p:nvPr/>
        </p:nvSpPr>
        <p:spPr>
          <a:xfrm>
            <a:off x="5287216" y="15217323"/>
            <a:ext cx="289273" cy="98089"/>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2"/>
          <p:cNvSpPr/>
          <p:nvPr/>
        </p:nvSpPr>
        <p:spPr>
          <a:xfrm>
            <a:off x="5448564" y="15175205"/>
            <a:ext cx="118365" cy="39265"/>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2"/>
          <p:cNvSpPr/>
          <p:nvPr/>
        </p:nvSpPr>
        <p:spPr>
          <a:xfrm>
            <a:off x="5258536" y="14842712"/>
            <a:ext cx="344245" cy="16576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2"/>
          <p:cNvSpPr/>
          <p:nvPr/>
        </p:nvSpPr>
        <p:spPr>
          <a:xfrm>
            <a:off x="5220295" y="15018923"/>
            <a:ext cx="27505" cy="94570"/>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2"/>
          <p:cNvSpPr/>
          <p:nvPr/>
        </p:nvSpPr>
        <p:spPr>
          <a:xfrm>
            <a:off x="5615907" y="15017775"/>
            <a:ext cx="28719" cy="94570"/>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82"/>
          <p:cNvSpPr/>
          <p:nvPr/>
        </p:nvSpPr>
        <p:spPr>
          <a:xfrm>
            <a:off x="5276480" y="15037592"/>
            <a:ext cx="314350" cy="133020"/>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2"/>
          <p:cNvSpPr/>
          <p:nvPr/>
        </p:nvSpPr>
        <p:spPr>
          <a:xfrm>
            <a:off x="5411537" y="14964100"/>
            <a:ext cx="39455" cy="3971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47" name="Shape 11347"/>
        <p:cNvGrpSpPr/>
        <p:nvPr/>
      </p:nvGrpSpPr>
      <p:grpSpPr>
        <a:xfrm>
          <a:off x="0" y="0"/>
          <a:ext cx="0" cy="0"/>
          <a:chOff x="0" y="0"/>
          <a:chExt cx="0" cy="0"/>
        </a:xfrm>
      </p:grpSpPr>
      <p:sp>
        <p:nvSpPr>
          <p:cNvPr id="11348" name="Google Shape;11348;p83"/>
          <p:cNvSpPr txBox="1"/>
          <p:nvPr>
            <p:ph idx="4294967295" type="title"/>
          </p:nvPr>
        </p:nvSpPr>
        <p:spPr>
          <a:xfrm>
            <a:off x="1506821" y="1555619"/>
            <a:ext cx="7211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a:latin typeface="Arial"/>
                <a:ea typeface="Arial"/>
                <a:cs typeface="Arial"/>
                <a:sym typeface="Arial"/>
              </a:rPr>
              <a:t>Creative Process Icons</a:t>
            </a:r>
            <a:endParaRPr>
              <a:solidFill>
                <a:srgbClr val="FFFFFF"/>
              </a:solidFill>
              <a:latin typeface="Arial"/>
              <a:ea typeface="Arial"/>
              <a:cs typeface="Arial"/>
              <a:sym typeface="Arial"/>
            </a:endParaRPr>
          </a:p>
        </p:txBody>
      </p:sp>
      <p:sp>
        <p:nvSpPr>
          <p:cNvPr id="11349" name="Google Shape;11349;p83"/>
          <p:cNvSpPr txBox="1"/>
          <p:nvPr>
            <p:ph idx="4294967295" type="title"/>
          </p:nvPr>
        </p:nvSpPr>
        <p:spPr>
          <a:xfrm>
            <a:off x="2677512" y="6860010"/>
            <a:ext cx="50010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Performing Arts Icons</a:t>
            </a:r>
            <a:endParaRPr>
              <a:latin typeface="Arial"/>
              <a:ea typeface="Arial"/>
              <a:cs typeface="Arial"/>
              <a:sym typeface="Arial"/>
            </a:endParaRPr>
          </a:p>
        </p:txBody>
      </p:sp>
      <p:sp>
        <p:nvSpPr>
          <p:cNvPr id="11350" name="Google Shape;11350;p83"/>
          <p:cNvSpPr txBox="1"/>
          <p:nvPr>
            <p:ph idx="4294967295" type="title"/>
          </p:nvPr>
        </p:nvSpPr>
        <p:spPr>
          <a:xfrm>
            <a:off x="3184905" y="11622393"/>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Nature Icons</a:t>
            </a:r>
            <a:endParaRPr>
              <a:latin typeface="Arial"/>
              <a:ea typeface="Arial"/>
              <a:cs typeface="Arial"/>
              <a:sym typeface="Arial"/>
            </a:endParaRPr>
          </a:p>
        </p:txBody>
      </p:sp>
      <p:grpSp>
        <p:nvGrpSpPr>
          <p:cNvPr id="11351" name="Google Shape;11351;p83"/>
          <p:cNvGrpSpPr/>
          <p:nvPr/>
        </p:nvGrpSpPr>
        <p:grpSpPr>
          <a:xfrm>
            <a:off x="1766591" y="2539838"/>
            <a:ext cx="362921" cy="458744"/>
            <a:chOff x="-50469125" y="3183175"/>
            <a:chExt cx="233150" cy="301825"/>
          </a:xfrm>
        </p:grpSpPr>
        <p:sp>
          <p:nvSpPr>
            <p:cNvPr id="11352" name="Google Shape;11352;p83"/>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3"/>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3"/>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5" name="Google Shape;11355;p83"/>
          <p:cNvGrpSpPr/>
          <p:nvPr/>
        </p:nvGrpSpPr>
        <p:grpSpPr>
          <a:xfrm>
            <a:off x="6379022" y="2541126"/>
            <a:ext cx="468381" cy="456160"/>
            <a:chOff x="-50504575" y="3550975"/>
            <a:chExt cx="300900" cy="300125"/>
          </a:xfrm>
        </p:grpSpPr>
        <p:sp>
          <p:nvSpPr>
            <p:cNvPr id="11356" name="Google Shape;11356;p83"/>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83"/>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83"/>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3"/>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83"/>
          <p:cNvGrpSpPr/>
          <p:nvPr/>
        </p:nvGrpSpPr>
        <p:grpSpPr>
          <a:xfrm>
            <a:off x="4031391" y="3140827"/>
            <a:ext cx="468381" cy="454944"/>
            <a:chOff x="-50503000" y="3921175"/>
            <a:chExt cx="300900" cy="299325"/>
          </a:xfrm>
        </p:grpSpPr>
        <p:sp>
          <p:nvSpPr>
            <p:cNvPr id="11361" name="Google Shape;11361;p83"/>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3"/>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3"/>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3"/>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3"/>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6" name="Google Shape;11366;p83"/>
          <p:cNvGrpSpPr/>
          <p:nvPr/>
        </p:nvGrpSpPr>
        <p:grpSpPr>
          <a:xfrm>
            <a:off x="4610018" y="2540541"/>
            <a:ext cx="467136" cy="457338"/>
            <a:chOff x="-48630025" y="3199700"/>
            <a:chExt cx="300100" cy="300900"/>
          </a:xfrm>
        </p:grpSpPr>
        <p:sp>
          <p:nvSpPr>
            <p:cNvPr id="11367" name="Google Shape;11367;p83"/>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83"/>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3"/>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83"/>
          <p:cNvGrpSpPr/>
          <p:nvPr/>
        </p:nvGrpSpPr>
        <p:grpSpPr>
          <a:xfrm>
            <a:off x="2296901" y="3140241"/>
            <a:ext cx="467136" cy="456122"/>
            <a:chOff x="-48630025" y="3569100"/>
            <a:chExt cx="300100" cy="300100"/>
          </a:xfrm>
        </p:grpSpPr>
        <p:sp>
          <p:nvSpPr>
            <p:cNvPr id="11371" name="Google Shape;11371;p83"/>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83"/>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3"/>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3"/>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3"/>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3"/>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3"/>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3"/>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3"/>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3"/>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3"/>
          <p:cNvGrpSpPr/>
          <p:nvPr/>
        </p:nvGrpSpPr>
        <p:grpSpPr>
          <a:xfrm>
            <a:off x="6938743" y="3141434"/>
            <a:ext cx="465890" cy="453728"/>
            <a:chOff x="-48629225" y="3938500"/>
            <a:chExt cx="299300" cy="298525"/>
          </a:xfrm>
        </p:grpSpPr>
        <p:sp>
          <p:nvSpPr>
            <p:cNvPr id="11382" name="Google Shape;11382;p83"/>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3"/>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3"/>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3"/>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3"/>
          <p:cNvGrpSpPr/>
          <p:nvPr/>
        </p:nvGrpSpPr>
        <p:grpSpPr>
          <a:xfrm>
            <a:off x="2915338" y="3743734"/>
            <a:ext cx="409541" cy="454944"/>
            <a:chOff x="-46762575" y="3200500"/>
            <a:chExt cx="263100" cy="299325"/>
          </a:xfrm>
        </p:grpSpPr>
        <p:sp>
          <p:nvSpPr>
            <p:cNvPr id="11387" name="Google Shape;11387;p83"/>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3"/>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3"/>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3"/>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3"/>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2" name="Google Shape;11392;p83"/>
          <p:cNvGrpSpPr/>
          <p:nvPr/>
        </p:nvGrpSpPr>
        <p:grpSpPr>
          <a:xfrm>
            <a:off x="7534938" y="3770670"/>
            <a:ext cx="467175" cy="401064"/>
            <a:chOff x="-46779900" y="3588000"/>
            <a:chExt cx="300125" cy="263875"/>
          </a:xfrm>
        </p:grpSpPr>
        <p:sp>
          <p:nvSpPr>
            <p:cNvPr id="11393" name="Google Shape;11393;p83"/>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3"/>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3"/>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3"/>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7" name="Google Shape;11397;p83"/>
          <p:cNvGrpSpPr/>
          <p:nvPr/>
        </p:nvGrpSpPr>
        <p:grpSpPr>
          <a:xfrm>
            <a:off x="5195744" y="4294303"/>
            <a:ext cx="465929" cy="453728"/>
            <a:chOff x="-46779100" y="3938500"/>
            <a:chExt cx="299325" cy="298525"/>
          </a:xfrm>
        </p:grpSpPr>
        <p:sp>
          <p:nvSpPr>
            <p:cNvPr id="11398" name="Google Shape;11398;p83"/>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83"/>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0" name="Google Shape;11400;p83"/>
          <p:cNvGrpSpPr/>
          <p:nvPr/>
        </p:nvGrpSpPr>
        <p:grpSpPr>
          <a:xfrm>
            <a:off x="5768614" y="3743126"/>
            <a:ext cx="467136" cy="456160"/>
            <a:chOff x="-44924250" y="3206000"/>
            <a:chExt cx="300100" cy="300125"/>
          </a:xfrm>
        </p:grpSpPr>
        <p:sp>
          <p:nvSpPr>
            <p:cNvPr id="11401" name="Google Shape;11401;p83"/>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3"/>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83"/>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3"/>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3"/>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6" name="Google Shape;11406;p83"/>
          <p:cNvGrpSpPr/>
          <p:nvPr/>
        </p:nvGrpSpPr>
        <p:grpSpPr>
          <a:xfrm>
            <a:off x="2296894" y="2541149"/>
            <a:ext cx="467136" cy="456122"/>
            <a:chOff x="-50134375" y="3183175"/>
            <a:chExt cx="300100" cy="300100"/>
          </a:xfrm>
        </p:grpSpPr>
        <p:sp>
          <p:nvSpPr>
            <p:cNvPr id="11407" name="Google Shape;11407;p83"/>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3"/>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3"/>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83"/>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3"/>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3"/>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3"/>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3"/>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3"/>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3"/>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7" name="Google Shape;11417;p83"/>
          <p:cNvGrpSpPr/>
          <p:nvPr/>
        </p:nvGrpSpPr>
        <p:grpSpPr>
          <a:xfrm>
            <a:off x="6938113" y="2541126"/>
            <a:ext cx="467136" cy="456160"/>
            <a:chOff x="-50134375" y="3550975"/>
            <a:chExt cx="300100" cy="300125"/>
          </a:xfrm>
        </p:grpSpPr>
        <p:sp>
          <p:nvSpPr>
            <p:cNvPr id="11418" name="Google Shape;11418;p83"/>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3"/>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0" name="Google Shape;11420;p83"/>
          <p:cNvGrpSpPr/>
          <p:nvPr/>
        </p:nvGrpSpPr>
        <p:grpSpPr>
          <a:xfrm>
            <a:off x="4610010" y="3140371"/>
            <a:ext cx="467136" cy="455856"/>
            <a:chOff x="-50134375" y="3920575"/>
            <a:chExt cx="300100" cy="299925"/>
          </a:xfrm>
        </p:grpSpPr>
        <p:sp>
          <p:nvSpPr>
            <p:cNvPr id="11421" name="Google Shape;11421;p83"/>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3"/>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3"/>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83"/>
          <p:cNvGrpSpPr/>
          <p:nvPr/>
        </p:nvGrpSpPr>
        <p:grpSpPr>
          <a:xfrm>
            <a:off x="5193908" y="2541149"/>
            <a:ext cx="469587" cy="456122"/>
            <a:chOff x="-48262200" y="3200500"/>
            <a:chExt cx="301675" cy="300100"/>
          </a:xfrm>
        </p:grpSpPr>
        <p:sp>
          <p:nvSpPr>
            <p:cNvPr id="11425" name="Google Shape;11425;p83"/>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3"/>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3"/>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83"/>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83"/>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3"/>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3"/>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3"/>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3"/>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83"/>
          <p:cNvGrpSpPr/>
          <p:nvPr/>
        </p:nvGrpSpPr>
        <p:grpSpPr>
          <a:xfrm>
            <a:off x="2923931" y="3140716"/>
            <a:ext cx="392341" cy="455172"/>
            <a:chOff x="-48233050" y="3569725"/>
            <a:chExt cx="252050" cy="299475"/>
          </a:xfrm>
        </p:grpSpPr>
        <p:sp>
          <p:nvSpPr>
            <p:cNvPr id="11435" name="Google Shape;11435;p83"/>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3"/>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3"/>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83"/>
          <p:cNvGrpSpPr/>
          <p:nvPr/>
        </p:nvGrpSpPr>
        <p:grpSpPr>
          <a:xfrm>
            <a:off x="7603596" y="3138433"/>
            <a:ext cx="329844" cy="459732"/>
            <a:chOff x="-48216525" y="3936125"/>
            <a:chExt cx="211900" cy="302475"/>
          </a:xfrm>
        </p:grpSpPr>
        <p:sp>
          <p:nvSpPr>
            <p:cNvPr id="11439" name="Google Shape;11439;p83"/>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3"/>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3"/>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3"/>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83"/>
          <p:cNvGrpSpPr/>
          <p:nvPr/>
        </p:nvGrpSpPr>
        <p:grpSpPr>
          <a:xfrm>
            <a:off x="3455420" y="3743126"/>
            <a:ext cx="467136" cy="456160"/>
            <a:chOff x="-46410500" y="3201275"/>
            <a:chExt cx="300100" cy="300125"/>
          </a:xfrm>
        </p:grpSpPr>
        <p:sp>
          <p:nvSpPr>
            <p:cNvPr id="11444" name="Google Shape;11444;p83"/>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3"/>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3"/>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3"/>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3"/>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9" name="Google Shape;11449;p83"/>
          <p:cNvGrpSpPr/>
          <p:nvPr/>
        </p:nvGrpSpPr>
        <p:grpSpPr>
          <a:xfrm>
            <a:off x="8105373" y="3742533"/>
            <a:ext cx="467136" cy="457338"/>
            <a:chOff x="-46409700" y="3569100"/>
            <a:chExt cx="300100" cy="300900"/>
          </a:xfrm>
        </p:grpSpPr>
        <p:sp>
          <p:nvSpPr>
            <p:cNvPr id="11450" name="Google Shape;11450;p83"/>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3"/>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3"/>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3"/>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3"/>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5" name="Google Shape;11455;p83"/>
          <p:cNvGrpSpPr/>
          <p:nvPr/>
        </p:nvGrpSpPr>
        <p:grpSpPr>
          <a:xfrm>
            <a:off x="5752671" y="4291910"/>
            <a:ext cx="499007" cy="459732"/>
            <a:chOff x="-46422300" y="3936925"/>
            <a:chExt cx="320575" cy="302475"/>
          </a:xfrm>
        </p:grpSpPr>
        <p:sp>
          <p:nvSpPr>
            <p:cNvPr id="11456" name="Google Shape;11456;p83"/>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3"/>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8" name="Google Shape;11458;p83"/>
          <p:cNvGrpSpPr/>
          <p:nvPr/>
        </p:nvGrpSpPr>
        <p:grpSpPr>
          <a:xfrm>
            <a:off x="3454805" y="4288159"/>
            <a:ext cx="468381" cy="456122"/>
            <a:chOff x="-44914800" y="3560450"/>
            <a:chExt cx="300900" cy="300100"/>
          </a:xfrm>
        </p:grpSpPr>
        <p:sp>
          <p:nvSpPr>
            <p:cNvPr id="11459" name="Google Shape;11459;p83"/>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3"/>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3"/>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3"/>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3"/>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83"/>
          <p:cNvGrpSpPr/>
          <p:nvPr/>
        </p:nvGrpSpPr>
        <p:grpSpPr>
          <a:xfrm>
            <a:off x="2887149" y="2541890"/>
            <a:ext cx="465890" cy="454640"/>
            <a:chOff x="-49764975" y="3183375"/>
            <a:chExt cx="299300" cy="299125"/>
          </a:xfrm>
        </p:grpSpPr>
        <p:sp>
          <p:nvSpPr>
            <p:cNvPr id="11465" name="Google Shape;11465;p83"/>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3"/>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83"/>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83"/>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3"/>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3"/>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3"/>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83"/>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3"/>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4" name="Google Shape;11474;p83"/>
          <p:cNvGrpSpPr/>
          <p:nvPr/>
        </p:nvGrpSpPr>
        <p:grpSpPr>
          <a:xfrm>
            <a:off x="7535566" y="2540728"/>
            <a:ext cx="465890" cy="456958"/>
            <a:chOff x="-49764975" y="3551225"/>
            <a:chExt cx="299300" cy="300650"/>
          </a:xfrm>
        </p:grpSpPr>
        <p:sp>
          <p:nvSpPr>
            <p:cNvPr id="11475" name="Google Shape;11475;p83"/>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83"/>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3"/>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3"/>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3"/>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83"/>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3"/>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3"/>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3"/>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3"/>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3"/>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83"/>
          <p:cNvGrpSpPr/>
          <p:nvPr/>
        </p:nvGrpSpPr>
        <p:grpSpPr>
          <a:xfrm>
            <a:off x="5192675" y="3140067"/>
            <a:ext cx="472039" cy="456464"/>
            <a:chOff x="-49766550" y="3920175"/>
            <a:chExt cx="303250" cy="300325"/>
          </a:xfrm>
        </p:grpSpPr>
        <p:sp>
          <p:nvSpPr>
            <p:cNvPr id="11487" name="Google Shape;11487;p83"/>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3"/>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3"/>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3"/>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83"/>
          <p:cNvGrpSpPr/>
          <p:nvPr/>
        </p:nvGrpSpPr>
        <p:grpSpPr>
          <a:xfrm>
            <a:off x="5767374" y="2541738"/>
            <a:ext cx="469587" cy="454944"/>
            <a:chOff x="-47892800" y="3200500"/>
            <a:chExt cx="301675" cy="299325"/>
          </a:xfrm>
        </p:grpSpPr>
        <p:sp>
          <p:nvSpPr>
            <p:cNvPr id="11492" name="Google Shape;11492;p83"/>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3"/>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3"/>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3"/>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3"/>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3"/>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83"/>
          <p:cNvGrpSpPr/>
          <p:nvPr/>
        </p:nvGrpSpPr>
        <p:grpSpPr>
          <a:xfrm>
            <a:off x="3538166" y="3140241"/>
            <a:ext cx="301630" cy="456122"/>
            <a:chOff x="-47839250" y="3569100"/>
            <a:chExt cx="193775" cy="300100"/>
          </a:xfrm>
        </p:grpSpPr>
        <p:sp>
          <p:nvSpPr>
            <p:cNvPr id="11499" name="Google Shape;11499;p83"/>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83"/>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3"/>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3"/>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3"/>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3"/>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5" name="Google Shape;11505;p83"/>
          <p:cNvGrpSpPr/>
          <p:nvPr/>
        </p:nvGrpSpPr>
        <p:grpSpPr>
          <a:xfrm>
            <a:off x="8105366" y="3139630"/>
            <a:ext cx="467136" cy="457338"/>
            <a:chOff x="-47892800" y="3937700"/>
            <a:chExt cx="300100" cy="300900"/>
          </a:xfrm>
        </p:grpSpPr>
        <p:sp>
          <p:nvSpPr>
            <p:cNvPr id="11506" name="Google Shape;11506;p83"/>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83"/>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3"/>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3"/>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3"/>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3"/>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3"/>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3"/>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4" name="Google Shape;11514;p83"/>
          <p:cNvGrpSpPr/>
          <p:nvPr/>
        </p:nvGrpSpPr>
        <p:grpSpPr>
          <a:xfrm>
            <a:off x="4032035" y="3771263"/>
            <a:ext cx="467136" cy="399886"/>
            <a:chOff x="-46042675" y="3218600"/>
            <a:chExt cx="300100" cy="263100"/>
          </a:xfrm>
        </p:grpSpPr>
        <p:sp>
          <p:nvSpPr>
            <p:cNvPr id="11515" name="Google Shape;11515;p83"/>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83"/>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3"/>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3"/>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3"/>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3"/>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83"/>
          <p:cNvGrpSpPr/>
          <p:nvPr/>
        </p:nvGrpSpPr>
        <p:grpSpPr>
          <a:xfrm>
            <a:off x="1714505" y="4300698"/>
            <a:ext cx="467136" cy="414857"/>
            <a:chOff x="-46042675" y="3568700"/>
            <a:chExt cx="300100" cy="272950"/>
          </a:xfrm>
        </p:grpSpPr>
        <p:sp>
          <p:nvSpPr>
            <p:cNvPr id="11522" name="Google Shape;11522;p83"/>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3"/>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3"/>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3"/>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3"/>
          <p:cNvGrpSpPr/>
          <p:nvPr/>
        </p:nvGrpSpPr>
        <p:grpSpPr>
          <a:xfrm>
            <a:off x="6434828" y="4293277"/>
            <a:ext cx="356812" cy="457148"/>
            <a:chOff x="-46007225" y="3937825"/>
            <a:chExt cx="229225" cy="300775"/>
          </a:xfrm>
        </p:grpSpPr>
        <p:sp>
          <p:nvSpPr>
            <p:cNvPr id="11527" name="Google Shape;11527;p83"/>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3"/>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3"/>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3"/>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3"/>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83"/>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3"/>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3"/>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3"/>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3"/>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83"/>
          <p:cNvGrpSpPr/>
          <p:nvPr/>
        </p:nvGrpSpPr>
        <p:grpSpPr>
          <a:xfrm>
            <a:off x="8133575" y="4280548"/>
            <a:ext cx="410748" cy="459124"/>
            <a:chOff x="-44895900" y="3929450"/>
            <a:chExt cx="263875" cy="302075"/>
          </a:xfrm>
        </p:grpSpPr>
        <p:sp>
          <p:nvSpPr>
            <p:cNvPr id="11538" name="Google Shape;11538;p83"/>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3"/>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83"/>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3"/>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3"/>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3"/>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83"/>
          <p:cNvGrpSpPr/>
          <p:nvPr/>
        </p:nvGrpSpPr>
        <p:grpSpPr>
          <a:xfrm>
            <a:off x="3454783" y="2555512"/>
            <a:ext cx="468381" cy="427396"/>
            <a:chOff x="-49397175" y="3192625"/>
            <a:chExt cx="300900" cy="281200"/>
          </a:xfrm>
        </p:grpSpPr>
        <p:sp>
          <p:nvSpPr>
            <p:cNvPr id="11545" name="Google Shape;11545;p83"/>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3"/>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3"/>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83"/>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83"/>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3"/>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3"/>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2" name="Google Shape;11552;p83"/>
          <p:cNvGrpSpPr/>
          <p:nvPr/>
        </p:nvGrpSpPr>
        <p:grpSpPr>
          <a:xfrm>
            <a:off x="8139059" y="2540538"/>
            <a:ext cx="399735" cy="457338"/>
            <a:chOff x="-49375900" y="3550975"/>
            <a:chExt cx="256800" cy="300900"/>
          </a:xfrm>
        </p:grpSpPr>
        <p:sp>
          <p:nvSpPr>
            <p:cNvPr id="11553" name="Google Shape;11553;p83"/>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3"/>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3"/>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3"/>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3"/>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3"/>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3"/>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3"/>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3"/>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83"/>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3"/>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83"/>
          <p:cNvGrpSpPr/>
          <p:nvPr/>
        </p:nvGrpSpPr>
        <p:grpSpPr>
          <a:xfrm>
            <a:off x="5796183" y="3139630"/>
            <a:ext cx="411954" cy="457338"/>
            <a:chOff x="-49378250" y="3920375"/>
            <a:chExt cx="264650" cy="300900"/>
          </a:xfrm>
        </p:grpSpPr>
        <p:sp>
          <p:nvSpPr>
            <p:cNvPr id="11565" name="Google Shape;11565;p83"/>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83"/>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83"/>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3"/>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3"/>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3"/>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3"/>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83"/>
          <p:cNvGrpSpPr/>
          <p:nvPr/>
        </p:nvGrpSpPr>
        <p:grpSpPr>
          <a:xfrm>
            <a:off x="1742692" y="3741948"/>
            <a:ext cx="410748" cy="458516"/>
            <a:chOff x="-47505300" y="3200500"/>
            <a:chExt cx="263875" cy="301675"/>
          </a:xfrm>
        </p:grpSpPr>
        <p:sp>
          <p:nvSpPr>
            <p:cNvPr id="11573" name="Google Shape;11573;p83"/>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3"/>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3"/>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3"/>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3"/>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3"/>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83"/>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83"/>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3"/>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3"/>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3"/>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3"/>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3"/>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6" name="Google Shape;11586;p83"/>
          <p:cNvGrpSpPr/>
          <p:nvPr/>
        </p:nvGrpSpPr>
        <p:grpSpPr>
          <a:xfrm>
            <a:off x="6379056" y="3743274"/>
            <a:ext cx="468342" cy="455856"/>
            <a:chOff x="-47524975" y="3569100"/>
            <a:chExt cx="300875" cy="299925"/>
          </a:xfrm>
        </p:grpSpPr>
        <p:sp>
          <p:nvSpPr>
            <p:cNvPr id="11587" name="Google Shape;11587;p83"/>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3"/>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3"/>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3"/>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3"/>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83"/>
          <p:cNvGrpSpPr/>
          <p:nvPr/>
        </p:nvGrpSpPr>
        <p:grpSpPr>
          <a:xfrm>
            <a:off x="4032028" y="4348184"/>
            <a:ext cx="467136" cy="347183"/>
            <a:chOff x="-47523400" y="3973950"/>
            <a:chExt cx="300100" cy="228425"/>
          </a:xfrm>
        </p:grpSpPr>
        <p:sp>
          <p:nvSpPr>
            <p:cNvPr id="11593" name="Google Shape;11593;p83"/>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3"/>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3"/>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3"/>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3"/>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8" name="Google Shape;11598;p83"/>
          <p:cNvGrpSpPr/>
          <p:nvPr/>
        </p:nvGrpSpPr>
        <p:grpSpPr>
          <a:xfrm>
            <a:off x="4610635" y="3741644"/>
            <a:ext cx="465929" cy="459124"/>
            <a:chOff x="-45673275" y="3199325"/>
            <a:chExt cx="299325" cy="302075"/>
          </a:xfrm>
        </p:grpSpPr>
        <p:sp>
          <p:nvSpPr>
            <p:cNvPr id="11599" name="Google Shape;11599;p83"/>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83"/>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83"/>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83"/>
          <p:cNvGrpSpPr/>
          <p:nvPr/>
        </p:nvGrpSpPr>
        <p:grpSpPr>
          <a:xfrm>
            <a:off x="2296293" y="4327639"/>
            <a:ext cx="468381" cy="403457"/>
            <a:chOff x="-45674075" y="3586425"/>
            <a:chExt cx="300900" cy="265450"/>
          </a:xfrm>
        </p:grpSpPr>
        <p:sp>
          <p:nvSpPr>
            <p:cNvPr id="11603" name="Google Shape;11603;p83"/>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3"/>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83"/>
          <p:cNvGrpSpPr/>
          <p:nvPr/>
        </p:nvGrpSpPr>
        <p:grpSpPr>
          <a:xfrm>
            <a:off x="6938738" y="4293087"/>
            <a:ext cx="465929" cy="457338"/>
            <a:chOff x="-45673275" y="3937700"/>
            <a:chExt cx="299325" cy="300900"/>
          </a:xfrm>
        </p:grpSpPr>
        <p:sp>
          <p:nvSpPr>
            <p:cNvPr id="11606" name="Google Shape;11606;p83"/>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3"/>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3"/>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3"/>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3"/>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83"/>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2" name="Google Shape;11612;p83"/>
          <p:cNvGrpSpPr/>
          <p:nvPr/>
        </p:nvGrpSpPr>
        <p:grpSpPr>
          <a:xfrm>
            <a:off x="4609415" y="4873167"/>
            <a:ext cx="468381" cy="457338"/>
            <a:chOff x="-44512325" y="3176075"/>
            <a:chExt cx="300900" cy="300900"/>
          </a:xfrm>
        </p:grpSpPr>
        <p:sp>
          <p:nvSpPr>
            <p:cNvPr id="11613" name="Google Shape;11613;p83"/>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3"/>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83"/>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83"/>
          <p:cNvGrpSpPr/>
          <p:nvPr/>
        </p:nvGrpSpPr>
        <p:grpSpPr>
          <a:xfrm>
            <a:off x="4032624" y="2541738"/>
            <a:ext cx="465929" cy="454944"/>
            <a:chOff x="-49027775" y="3183175"/>
            <a:chExt cx="299325" cy="299325"/>
          </a:xfrm>
        </p:grpSpPr>
        <p:sp>
          <p:nvSpPr>
            <p:cNvPr id="11617" name="Google Shape;11617;p83"/>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3"/>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3"/>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83"/>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83"/>
          <p:cNvGrpSpPr/>
          <p:nvPr/>
        </p:nvGrpSpPr>
        <p:grpSpPr>
          <a:xfrm>
            <a:off x="1714491" y="3139025"/>
            <a:ext cx="467136" cy="458554"/>
            <a:chOff x="-49027775" y="3550975"/>
            <a:chExt cx="300100" cy="301700"/>
          </a:xfrm>
        </p:grpSpPr>
        <p:sp>
          <p:nvSpPr>
            <p:cNvPr id="11622" name="Google Shape;11622;p83"/>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3"/>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3"/>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3"/>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83"/>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3"/>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3"/>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3"/>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3"/>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3"/>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2" name="Google Shape;11632;p83"/>
          <p:cNvGrpSpPr/>
          <p:nvPr/>
        </p:nvGrpSpPr>
        <p:grpSpPr>
          <a:xfrm>
            <a:off x="6377122" y="3140067"/>
            <a:ext cx="472195" cy="456464"/>
            <a:chOff x="-49031025" y="3920175"/>
            <a:chExt cx="303350" cy="300325"/>
          </a:xfrm>
        </p:grpSpPr>
        <p:sp>
          <p:nvSpPr>
            <p:cNvPr id="11633" name="Google Shape;11633;p83"/>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3"/>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3"/>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3"/>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3"/>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3"/>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83"/>
          <p:cNvGrpSpPr/>
          <p:nvPr/>
        </p:nvGrpSpPr>
        <p:grpSpPr>
          <a:xfrm>
            <a:off x="2296305" y="3743734"/>
            <a:ext cx="468342" cy="454944"/>
            <a:chOff x="-47155575" y="3200500"/>
            <a:chExt cx="300875" cy="299325"/>
          </a:xfrm>
        </p:grpSpPr>
        <p:sp>
          <p:nvSpPr>
            <p:cNvPr id="11640" name="Google Shape;11640;p83"/>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3"/>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3"/>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3"/>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3"/>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3"/>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83"/>
          <p:cNvGrpSpPr/>
          <p:nvPr/>
        </p:nvGrpSpPr>
        <p:grpSpPr>
          <a:xfrm>
            <a:off x="6938128" y="3743141"/>
            <a:ext cx="467136" cy="456122"/>
            <a:chOff x="-47154800" y="3569100"/>
            <a:chExt cx="300100" cy="300100"/>
          </a:xfrm>
        </p:grpSpPr>
        <p:sp>
          <p:nvSpPr>
            <p:cNvPr id="11647" name="Google Shape;11647;p83"/>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3"/>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3"/>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3"/>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83"/>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3"/>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83"/>
          <p:cNvGrpSpPr/>
          <p:nvPr/>
        </p:nvGrpSpPr>
        <p:grpSpPr>
          <a:xfrm>
            <a:off x="4610647" y="4295481"/>
            <a:ext cx="465890" cy="453766"/>
            <a:chOff x="-47154000" y="3939275"/>
            <a:chExt cx="299300" cy="298550"/>
          </a:xfrm>
        </p:grpSpPr>
        <p:sp>
          <p:nvSpPr>
            <p:cNvPr id="11654" name="Google Shape;11654;p83"/>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3"/>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83"/>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83"/>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8" name="Google Shape;11658;p83"/>
          <p:cNvGrpSpPr/>
          <p:nvPr/>
        </p:nvGrpSpPr>
        <p:grpSpPr>
          <a:xfrm>
            <a:off x="5223342" y="3743734"/>
            <a:ext cx="410748" cy="454944"/>
            <a:chOff x="-45286550" y="3200500"/>
            <a:chExt cx="263875" cy="299325"/>
          </a:xfrm>
        </p:grpSpPr>
        <p:sp>
          <p:nvSpPr>
            <p:cNvPr id="11659" name="Google Shape;11659;p83"/>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3"/>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83"/>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2" name="Google Shape;11662;p83"/>
          <p:cNvGrpSpPr/>
          <p:nvPr/>
        </p:nvGrpSpPr>
        <p:grpSpPr>
          <a:xfrm>
            <a:off x="2914742" y="4302522"/>
            <a:ext cx="410748" cy="454906"/>
            <a:chOff x="-45286550" y="3569900"/>
            <a:chExt cx="263875" cy="299300"/>
          </a:xfrm>
        </p:grpSpPr>
        <p:sp>
          <p:nvSpPr>
            <p:cNvPr id="11663" name="Google Shape;11663;p83"/>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3"/>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3"/>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3"/>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3"/>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3"/>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83"/>
          <p:cNvGrpSpPr/>
          <p:nvPr/>
        </p:nvGrpSpPr>
        <p:grpSpPr>
          <a:xfrm>
            <a:off x="7577868" y="4294303"/>
            <a:ext cx="381328" cy="456122"/>
            <a:chOff x="-45277900" y="3938500"/>
            <a:chExt cx="244975" cy="300100"/>
          </a:xfrm>
        </p:grpSpPr>
        <p:sp>
          <p:nvSpPr>
            <p:cNvPr id="11670" name="Google Shape;11670;p83"/>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3"/>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3"/>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83"/>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4" name="Google Shape;11674;p83"/>
          <p:cNvGrpSpPr/>
          <p:nvPr/>
        </p:nvGrpSpPr>
        <p:grpSpPr>
          <a:xfrm>
            <a:off x="5195152" y="4843974"/>
            <a:ext cx="467136" cy="456122"/>
            <a:chOff x="-44502875" y="3576975"/>
            <a:chExt cx="300100" cy="300100"/>
          </a:xfrm>
        </p:grpSpPr>
        <p:sp>
          <p:nvSpPr>
            <p:cNvPr id="11675" name="Google Shape;11675;p83"/>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3"/>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3"/>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83"/>
          <p:cNvGrpSpPr/>
          <p:nvPr/>
        </p:nvGrpSpPr>
        <p:grpSpPr>
          <a:xfrm>
            <a:off x="6362274" y="7804497"/>
            <a:ext cx="468374" cy="455406"/>
            <a:chOff x="-13946200" y="3647075"/>
            <a:chExt cx="353650" cy="352100"/>
          </a:xfrm>
        </p:grpSpPr>
        <p:sp>
          <p:nvSpPr>
            <p:cNvPr id="11679" name="Google Shape;11679;p83"/>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3"/>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3"/>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3"/>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83"/>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3"/>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83"/>
          <p:cNvGrpSpPr/>
          <p:nvPr/>
        </p:nvGrpSpPr>
        <p:grpSpPr>
          <a:xfrm>
            <a:off x="4048121" y="7804720"/>
            <a:ext cx="469434" cy="454889"/>
            <a:chOff x="-12163025" y="3214275"/>
            <a:chExt cx="354450" cy="351700"/>
          </a:xfrm>
        </p:grpSpPr>
        <p:sp>
          <p:nvSpPr>
            <p:cNvPr id="11686" name="Google Shape;11686;p83"/>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83"/>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3"/>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9" name="Google Shape;11689;p83"/>
          <p:cNvGrpSpPr/>
          <p:nvPr/>
        </p:nvGrpSpPr>
        <p:grpSpPr>
          <a:xfrm>
            <a:off x="1709545" y="8371102"/>
            <a:ext cx="467381" cy="457411"/>
            <a:chOff x="-12160675" y="3647875"/>
            <a:chExt cx="352900" cy="353650"/>
          </a:xfrm>
        </p:grpSpPr>
        <p:sp>
          <p:nvSpPr>
            <p:cNvPr id="11690" name="Google Shape;11690;p83"/>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83"/>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3"/>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3"/>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83"/>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3"/>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3"/>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83"/>
          <p:cNvGrpSpPr/>
          <p:nvPr/>
        </p:nvGrpSpPr>
        <p:grpSpPr>
          <a:xfrm>
            <a:off x="6363334" y="8371154"/>
            <a:ext cx="466321" cy="457411"/>
            <a:chOff x="-12160675" y="4081850"/>
            <a:chExt cx="352100" cy="353650"/>
          </a:xfrm>
        </p:grpSpPr>
        <p:sp>
          <p:nvSpPr>
            <p:cNvPr id="11698" name="Google Shape;11698;p83"/>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83"/>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3"/>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3"/>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3"/>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83"/>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83"/>
          <p:cNvGrpSpPr/>
          <p:nvPr/>
        </p:nvGrpSpPr>
        <p:grpSpPr>
          <a:xfrm>
            <a:off x="1709594" y="8959267"/>
            <a:ext cx="467348" cy="456667"/>
            <a:chOff x="-10391650" y="3180600"/>
            <a:chExt cx="352875" cy="353075"/>
          </a:xfrm>
        </p:grpSpPr>
        <p:sp>
          <p:nvSpPr>
            <p:cNvPr id="11705" name="Google Shape;11705;p83"/>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3"/>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3"/>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83"/>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3"/>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3"/>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3"/>
          <p:cNvGrpSpPr/>
          <p:nvPr/>
        </p:nvGrpSpPr>
        <p:grpSpPr>
          <a:xfrm>
            <a:off x="6363367" y="8941239"/>
            <a:ext cx="466321" cy="454404"/>
            <a:chOff x="-10390875" y="3616350"/>
            <a:chExt cx="352100" cy="351325"/>
          </a:xfrm>
        </p:grpSpPr>
        <p:sp>
          <p:nvSpPr>
            <p:cNvPr id="11712" name="Google Shape;11712;p83"/>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3"/>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3"/>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83"/>
          <p:cNvGrpSpPr/>
          <p:nvPr/>
        </p:nvGrpSpPr>
        <p:grpSpPr>
          <a:xfrm>
            <a:off x="5224235" y="8961235"/>
            <a:ext cx="411028" cy="455406"/>
            <a:chOff x="-10370400" y="4049550"/>
            <a:chExt cx="310350" cy="352100"/>
          </a:xfrm>
        </p:grpSpPr>
        <p:sp>
          <p:nvSpPr>
            <p:cNvPr id="11716" name="Google Shape;11716;p83"/>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3"/>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3"/>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3"/>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83"/>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83"/>
          <p:cNvGrpSpPr/>
          <p:nvPr/>
        </p:nvGrpSpPr>
        <p:grpSpPr>
          <a:xfrm>
            <a:off x="4033568" y="8959789"/>
            <a:ext cx="498670" cy="455632"/>
            <a:chOff x="-8674650" y="3210975"/>
            <a:chExt cx="376525" cy="352275"/>
          </a:xfrm>
        </p:grpSpPr>
        <p:sp>
          <p:nvSpPr>
            <p:cNvPr id="11722" name="Google Shape;11722;p83"/>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3"/>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3"/>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83"/>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3"/>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3"/>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83"/>
          <p:cNvGrpSpPr/>
          <p:nvPr/>
        </p:nvGrpSpPr>
        <p:grpSpPr>
          <a:xfrm>
            <a:off x="6956171" y="7804497"/>
            <a:ext cx="468407" cy="455406"/>
            <a:chOff x="-13512225" y="3647075"/>
            <a:chExt cx="353675" cy="352100"/>
          </a:xfrm>
        </p:grpSpPr>
        <p:sp>
          <p:nvSpPr>
            <p:cNvPr id="11729" name="Google Shape;11729;p83"/>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83"/>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3"/>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3"/>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3"/>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3"/>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3"/>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3"/>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3"/>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3"/>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83"/>
          <p:cNvGrpSpPr/>
          <p:nvPr/>
        </p:nvGrpSpPr>
        <p:grpSpPr>
          <a:xfrm>
            <a:off x="4608522" y="8371655"/>
            <a:ext cx="468407" cy="456409"/>
            <a:chOff x="-13512225" y="4080275"/>
            <a:chExt cx="353675" cy="352875"/>
          </a:xfrm>
        </p:grpSpPr>
        <p:sp>
          <p:nvSpPr>
            <p:cNvPr id="11740" name="Google Shape;11740;p83"/>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3"/>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3"/>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3"/>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3"/>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83"/>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3"/>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3"/>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3"/>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3"/>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3"/>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1" name="Google Shape;11751;p83"/>
          <p:cNvGrpSpPr/>
          <p:nvPr/>
        </p:nvGrpSpPr>
        <p:grpSpPr>
          <a:xfrm>
            <a:off x="4608572" y="7845737"/>
            <a:ext cx="468374" cy="372855"/>
            <a:chOff x="-11728250" y="3245400"/>
            <a:chExt cx="353650" cy="288275"/>
          </a:xfrm>
        </p:grpSpPr>
        <p:sp>
          <p:nvSpPr>
            <p:cNvPr id="11752" name="Google Shape;11752;p83"/>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3"/>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3"/>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83"/>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3"/>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7" name="Google Shape;11757;p83"/>
          <p:cNvSpPr/>
          <p:nvPr/>
        </p:nvSpPr>
        <p:spPr>
          <a:xfrm>
            <a:off x="2501125" y="8545172"/>
            <a:ext cx="53208" cy="108031"/>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8" name="Google Shape;11758;p83"/>
          <p:cNvGrpSpPr/>
          <p:nvPr/>
        </p:nvGrpSpPr>
        <p:grpSpPr>
          <a:xfrm>
            <a:off x="6985408" y="8371656"/>
            <a:ext cx="410001" cy="456409"/>
            <a:chOff x="-11703850" y="4081850"/>
            <a:chExt cx="309575" cy="352875"/>
          </a:xfrm>
        </p:grpSpPr>
        <p:sp>
          <p:nvSpPr>
            <p:cNvPr id="11759" name="Google Shape;11759;p83"/>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3"/>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3"/>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3"/>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3"/>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83"/>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83"/>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3"/>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83"/>
          <p:cNvGrpSpPr/>
          <p:nvPr/>
        </p:nvGrpSpPr>
        <p:grpSpPr>
          <a:xfrm>
            <a:off x="2292829" y="8959396"/>
            <a:ext cx="469434" cy="456409"/>
            <a:chOff x="-9958475" y="3180025"/>
            <a:chExt cx="354450" cy="352875"/>
          </a:xfrm>
        </p:grpSpPr>
        <p:sp>
          <p:nvSpPr>
            <p:cNvPr id="11768" name="Google Shape;11768;p83"/>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83"/>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3"/>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83"/>
          <p:cNvGrpSpPr/>
          <p:nvPr/>
        </p:nvGrpSpPr>
        <p:grpSpPr>
          <a:xfrm>
            <a:off x="6968240" y="8940317"/>
            <a:ext cx="444402" cy="456247"/>
            <a:chOff x="-9949025" y="3615575"/>
            <a:chExt cx="335550" cy="352750"/>
          </a:xfrm>
        </p:grpSpPr>
        <p:sp>
          <p:nvSpPr>
            <p:cNvPr id="11772" name="Google Shape;11772;p83"/>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3"/>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3"/>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5" name="Google Shape;11775;p83"/>
          <p:cNvGrpSpPr/>
          <p:nvPr/>
        </p:nvGrpSpPr>
        <p:grpSpPr>
          <a:xfrm>
            <a:off x="5772689" y="8958827"/>
            <a:ext cx="473605" cy="460224"/>
            <a:chOff x="-9961625" y="4048175"/>
            <a:chExt cx="357600" cy="355825"/>
          </a:xfrm>
        </p:grpSpPr>
        <p:sp>
          <p:nvSpPr>
            <p:cNvPr id="11776" name="Google Shape;11776;p83"/>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3"/>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3"/>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83"/>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83"/>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3"/>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2" name="Google Shape;11782;p83"/>
          <p:cNvGrpSpPr/>
          <p:nvPr/>
        </p:nvGrpSpPr>
        <p:grpSpPr>
          <a:xfrm>
            <a:off x="4042955" y="9551297"/>
            <a:ext cx="479896" cy="458769"/>
            <a:chOff x="-8680950" y="3624225"/>
            <a:chExt cx="362350" cy="354700"/>
          </a:xfrm>
        </p:grpSpPr>
        <p:sp>
          <p:nvSpPr>
            <p:cNvPr id="11783" name="Google Shape;11783;p83"/>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83"/>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3"/>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3"/>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3"/>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83"/>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83"/>
          <p:cNvGrpSpPr/>
          <p:nvPr/>
        </p:nvGrpSpPr>
        <p:grpSpPr>
          <a:xfrm>
            <a:off x="2909492" y="7803943"/>
            <a:ext cx="412054" cy="456441"/>
            <a:chOff x="-13056975" y="3212300"/>
            <a:chExt cx="311125" cy="352900"/>
          </a:xfrm>
        </p:grpSpPr>
        <p:sp>
          <p:nvSpPr>
            <p:cNvPr id="11790" name="Google Shape;11790;p83"/>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3"/>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3"/>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3"/>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4" name="Google Shape;11794;p83"/>
          <p:cNvGrpSpPr/>
          <p:nvPr/>
        </p:nvGrpSpPr>
        <p:grpSpPr>
          <a:xfrm>
            <a:off x="7531353" y="7804077"/>
            <a:ext cx="471520" cy="456247"/>
            <a:chOff x="-13077450" y="3647075"/>
            <a:chExt cx="356025" cy="352750"/>
          </a:xfrm>
        </p:grpSpPr>
        <p:sp>
          <p:nvSpPr>
            <p:cNvPr id="11795" name="Google Shape;11795;p83"/>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3"/>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3"/>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83"/>
          <p:cNvGrpSpPr/>
          <p:nvPr/>
        </p:nvGrpSpPr>
        <p:grpSpPr>
          <a:xfrm>
            <a:off x="5194982" y="8370637"/>
            <a:ext cx="469434" cy="458446"/>
            <a:chOff x="-13079025" y="4079475"/>
            <a:chExt cx="354450" cy="354450"/>
          </a:xfrm>
        </p:grpSpPr>
        <p:sp>
          <p:nvSpPr>
            <p:cNvPr id="11799" name="Google Shape;11799;p83"/>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3"/>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3"/>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83"/>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83"/>
          <p:cNvGrpSpPr/>
          <p:nvPr/>
        </p:nvGrpSpPr>
        <p:grpSpPr>
          <a:xfrm>
            <a:off x="5195528" y="7804461"/>
            <a:ext cx="468407" cy="455406"/>
            <a:chOff x="-11292700" y="3213875"/>
            <a:chExt cx="353675" cy="352100"/>
          </a:xfrm>
        </p:grpSpPr>
        <p:sp>
          <p:nvSpPr>
            <p:cNvPr id="11804" name="Google Shape;11804;p83"/>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83"/>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3"/>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3"/>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3"/>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3"/>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3"/>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1" name="Google Shape;11811;p83"/>
          <p:cNvGrpSpPr/>
          <p:nvPr/>
        </p:nvGrpSpPr>
        <p:grpSpPr>
          <a:xfrm>
            <a:off x="2873535" y="8371102"/>
            <a:ext cx="484035" cy="457411"/>
            <a:chOff x="-11299000" y="3647875"/>
            <a:chExt cx="365475" cy="353650"/>
          </a:xfrm>
        </p:grpSpPr>
        <p:sp>
          <p:nvSpPr>
            <p:cNvPr id="11812" name="Google Shape;11812;p83"/>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83"/>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83"/>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3"/>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3"/>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83"/>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83"/>
          <p:cNvGrpSpPr/>
          <p:nvPr/>
        </p:nvGrpSpPr>
        <p:grpSpPr>
          <a:xfrm>
            <a:off x="7531900" y="8385915"/>
            <a:ext cx="470493" cy="427889"/>
            <a:chOff x="-11295075" y="4092875"/>
            <a:chExt cx="355250" cy="330825"/>
          </a:xfrm>
        </p:grpSpPr>
        <p:sp>
          <p:nvSpPr>
            <p:cNvPr id="11819" name="Google Shape;11819;p83"/>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3"/>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3"/>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3"/>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3"/>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83"/>
          <p:cNvGrpSpPr/>
          <p:nvPr/>
        </p:nvGrpSpPr>
        <p:grpSpPr>
          <a:xfrm>
            <a:off x="2910072" y="8959397"/>
            <a:ext cx="411028" cy="456409"/>
            <a:chOff x="-9500075" y="3180800"/>
            <a:chExt cx="310350" cy="352875"/>
          </a:xfrm>
        </p:grpSpPr>
        <p:sp>
          <p:nvSpPr>
            <p:cNvPr id="11825" name="Google Shape;11825;p83"/>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3"/>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3"/>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3"/>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3"/>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3"/>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3"/>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83"/>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3"/>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83"/>
          <p:cNvGrpSpPr/>
          <p:nvPr/>
        </p:nvGrpSpPr>
        <p:grpSpPr>
          <a:xfrm>
            <a:off x="7532976" y="8939719"/>
            <a:ext cx="468407" cy="457443"/>
            <a:chOff x="-9523700" y="3614000"/>
            <a:chExt cx="353675" cy="353675"/>
          </a:xfrm>
        </p:grpSpPr>
        <p:sp>
          <p:nvSpPr>
            <p:cNvPr id="11835" name="Google Shape;11835;p83"/>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3"/>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3"/>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3"/>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3"/>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3"/>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3"/>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3"/>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3"/>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83"/>
          <p:cNvGrpSpPr/>
          <p:nvPr/>
        </p:nvGrpSpPr>
        <p:grpSpPr>
          <a:xfrm>
            <a:off x="5195561" y="9581075"/>
            <a:ext cx="468407" cy="455406"/>
            <a:chOff x="-9523700" y="4049550"/>
            <a:chExt cx="353675" cy="352100"/>
          </a:xfrm>
        </p:grpSpPr>
        <p:sp>
          <p:nvSpPr>
            <p:cNvPr id="11845" name="Google Shape;11845;p83"/>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3"/>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3"/>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83"/>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3"/>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3"/>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3"/>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2" name="Google Shape;11852;p83"/>
          <p:cNvGrpSpPr/>
          <p:nvPr/>
        </p:nvGrpSpPr>
        <p:grpSpPr>
          <a:xfrm>
            <a:off x="4608108" y="9580999"/>
            <a:ext cx="469434" cy="399370"/>
            <a:chOff x="-8209150" y="3659675"/>
            <a:chExt cx="354450" cy="308775"/>
          </a:xfrm>
        </p:grpSpPr>
        <p:sp>
          <p:nvSpPr>
            <p:cNvPr id="11853" name="Google Shape;11853;p83"/>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3"/>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3"/>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3"/>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3"/>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3"/>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83"/>
          <p:cNvGrpSpPr/>
          <p:nvPr/>
        </p:nvGrpSpPr>
        <p:grpSpPr>
          <a:xfrm>
            <a:off x="5777837" y="8373191"/>
            <a:ext cx="468407" cy="453337"/>
            <a:chOff x="-12643475" y="4081850"/>
            <a:chExt cx="353675" cy="350500"/>
          </a:xfrm>
        </p:grpSpPr>
        <p:sp>
          <p:nvSpPr>
            <p:cNvPr id="11860" name="Google Shape;11860;p83"/>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3"/>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3"/>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3"/>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4" name="Google Shape;11864;p83"/>
          <p:cNvSpPr/>
          <p:nvPr/>
        </p:nvSpPr>
        <p:spPr>
          <a:xfrm>
            <a:off x="3516143" y="8371604"/>
            <a:ext cx="359939" cy="455212"/>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5" name="Google Shape;11865;p83"/>
          <p:cNvGrpSpPr/>
          <p:nvPr/>
        </p:nvGrpSpPr>
        <p:grpSpPr>
          <a:xfrm>
            <a:off x="8109595" y="8385915"/>
            <a:ext cx="468407" cy="427889"/>
            <a:chOff x="-10858725" y="4092875"/>
            <a:chExt cx="353675" cy="330825"/>
          </a:xfrm>
        </p:grpSpPr>
        <p:sp>
          <p:nvSpPr>
            <p:cNvPr id="11866" name="Google Shape;11866;p83"/>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83"/>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3"/>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3"/>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3"/>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3"/>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83"/>
          <p:cNvGrpSpPr/>
          <p:nvPr/>
        </p:nvGrpSpPr>
        <p:grpSpPr>
          <a:xfrm>
            <a:off x="8177967" y="8940236"/>
            <a:ext cx="331729" cy="456409"/>
            <a:chOff x="-9039300" y="3614000"/>
            <a:chExt cx="250475" cy="352875"/>
          </a:xfrm>
        </p:grpSpPr>
        <p:sp>
          <p:nvSpPr>
            <p:cNvPr id="11873" name="Google Shape;11873;p83"/>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3"/>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83"/>
          <p:cNvGrpSpPr/>
          <p:nvPr/>
        </p:nvGrpSpPr>
        <p:grpSpPr>
          <a:xfrm>
            <a:off x="5779989" y="9581075"/>
            <a:ext cx="466321" cy="455406"/>
            <a:chOff x="-9088150" y="4049550"/>
            <a:chExt cx="352100" cy="352100"/>
          </a:xfrm>
        </p:grpSpPr>
        <p:sp>
          <p:nvSpPr>
            <p:cNvPr id="11876" name="Google Shape;11876;p83"/>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3"/>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3"/>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3"/>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3"/>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3"/>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3"/>
          <p:cNvGrpSpPr/>
          <p:nvPr/>
        </p:nvGrpSpPr>
        <p:grpSpPr>
          <a:xfrm>
            <a:off x="4635225" y="8959897"/>
            <a:ext cx="415199" cy="455406"/>
            <a:chOff x="-8191825" y="3174500"/>
            <a:chExt cx="313500" cy="352100"/>
          </a:xfrm>
        </p:grpSpPr>
        <p:sp>
          <p:nvSpPr>
            <p:cNvPr id="11883" name="Google Shape;11883;p83"/>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3"/>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3"/>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3"/>
          <p:cNvGrpSpPr/>
          <p:nvPr/>
        </p:nvGrpSpPr>
        <p:grpSpPr>
          <a:xfrm>
            <a:off x="1708998" y="7804267"/>
            <a:ext cx="468407" cy="455794"/>
            <a:chOff x="-13947000" y="3212800"/>
            <a:chExt cx="353675" cy="352400"/>
          </a:xfrm>
        </p:grpSpPr>
        <p:sp>
          <p:nvSpPr>
            <p:cNvPr id="11887" name="Google Shape;11887;p8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89" name="Google Shape;11889;p83"/>
          <p:cNvSpPr/>
          <p:nvPr/>
        </p:nvSpPr>
        <p:spPr>
          <a:xfrm>
            <a:off x="4104668" y="8372005"/>
            <a:ext cx="356793" cy="454371"/>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0" name="Google Shape;11890;p83"/>
          <p:cNvGrpSpPr/>
          <p:nvPr/>
        </p:nvGrpSpPr>
        <p:grpSpPr>
          <a:xfrm>
            <a:off x="2293275" y="7803442"/>
            <a:ext cx="468407" cy="457443"/>
            <a:chOff x="-13512225" y="3211525"/>
            <a:chExt cx="353675" cy="353675"/>
          </a:xfrm>
        </p:grpSpPr>
        <p:sp>
          <p:nvSpPr>
            <p:cNvPr id="11891" name="Google Shape;11891;p83"/>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3"/>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3"/>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83"/>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3"/>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83"/>
          <p:cNvGrpSpPr/>
          <p:nvPr/>
        </p:nvGrpSpPr>
        <p:grpSpPr>
          <a:xfrm>
            <a:off x="2291753" y="8370197"/>
            <a:ext cx="471520" cy="459222"/>
            <a:chOff x="-11729050" y="3646475"/>
            <a:chExt cx="356025" cy="355050"/>
          </a:xfrm>
        </p:grpSpPr>
        <p:sp>
          <p:nvSpPr>
            <p:cNvPr id="11897" name="Google Shape;11897;p83"/>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3"/>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3"/>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83"/>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83"/>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3"/>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3"/>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3"/>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3"/>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3"/>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83"/>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83"/>
          <p:cNvGrpSpPr/>
          <p:nvPr/>
        </p:nvGrpSpPr>
        <p:grpSpPr>
          <a:xfrm>
            <a:off x="3461673" y="7803943"/>
            <a:ext cx="468407" cy="456441"/>
            <a:chOff x="-12643475" y="3212300"/>
            <a:chExt cx="353675" cy="352900"/>
          </a:xfrm>
        </p:grpSpPr>
        <p:sp>
          <p:nvSpPr>
            <p:cNvPr id="11909" name="Google Shape;11909;p83"/>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3"/>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3"/>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3"/>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3"/>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3"/>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3"/>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83"/>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83"/>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8" name="Google Shape;11918;p83"/>
          <p:cNvGrpSpPr/>
          <p:nvPr/>
        </p:nvGrpSpPr>
        <p:grpSpPr>
          <a:xfrm>
            <a:off x="8109561" y="7818175"/>
            <a:ext cx="468407" cy="428051"/>
            <a:chOff x="-12643475" y="3657325"/>
            <a:chExt cx="353675" cy="330950"/>
          </a:xfrm>
        </p:grpSpPr>
        <p:sp>
          <p:nvSpPr>
            <p:cNvPr id="11919" name="Google Shape;11919;p83"/>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3"/>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3"/>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3"/>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3"/>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3"/>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83"/>
          <p:cNvGrpSpPr/>
          <p:nvPr/>
        </p:nvGrpSpPr>
        <p:grpSpPr>
          <a:xfrm>
            <a:off x="5778930" y="7804461"/>
            <a:ext cx="467348" cy="455406"/>
            <a:chOff x="-10857925" y="3213875"/>
            <a:chExt cx="352875" cy="352100"/>
          </a:xfrm>
        </p:grpSpPr>
        <p:sp>
          <p:nvSpPr>
            <p:cNvPr id="11926" name="Google Shape;11926;p83"/>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3"/>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3"/>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3"/>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83"/>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83"/>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3"/>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3"/>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3"/>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3"/>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83"/>
          <p:cNvGrpSpPr/>
          <p:nvPr/>
        </p:nvGrpSpPr>
        <p:grpSpPr>
          <a:xfrm>
            <a:off x="3461822" y="8960027"/>
            <a:ext cx="468242" cy="455147"/>
            <a:chOff x="-9089725" y="3180200"/>
            <a:chExt cx="353550" cy="351900"/>
          </a:xfrm>
        </p:grpSpPr>
        <p:sp>
          <p:nvSpPr>
            <p:cNvPr id="11937" name="Google Shape;11937;p83"/>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83"/>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9" name="Google Shape;11939;p83"/>
          <p:cNvSpPr/>
          <p:nvPr/>
        </p:nvSpPr>
        <p:spPr>
          <a:xfrm>
            <a:off x="1595188" y="12541822"/>
            <a:ext cx="379794" cy="482720"/>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0" name="Google Shape;11940;p83"/>
          <p:cNvGrpSpPr/>
          <p:nvPr/>
        </p:nvGrpSpPr>
        <p:grpSpPr>
          <a:xfrm>
            <a:off x="2715771" y="13138566"/>
            <a:ext cx="500780" cy="485393"/>
            <a:chOff x="-21322300" y="3693325"/>
            <a:chExt cx="306400" cy="304150"/>
          </a:xfrm>
        </p:grpSpPr>
        <p:sp>
          <p:nvSpPr>
            <p:cNvPr id="11941" name="Google Shape;11941;p83"/>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3"/>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3"/>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83"/>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5" name="Google Shape;11945;p83"/>
          <p:cNvGrpSpPr/>
          <p:nvPr/>
        </p:nvGrpSpPr>
        <p:grpSpPr>
          <a:xfrm>
            <a:off x="3937051" y="13733808"/>
            <a:ext cx="502088" cy="456308"/>
            <a:chOff x="-21322300" y="4077125"/>
            <a:chExt cx="307200" cy="285925"/>
          </a:xfrm>
        </p:grpSpPr>
        <p:sp>
          <p:nvSpPr>
            <p:cNvPr id="11946" name="Google Shape;11946;p83"/>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3"/>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83"/>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83"/>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3"/>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3"/>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3"/>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3"/>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83"/>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83"/>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3"/>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3"/>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8" name="Google Shape;11958;p83"/>
          <p:cNvGrpSpPr/>
          <p:nvPr/>
        </p:nvGrpSpPr>
        <p:grpSpPr>
          <a:xfrm>
            <a:off x="4564917" y="12539749"/>
            <a:ext cx="499514" cy="486191"/>
            <a:chOff x="-19394200" y="3333800"/>
            <a:chExt cx="305625" cy="304650"/>
          </a:xfrm>
        </p:grpSpPr>
        <p:sp>
          <p:nvSpPr>
            <p:cNvPr id="11959" name="Google Shape;11959;p83"/>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3"/>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3"/>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83"/>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83"/>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83"/>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3"/>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3"/>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3"/>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3"/>
          <p:cNvGrpSpPr/>
          <p:nvPr/>
        </p:nvGrpSpPr>
        <p:grpSpPr>
          <a:xfrm>
            <a:off x="5782897" y="13138644"/>
            <a:ext cx="502088" cy="485233"/>
            <a:chOff x="-19396575" y="3708500"/>
            <a:chExt cx="307200" cy="304050"/>
          </a:xfrm>
        </p:grpSpPr>
        <p:sp>
          <p:nvSpPr>
            <p:cNvPr id="11969" name="Google Shape;11969;p83"/>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3"/>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3"/>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83"/>
          <p:cNvGrpSpPr/>
          <p:nvPr/>
        </p:nvGrpSpPr>
        <p:grpSpPr>
          <a:xfrm>
            <a:off x="6997798" y="13718924"/>
            <a:ext cx="514959" cy="486071"/>
            <a:chOff x="-19394200" y="4084200"/>
            <a:chExt cx="315075" cy="304575"/>
          </a:xfrm>
        </p:grpSpPr>
        <p:sp>
          <p:nvSpPr>
            <p:cNvPr id="11973" name="Google Shape;11973;p83"/>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83"/>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83"/>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3"/>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3"/>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83"/>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83"/>
          <p:cNvGrpSpPr/>
          <p:nvPr/>
        </p:nvGrpSpPr>
        <p:grpSpPr>
          <a:xfrm>
            <a:off x="7650939" y="12539611"/>
            <a:ext cx="442882" cy="486470"/>
            <a:chOff x="-17526750" y="3309200"/>
            <a:chExt cx="270975" cy="304825"/>
          </a:xfrm>
        </p:grpSpPr>
        <p:sp>
          <p:nvSpPr>
            <p:cNvPr id="11980" name="Google Shape;11980;p83"/>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3"/>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83"/>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83"/>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83"/>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5" name="Google Shape;11985;p83"/>
          <p:cNvGrpSpPr/>
          <p:nvPr/>
        </p:nvGrpSpPr>
        <p:grpSpPr>
          <a:xfrm>
            <a:off x="1537935" y="13676876"/>
            <a:ext cx="495632" cy="483957"/>
            <a:chOff x="-17542500" y="3684100"/>
            <a:chExt cx="303250" cy="303250"/>
          </a:xfrm>
        </p:grpSpPr>
        <p:sp>
          <p:nvSpPr>
            <p:cNvPr id="11986" name="Google Shape;11986;p83"/>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3"/>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3"/>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83"/>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83"/>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3"/>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3"/>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3" name="Google Shape;11993;p83"/>
          <p:cNvGrpSpPr/>
          <p:nvPr/>
        </p:nvGrpSpPr>
        <p:grpSpPr>
          <a:xfrm>
            <a:off x="2717548" y="14325793"/>
            <a:ext cx="496939" cy="455071"/>
            <a:chOff x="-17542500" y="4068450"/>
            <a:chExt cx="304050" cy="285150"/>
          </a:xfrm>
        </p:grpSpPr>
        <p:sp>
          <p:nvSpPr>
            <p:cNvPr id="11994" name="Google Shape;11994;p83"/>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83"/>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3"/>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83"/>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83"/>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3"/>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0" name="Google Shape;12000;p83"/>
          <p:cNvGrpSpPr/>
          <p:nvPr/>
        </p:nvGrpSpPr>
        <p:grpSpPr>
          <a:xfrm>
            <a:off x="6459752" y="14300741"/>
            <a:ext cx="379794" cy="485233"/>
            <a:chOff x="-15652200" y="3335975"/>
            <a:chExt cx="232375" cy="304050"/>
          </a:xfrm>
        </p:grpSpPr>
        <p:sp>
          <p:nvSpPr>
            <p:cNvPr id="12001" name="Google Shape;12001;p83"/>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83"/>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3"/>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83"/>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83"/>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3"/>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3"/>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3"/>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83"/>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83"/>
          <p:cNvGrpSpPr/>
          <p:nvPr/>
        </p:nvGrpSpPr>
        <p:grpSpPr>
          <a:xfrm>
            <a:off x="2125445" y="12540229"/>
            <a:ext cx="498206" cy="485233"/>
            <a:chOff x="-20946600" y="3317850"/>
            <a:chExt cx="304825" cy="304050"/>
          </a:xfrm>
        </p:grpSpPr>
        <p:sp>
          <p:nvSpPr>
            <p:cNvPr id="12011" name="Google Shape;12011;p83"/>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3"/>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83"/>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83"/>
          <p:cNvGrpSpPr/>
          <p:nvPr/>
        </p:nvGrpSpPr>
        <p:grpSpPr>
          <a:xfrm>
            <a:off x="3347182" y="13138806"/>
            <a:ext cx="496939" cy="484914"/>
            <a:chOff x="-20945825" y="3692175"/>
            <a:chExt cx="304050" cy="303850"/>
          </a:xfrm>
        </p:grpSpPr>
        <p:sp>
          <p:nvSpPr>
            <p:cNvPr id="12015" name="Google Shape;12015;p83"/>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3"/>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83"/>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83"/>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83"/>
          <p:cNvGrpSpPr/>
          <p:nvPr/>
        </p:nvGrpSpPr>
        <p:grpSpPr>
          <a:xfrm>
            <a:off x="4594579" y="13719983"/>
            <a:ext cx="440307" cy="483957"/>
            <a:chOff x="-20930075" y="4066100"/>
            <a:chExt cx="269400" cy="303250"/>
          </a:xfrm>
        </p:grpSpPr>
        <p:sp>
          <p:nvSpPr>
            <p:cNvPr id="12020" name="Google Shape;12020;p83"/>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3"/>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83"/>
          <p:cNvGrpSpPr/>
          <p:nvPr/>
        </p:nvGrpSpPr>
        <p:grpSpPr>
          <a:xfrm>
            <a:off x="5214592" y="12540527"/>
            <a:ext cx="411991" cy="484635"/>
            <a:chOff x="-18994100" y="3334775"/>
            <a:chExt cx="252075" cy="303675"/>
          </a:xfrm>
        </p:grpSpPr>
        <p:sp>
          <p:nvSpPr>
            <p:cNvPr id="12023" name="Google Shape;12023;p83"/>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3"/>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3"/>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83"/>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7" name="Google Shape;12027;p83"/>
          <p:cNvGrpSpPr/>
          <p:nvPr/>
        </p:nvGrpSpPr>
        <p:grpSpPr>
          <a:xfrm>
            <a:off x="6459878" y="13139901"/>
            <a:ext cx="379794" cy="482720"/>
            <a:chOff x="-18983850" y="3710075"/>
            <a:chExt cx="232375" cy="302475"/>
          </a:xfrm>
        </p:grpSpPr>
        <p:sp>
          <p:nvSpPr>
            <p:cNvPr id="12028" name="Google Shape;12028;p83"/>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83"/>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83"/>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3"/>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2" name="Google Shape;12032;p83"/>
          <p:cNvGrpSpPr/>
          <p:nvPr/>
        </p:nvGrpSpPr>
        <p:grpSpPr>
          <a:xfrm>
            <a:off x="7623333" y="13719962"/>
            <a:ext cx="498206" cy="483997"/>
            <a:chOff x="-19020075" y="4084200"/>
            <a:chExt cx="304825" cy="303275"/>
          </a:xfrm>
        </p:grpSpPr>
        <p:sp>
          <p:nvSpPr>
            <p:cNvPr id="12033" name="Google Shape;12033;p83"/>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3"/>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83"/>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83"/>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3"/>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83"/>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83"/>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3"/>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3"/>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83"/>
          <p:cNvGrpSpPr/>
          <p:nvPr/>
        </p:nvGrpSpPr>
        <p:grpSpPr>
          <a:xfrm>
            <a:off x="8276545" y="12539611"/>
            <a:ext cx="439000" cy="486470"/>
            <a:chOff x="-17149475" y="3309200"/>
            <a:chExt cx="268600" cy="304825"/>
          </a:xfrm>
        </p:grpSpPr>
        <p:sp>
          <p:nvSpPr>
            <p:cNvPr id="12043" name="Google Shape;12043;p83"/>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3"/>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5" name="Google Shape;12045;p83"/>
          <p:cNvGrpSpPr/>
          <p:nvPr/>
        </p:nvGrpSpPr>
        <p:grpSpPr>
          <a:xfrm>
            <a:off x="2125935" y="13691937"/>
            <a:ext cx="496939" cy="453834"/>
            <a:chOff x="-17168375" y="3692750"/>
            <a:chExt cx="304050" cy="284375"/>
          </a:xfrm>
        </p:grpSpPr>
        <p:sp>
          <p:nvSpPr>
            <p:cNvPr id="12046" name="Google Shape;12046;p83"/>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83"/>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3"/>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3"/>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3"/>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83"/>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83"/>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83"/>
          <p:cNvGrpSpPr/>
          <p:nvPr/>
        </p:nvGrpSpPr>
        <p:grpSpPr>
          <a:xfrm>
            <a:off x="3343177" y="14310712"/>
            <a:ext cx="504662" cy="485233"/>
            <a:chOff x="-17170750" y="4058800"/>
            <a:chExt cx="308775" cy="304050"/>
          </a:xfrm>
        </p:grpSpPr>
        <p:sp>
          <p:nvSpPr>
            <p:cNvPr id="12054" name="Google Shape;12054;p83"/>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83"/>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83"/>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83"/>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3"/>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3"/>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3"/>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3"/>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3"/>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3"/>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3"/>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83"/>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83"/>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83"/>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3"/>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3"/>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3"/>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83"/>
          <p:cNvGrpSpPr/>
          <p:nvPr/>
        </p:nvGrpSpPr>
        <p:grpSpPr>
          <a:xfrm>
            <a:off x="4565429" y="14902261"/>
            <a:ext cx="498206" cy="482720"/>
            <a:chOff x="-15688425" y="3707725"/>
            <a:chExt cx="304825" cy="302475"/>
          </a:xfrm>
        </p:grpSpPr>
        <p:sp>
          <p:nvSpPr>
            <p:cNvPr id="12072" name="Google Shape;12072;p83"/>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83"/>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83"/>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3"/>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83"/>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83"/>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8" name="Google Shape;12078;p83"/>
          <p:cNvGrpSpPr/>
          <p:nvPr/>
        </p:nvGrpSpPr>
        <p:grpSpPr>
          <a:xfrm>
            <a:off x="2716376" y="12541167"/>
            <a:ext cx="499514" cy="483358"/>
            <a:chOff x="-20572500" y="3319025"/>
            <a:chExt cx="305625" cy="302875"/>
          </a:xfrm>
        </p:grpSpPr>
        <p:sp>
          <p:nvSpPr>
            <p:cNvPr id="12079" name="Google Shape;12079;p83"/>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83"/>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83"/>
          <p:cNvGrpSpPr/>
          <p:nvPr/>
        </p:nvGrpSpPr>
        <p:grpSpPr>
          <a:xfrm>
            <a:off x="3939597" y="13205416"/>
            <a:ext cx="496939" cy="351696"/>
            <a:chOff x="-20571700" y="3722875"/>
            <a:chExt cx="304050" cy="220375"/>
          </a:xfrm>
        </p:grpSpPr>
        <p:sp>
          <p:nvSpPr>
            <p:cNvPr id="12082" name="Google Shape;12082;p83"/>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3"/>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3"/>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83"/>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83"/>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3"/>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3"/>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83"/>
          <p:cNvGrpSpPr/>
          <p:nvPr/>
        </p:nvGrpSpPr>
        <p:grpSpPr>
          <a:xfrm>
            <a:off x="5171543" y="13718726"/>
            <a:ext cx="498206" cy="486470"/>
            <a:chOff x="-20571700" y="4066875"/>
            <a:chExt cx="304825" cy="304825"/>
          </a:xfrm>
        </p:grpSpPr>
        <p:sp>
          <p:nvSpPr>
            <p:cNvPr id="12090" name="Google Shape;12090;p83"/>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3"/>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83"/>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83"/>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3"/>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3"/>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6" name="Google Shape;12096;p83"/>
          <p:cNvGrpSpPr/>
          <p:nvPr/>
        </p:nvGrpSpPr>
        <p:grpSpPr>
          <a:xfrm>
            <a:off x="5782869" y="12538811"/>
            <a:ext cx="502088" cy="488066"/>
            <a:chOff x="-18645175" y="3334200"/>
            <a:chExt cx="307200" cy="305825"/>
          </a:xfrm>
        </p:grpSpPr>
        <p:sp>
          <p:nvSpPr>
            <p:cNvPr id="12097" name="Google Shape;12097;p83"/>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83"/>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3"/>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83"/>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83"/>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83"/>
          <p:cNvGrpSpPr/>
          <p:nvPr/>
        </p:nvGrpSpPr>
        <p:grpSpPr>
          <a:xfrm>
            <a:off x="7004859" y="13138006"/>
            <a:ext cx="500780" cy="486510"/>
            <a:chOff x="-18645175" y="3708500"/>
            <a:chExt cx="306400" cy="304850"/>
          </a:xfrm>
        </p:grpSpPr>
        <p:sp>
          <p:nvSpPr>
            <p:cNvPr id="12103" name="Google Shape;12103;p83"/>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3"/>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3"/>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3"/>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3"/>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83"/>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83"/>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0" name="Google Shape;12110;p83"/>
          <p:cNvGrpSpPr/>
          <p:nvPr/>
        </p:nvGrpSpPr>
        <p:grpSpPr>
          <a:xfrm>
            <a:off x="8243137" y="13718027"/>
            <a:ext cx="505929" cy="487867"/>
            <a:chOff x="-18647525" y="4082625"/>
            <a:chExt cx="309550" cy="305700"/>
          </a:xfrm>
        </p:grpSpPr>
        <p:sp>
          <p:nvSpPr>
            <p:cNvPr id="12111" name="Google Shape;12111;p83"/>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83"/>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3"/>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83"/>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5" name="Google Shape;12115;p83"/>
          <p:cNvGrpSpPr/>
          <p:nvPr/>
        </p:nvGrpSpPr>
        <p:grpSpPr>
          <a:xfrm>
            <a:off x="1566876" y="13115705"/>
            <a:ext cx="437692" cy="485193"/>
            <a:chOff x="-16775350" y="3309200"/>
            <a:chExt cx="267800" cy="304025"/>
          </a:xfrm>
        </p:grpSpPr>
        <p:sp>
          <p:nvSpPr>
            <p:cNvPr id="12116" name="Google Shape;12116;p83"/>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83"/>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3"/>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83"/>
          <p:cNvGrpSpPr/>
          <p:nvPr/>
        </p:nvGrpSpPr>
        <p:grpSpPr>
          <a:xfrm>
            <a:off x="2747143" y="13674342"/>
            <a:ext cx="437692" cy="489024"/>
            <a:chOff x="-16775350" y="3683300"/>
            <a:chExt cx="267800" cy="306425"/>
          </a:xfrm>
        </p:grpSpPr>
        <p:sp>
          <p:nvSpPr>
            <p:cNvPr id="12120" name="Google Shape;12120;p83"/>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83"/>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83"/>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83"/>
          <p:cNvGrpSpPr/>
          <p:nvPr/>
        </p:nvGrpSpPr>
        <p:grpSpPr>
          <a:xfrm>
            <a:off x="3938166" y="14310732"/>
            <a:ext cx="499514" cy="485193"/>
            <a:chOff x="-16794250" y="4058225"/>
            <a:chExt cx="305625" cy="304025"/>
          </a:xfrm>
        </p:grpSpPr>
        <p:sp>
          <p:nvSpPr>
            <p:cNvPr id="12124" name="Google Shape;12124;p83"/>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83"/>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3"/>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3"/>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83"/>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83"/>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3"/>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3"/>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3"/>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3" name="Google Shape;12133;p83"/>
          <p:cNvSpPr/>
          <p:nvPr/>
        </p:nvSpPr>
        <p:spPr>
          <a:xfrm>
            <a:off x="2123361" y="13115133"/>
            <a:ext cx="500780" cy="486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4" name="Google Shape;12134;p83"/>
          <p:cNvGrpSpPr/>
          <p:nvPr/>
        </p:nvGrpSpPr>
        <p:grpSpPr>
          <a:xfrm>
            <a:off x="3342659" y="12540229"/>
            <a:ext cx="505929" cy="485233"/>
            <a:chOff x="-20199150" y="3317850"/>
            <a:chExt cx="309550" cy="304050"/>
          </a:xfrm>
        </p:grpSpPr>
        <p:sp>
          <p:nvSpPr>
            <p:cNvPr id="12135" name="Google Shape;12135;p83"/>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3"/>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3"/>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3"/>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3"/>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3"/>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83"/>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2" name="Google Shape;12142;p83"/>
          <p:cNvGrpSpPr/>
          <p:nvPr/>
        </p:nvGrpSpPr>
        <p:grpSpPr>
          <a:xfrm>
            <a:off x="4564314" y="13137868"/>
            <a:ext cx="500780" cy="486789"/>
            <a:chOff x="-20199150" y="3693150"/>
            <a:chExt cx="306400" cy="305025"/>
          </a:xfrm>
        </p:grpSpPr>
        <p:sp>
          <p:nvSpPr>
            <p:cNvPr id="12143" name="Google Shape;12143;p83"/>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83"/>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83"/>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3"/>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3"/>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3"/>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9" name="Google Shape;12149;p83"/>
          <p:cNvGrpSpPr/>
          <p:nvPr/>
        </p:nvGrpSpPr>
        <p:grpSpPr>
          <a:xfrm>
            <a:off x="5784215" y="13718088"/>
            <a:ext cx="499514" cy="487747"/>
            <a:chOff x="-20197575" y="4066875"/>
            <a:chExt cx="305625" cy="305625"/>
          </a:xfrm>
        </p:grpSpPr>
        <p:sp>
          <p:nvSpPr>
            <p:cNvPr id="12150" name="Google Shape;12150;p83"/>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83"/>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3"/>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3"/>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3"/>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3"/>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83"/>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3"/>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83"/>
          <p:cNvGrpSpPr/>
          <p:nvPr/>
        </p:nvGrpSpPr>
        <p:grpSpPr>
          <a:xfrm>
            <a:off x="6401277" y="12538013"/>
            <a:ext cx="496939" cy="489662"/>
            <a:chOff x="-18271050" y="3333200"/>
            <a:chExt cx="304050" cy="306825"/>
          </a:xfrm>
        </p:grpSpPr>
        <p:sp>
          <p:nvSpPr>
            <p:cNvPr id="12159" name="Google Shape;12159;p83"/>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83"/>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3"/>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83"/>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83"/>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4" name="Google Shape;12164;p83"/>
          <p:cNvGrpSpPr/>
          <p:nvPr/>
        </p:nvGrpSpPr>
        <p:grpSpPr>
          <a:xfrm>
            <a:off x="7624571" y="13139283"/>
            <a:ext cx="495673" cy="483957"/>
            <a:chOff x="-18270275" y="3710875"/>
            <a:chExt cx="303275" cy="303250"/>
          </a:xfrm>
        </p:grpSpPr>
        <p:sp>
          <p:nvSpPr>
            <p:cNvPr id="12165" name="Google Shape;12165;p83"/>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3"/>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83"/>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3"/>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83"/>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83"/>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1" name="Google Shape;12171;p83"/>
          <p:cNvGrpSpPr/>
          <p:nvPr/>
        </p:nvGrpSpPr>
        <p:grpSpPr>
          <a:xfrm>
            <a:off x="1597169" y="14311328"/>
            <a:ext cx="377220" cy="483997"/>
            <a:chOff x="-18234025" y="4084200"/>
            <a:chExt cx="230800" cy="303275"/>
          </a:xfrm>
        </p:grpSpPr>
        <p:sp>
          <p:nvSpPr>
            <p:cNvPr id="12172" name="Google Shape;12172;p83"/>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83"/>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83"/>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5" name="Google Shape;12175;p83"/>
          <p:cNvGrpSpPr/>
          <p:nvPr/>
        </p:nvGrpSpPr>
        <p:grpSpPr>
          <a:xfrm>
            <a:off x="5172019" y="14300126"/>
            <a:ext cx="496939" cy="486470"/>
            <a:chOff x="-16419350" y="3308400"/>
            <a:chExt cx="304050" cy="304825"/>
          </a:xfrm>
        </p:grpSpPr>
        <p:sp>
          <p:nvSpPr>
            <p:cNvPr id="12176" name="Google Shape;12176;p83"/>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3"/>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83"/>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3"/>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83"/>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83"/>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3"/>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83"/>
          <p:cNvGrpSpPr/>
          <p:nvPr/>
        </p:nvGrpSpPr>
        <p:grpSpPr>
          <a:xfrm>
            <a:off x="7653491" y="14298813"/>
            <a:ext cx="437692" cy="489064"/>
            <a:chOff x="-16401225" y="3683275"/>
            <a:chExt cx="267800" cy="306450"/>
          </a:xfrm>
        </p:grpSpPr>
        <p:sp>
          <p:nvSpPr>
            <p:cNvPr id="12184" name="Google Shape;12184;p83"/>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3"/>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83"/>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83"/>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3"/>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83"/>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83"/>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1" name="Google Shape;12191;p83"/>
          <p:cNvGrpSpPr/>
          <p:nvPr/>
        </p:nvGrpSpPr>
        <p:grpSpPr>
          <a:xfrm>
            <a:off x="4565457" y="14310939"/>
            <a:ext cx="498206" cy="483997"/>
            <a:chOff x="-16419350" y="4058200"/>
            <a:chExt cx="304825" cy="303275"/>
          </a:xfrm>
        </p:grpSpPr>
        <p:sp>
          <p:nvSpPr>
            <p:cNvPr id="12192" name="Google Shape;12192;p83"/>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3"/>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3"/>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3"/>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3"/>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3"/>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3"/>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83"/>
          <p:cNvGrpSpPr/>
          <p:nvPr/>
        </p:nvGrpSpPr>
        <p:grpSpPr>
          <a:xfrm>
            <a:off x="7005998" y="14301680"/>
            <a:ext cx="498247" cy="483358"/>
            <a:chOff x="-15296200" y="3326900"/>
            <a:chExt cx="304850" cy="302875"/>
          </a:xfrm>
        </p:grpSpPr>
        <p:sp>
          <p:nvSpPr>
            <p:cNvPr id="12200" name="Google Shape;12200;p83"/>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3"/>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3"/>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83"/>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83"/>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5" name="Google Shape;12205;p83"/>
          <p:cNvGrpSpPr/>
          <p:nvPr/>
        </p:nvGrpSpPr>
        <p:grpSpPr>
          <a:xfrm>
            <a:off x="3918975" y="12558921"/>
            <a:ext cx="538126" cy="447849"/>
            <a:chOff x="-19835275" y="3330250"/>
            <a:chExt cx="329250" cy="280625"/>
          </a:xfrm>
        </p:grpSpPr>
        <p:sp>
          <p:nvSpPr>
            <p:cNvPr id="12206" name="Google Shape;12206;p83"/>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3"/>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3"/>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83"/>
          <p:cNvGrpSpPr/>
          <p:nvPr/>
        </p:nvGrpSpPr>
        <p:grpSpPr>
          <a:xfrm>
            <a:off x="5171494" y="13138526"/>
            <a:ext cx="498247" cy="485473"/>
            <a:chOff x="-19822675" y="3692750"/>
            <a:chExt cx="304850" cy="304200"/>
          </a:xfrm>
        </p:grpSpPr>
        <p:sp>
          <p:nvSpPr>
            <p:cNvPr id="12210" name="Google Shape;12210;p83"/>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3"/>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83"/>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83"/>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3"/>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5" name="Google Shape;12215;p83"/>
          <p:cNvGrpSpPr/>
          <p:nvPr/>
        </p:nvGrpSpPr>
        <p:grpSpPr>
          <a:xfrm>
            <a:off x="6401336" y="13718726"/>
            <a:ext cx="496939" cy="486470"/>
            <a:chOff x="-19822675" y="4066875"/>
            <a:chExt cx="304050" cy="304825"/>
          </a:xfrm>
        </p:grpSpPr>
        <p:sp>
          <p:nvSpPr>
            <p:cNvPr id="12216" name="Google Shape;12216;p83"/>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3"/>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3"/>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3"/>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83"/>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83"/>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2" name="Google Shape;12222;p83"/>
          <p:cNvGrpSpPr/>
          <p:nvPr/>
        </p:nvGrpSpPr>
        <p:grpSpPr>
          <a:xfrm>
            <a:off x="7034413" y="12540227"/>
            <a:ext cx="441615" cy="485233"/>
            <a:chOff x="-17878825" y="3334400"/>
            <a:chExt cx="270200" cy="304050"/>
          </a:xfrm>
        </p:grpSpPr>
        <p:sp>
          <p:nvSpPr>
            <p:cNvPr id="12223" name="Google Shape;12223;p83"/>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83"/>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83"/>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3"/>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3"/>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3"/>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3"/>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0" name="Google Shape;12230;p83"/>
          <p:cNvGrpSpPr/>
          <p:nvPr/>
        </p:nvGrpSpPr>
        <p:grpSpPr>
          <a:xfrm>
            <a:off x="8246316" y="13137387"/>
            <a:ext cx="499514" cy="487747"/>
            <a:chOff x="-17896150" y="3709300"/>
            <a:chExt cx="305625" cy="305625"/>
          </a:xfrm>
        </p:grpSpPr>
        <p:sp>
          <p:nvSpPr>
            <p:cNvPr id="12231" name="Google Shape;12231;p83"/>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83"/>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83"/>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3"/>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5" name="Google Shape;12235;p83"/>
          <p:cNvGrpSpPr/>
          <p:nvPr/>
        </p:nvGrpSpPr>
        <p:grpSpPr>
          <a:xfrm>
            <a:off x="2155565" y="14309453"/>
            <a:ext cx="437733" cy="487747"/>
            <a:chOff x="-17878025" y="4082625"/>
            <a:chExt cx="267825" cy="305625"/>
          </a:xfrm>
        </p:grpSpPr>
        <p:sp>
          <p:nvSpPr>
            <p:cNvPr id="12236" name="Google Shape;12236;p83"/>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83"/>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3"/>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3"/>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83"/>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83"/>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83"/>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3" name="Google Shape;12243;p83"/>
          <p:cNvGrpSpPr/>
          <p:nvPr/>
        </p:nvGrpSpPr>
        <p:grpSpPr>
          <a:xfrm>
            <a:off x="5784690" y="14314568"/>
            <a:ext cx="498247" cy="457584"/>
            <a:chOff x="-16044450" y="3317850"/>
            <a:chExt cx="304850" cy="286725"/>
          </a:xfrm>
        </p:grpSpPr>
        <p:sp>
          <p:nvSpPr>
            <p:cNvPr id="12244" name="Google Shape;12244;p83"/>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83"/>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83"/>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3"/>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8" name="Google Shape;12248;p83"/>
          <p:cNvSpPr/>
          <p:nvPr/>
        </p:nvSpPr>
        <p:spPr>
          <a:xfrm>
            <a:off x="8247555" y="14300463"/>
            <a:ext cx="495673" cy="486510"/>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9" name="Google Shape;12249;p83"/>
          <p:cNvGrpSpPr/>
          <p:nvPr/>
        </p:nvGrpSpPr>
        <p:grpSpPr>
          <a:xfrm>
            <a:off x="3388836" y="13676393"/>
            <a:ext cx="413258" cy="484914"/>
            <a:chOff x="-16018450" y="4058400"/>
            <a:chExt cx="252850" cy="303850"/>
          </a:xfrm>
        </p:grpSpPr>
        <p:sp>
          <p:nvSpPr>
            <p:cNvPr id="12250" name="Google Shape;12250;p83"/>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83"/>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83"/>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3"/>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4" name="Google Shape;12254;p83"/>
          <p:cNvSpPr/>
          <p:nvPr/>
        </p:nvSpPr>
        <p:spPr>
          <a:xfrm>
            <a:off x="5171415" y="14902019"/>
            <a:ext cx="496898" cy="483957"/>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2" name="Shape 1482"/>
        <p:cNvGrpSpPr/>
        <p:nvPr/>
      </p:nvGrpSpPr>
      <p:grpSpPr>
        <a:xfrm>
          <a:off x="0" y="0"/>
          <a:ext cx="0" cy="0"/>
          <a:chOff x="0" y="0"/>
          <a:chExt cx="0" cy="0"/>
        </a:xfrm>
      </p:grpSpPr>
      <p:grpSp>
        <p:nvGrpSpPr>
          <p:cNvPr id="1483" name="Google Shape;1483;p39"/>
          <p:cNvGrpSpPr/>
          <p:nvPr/>
        </p:nvGrpSpPr>
        <p:grpSpPr>
          <a:xfrm>
            <a:off x="3020600" y="13450700"/>
            <a:ext cx="5062296" cy="3376050"/>
            <a:chOff x="3020600" y="13450700"/>
            <a:chExt cx="5062296" cy="3376050"/>
          </a:xfrm>
        </p:grpSpPr>
        <p:sp>
          <p:nvSpPr>
            <p:cNvPr id="1484" name="Google Shape;1484;p39"/>
            <p:cNvSpPr/>
            <p:nvPr/>
          </p:nvSpPr>
          <p:spPr>
            <a:xfrm>
              <a:off x="3020600" y="134507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9"/>
            <p:cNvSpPr/>
            <p:nvPr/>
          </p:nvSpPr>
          <p:spPr>
            <a:xfrm>
              <a:off x="3020600" y="14138888"/>
              <a:ext cx="5062296" cy="2687862"/>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 name="Google Shape;1486;p39"/>
          <p:cNvGrpSpPr/>
          <p:nvPr/>
        </p:nvGrpSpPr>
        <p:grpSpPr>
          <a:xfrm>
            <a:off x="1943675" y="9585200"/>
            <a:ext cx="5062296" cy="3376050"/>
            <a:chOff x="1943675" y="9585200"/>
            <a:chExt cx="5062296" cy="3376050"/>
          </a:xfrm>
        </p:grpSpPr>
        <p:sp>
          <p:nvSpPr>
            <p:cNvPr id="1487" name="Google Shape;1487;p39"/>
            <p:cNvSpPr/>
            <p:nvPr/>
          </p:nvSpPr>
          <p:spPr>
            <a:xfrm>
              <a:off x="1943675" y="95852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9"/>
            <p:cNvSpPr/>
            <p:nvPr/>
          </p:nvSpPr>
          <p:spPr>
            <a:xfrm>
              <a:off x="1943675" y="10273388"/>
              <a:ext cx="5062296" cy="2687862"/>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 name="Google Shape;1489;p39"/>
          <p:cNvGrpSpPr/>
          <p:nvPr/>
        </p:nvGrpSpPr>
        <p:grpSpPr>
          <a:xfrm>
            <a:off x="3468575" y="5719700"/>
            <a:ext cx="5062296" cy="3376047"/>
            <a:chOff x="3468575" y="5719700"/>
            <a:chExt cx="5062296" cy="3376047"/>
          </a:xfrm>
        </p:grpSpPr>
        <p:sp>
          <p:nvSpPr>
            <p:cNvPr id="1490" name="Google Shape;1490;p39"/>
            <p:cNvSpPr/>
            <p:nvPr/>
          </p:nvSpPr>
          <p:spPr>
            <a:xfrm>
              <a:off x="3468575" y="5719700"/>
              <a:ext cx="4916764" cy="3375008"/>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9"/>
            <p:cNvSpPr/>
            <p:nvPr/>
          </p:nvSpPr>
          <p:spPr>
            <a:xfrm>
              <a:off x="3468575" y="6432550"/>
              <a:ext cx="5062296" cy="2663197"/>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2" name="Google Shape;1492;p39"/>
          <p:cNvSpPr txBox="1"/>
          <p:nvPr>
            <p:ph idx="1" type="subTitle"/>
          </p:nvPr>
        </p:nvSpPr>
        <p:spPr>
          <a:xfrm>
            <a:off x="3877491" y="6728745"/>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D</a:t>
            </a:r>
            <a:endParaRPr/>
          </a:p>
        </p:txBody>
      </p:sp>
      <p:sp>
        <p:nvSpPr>
          <p:cNvPr id="1493" name="Google Shape;1493;p39"/>
          <p:cNvSpPr txBox="1"/>
          <p:nvPr>
            <p:ph idx="2" type="subTitle"/>
          </p:nvPr>
        </p:nvSpPr>
        <p:spPr>
          <a:xfrm>
            <a:off x="3877391" y="7420257"/>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94" name="Google Shape;1494;p39"/>
          <p:cNvSpPr txBox="1"/>
          <p:nvPr>
            <p:ph type="title"/>
          </p:nvPr>
        </p:nvSpPr>
        <p:spPr>
          <a:xfrm flipH="1" rot="-179906">
            <a:off x="704304" y="719847"/>
            <a:ext cx="8878054"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TABLE OF CONTENTS</a:t>
            </a:r>
            <a:endParaRPr/>
          </a:p>
        </p:txBody>
      </p:sp>
      <p:sp>
        <p:nvSpPr>
          <p:cNvPr id="1495" name="Google Shape;1495;p39"/>
          <p:cNvSpPr txBox="1"/>
          <p:nvPr>
            <p:ph idx="3" type="subTitle"/>
          </p:nvPr>
        </p:nvSpPr>
        <p:spPr>
          <a:xfrm>
            <a:off x="2352491" y="10638648"/>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E</a:t>
            </a:r>
            <a:endParaRPr/>
          </a:p>
        </p:txBody>
      </p:sp>
      <p:sp>
        <p:nvSpPr>
          <p:cNvPr id="1496" name="Google Shape;1496;p39"/>
          <p:cNvSpPr txBox="1"/>
          <p:nvPr>
            <p:ph idx="4" type="subTitle"/>
          </p:nvPr>
        </p:nvSpPr>
        <p:spPr>
          <a:xfrm>
            <a:off x="2352391" y="11330150"/>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97" name="Google Shape;1497;p39"/>
          <p:cNvSpPr txBox="1"/>
          <p:nvPr>
            <p:ph idx="5" type="subTitle"/>
          </p:nvPr>
        </p:nvSpPr>
        <p:spPr>
          <a:xfrm>
            <a:off x="3429516" y="14509043"/>
            <a:ext cx="4195800" cy="843900"/>
          </a:xfrm>
          <a:prstGeom prst="rect">
            <a:avLst/>
          </a:prstGeom>
        </p:spPr>
        <p:txBody>
          <a:bodyPr anchorCtr="0" anchor="ctr" bIns="176925" lIns="176925" spcFirstLastPara="1" rIns="176925" wrap="square" tIns="176925">
            <a:noAutofit/>
          </a:bodyPr>
          <a:lstStyle/>
          <a:p>
            <a:pPr indent="0" lvl="0" marL="0" rtl="0" algn="r">
              <a:spcBef>
                <a:spcPts val="0"/>
              </a:spcBef>
              <a:spcAft>
                <a:spcPts val="0"/>
              </a:spcAft>
              <a:buNone/>
            </a:pPr>
            <a:r>
              <a:rPr lang="en"/>
              <a:t>SECTION F</a:t>
            </a:r>
            <a:endParaRPr/>
          </a:p>
        </p:txBody>
      </p:sp>
      <p:sp>
        <p:nvSpPr>
          <p:cNvPr id="1498" name="Google Shape;1498;p39"/>
          <p:cNvSpPr txBox="1"/>
          <p:nvPr>
            <p:ph idx="6" type="subTitle"/>
          </p:nvPr>
        </p:nvSpPr>
        <p:spPr>
          <a:xfrm>
            <a:off x="3429416" y="15200555"/>
            <a:ext cx="4195800" cy="15726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You can describe the topic of the section here</a:t>
            </a:r>
            <a:endParaRPr/>
          </a:p>
        </p:txBody>
      </p:sp>
      <p:sp>
        <p:nvSpPr>
          <p:cNvPr id="1499" name="Google Shape;1499;p39"/>
          <p:cNvSpPr/>
          <p:nvPr/>
        </p:nvSpPr>
        <p:spPr>
          <a:xfrm>
            <a:off x="1943675" y="5811500"/>
            <a:ext cx="2305270" cy="1058384"/>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04</a:t>
            </a:r>
          </a:p>
        </p:txBody>
      </p:sp>
      <p:sp>
        <p:nvSpPr>
          <p:cNvPr id="1500" name="Google Shape;1500;p39"/>
          <p:cNvSpPr/>
          <p:nvPr/>
        </p:nvSpPr>
        <p:spPr>
          <a:xfrm>
            <a:off x="6635950" y="9670500"/>
            <a:ext cx="2190582" cy="1069367"/>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05</a:t>
            </a:r>
          </a:p>
        </p:txBody>
      </p:sp>
      <p:sp>
        <p:nvSpPr>
          <p:cNvPr id="1501" name="Google Shape;1501;p39"/>
          <p:cNvSpPr/>
          <p:nvPr/>
        </p:nvSpPr>
        <p:spPr>
          <a:xfrm>
            <a:off x="1943675" y="13547000"/>
            <a:ext cx="2239316" cy="106780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06</a:t>
            </a:r>
          </a:p>
        </p:txBody>
      </p:sp>
      <p:sp>
        <p:nvSpPr>
          <p:cNvPr id="1502" name="Google Shape;1502;p39"/>
          <p:cNvSpPr/>
          <p:nvPr/>
        </p:nvSpPr>
        <p:spPr>
          <a:xfrm rot="-180001">
            <a:off x="3009730" y="1072892"/>
            <a:ext cx="4381489"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TABLE OF</a:t>
            </a:r>
          </a:p>
        </p:txBody>
      </p:sp>
      <p:sp>
        <p:nvSpPr>
          <p:cNvPr id="1503" name="Google Shape;1503;p39"/>
          <p:cNvSpPr/>
          <p:nvPr/>
        </p:nvSpPr>
        <p:spPr>
          <a:xfrm rot="-180001">
            <a:off x="2681984" y="2020157"/>
            <a:ext cx="5036981"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CONTENTS</a:t>
            </a:r>
          </a:p>
        </p:txBody>
      </p:sp>
      <p:sp>
        <p:nvSpPr>
          <p:cNvPr id="1504" name="Google Shape;1504;p39"/>
          <p:cNvSpPr/>
          <p:nvPr/>
        </p:nvSpPr>
        <p:spPr>
          <a:xfrm flipH="1">
            <a:off x="1099007" y="2820575"/>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9"/>
          <p:cNvSpPr/>
          <p:nvPr/>
        </p:nvSpPr>
        <p:spPr>
          <a:xfrm flipH="1">
            <a:off x="470397" y="2700370"/>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9"/>
          <p:cNvSpPr/>
          <p:nvPr/>
        </p:nvSpPr>
        <p:spPr>
          <a:xfrm flipH="1" rot="10800000">
            <a:off x="9083285" y="28205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9"/>
          <p:cNvSpPr/>
          <p:nvPr/>
        </p:nvSpPr>
        <p:spPr>
          <a:xfrm>
            <a:off x="8450700"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9"/>
          <p:cNvSpPr/>
          <p:nvPr/>
        </p:nvSpPr>
        <p:spPr>
          <a:xfrm>
            <a:off x="7937383"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9"/>
          <p:cNvSpPr/>
          <p:nvPr/>
        </p:nvSpPr>
        <p:spPr>
          <a:xfrm flipH="1">
            <a:off x="1315109" y="105499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258" name="Shape 12258"/>
        <p:cNvGrpSpPr/>
        <p:nvPr/>
      </p:nvGrpSpPr>
      <p:grpSpPr>
        <a:xfrm>
          <a:off x="0" y="0"/>
          <a:ext cx="0" cy="0"/>
          <a:chOff x="0" y="0"/>
          <a:chExt cx="0" cy="0"/>
        </a:xfrm>
      </p:grpSpPr>
      <p:sp>
        <p:nvSpPr>
          <p:cNvPr id="12259" name="Google Shape;12259;p84"/>
          <p:cNvSpPr txBox="1"/>
          <p:nvPr>
            <p:ph idx="4294967295" type="title"/>
          </p:nvPr>
        </p:nvSpPr>
        <p:spPr>
          <a:xfrm>
            <a:off x="2544864" y="5148824"/>
            <a:ext cx="52701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SEO &amp; Marketing Icons</a:t>
            </a:r>
            <a:endParaRPr>
              <a:latin typeface="Arial"/>
              <a:ea typeface="Arial"/>
              <a:cs typeface="Arial"/>
              <a:sym typeface="Arial"/>
            </a:endParaRPr>
          </a:p>
        </p:txBody>
      </p:sp>
      <p:grpSp>
        <p:nvGrpSpPr>
          <p:cNvPr id="12260" name="Google Shape;12260;p84"/>
          <p:cNvGrpSpPr/>
          <p:nvPr/>
        </p:nvGrpSpPr>
        <p:grpSpPr>
          <a:xfrm>
            <a:off x="1532331" y="6470618"/>
            <a:ext cx="599808" cy="555631"/>
            <a:chOff x="-6696925" y="3272575"/>
            <a:chExt cx="307200" cy="291425"/>
          </a:xfrm>
        </p:grpSpPr>
        <p:sp>
          <p:nvSpPr>
            <p:cNvPr id="12261" name="Google Shape;12261;p8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3" name="Google Shape;12263;p84"/>
          <p:cNvGrpSpPr/>
          <p:nvPr/>
        </p:nvGrpSpPr>
        <p:grpSpPr>
          <a:xfrm>
            <a:off x="4468120" y="7150953"/>
            <a:ext cx="599857" cy="557156"/>
            <a:chOff x="-6690625" y="3631325"/>
            <a:chExt cx="307225" cy="292225"/>
          </a:xfrm>
        </p:grpSpPr>
        <p:sp>
          <p:nvSpPr>
            <p:cNvPr id="12264" name="Google Shape;12264;p84"/>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84"/>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4"/>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4"/>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84"/>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84"/>
          <p:cNvGrpSpPr/>
          <p:nvPr/>
        </p:nvGrpSpPr>
        <p:grpSpPr>
          <a:xfrm>
            <a:off x="7440693" y="7920866"/>
            <a:ext cx="572131" cy="555297"/>
            <a:chOff x="-6689825" y="3992050"/>
            <a:chExt cx="293025" cy="291250"/>
          </a:xfrm>
        </p:grpSpPr>
        <p:sp>
          <p:nvSpPr>
            <p:cNvPr id="12270" name="Google Shape;12270;p84"/>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84"/>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84"/>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4"/>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4"/>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84"/>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84"/>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4"/>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4"/>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4"/>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4"/>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84"/>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2" name="Google Shape;12282;p84"/>
          <p:cNvSpPr/>
          <p:nvPr/>
        </p:nvSpPr>
        <p:spPr>
          <a:xfrm>
            <a:off x="5223093" y="6470622"/>
            <a:ext cx="589362" cy="55510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3" name="Google Shape;12283;p84"/>
          <p:cNvGrpSpPr/>
          <p:nvPr/>
        </p:nvGrpSpPr>
        <p:grpSpPr>
          <a:xfrm>
            <a:off x="8180401" y="7151690"/>
            <a:ext cx="573644" cy="555679"/>
            <a:chOff x="-4837325" y="3612425"/>
            <a:chExt cx="293800" cy="291450"/>
          </a:xfrm>
        </p:grpSpPr>
        <p:sp>
          <p:nvSpPr>
            <p:cNvPr id="12284" name="Google Shape;12284;p84"/>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84"/>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4"/>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7" name="Google Shape;12287;p84"/>
          <p:cNvGrpSpPr/>
          <p:nvPr/>
        </p:nvGrpSpPr>
        <p:grpSpPr>
          <a:xfrm>
            <a:off x="3755059" y="8676879"/>
            <a:ext cx="570569" cy="555679"/>
            <a:chOff x="-4837325" y="3971575"/>
            <a:chExt cx="292225" cy="291450"/>
          </a:xfrm>
        </p:grpSpPr>
        <p:sp>
          <p:nvSpPr>
            <p:cNvPr id="12288" name="Google Shape;12288;p84"/>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84"/>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4"/>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84"/>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84"/>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4"/>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4" name="Google Shape;12294;p84"/>
          <p:cNvGrpSpPr/>
          <p:nvPr/>
        </p:nvGrpSpPr>
        <p:grpSpPr>
          <a:xfrm>
            <a:off x="1539886" y="7184716"/>
            <a:ext cx="584432" cy="489567"/>
            <a:chOff x="-3037625" y="3254850"/>
            <a:chExt cx="299325" cy="256775"/>
          </a:xfrm>
        </p:grpSpPr>
        <p:sp>
          <p:nvSpPr>
            <p:cNvPr id="12295" name="Google Shape;12295;p84"/>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4"/>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4"/>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4"/>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84"/>
          <p:cNvGrpSpPr/>
          <p:nvPr/>
        </p:nvGrpSpPr>
        <p:grpSpPr>
          <a:xfrm>
            <a:off x="4481068" y="7919883"/>
            <a:ext cx="573693" cy="557204"/>
            <a:chOff x="-3031325" y="3597450"/>
            <a:chExt cx="293825" cy="292250"/>
          </a:xfrm>
        </p:grpSpPr>
        <p:sp>
          <p:nvSpPr>
            <p:cNvPr id="12300" name="Google Shape;12300;p84"/>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4"/>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4"/>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4"/>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4" name="Google Shape;12304;p84"/>
          <p:cNvGrpSpPr/>
          <p:nvPr/>
        </p:nvGrpSpPr>
        <p:grpSpPr>
          <a:xfrm>
            <a:off x="7440559" y="8709169"/>
            <a:ext cx="572131" cy="491092"/>
            <a:chOff x="-3030525" y="3973150"/>
            <a:chExt cx="293025" cy="257575"/>
          </a:xfrm>
        </p:grpSpPr>
        <p:sp>
          <p:nvSpPr>
            <p:cNvPr id="12305" name="Google Shape;12305;p84"/>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84"/>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84"/>
          <p:cNvGrpSpPr/>
          <p:nvPr/>
        </p:nvGrpSpPr>
        <p:grpSpPr>
          <a:xfrm>
            <a:off x="3754145" y="9515586"/>
            <a:ext cx="572131" cy="393522"/>
            <a:chOff x="-1199300" y="3279250"/>
            <a:chExt cx="293025" cy="206400"/>
          </a:xfrm>
        </p:grpSpPr>
        <p:sp>
          <p:nvSpPr>
            <p:cNvPr id="12308" name="Google Shape;12308;p84"/>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84"/>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84"/>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84"/>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2" name="Google Shape;12312;p84"/>
          <p:cNvGrpSpPr/>
          <p:nvPr/>
        </p:nvGrpSpPr>
        <p:grpSpPr>
          <a:xfrm>
            <a:off x="2269331" y="6469998"/>
            <a:ext cx="602883" cy="556870"/>
            <a:chOff x="-6338550" y="3272950"/>
            <a:chExt cx="308775" cy="292075"/>
          </a:xfrm>
        </p:grpSpPr>
        <p:sp>
          <p:nvSpPr>
            <p:cNvPr id="12313" name="Google Shape;12313;p84"/>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84"/>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4"/>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84"/>
          <p:cNvGrpSpPr/>
          <p:nvPr/>
        </p:nvGrpSpPr>
        <p:grpSpPr>
          <a:xfrm>
            <a:off x="5231940" y="7151692"/>
            <a:ext cx="572131" cy="555679"/>
            <a:chOff x="-6329100" y="3632100"/>
            <a:chExt cx="293025" cy="291450"/>
          </a:xfrm>
        </p:grpSpPr>
        <p:sp>
          <p:nvSpPr>
            <p:cNvPr id="12317" name="Google Shape;12317;p84"/>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84"/>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4"/>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0" name="Google Shape;12320;p84"/>
          <p:cNvGrpSpPr/>
          <p:nvPr/>
        </p:nvGrpSpPr>
        <p:grpSpPr>
          <a:xfrm>
            <a:off x="8182775" y="7920676"/>
            <a:ext cx="569007" cy="555679"/>
            <a:chOff x="-6329875" y="3992050"/>
            <a:chExt cx="291425" cy="291450"/>
          </a:xfrm>
        </p:grpSpPr>
        <p:sp>
          <p:nvSpPr>
            <p:cNvPr id="12321" name="Google Shape;12321;p84"/>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84"/>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4"/>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84"/>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5" name="Google Shape;12325;p84"/>
          <p:cNvGrpSpPr/>
          <p:nvPr/>
        </p:nvGrpSpPr>
        <p:grpSpPr>
          <a:xfrm>
            <a:off x="5981493" y="6468352"/>
            <a:ext cx="573693" cy="560159"/>
            <a:chOff x="-4478975" y="3251700"/>
            <a:chExt cx="293825" cy="293800"/>
          </a:xfrm>
        </p:grpSpPr>
        <p:sp>
          <p:nvSpPr>
            <p:cNvPr id="12326" name="Google Shape;12326;p84"/>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4"/>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84"/>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84"/>
          <p:cNvGrpSpPr/>
          <p:nvPr/>
        </p:nvGrpSpPr>
        <p:grpSpPr>
          <a:xfrm>
            <a:off x="1545308" y="7920648"/>
            <a:ext cx="573693" cy="555679"/>
            <a:chOff x="-4475825" y="3612425"/>
            <a:chExt cx="293825" cy="291450"/>
          </a:xfrm>
        </p:grpSpPr>
        <p:sp>
          <p:nvSpPr>
            <p:cNvPr id="12330" name="Google Shape;12330;p84"/>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4"/>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4"/>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84"/>
          <p:cNvGrpSpPr/>
          <p:nvPr/>
        </p:nvGrpSpPr>
        <p:grpSpPr>
          <a:xfrm>
            <a:off x="4477289" y="8676902"/>
            <a:ext cx="581357" cy="555631"/>
            <a:chOff x="-4480550" y="3970800"/>
            <a:chExt cx="297750" cy="291425"/>
          </a:xfrm>
        </p:grpSpPr>
        <p:sp>
          <p:nvSpPr>
            <p:cNvPr id="12334" name="Google Shape;12334;p84"/>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84"/>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6" name="Google Shape;12336;p84"/>
          <p:cNvGrpSpPr/>
          <p:nvPr/>
        </p:nvGrpSpPr>
        <p:grpSpPr>
          <a:xfrm>
            <a:off x="2289186" y="7151661"/>
            <a:ext cx="562906" cy="555679"/>
            <a:chOff x="-2668225" y="3239075"/>
            <a:chExt cx="288300" cy="291450"/>
          </a:xfrm>
        </p:grpSpPr>
        <p:sp>
          <p:nvSpPr>
            <p:cNvPr id="12337" name="Google Shape;12337;p84"/>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4"/>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4"/>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4"/>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4"/>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2" name="Google Shape;12342;p84"/>
          <p:cNvGrpSpPr/>
          <p:nvPr/>
        </p:nvGrpSpPr>
        <p:grpSpPr>
          <a:xfrm>
            <a:off x="5232563" y="7920645"/>
            <a:ext cx="570618" cy="555679"/>
            <a:chOff x="-2671375" y="3597450"/>
            <a:chExt cx="292250" cy="291450"/>
          </a:xfrm>
        </p:grpSpPr>
        <p:sp>
          <p:nvSpPr>
            <p:cNvPr id="12343" name="Google Shape;12343;p84"/>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4"/>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84"/>
          <p:cNvGrpSpPr/>
          <p:nvPr/>
        </p:nvGrpSpPr>
        <p:grpSpPr>
          <a:xfrm>
            <a:off x="8180322" y="8675375"/>
            <a:ext cx="573644" cy="558681"/>
            <a:chOff x="-2670575" y="3956600"/>
            <a:chExt cx="293800" cy="293025"/>
          </a:xfrm>
        </p:grpSpPr>
        <p:sp>
          <p:nvSpPr>
            <p:cNvPr id="12346" name="Google Shape;12346;p84"/>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84"/>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4"/>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4"/>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0" name="Google Shape;12350;p84"/>
          <p:cNvGrpSpPr/>
          <p:nvPr/>
        </p:nvGrpSpPr>
        <p:grpSpPr>
          <a:xfrm>
            <a:off x="5979078" y="9439504"/>
            <a:ext cx="578282" cy="553963"/>
            <a:chOff x="-1183550" y="3586525"/>
            <a:chExt cx="296175" cy="290550"/>
          </a:xfrm>
        </p:grpSpPr>
        <p:sp>
          <p:nvSpPr>
            <p:cNvPr id="12351" name="Google Shape;12351;p84"/>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84"/>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4"/>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84"/>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84"/>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4"/>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84"/>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84"/>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4"/>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84"/>
          <p:cNvGrpSpPr/>
          <p:nvPr/>
        </p:nvGrpSpPr>
        <p:grpSpPr>
          <a:xfrm>
            <a:off x="3014802" y="6471357"/>
            <a:ext cx="570618" cy="554153"/>
            <a:chOff x="-5971525" y="3273750"/>
            <a:chExt cx="292250" cy="290650"/>
          </a:xfrm>
        </p:grpSpPr>
        <p:sp>
          <p:nvSpPr>
            <p:cNvPr id="12361" name="Google Shape;12361;p84"/>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4"/>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4"/>
          <p:cNvGrpSpPr/>
          <p:nvPr/>
        </p:nvGrpSpPr>
        <p:grpSpPr>
          <a:xfrm>
            <a:off x="5975397" y="7149880"/>
            <a:ext cx="585994" cy="559301"/>
            <a:chOff x="-5974675" y="3632100"/>
            <a:chExt cx="300125" cy="293350"/>
          </a:xfrm>
        </p:grpSpPr>
        <p:sp>
          <p:nvSpPr>
            <p:cNvPr id="12364" name="Google Shape;12364;p84"/>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4"/>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4"/>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84"/>
          <p:cNvGrpSpPr/>
          <p:nvPr/>
        </p:nvGrpSpPr>
        <p:grpSpPr>
          <a:xfrm>
            <a:off x="1563814" y="8675381"/>
            <a:ext cx="536791" cy="558681"/>
            <a:chOff x="-5971525" y="3990475"/>
            <a:chExt cx="274925" cy="293025"/>
          </a:xfrm>
        </p:grpSpPr>
        <p:sp>
          <p:nvSpPr>
            <p:cNvPr id="12368" name="Google Shape;12368;p84"/>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4"/>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4"/>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4"/>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2" name="Google Shape;12372;p84"/>
          <p:cNvGrpSpPr/>
          <p:nvPr/>
        </p:nvGrpSpPr>
        <p:grpSpPr>
          <a:xfrm>
            <a:off x="6699457" y="6471355"/>
            <a:ext cx="570569" cy="554153"/>
            <a:chOff x="-4118225" y="3253275"/>
            <a:chExt cx="292225" cy="290650"/>
          </a:xfrm>
        </p:grpSpPr>
        <p:sp>
          <p:nvSpPr>
            <p:cNvPr id="12373" name="Google Shape;12373;p84"/>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4"/>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84"/>
          <p:cNvGrpSpPr/>
          <p:nvPr/>
        </p:nvGrpSpPr>
        <p:grpSpPr>
          <a:xfrm>
            <a:off x="2353818" y="7920291"/>
            <a:ext cx="433748" cy="556394"/>
            <a:chOff x="-4082800" y="3612425"/>
            <a:chExt cx="222150" cy="291825"/>
          </a:xfrm>
        </p:grpSpPr>
        <p:sp>
          <p:nvSpPr>
            <p:cNvPr id="12376" name="Google Shape;12376;p84"/>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4"/>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4"/>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84"/>
          <p:cNvGrpSpPr/>
          <p:nvPr/>
        </p:nvGrpSpPr>
        <p:grpSpPr>
          <a:xfrm>
            <a:off x="5232641" y="8694159"/>
            <a:ext cx="570569" cy="521121"/>
            <a:chOff x="-4118225" y="3990475"/>
            <a:chExt cx="292225" cy="273325"/>
          </a:xfrm>
        </p:grpSpPr>
        <p:sp>
          <p:nvSpPr>
            <p:cNvPr id="12380" name="Google Shape;12380;p84"/>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4"/>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4"/>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4"/>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84"/>
          <p:cNvGrpSpPr/>
          <p:nvPr/>
        </p:nvGrpSpPr>
        <p:grpSpPr>
          <a:xfrm>
            <a:off x="3032364" y="7150159"/>
            <a:ext cx="535229" cy="558681"/>
            <a:chOff x="-2312225" y="3238300"/>
            <a:chExt cx="274125" cy="293025"/>
          </a:xfrm>
        </p:grpSpPr>
        <p:sp>
          <p:nvSpPr>
            <p:cNvPr id="12385" name="Google Shape;12385;p84"/>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4"/>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7" name="Google Shape;12387;p84"/>
          <p:cNvGrpSpPr/>
          <p:nvPr/>
        </p:nvGrpSpPr>
        <p:grpSpPr>
          <a:xfrm>
            <a:off x="5982951" y="7852311"/>
            <a:ext cx="570618" cy="692334"/>
            <a:chOff x="-2310650" y="3525775"/>
            <a:chExt cx="292250" cy="363125"/>
          </a:xfrm>
        </p:grpSpPr>
        <p:sp>
          <p:nvSpPr>
            <p:cNvPr id="12388" name="Google Shape;12388;p84"/>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84"/>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4"/>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4"/>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84"/>
          <p:cNvGrpSpPr/>
          <p:nvPr/>
        </p:nvGrpSpPr>
        <p:grpSpPr>
          <a:xfrm>
            <a:off x="1545228" y="9464612"/>
            <a:ext cx="573693" cy="555679"/>
            <a:chOff x="-2310650" y="3958175"/>
            <a:chExt cx="293825" cy="291450"/>
          </a:xfrm>
        </p:grpSpPr>
        <p:sp>
          <p:nvSpPr>
            <p:cNvPr id="12393" name="Google Shape;12393;p84"/>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4"/>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5" name="Google Shape;12395;p84"/>
          <p:cNvGrpSpPr/>
          <p:nvPr/>
        </p:nvGrpSpPr>
        <p:grpSpPr>
          <a:xfrm>
            <a:off x="8179511" y="9434915"/>
            <a:ext cx="575158" cy="555679"/>
            <a:chOff x="-1182750" y="3962900"/>
            <a:chExt cx="294575" cy="291450"/>
          </a:xfrm>
        </p:grpSpPr>
        <p:sp>
          <p:nvSpPr>
            <p:cNvPr id="12396" name="Google Shape;12396;p84"/>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4"/>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84"/>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84"/>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4"/>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84"/>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84"/>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3" name="Google Shape;12403;p84"/>
          <p:cNvGrpSpPr/>
          <p:nvPr/>
        </p:nvGrpSpPr>
        <p:grpSpPr>
          <a:xfrm>
            <a:off x="3752768" y="6470594"/>
            <a:ext cx="575207" cy="555679"/>
            <a:chOff x="-5611575" y="3272950"/>
            <a:chExt cx="294600" cy="291450"/>
          </a:xfrm>
        </p:grpSpPr>
        <p:sp>
          <p:nvSpPr>
            <p:cNvPr id="12404" name="Google Shape;12404;p84"/>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84"/>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84"/>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4"/>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4"/>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9" name="Google Shape;12409;p84"/>
          <p:cNvGrpSpPr/>
          <p:nvPr/>
        </p:nvGrpSpPr>
        <p:grpSpPr>
          <a:xfrm>
            <a:off x="6697193" y="7152454"/>
            <a:ext cx="575206" cy="554153"/>
            <a:chOff x="-5613150" y="3632900"/>
            <a:chExt cx="294600" cy="290650"/>
          </a:xfrm>
        </p:grpSpPr>
        <p:sp>
          <p:nvSpPr>
            <p:cNvPr id="12410" name="Google Shape;12410;p84"/>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84"/>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84"/>
          <p:cNvGrpSpPr/>
          <p:nvPr/>
        </p:nvGrpSpPr>
        <p:grpSpPr>
          <a:xfrm>
            <a:off x="2283143" y="8676143"/>
            <a:ext cx="575206" cy="557156"/>
            <a:chOff x="-5613150" y="3991275"/>
            <a:chExt cx="294600" cy="292225"/>
          </a:xfrm>
        </p:grpSpPr>
        <p:sp>
          <p:nvSpPr>
            <p:cNvPr id="12413" name="Google Shape;12413;p84"/>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4"/>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4"/>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4"/>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4"/>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84"/>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84"/>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84"/>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4"/>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84"/>
          <p:cNvGrpSpPr/>
          <p:nvPr/>
        </p:nvGrpSpPr>
        <p:grpSpPr>
          <a:xfrm>
            <a:off x="7431970" y="6470879"/>
            <a:ext cx="589362" cy="555107"/>
            <a:chOff x="-3768700" y="3253275"/>
            <a:chExt cx="301850" cy="291150"/>
          </a:xfrm>
        </p:grpSpPr>
        <p:sp>
          <p:nvSpPr>
            <p:cNvPr id="12423" name="Google Shape;12423;p84"/>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4"/>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84"/>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84"/>
          <p:cNvGrpSpPr/>
          <p:nvPr/>
        </p:nvGrpSpPr>
        <p:grpSpPr>
          <a:xfrm>
            <a:off x="3010892" y="7936403"/>
            <a:ext cx="578282" cy="524172"/>
            <a:chOff x="-3808700" y="3628950"/>
            <a:chExt cx="296175" cy="274925"/>
          </a:xfrm>
        </p:grpSpPr>
        <p:sp>
          <p:nvSpPr>
            <p:cNvPr id="12427" name="Google Shape;12427;p84"/>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4"/>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4"/>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84"/>
          <p:cNvGrpSpPr/>
          <p:nvPr/>
        </p:nvGrpSpPr>
        <p:grpSpPr>
          <a:xfrm>
            <a:off x="5983932" y="8676330"/>
            <a:ext cx="568763" cy="556775"/>
            <a:chOff x="-3771675" y="3971775"/>
            <a:chExt cx="291300" cy="292025"/>
          </a:xfrm>
        </p:grpSpPr>
        <p:sp>
          <p:nvSpPr>
            <p:cNvPr id="12431" name="Google Shape;12431;p84"/>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4"/>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84"/>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84"/>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4"/>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84"/>
          <p:cNvGrpSpPr/>
          <p:nvPr/>
        </p:nvGrpSpPr>
        <p:grpSpPr>
          <a:xfrm>
            <a:off x="3755295" y="7217129"/>
            <a:ext cx="569886" cy="424743"/>
            <a:chOff x="-1951475" y="3273100"/>
            <a:chExt cx="291875" cy="222775"/>
          </a:xfrm>
        </p:grpSpPr>
        <p:sp>
          <p:nvSpPr>
            <p:cNvPr id="12437" name="Google Shape;12437;p84"/>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4"/>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84"/>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0" name="Google Shape;12440;p84"/>
          <p:cNvGrpSpPr/>
          <p:nvPr/>
        </p:nvGrpSpPr>
        <p:grpSpPr>
          <a:xfrm>
            <a:off x="6696303" y="7920645"/>
            <a:ext cx="576720" cy="555679"/>
            <a:chOff x="-1951475" y="3597450"/>
            <a:chExt cx="295375" cy="291450"/>
          </a:xfrm>
        </p:grpSpPr>
        <p:sp>
          <p:nvSpPr>
            <p:cNvPr id="12441" name="Google Shape;12441;p8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8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8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5" name="Google Shape;12445;p84"/>
          <p:cNvGrpSpPr/>
          <p:nvPr/>
        </p:nvGrpSpPr>
        <p:grpSpPr>
          <a:xfrm>
            <a:off x="2269171" y="9464612"/>
            <a:ext cx="602883" cy="555679"/>
            <a:chOff x="-1960150" y="3956600"/>
            <a:chExt cx="308775" cy="291450"/>
          </a:xfrm>
        </p:grpSpPr>
        <p:sp>
          <p:nvSpPr>
            <p:cNvPr id="12446" name="Google Shape;12446;p84"/>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84"/>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84"/>
          <p:cNvGrpSpPr/>
          <p:nvPr/>
        </p:nvGrpSpPr>
        <p:grpSpPr>
          <a:xfrm>
            <a:off x="4482548" y="9433767"/>
            <a:ext cx="570569" cy="557156"/>
            <a:chOff x="-804700" y="3226500"/>
            <a:chExt cx="292225" cy="292225"/>
          </a:xfrm>
        </p:grpSpPr>
        <p:sp>
          <p:nvSpPr>
            <p:cNvPr id="12449" name="Google Shape;12449;p84"/>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4"/>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84"/>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84"/>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4"/>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4"/>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84"/>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6" name="Google Shape;12456;p84"/>
          <p:cNvGrpSpPr/>
          <p:nvPr/>
        </p:nvGrpSpPr>
        <p:grpSpPr>
          <a:xfrm>
            <a:off x="4482711" y="6469832"/>
            <a:ext cx="570569" cy="557204"/>
            <a:chOff x="-5251625" y="3272950"/>
            <a:chExt cx="292225" cy="292250"/>
          </a:xfrm>
        </p:grpSpPr>
        <p:sp>
          <p:nvSpPr>
            <p:cNvPr id="12457" name="Google Shape;12457;p84"/>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84"/>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4"/>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0" name="Google Shape;12460;p84"/>
          <p:cNvGrpSpPr/>
          <p:nvPr/>
        </p:nvGrpSpPr>
        <p:grpSpPr>
          <a:xfrm>
            <a:off x="7436808" y="7150572"/>
            <a:ext cx="579795" cy="557919"/>
            <a:chOff x="-5254775" y="3631325"/>
            <a:chExt cx="296950" cy="292625"/>
          </a:xfrm>
        </p:grpSpPr>
        <p:sp>
          <p:nvSpPr>
            <p:cNvPr id="12461" name="Google Shape;12461;p84"/>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4"/>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4"/>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4"/>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84"/>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84"/>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4"/>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8" name="Google Shape;12468;p84"/>
          <p:cNvGrpSpPr/>
          <p:nvPr/>
        </p:nvGrpSpPr>
        <p:grpSpPr>
          <a:xfrm>
            <a:off x="3015557" y="8676143"/>
            <a:ext cx="569056" cy="557156"/>
            <a:chOff x="-5251625" y="3991275"/>
            <a:chExt cx="291450" cy="292225"/>
          </a:xfrm>
        </p:grpSpPr>
        <p:sp>
          <p:nvSpPr>
            <p:cNvPr id="12469" name="Google Shape;12469;p84"/>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84"/>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84"/>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4"/>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4"/>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84"/>
          <p:cNvGrpSpPr/>
          <p:nvPr/>
        </p:nvGrpSpPr>
        <p:grpSpPr>
          <a:xfrm>
            <a:off x="8250297" y="6470617"/>
            <a:ext cx="433748" cy="555631"/>
            <a:chOff x="-3365275" y="3253275"/>
            <a:chExt cx="222150" cy="291425"/>
          </a:xfrm>
        </p:grpSpPr>
        <p:sp>
          <p:nvSpPr>
            <p:cNvPr id="12475" name="Google Shape;12475;p84"/>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84"/>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7" name="Google Shape;12477;p84"/>
          <p:cNvGrpSpPr/>
          <p:nvPr/>
        </p:nvGrpSpPr>
        <p:grpSpPr>
          <a:xfrm>
            <a:off x="3788077" y="7919147"/>
            <a:ext cx="504428" cy="558681"/>
            <a:chOff x="-3383375" y="3611625"/>
            <a:chExt cx="258350" cy="293025"/>
          </a:xfrm>
        </p:grpSpPr>
        <p:sp>
          <p:nvSpPr>
            <p:cNvPr id="12478" name="Google Shape;12478;p84"/>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4"/>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84"/>
          <p:cNvGrpSpPr/>
          <p:nvPr/>
        </p:nvGrpSpPr>
        <p:grpSpPr>
          <a:xfrm>
            <a:off x="6800912" y="8676879"/>
            <a:ext cx="367607" cy="555679"/>
            <a:chOff x="-3347950" y="3971575"/>
            <a:chExt cx="188275" cy="291450"/>
          </a:xfrm>
        </p:grpSpPr>
        <p:sp>
          <p:nvSpPr>
            <p:cNvPr id="12481" name="Google Shape;12481;p84"/>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84"/>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4"/>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84"/>
          <p:cNvGrpSpPr/>
          <p:nvPr/>
        </p:nvGrpSpPr>
        <p:grpSpPr>
          <a:xfrm>
            <a:off x="3047737" y="9433007"/>
            <a:ext cx="504428" cy="558681"/>
            <a:chOff x="-1575775" y="3238300"/>
            <a:chExt cx="258350" cy="293025"/>
          </a:xfrm>
        </p:grpSpPr>
        <p:sp>
          <p:nvSpPr>
            <p:cNvPr id="12485" name="Google Shape;12485;p84"/>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4"/>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4"/>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84"/>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84"/>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84"/>
          <p:cNvGrpSpPr/>
          <p:nvPr/>
        </p:nvGrpSpPr>
        <p:grpSpPr>
          <a:xfrm>
            <a:off x="5230986" y="9435670"/>
            <a:ext cx="573693" cy="561637"/>
            <a:chOff x="-1591550" y="3597475"/>
            <a:chExt cx="293825" cy="294575"/>
          </a:xfrm>
        </p:grpSpPr>
        <p:sp>
          <p:nvSpPr>
            <p:cNvPr id="12491" name="Google Shape;12491;p84"/>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84"/>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84"/>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4" name="Google Shape;12494;p84"/>
          <p:cNvGrpSpPr/>
          <p:nvPr/>
        </p:nvGrpSpPr>
        <p:grpSpPr>
          <a:xfrm>
            <a:off x="7440507" y="9448426"/>
            <a:ext cx="572131" cy="528653"/>
            <a:chOff x="-1592325" y="3957400"/>
            <a:chExt cx="293025" cy="277275"/>
          </a:xfrm>
        </p:grpSpPr>
        <p:sp>
          <p:nvSpPr>
            <p:cNvPr id="12495" name="Google Shape;12495;p84"/>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84"/>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4"/>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84"/>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84"/>
          <p:cNvGrpSpPr/>
          <p:nvPr/>
        </p:nvGrpSpPr>
        <p:grpSpPr>
          <a:xfrm>
            <a:off x="6733944" y="9437912"/>
            <a:ext cx="501353" cy="557156"/>
            <a:chOff x="-778700" y="3612425"/>
            <a:chExt cx="256775" cy="292225"/>
          </a:xfrm>
        </p:grpSpPr>
        <p:sp>
          <p:nvSpPr>
            <p:cNvPr id="12500" name="Google Shape;12500;p84"/>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4"/>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84"/>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84"/>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4"/>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84"/>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6" name="Google Shape;12506;p84"/>
          <p:cNvGrpSpPr/>
          <p:nvPr/>
        </p:nvGrpSpPr>
        <p:grpSpPr>
          <a:xfrm>
            <a:off x="6569294" y="10956322"/>
            <a:ext cx="462048" cy="513247"/>
            <a:chOff x="7728464" y="1561258"/>
            <a:chExt cx="349719" cy="397866"/>
          </a:xfrm>
        </p:grpSpPr>
        <p:sp>
          <p:nvSpPr>
            <p:cNvPr id="12507" name="Google Shape;12507;p84"/>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4"/>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84"/>
          <p:cNvGrpSpPr/>
          <p:nvPr/>
        </p:nvGrpSpPr>
        <p:grpSpPr>
          <a:xfrm>
            <a:off x="3752734" y="10956322"/>
            <a:ext cx="525715" cy="513247"/>
            <a:chOff x="5611350" y="1561258"/>
            <a:chExt cx="397907" cy="397866"/>
          </a:xfrm>
        </p:grpSpPr>
        <p:sp>
          <p:nvSpPr>
            <p:cNvPr id="12510" name="Google Shape;12510;p84"/>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84"/>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4"/>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4"/>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84"/>
          <p:cNvGrpSpPr/>
          <p:nvPr/>
        </p:nvGrpSpPr>
        <p:grpSpPr>
          <a:xfrm>
            <a:off x="4456912" y="11085104"/>
            <a:ext cx="525619" cy="255681"/>
            <a:chOff x="6140660" y="1661097"/>
            <a:chExt cx="397835" cy="198202"/>
          </a:xfrm>
        </p:grpSpPr>
        <p:sp>
          <p:nvSpPr>
            <p:cNvPr id="12515" name="Google Shape;12515;p84"/>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4"/>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4"/>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4"/>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84"/>
          <p:cNvGrpSpPr/>
          <p:nvPr/>
        </p:nvGrpSpPr>
        <p:grpSpPr>
          <a:xfrm>
            <a:off x="5160994" y="10956322"/>
            <a:ext cx="525715" cy="513247"/>
            <a:chOff x="6669907" y="1561258"/>
            <a:chExt cx="397907" cy="397866"/>
          </a:xfrm>
        </p:grpSpPr>
        <p:sp>
          <p:nvSpPr>
            <p:cNvPr id="12520" name="Google Shape;12520;p84"/>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84"/>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4"/>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84"/>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84"/>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5" name="Google Shape;12525;p84"/>
          <p:cNvGrpSpPr/>
          <p:nvPr/>
        </p:nvGrpSpPr>
        <p:grpSpPr>
          <a:xfrm>
            <a:off x="5865171" y="10956322"/>
            <a:ext cx="525660" cy="513247"/>
            <a:chOff x="7199196" y="1561258"/>
            <a:chExt cx="397866" cy="397866"/>
          </a:xfrm>
        </p:grpSpPr>
        <p:sp>
          <p:nvSpPr>
            <p:cNvPr id="12526" name="Google Shape;12526;p84"/>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84"/>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4"/>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84"/>
          <p:cNvGrpSpPr/>
          <p:nvPr/>
        </p:nvGrpSpPr>
        <p:grpSpPr>
          <a:xfrm>
            <a:off x="6005422" y="10326655"/>
            <a:ext cx="525715" cy="360893"/>
            <a:chOff x="3386036" y="1746339"/>
            <a:chExt cx="397907" cy="279762"/>
          </a:xfrm>
        </p:grpSpPr>
        <p:sp>
          <p:nvSpPr>
            <p:cNvPr id="12530" name="Google Shape;12530;p84"/>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4"/>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84"/>
          <p:cNvGrpSpPr/>
          <p:nvPr/>
        </p:nvGrpSpPr>
        <p:grpSpPr>
          <a:xfrm>
            <a:off x="7463788" y="10250452"/>
            <a:ext cx="525715" cy="513301"/>
            <a:chOff x="4417380" y="1687279"/>
            <a:chExt cx="397907" cy="397907"/>
          </a:xfrm>
        </p:grpSpPr>
        <p:sp>
          <p:nvSpPr>
            <p:cNvPr id="12533" name="Google Shape;12533;p84"/>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4"/>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84"/>
          <p:cNvGrpSpPr/>
          <p:nvPr/>
        </p:nvGrpSpPr>
        <p:grpSpPr>
          <a:xfrm>
            <a:off x="5255020" y="10250466"/>
            <a:ext cx="525688" cy="513274"/>
            <a:chOff x="2869999" y="1687279"/>
            <a:chExt cx="397887" cy="397887"/>
          </a:xfrm>
        </p:grpSpPr>
        <p:sp>
          <p:nvSpPr>
            <p:cNvPr id="12536" name="Google Shape;12536;p84"/>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84"/>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84"/>
          <p:cNvGrpSpPr/>
          <p:nvPr/>
        </p:nvGrpSpPr>
        <p:grpSpPr>
          <a:xfrm>
            <a:off x="6722445" y="10250950"/>
            <a:ext cx="524530" cy="512304"/>
            <a:chOff x="3902887" y="1687655"/>
            <a:chExt cx="397010" cy="397135"/>
          </a:xfrm>
        </p:grpSpPr>
        <p:sp>
          <p:nvSpPr>
            <p:cNvPr id="12539" name="Google Shape;12539;p84"/>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4"/>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84"/>
          <p:cNvGrpSpPr/>
          <p:nvPr/>
        </p:nvGrpSpPr>
        <p:grpSpPr>
          <a:xfrm>
            <a:off x="8204335" y="10250452"/>
            <a:ext cx="525715" cy="513301"/>
            <a:chOff x="4933458" y="1687279"/>
            <a:chExt cx="397907" cy="397907"/>
          </a:xfrm>
        </p:grpSpPr>
        <p:sp>
          <p:nvSpPr>
            <p:cNvPr id="12542" name="Google Shape;12542;p84"/>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4"/>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4" name="Google Shape;12544;p84"/>
          <p:cNvGrpSpPr/>
          <p:nvPr/>
        </p:nvGrpSpPr>
        <p:grpSpPr>
          <a:xfrm>
            <a:off x="3037098" y="10250466"/>
            <a:ext cx="525688" cy="513274"/>
            <a:chOff x="1379798" y="1723250"/>
            <a:chExt cx="397887" cy="397887"/>
          </a:xfrm>
        </p:grpSpPr>
        <p:sp>
          <p:nvSpPr>
            <p:cNvPr id="12545" name="Google Shape;12545;p84"/>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84"/>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84"/>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84"/>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9" name="Google Shape;12549;p84"/>
          <p:cNvGrpSpPr/>
          <p:nvPr/>
        </p:nvGrpSpPr>
        <p:grpSpPr>
          <a:xfrm>
            <a:off x="1569151" y="10250466"/>
            <a:ext cx="525715" cy="513274"/>
            <a:chOff x="266768" y="1721375"/>
            <a:chExt cx="397907" cy="397887"/>
          </a:xfrm>
        </p:grpSpPr>
        <p:sp>
          <p:nvSpPr>
            <p:cNvPr id="12550" name="Google Shape;12550;p84"/>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84"/>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2" name="Google Shape;12552;p84"/>
          <p:cNvGrpSpPr/>
          <p:nvPr/>
        </p:nvGrpSpPr>
        <p:grpSpPr>
          <a:xfrm>
            <a:off x="2307746" y="10250466"/>
            <a:ext cx="525660" cy="513274"/>
            <a:chOff x="864491" y="1723250"/>
            <a:chExt cx="397866" cy="397887"/>
          </a:xfrm>
        </p:grpSpPr>
        <p:sp>
          <p:nvSpPr>
            <p:cNvPr id="12553" name="Google Shape;12553;p84"/>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84"/>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84"/>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6" name="Google Shape;12556;p84"/>
          <p:cNvSpPr/>
          <p:nvPr/>
        </p:nvSpPr>
        <p:spPr>
          <a:xfrm>
            <a:off x="3776530" y="10297173"/>
            <a:ext cx="527289" cy="419922"/>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7" name="Google Shape;12557;p84"/>
          <p:cNvGrpSpPr/>
          <p:nvPr/>
        </p:nvGrpSpPr>
        <p:grpSpPr>
          <a:xfrm>
            <a:off x="4505120" y="10250978"/>
            <a:ext cx="525522" cy="512251"/>
            <a:chOff x="2408992" y="1722875"/>
            <a:chExt cx="397761" cy="397093"/>
          </a:xfrm>
        </p:grpSpPr>
        <p:sp>
          <p:nvSpPr>
            <p:cNvPr id="12558" name="Google Shape;12558;p84"/>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84"/>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63" name="Shape 12563"/>
        <p:cNvGrpSpPr/>
        <p:nvPr/>
      </p:nvGrpSpPr>
      <p:grpSpPr>
        <a:xfrm>
          <a:off x="0" y="0"/>
          <a:ext cx="0" cy="0"/>
          <a:chOff x="0" y="0"/>
          <a:chExt cx="0" cy="0"/>
        </a:xfrm>
      </p:grpSpPr>
      <p:sp>
        <p:nvSpPr>
          <p:cNvPr id="12564" name="Google Shape;12564;p85"/>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2565" name="Google Shape;12565;p85"/>
          <p:cNvSpPr/>
          <p:nvPr/>
        </p:nvSpPr>
        <p:spPr>
          <a:xfrm>
            <a:off x="4279332" y="8594813"/>
            <a:ext cx="1727523" cy="1402704"/>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85"/>
          <p:cNvSpPr/>
          <p:nvPr/>
        </p:nvSpPr>
        <p:spPr>
          <a:xfrm>
            <a:off x="6546238" y="8594813"/>
            <a:ext cx="1728488" cy="1402704"/>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85"/>
          <p:cNvSpPr/>
          <p:nvPr/>
        </p:nvSpPr>
        <p:spPr>
          <a:xfrm>
            <a:off x="2012520" y="8594813"/>
            <a:ext cx="1727523" cy="1402704"/>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8" name="Google Shape;12568;p85"/>
          <p:cNvGrpSpPr/>
          <p:nvPr/>
        </p:nvGrpSpPr>
        <p:grpSpPr>
          <a:xfrm>
            <a:off x="7180705" y="8729126"/>
            <a:ext cx="470791" cy="470936"/>
            <a:chOff x="4456875" y="1435075"/>
            <a:chExt cx="481825" cy="481825"/>
          </a:xfrm>
        </p:grpSpPr>
        <p:sp>
          <p:nvSpPr>
            <p:cNvPr id="12569" name="Google Shape;12569;p85"/>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0" name="Google Shape;12570;p85"/>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1" name="Google Shape;12571;p85"/>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2" name="Google Shape;12572;p85"/>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3" name="Google Shape;12573;p85"/>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4" name="Google Shape;12574;p85"/>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5" name="Google Shape;12575;p85"/>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6" name="Google Shape;12576;p85"/>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7" name="Google Shape;12577;p85"/>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8" name="Google Shape;12578;p85"/>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79" name="Google Shape;12579;p85"/>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0" name="Google Shape;12580;p85"/>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1" name="Google Shape;12581;p85"/>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2" name="Google Shape;12582;p85"/>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3" name="Google Shape;12583;p85"/>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4" name="Google Shape;12584;p85"/>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5" name="Google Shape;12585;p85"/>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6" name="Google Shape;12586;p85"/>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87" name="Google Shape;12587;p85"/>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88" name="Google Shape;12588;p85"/>
          <p:cNvGrpSpPr/>
          <p:nvPr/>
        </p:nvGrpSpPr>
        <p:grpSpPr>
          <a:xfrm>
            <a:off x="2636952" y="8729113"/>
            <a:ext cx="475408" cy="470960"/>
            <a:chOff x="5049725" y="1435050"/>
            <a:chExt cx="486550" cy="481850"/>
          </a:xfrm>
        </p:grpSpPr>
        <p:sp>
          <p:nvSpPr>
            <p:cNvPr id="12589" name="Google Shape;12589;p85"/>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0" name="Google Shape;12590;p85"/>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1" name="Google Shape;12591;p85"/>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2" name="Google Shape;12592;p85"/>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2593" name="Google Shape;12593;p85"/>
          <p:cNvGrpSpPr/>
          <p:nvPr/>
        </p:nvGrpSpPr>
        <p:grpSpPr>
          <a:xfrm>
            <a:off x="4912215" y="8733656"/>
            <a:ext cx="461948" cy="462090"/>
            <a:chOff x="6239925" y="2032450"/>
            <a:chExt cx="472775" cy="472775"/>
          </a:xfrm>
        </p:grpSpPr>
        <p:sp>
          <p:nvSpPr>
            <p:cNvPr id="12594" name="Google Shape;12594;p85"/>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5" name="Google Shape;12595;p85"/>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596" name="Google Shape;12596;p85"/>
          <p:cNvSpPr/>
          <p:nvPr/>
        </p:nvSpPr>
        <p:spPr>
          <a:xfrm>
            <a:off x="2012520" y="3823000"/>
            <a:ext cx="1727523" cy="1402667"/>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7" name="Google Shape;12597;p85"/>
          <p:cNvGrpSpPr/>
          <p:nvPr/>
        </p:nvGrpSpPr>
        <p:grpSpPr>
          <a:xfrm>
            <a:off x="2643510" y="3969431"/>
            <a:ext cx="470864" cy="470936"/>
            <a:chOff x="2685825" y="840375"/>
            <a:chExt cx="481900" cy="481825"/>
          </a:xfrm>
        </p:grpSpPr>
        <p:sp>
          <p:nvSpPr>
            <p:cNvPr id="12598" name="Google Shape;12598;p85"/>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599" name="Google Shape;12599;p85"/>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600" name="Google Shape;12600;p85"/>
          <p:cNvSpPr/>
          <p:nvPr/>
        </p:nvSpPr>
        <p:spPr>
          <a:xfrm>
            <a:off x="4279332" y="3823000"/>
            <a:ext cx="1727523" cy="1402667"/>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1" name="Google Shape;12601;p85"/>
          <p:cNvGrpSpPr/>
          <p:nvPr/>
        </p:nvGrpSpPr>
        <p:grpSpPr>
          <a:xfrm>
            <a:off x="4899998" y="3968991"/>
            <a:ext cx="486303" cy="471815"/>
            <a:chOff x="3270675" y="841800"/>
            <a:chExt cx="497700" cy="482725"/>
          </a:xfrm>
        </p:grpSpPr>
        <p:sp>
          <p:nvSpPr>
            <p:cNvPr id="12602" name="Google Shape;12602;p85"/>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3" name="Google Shape;12603;p85"/>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4" name="Google Shape;12604;p85"/>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605" name="Google Shape;12605;p85"/>
          <p:cNvSpPr/>
          <p:nvPr/>
        </p:nvSpPr>
        <p:spPr>
          <a:xfrm>
            <a:off x="6546238" y="3823000"/>
            <a:ext cx="1728488" cy="1402667"/>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6" name="Google Shape;12606;p85"/>
          <p:cNvGrpSpPr/>
          <p:nvPr/>
        </p:nvGrpSpPr>
        <p:grpSpPr>
          <a:xfrm>
            <a:off x="7180685" y="3969539"/>
            <a:ext cx="470791" cy="470936"/>
            <a:chOff x="3271200" y="1435075"/>
            <a:chExt cx="481825" cy="481825"/>
          </a:xfrm>
        </p:grpSpPr>
        <p:sp>
          <p:nvSpPr>
            <p:cNvPr id="12607" name="Google Shape;12607;p85"/>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2608" name="Google Shape;12608;p85"/>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2609" name="Google Shape;12609;p85"/>
          <p:cNvSpPr/>
          <p:nvPr/>
        </p:nvSpPr>
        <p:spPr>
          <a:xfrm>
            <a:off x="3099891" y="6272148"/>
            <a:ext cx="4086711" cy="1276188"/>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85"/>
          <p:cNvSpPr/>
          <p:nvPr/>
        </p:nvSpPr>
        <p:spPr>
          <a:xfrm>
            <a:off x="5842071" y="6025638"/>
            <a:ext cx="1641039" cy="1769190"/>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85"/>
          <p:cNvSpPr/>
          <p:nvPr/>
        </p:nvSpPr>
        <p:spPr>
          <a:xfrm>
            <a:off x="2804091" y="6025638"/>
            <a:ext cx="1640111" cy="1769190"/>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85"/>
          <p:cNvSpPr/>
          <p:nvPr/>
        </p:nvSpPr>
        <p:spPr>
          <a:xfrm>
            <a:off x="2326914" y="4519703"/>
            <a:ext cx="1081010" cy="931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85"/>
          <p:cNvSpPr/>
          <p:nvPr/>
        </p:nvSpPr>
        <p:spPr>
          <a:xfrm>
            <a:off x="4602592" y="4519703"/>
            <a:ext cx="1081010" cy="931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85"/>
          <p:cNvSpPr/>
          <p:nvPr/>
        </p:nvSpPr>
        <p:spPr>
          <a:xfrm>
            <a:off x="6875515" y="4519703"/>
            <a:ext cx="1081010" cy="931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85"/>
          <p:cNvSpPr/>
          <p:nvPr/>
        </p:nvSpPr>
        <p:spPr>
          <a:xfrm>
            <a:off x="6875515" y="9291515"/>
            <a:ext cx="1081010" cy="9352"/>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85"/>
          <p:cNvSpPr/>
          <p:nvPr/>
        </p:nvSpPr>
        <p:spPr>
          <a:xfrm>
            <a:off x="4602592" y="9291515"/>
            <a:ext cx="1081010" cy="9352"/>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85"/>
          <p:cNvSpPr/>
          <p:nvPr/>
        </p:nvSpPr>
        <p:spPr>
          <a:xfrm>
            <a:off x="2329698" y="9291515"/>
            <a:ext cx="1081010" cy="9352"/>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85"/>
          <p:cNvSpPr txBox="1"/>
          <p:nvPr/>
        </p:nvSpPr>
        <p:spPr>
          <a:xfrm>
            <a:off x="3433924" y="6584811"/>
            <a:ext cx="3407700" cy="65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FFFFFF"/>
                </a:solidFill>
              </a:rPr>
              <a:t>Add the title here</a:t>
            </a:r>
            <a:endParaRPr sz="1800">
              <a:solidFill>
                <a:srgbClr val="FFFFFF"/>
              </a:solidFill>
            </a:endParaRPr>
          </a:p>
        </p:txBody>
      </p:sp>
      <p:sp>
        <p:nvSpPr>
          <p:cNvPr id="12619" name="Google Shape;12619;p85"/>
          <p:cNvSpPr txBox="1"/>
          <p:nvPr/>
        </p:nvSpPr>
        <p:spPr>
          <a:xfrm>
            <a:off x="2012520" y="4661051"/>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1</a:t>
            </a:r>
            <a:endParaRPr sz="1700">
              <a:solidFill>
                <a:srgbClr val="FFFFFF"/>
              </a:solidFill>
            </a:endParaRPr>
          </a:p>
        </p:txBody>
      </p:sp>
      <p:sp>
        <p:nvSpPr>
          <p:cNvPr id="12620" name="Google Shape;12620;p85"/>
          <p:cNvSpPr txBox="1"/>
          <p:nvPr/>
        </p:nvSpPr>
        <p:spPr>
          <a:xfrm>
            <a:off x="4279325" y="4658776"/>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2</a:t>
            </a:r>
            <a:endParaRPr sz="1700">
              <a:solidFill>
                <a:srgbClr val="FFFFFF"/>
              </a:solidFill>
            </a:endParaRPr>
          </a:p>
        </p:txBody>
      </p:sp>
      <p:sp>
        <p:nvSpPr>
          <p:cNvPr id="12621" name="Google Shape;12621;p85"/>
          <p:cNvSpPr txBox="1"/>
          <p:nvPr/>
        </p:nvSpPr>
        <p:spPr>
          <a:xfrm>
            <a:off x="6546252" y="4658776"/>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3</a:t>
            </a:r>
            <a:endParaRPr sz="1700">
              <a:solidFill>
                <a:srgbClr val="FFFFFF"/>
              </a:solidFill>
            </a:endParaRPr>
          </a:p>
        </p:txBody>
      </p:sp>
      <p:sp>
        <p:nvSpPr>
          <p:cNvPr id="12622" name="Google Shape;12622;p85"/>
          <p:cNvSpPr txBox="1"/>
          <p:nvPr/>
        </p:nvSpPr>
        <p:spPr>
          <a:xfrm>
            <a:off x="2012274" y="9461502"/>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4</a:t>
            </a:r>
            <a:endParaRPr sz="1700">
              <a:solidFill>
                <a:srgbClr val="FFFFFF"/>
              </a:solidFill>
            </a:endParaRPr>
          </a:p>
        </p:txBody>
      </p:sp>
      <p:sp>
        <p:nvSpPr>
          <p:cNvPr id="12623" name="Google Shape;12623;p85"/>
          <p:cNvSpPr txBox="1"/>
          <p:nvPr/>
        </p:nvSpPr>
        <p:spPr>
          <a:xfrm>
            <a:off x="4279325" y="9461502"/>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5</a:t>
            </a:r>
            <a:endParaRPr sz="1700">
              <a:solidFill>
                <a:srgbClr val="FFFFFF"/>
              </a:solidFill>
            </a:endParaRPr>
          </a:p>
        </p:txBody>
      </p:sp>
      <p:sp>
        <p:nvSpPr>
          <p:cNvPr id="12624" name="Google Shape;12624;p85"/>
          <p:cNvSpPr txBox="1"/>
          <p:nvPr/>
        </p:nvSpPr>
        <p:spPr>
          <a:xfrm>
            <a:off x="6546252" y="9461502"/>
            <a:ext cx="1727400" cy="564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700">
                <a:solidFill>
                  <a:srgbClr val="FFFFFF"/>
                </a:solidFill>
              </a:rPr>
              <a:t>Text 6</a:t>
            </a:r>
            <a:endParaRPr sz="1700">
              <a:solidFill>
                <a:srgbClr val="FFFFFF"/>
              </a:solidFill>
            </a:endParaRPr>
          </a:p>
        </p:txBody>
      </p:sp>
      <p:sp>
        <p:nvSpPr>
          <p:cNvPr id="12625" name="Google Shape;12625;p85"/>
          <p:cNvSpPr/>
          <p:nvPr/>
        </p:nvSpPr>
        <p:spPr>
          <a:xfrm>
            <a:off x="2790979" y="533288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85"/>
          <p:cNvSpPr/>
          <p:nvPr/>
        </p:nvSpPr>
        <p:spPr>
          <a:xfrm>
            <a:off x="5061566" y="533288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85"/>
          <p:cNvSpPr/>
          <p:nvPr/>
        </p:nvSpPr>
        <p:spPr>
          <a:xfrm>
            <a:off x="7332183" y="533288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85"/>
          <p:cNvSpPr/>
          <p:nvPr/>
        </p:nvSpPr>
        <p:spPr>
          <a:xfrm>
            <a:off x="2790948" y="8343616"/>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85"/>
          <p:cNvSpPr/>
          <p:nvPr/>
        </p:nvSpPr>
        <p:spPr>
          <a:xfrm>
            <a:off x="5061535" y="8343616"/>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85"/>
          <p:cNvSpPr/>
          <p:nvPr/>
        </p:nvSpPr>
        <p:spPr>
          <a:xfrm>
            <a:off x="7332152" y="8343616"/>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85"/>
          <p:cNvSpPr/>
          <p:nvPr/>
        </p:nvSpPr>
        <p:spPr>
          <a:xfrm>
            <a:off x="4761234" y="596689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85"/>
          <p:cNvSpPr/>
          <p:nvPr/>
        </p:nvSpPr>
        <p:spPr>
          <a:xfrm>
            <a:off x="5066701" y="596689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85"/>
          <p:cNvSpPr/>
          <p:nvPr/>
        </p:nvSpPr>
        <p:spPr>
          <a:xfrm>
            <a:off x="5372168" y="5966897"/>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85"/>
          <p:cNvSpPr/>
          <p:nvPr/>
        </p:nvSpPr>
        <p:spPr>
          <a:xfrm>
            <a:off x="4761234" y="7705223"/>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85"/>
          <p:cNvSpPr/>
          <p:nvPr/>
        </p:nvSpPr>
        <p:spPr>
          <a:xfrm>
            <a:off x="5066701" y="7705223"/>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85"/>
          <p:cNvSpPr/>
          <p:nvPr/>
        </p:nvSpPr>
        <p:spPr>
          <a:xfrm>
            <a:off x="5372168" y="7705223"/>
            <a:ext cx="152700" cy="1527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37" name="Google Shape;12637;p85"/>
          <p:cNvCxnSpPr>
            <a:stCxn id="12625" idx="4"/>
            <a:endCxn id="12631" idx="0"/>
          </p:cNvCxnSpPr>
          <p:nvPr/>
        </p:nvCxnSpPr>
        <p:spPr>
          <a:xfrm flipH="1" rot="-5400000">
            <a:off x="3611929" y="4740987"/>
            <a:ext cx="481200" cy="19704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638" name="Google Shape;12638;p85"/>
          <p:cNvCxnSpPr>
            <a:stCxn id="12627" idx="4"/>
            <a:endCxn id="12633" idx="0"/>
          </p:cNvCxnSpPr>
          <p:nvPr/>
        </p:nvCxnSpPr>
        <p:spPr>
          <a:xfrm rot="5400000">
            <a:off x="6187983" y="4746237"/>
            <a:ext cx="481200" cy="1959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639" name="Google Shape;12639;p85"/>
          <p:cNvCxnSpPr>
            <a:stCxn id="12626" idx="4"/>
            <a:endCxn id="12632" idx="0"/>
          </p:cNvCxnSpPr>
          <p:nvPr/>
        </p:nvCxnSpPr>
        <p:spPr>
          <a:xfrm flipH="1" rot="-5400000">
            <a:off x="4899866" y="5723637"/>
            <a:ext cx="481200" cy="5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2640" name="Google Shape;12640;p85"/>
          <p:cNvCxnSpPr>
            <a:stCxn id="12628" idx="0"/>
            <a:endCxn id="12634" idx="4"/>
          </p:cNvCxnSpPr>
          <p:nvPr/>
        </p:nvCxnSpPr>
        <p:spPr>
          <a:xfrm rot="-5400000">
            <a:off x="3609648" y="7115566"/>
            <a:ext cx="485700" cy="19704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2641" name="Google Shape;12641;p85"/>
          <p:cNvCxnSpPr>
            <a:stCxn id="12630" idx="0"/>
            <a:endCxn id="12636" idx="4"/>
          </p:cNvCxnSpPr>
          <p:nvPr/>
        </p:nvCxnSpPr>
        <p:spPr>
          <a:xfrm flipH="1" rot="5400000">
            <a:off x="6185702" y="7120816"/>
            <a:ext cx="485700" cy="1959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2642" name="Google Shape;12642;p85"/>
          <p:cNvCxnSpPr>
            <a:stCxn id="12629" idx="0"/>
            <a:endCxn id="12635" idx="4"/>
          </p:cNvCxnSpPr>
          <p:nvPr/>
        </p:nvCxnSpPr>
        <p:spPr>
          <a:xfrm rot="-5400000">
            <a:off x="4897585" y="8098216"/>
            <a:ext cx="485700" cy="5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2643" name="Google Shape;12643;p85"/>
          <p:cNvSpPr/>
          <p:nvPr/>
        </p:nvSpPr>
        <p:spPr>
          <a:xfrm>
            <a:off x="6293056" y="14361039"/>
            <a:ext cx="633503" cy="713619"/>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44" name="Google Shape;12644;p85"/>
          <p:cNvGrpSpPr/>
          <p:nvPr/>
        </p:nvGrpSpPr>
        <p:grpSpPr>
          <a:xfrm>
            <a:off x="6429062" y="14495415"/>
            <a:ext cx="371374" cy="371315"/>
            <a:chOff x="583100" y="3982600"/>
            <a:chExt cx="296175" cy="296175"/>
          </a:xfrm>
        </p:grpSpPr>
        <p:sp>
          <p:nvSpPr>
            <p:cNvPr id="12645" name="Google Shape;12645;p85"/>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85"/>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85"/>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85"/>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85"/>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85"/>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85"/>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2" name="Google Shape;12652;p85"/>
          <p:cNvSpPr/>
          <p:nvPr/>
        </p:nvSpPr>
        <p:spPr>
          <a:xfrm>
            <a:off x="3428979" y="14360844"/>
            <a:ext cx="632758" cy="713652"/>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85"/>
          <p:cNvSpPr/>
          <p:nvPr/>
        </p:nvSpPr>
        <p:spPr>
          <a:xfrm>
            <a:off x="4837316" y="10676977"/>
            <a:ext cx="632790" cy="71342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4" name="Google Shape;12654;p85"/>
          <p:cNvGrpSpPr/>
          <p:nvPr/>
        </p:nvGrpSpPr>
        <p:grpSpPr>
          <a:xfrm>
            <a:off x="4967931" y="10847895"/>
            <a:ext cx="371374" cy="371315"/>
            <a:chOff x="3497300" y="3227275"/>
            <a:chExt cx="296175" cy="296175"/>
          </a:xfrm>
        </p:grpSpPr>
        <p:sp>
          <p:nvSpPr>
            <p:cNvPr id="12655" name="Google Shape;12655;p85"/>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85"/>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85"/>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85"/>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85"/>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85"/>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85"/>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85"/>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85"/>
          <p:cNvSpPr/>
          <p:nvPr/>
        </p:nvSpPr>
        <p:spPr>
          <a:xfrm>
            <a:off x="7749509" y="10676977"/>
            <a:ext cx="632758" cy="71342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4" name="Google Shape;12664;p85"/>
          <p:cNvGrpSpPr/>
          <p:nvPr/>
        </p:nvGrpSpPr>
        <p:grpSpPr>
          <a:xfrm>
            <a:off x="7880067" y="10847237"/>
            <a:ext cx="371374" cy="372631"/>
            <a:chOff x="4991425" y="3234750"/>
            <a:chExt cx="296175" cy="297225"/>
          </a:xfrm>
        </p:grpSpPr>
        <p:sp>
          <p:nvSpPr>
            <p:cNvPr id="12665" name="Google Shape;12665;p85"/>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85"/>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85"/>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85"/>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85"/>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85"/>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1" name="Google Shape;12671;p85"/>
          <p:cNvSpPr/>
          <p:nvPr/>
        </p:nvSpPr>
        <p:spPr>
          <a:xfrm>
            <a:off x="1575081" y="12607459"/>
            <a:ext cx="1437970" cy="465522"/>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85"/>
          <p:cNvSpPr/>
          <p:nvPr/>
        </p:nvSpPr>
        <p:spPr>
          <a:xfrm>
            <a:off x="3013053" y="12607459"/>
            <a:ext cx="1437938" cy="465522"/>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85"/>
          <p:cNvSpPr/>
          <p:nvPr/>
        </p:nvSpPr>
        <p:spPr>
          <a:xfrm>
            <a:off x="4450993" y="12607459"/>
            <a:ext cx="1437225" cy="465522"/>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674" name="Google Shape;12674;p85"/>
          <p:cNvSpPr/>
          <p:nvPr/>
        </p:nvSpPr>
        <p:spPr>
          <a:xfrm>
            <a:off x="5888219" y="12607459"/>
            <a:ext cx="1437970" cy="465522"/>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675" name="Google Shape;12675;p85"/>
          <p:cNvSpPr/>
          <p:nvPr/>
        </p:nvSpPr>
        <p:spPr>
          <a:xfrm>
            <a:off x="7326191" y="12607459"/>
            <a:ext cx="1437938" cy="465522"/>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2676" name="Google Shape;12676;p85"/>
          <p:cNvSpPr/>
          <p:nvPr/>
        </p:nvSpPr>
        <p:spPr>
          <a:xfrm>
            <a:off x="1925155" y="10676977"/>
            <a:ext cx="632758" cy="71342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85"/>
          <p:cNvSpPr/>
          <p:nvPr/>
        </p:nvSpPr>
        <p:spPr>
          <a:xfrm>
            <a:off x="2184214" y="12369488"/>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85"/>
          <p:cNvSpPr/>
          <p:nvPr/>
        </p:nvSpPr>
        <p:spPr>
          <a:xfrm>
            <a:off x="5096380" y="12369488"/>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85"/>
          <p:cNvSpPr/>
          <p:nvPr/>
        </p:nvSpPr>
        <p:spPr>
          <a:xfrm>
            <a:off x="8008522" y="12369488"/>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85"/>
          <p:cNvSpPr/>
          <p:nvPr/>
        </p:nvSpPr>
        <p:spPr>
          <a:xfrm>
            <a:off x="3688041" y="13145280"/>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85"/>
          <p:cNvSpPr/>
          <p:nvPr/>
        </p:nvSpPr>
        <p:spPr>
          <a:xfrm>
            <a:off x="6552474" y="13145372"/>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85"/>
          <p:cNvSpPr txBox="1"/>
          <p:nvPr/>
        </p:nvSpPr>
        <p:spPr>
          <a:xfrm>
            <a:off x="1744323" y="12628849"/>
            <a:ext cx="994500" cy="42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700">
                <a:solidFill>
                  <a:srgbClr val="FFFFFF"/>
                </a:solidFill>
              </a:rPr>
              <a:t>2016</a:t>
            </a:r>
            <a:endParaRPr b="1" sz="1700">
              <a:solidFill>
                <a:srgbClr val="FFFFFF"/>
              </a:solidFill>
            </a:endParaRPr>
          </a:p>
        </p:txBody>
      </p:sp>
      <p:sp>
        <p:nvSpPr>
          <p:cNvPr id="12683" name="Google Shape;12683;p85"/>
          <p:cNvSpPr/>
          <p:nvPr/>
        </p:nvSpPr>
        <p:spPr>
          <a:xfrm>
            <a:off x="2184214" y="11439055"/>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85"/>
          <p:cNvSpPr/>
          <p:nvPr/>
        </p:nvSpPr>
        <p:spPr>
          <a:xfrm>
            <a:off x="5106392" y="11439055"/>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85"/>
          <p:cNvSpPr/>
          <p:nvPr/>
        </p:nvSpPr>
        <p:spPr>
          <a:xfrm>
            <a:off x="8008522" y="11439055"/>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85"/>
          <p:cNvSpPr/>
          <p:nvPr/>
        </p:nvSpPr>
        <p:spPr>
          <a:xfrm>
            <a:off x="3687309" y="14197067"/>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85"/>
          <p:cNvSpPr/>
          <p:nvPr/>
        </p:nvSpPr>
        <p:spPr>
          <a:xfrm>
            <a:off x="6552480" y="14197067"/>
            <a:ext cx="114600" cy="1146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88" name="Google Shape;12688;p85"/>
          <p:cNvCxnSpPr>
            <a:stCxn id="12677" idx="0"/>
            <a:endCxn id="12683" idx="4"/>
          </p:cNvCxnSpPr>
          <p:nvPr/>
        </p:nvCxnSpPr>
        <p:spPr>
          <a:xfrm rot="10800000">
            <a:off x="2241514" y="11553788"/>
            <a:ext cx="0" cy="815700"/>
          </a:xfrm>
          <a:prstGeom prst="straightConnector1">
            <a:avLst/>
          </a:prstGeom>
          <a:noFill/>
          <a:ln cap="flat" cmpd="sng" w="9525">
            <a:solidFill>
              <a:srgbClr val="A5B7C6"/>
            </a:solidFill>
            <a:prstDash val="dash"/>
            <a:round/>
            <a:headEnd len="med" w="med" type="none"/>
            <a:tailEnd len="med" w="med" type="none"/>
          </a:ln>
        </p:spPr>
      </p:cxnSp>
      <p:cxnSp>
        <p:nvCxnSpPr>
          <p:cNvPr id="12689" name="Google Shape;12689;p85"/>
          <p:cNvCxnSpPr>
            <a:stCxn id="12678" idx="0"/>
            <a:endCxn id="12684" idx="4"/>
          </p:cNvCxnSpPr>
          <p:nvPr/>
        </p:nvCxnSpPr>
        <p:spPr>
          <a:xfrm flipH="1" rot="10800000">
            <a:off x="5153680" y="11553788"/>
            <a:ext cx="9900" cy="815700"/>
          </a:xfrm>
          <a:prstGeom prst="straightConnector1">
            <a:avLst/>
          </a:prstGeom>
          <a:noFill/>
          <a:ln cap="flat" cmpd="sng" w="9525">
            <a:solidFill>
              <a:srgbClr val="A5B7C6"/>
            </a:solidFill>
            <a:prstDash val="dash"/>
            <a:round/>
            <a:headEnd len="med" w="med" type="none"/>
            <a:tailEnd len="med" w="med" type="none"/>
          </a:ln>
        </p:spPr>
      </p:cxnSp>
      <p:cxnSp>
        <p:nvCxnSpPr>
          <p:cNvPr id="12690" name="Google Shape;12690;p85"/>
          <p:cNvCxnSpPr>
            <a:stCxn id="12679" idx="0"/>
            <a:endCxn id="12685" idx="4"/>
          </p:cNvCxnSpPr>
          <p:nvPr/>
        </p:nvCxnSpPr>
        <p:spPr>
          <a:xfrm rot="10800000">
            <a:off x="8065822" y="11553788"/>
            <a:ext cx="0" cy="815700"/>
          </a:xfrm>
          <a:prstGeom prst="straightConnector1">
            <a:avLst/>
          </a:prstGeom>
          <a:noFill/>
          <a:ln cap="flat" cmpd="sng" w="9525">
            <a:solidFill>
              <a:srgbClr val="A5B7C6"/>
            </a:solidFill>
            <a:prstDash val="dash"/>
            <a:round/>
            <a:headEnd len="med" w="med" type="none"/>
            <a:tailEnd len="med" w="med" type="none"/>
          </a:ln>
        </p:spPr>
      </p:cxnSp>
      <p:cxnSp>
        <p:nvCxnSpPr>
          <p:cNvPr id="12691" name="Google Shape;12691;p85"/>
          <p:cNvCxnSpPr>
            <a:stCxn id="12680" idx="4"/>
            <a:endCxn id="12686" idx="0"/>
          </p:cNvCxnSpPr>
          <p:nvPr/>
        </p:nvCxnSpPr>
        <p:spPr>
          <a:xfrm flipH="1">
            <a:off x="3744741" y="13259880"/>
            <a:ext cx="600" cy="937200"/>
          </a:xfrm>
          <a:prstGeom prst="straightConnector1">
            <a:avLst/>
          </a:prstGeom>
          <a:noFill/>
          <a:ln cap="flat" cmpd="sng" w="9525">
            <a:solidFill>
              <a:srgbClr val="A5B7C6"/>
            </a:solidFill>
            <a:prstDash val="dash"/>
            <a:round/>
            <a:headEnd len="med" w="med" type="none"/>
            <a:tailEnd len="med" w="med" type="none"/>
          </a:ln>
        </p:spPr>
      </p:cxnSp>
      <p:cxnSp>
        <p:nvCxnSpPr>
          <p:cNvPr id="12692" name="Google Shape;12692;p85"/>
          <p:cNvCxnSpPr>
            <a:stCxn id="12681" idx="4"/>
            <a:endCxn id="12687" idx="0"/>
          </p:cNvCxnSpPr>
          <p:nvPr/>
        </p:nvCxnSpPr>
        <p:spPr>
          <a:xfrm>
            <a:off x="6609774" y="13259972"/>
            <a:ext cx="0" cy="937200"/>
          </a:xfrm>
          <a:prstGeom prst="straightConnector1">
            <a:avLst/>
          </a:prstGeom>
          <a:noFill/>
          <a:ln cap="flat" cmpd="sng" w="9525">
            <a:solidFill>
              <a:srgbClr val="A5B7C6"/>
            </a:solidFill>
            <a:prstDash val="dash"/>
            <a:round/>
            <a:headEnd len="med" w="med" type="none"/>
            <a:tailEnd len="med" w="med" type="none"/>
          </a:ln>
        </p:spPr>
      </p:cxnSp>
      <p:sp>
        <p:nvSpPr>
          <p:cNvPr id="12693" name="Google Shape;12693;p85"/>
          <p:cNvSpPr txBox="1"/>
          <p:nvPr/>
        </p:nvSpPr>
        <p:spPr>
          <a:xfrm>
            <a:off x="3234816" y="12628849"/>
            <a:ext cx="994500" cy="42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700">
                <a:solidFill>
                  <a:srgbClr val="FFFFFF"/>
                </a:solidFill>
              </a:rPr>
              <a:t>2017</a:t>
            </a:r>
            <a:endParaRPr b="1" sz="1700">
              <a:solidFill>
                <a:srgbClr val="FFFFFF"/>
              </a:solidFill>
            </a:endParaRPr>
          </a:p>
        </p:txBody>
      </p:sp>
      <p:sp>
        <p:nvSpPr>
          <p:cNvPr id="12694" name="Google Shape;12694;p85"/>
          <p:cNvSpPr txBox="1"/>
          <p:nvPr/>
        </p:nvSpPr>
        <p:spPr>
          <a:xfrm>
            <a:off x="4647976" y="12628849"/>
            <a:ext cx="994500" cy="42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700">
                <a:solidFill>
                  <a:srgbClr val="FFFFFF"/>
                </a:solidFill>
              </a:rPr>
              <a:t>2018</a:t>
            </a:r>
            <a:endParaRPr b="1" sz="1700">
              <a:solidFill>
                <a:srgbClr val="FFFFFF"/>
              </a:solidFill>
            </a:endParaRPr>
          </a:p>
        </p:txBody>
      </p:sp>
      <p:sp>
        <p:nvSpPr>
          <p:cNvPr id="12695" name="Google Shape;12695;p85"/>
          <p:cNvSpPr txBox="1"/>
          <p:nvPr/>
        </p:nvSpPr>
        <p:spPr>
          <a:xfrm>
            <a:off x="6109999" y="12628849"/>
            <a:ext cx="994500" cy="42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700">
                <a:solidFill>
                  <a:srgbClr val="FFFFFF"/>
                </a:solidFill>
              </a:rPr>
              <a:t>2019</a:t>
            </a:r>
            <a:endParaRPr b="1" sz="1700">
              <a:solidFill>
                <a:srgbClr val="FFFFFF"/>
              </a:solidFill>
            </a:endParaRPr>
          </a:p>
        </p:txBody>
      </p:sp>
      <p:sp>
        <p:nvSpPr>
          <p:cNvPr id="12696" name="Google Shape;12696;p85"/>
          <p:cNvSpPr txBox="1"/>
          <p:nvPr/>
        </p:nvSpPr>
        <p:spPr>
          <a:xfrm>
            <a:off x="7572023" y="12628849"/>
            <a:ext cx="994500" cy="423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700">
                <a:solidFill>
                  <a:srgbClr val="FFFFFF"/>
                </a:solidFill>
              </a:rPr>
              <a:t>2020</a:t>
            </a:r>
            <a:endParaRPr b="1" sz="1700">
              <a:solidFill>
                <a:srgbClr val="FFFFFF"/>
              </a:solidFill>
            </a:endParaRPr>
          </a:p>
        </p:txBody>
      </p:sp>
      <p:grpSp>
        <p:nvGrpSpPr>
          <p:cNvPr id="12697" name="Google Shape;12697;p85"/>
          <p:cNvGrpSpPr/>
          <p:nvPr/>
        </p:nvGrpSpPr>
        <p:grpSpPr>
          <a:xfrm>
            <a:off x="3545508" y="14527103"/>
            <a:ext cx="380403" cy="380403"/>
            <a:chOff x="1049375" y="2680675"/>
            <a:chExt cx="297725" cy="297725"/>
          </a:xfrm>
        </p:grpSpPr>
        <p:sp>
          <p:nvSpPr>
            <p:cNvPr id="12698" name="Google Shape;12698;p85"/>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85"/>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00" name="Google Shape;12700;p85"/>
          <p:cNvSpPr txBox="1"/>
          <p:nvPr/>
        </p:nvSpPr>
        <p:spPr>
          <a:xfrm>
            <a:off x="5571887" y="11466834"/>
            <a:ext cx="2085900" cy="8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A5B7C6"/>
                </a:solidFill>
              </a:rPr>
              <a:t>“Despite being red, Mars is actually a very cold place”</a:t>
            </a:r>
            <a:endParaRPr sz="1600">
              <a:solidFill>
                <a:srgbClr val="A5B7C6"/>
              </a:solidFill>
            </a:endParaRPr>
          </a:p>
        </p:txBody>
      </p:sp>
      <p:sp>
        <p:nvSpPr>
          <p:cNvPr id="12701" name="Google Shape;12701;p85"/>
          <p:cNvSpPr txBox="1"/>
          <p:nvPr/>
        </p:nvSpPr>
        <p:spPr>
          <a:xfrm>
            <a:off x="2659739" y="11466834"/>
            <a:ext cx="2085900" cy="8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A5B7C6"/>
                </a:solidFill>
              </a:rPr>
              <a:t>“Mercury is closest planet to the Sun and the smallest”</a:t>
            </a:r>
            <a:endParaRPr sz="1600">
              <a:solidFill>
                <a:srgbClr val="A5B7C6"/>
              </a:solidFill>
            </a:endParaRPr>
          </a:p>
        </p:txBody>
      </p:sp>
      <p:sp>
        <p:nvSpPr>
          <p:cNvPr id="12702" name="Google Shape;12702;p85"/>
          <p:cNvSpPr txBox="1"/>
          <p:nvPr/>
        </p:nvSpPr>
        <p:spPr>
          <a:xfrm>
            <a:off x="4134344" y="13422174"/>
            <a:ext cx="2085900" cy="8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A5B7C6"/>
                </a:solidFill>
              </a:rPr>
              <a:t>“Neptune is the farthest-known planet from the Sun”</a:t>
            </a:r>
            <a:endParaRPr sz="1600">
              <a:solidFill>
                <a:srgbClr val="A5B7C6"/>
              </a:solidFill>
            </a:endParaRPr>
          </a:p>
        </p:txBody>
      </p:sp>
      <p:sp>
        <p:nvSpPr>
          <p:cNvPr id="12703" name="Google Shape;12703;p85"/>
          <p:cNvSpPr txBox="1"/>
          <p:nvPr/>
        </p:nvSpPr>
        <p:spPr>
          <a:xfrm>
            <a:off x="6999515" y="13398043"/>
            <a:ext cx="2085900" cy="8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A5B7C6"/>
                </a:solidFill>
              </a:rPr>
              <a:t>“Saturn is a gas giant and has several rings”</a:t>
            </a:r>
            <a:endParaRPr sz="1600">
              <a:solidFill>
                <a:srgbClr val="A5B7C6"/>
              </a:solidFill>
            </a:endParaRPr>
          </a:p>
        </p:txBody>
      </p:sp>
      <p:sp>
        <p:nvSpPr>
          <p:cNvPr id="12704" name="Google Shape;12704;p85"/>
          <p:cNvSpPr txBox="1"/>
          <p:nvPr/>
        </p:nvSpPr>
        <p:spPr>
          <a:xfrm>
            <a:off x="1201623" y="13398043"/>
            <a:ext cx="2085900" cy="815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A5B7C6"/>
                </a:solidFill>
              </a:rPr>
              <a:t>“Venus has a beautiful name and is the second planet”</a:t>
            </a:r>
            <a:endParaRPr sz="1600">
              <a:solidFill>
                <a:srgbClr val="A5B7C6"/>
              </a:solidFill>
            </a:endParaRPr>
          </a:p>
        </p:txBody>
      </p:sp>
      <p:grpSp>
        <p:nvGrpSpPr>
          <p:cNvPr id="12705" name="Google Shape;12705;p85"/>
          <p:cNvGrpSpPr/>
          <p:nvPr/>
        </p:nvGrpSpPr>
        <p:grpSpPr>
          <a:xfrm>
            <a:off x="2055744" y="10881965"/>
            <a:ext cx="371374" cy="303176"/>
            <a:chOff x="3860400" y="3254050"/>
            <a:chExt cx="296175" cy="241825"/>
          </a:xfrm>
        </p:grpSpPr>
        <p:sp>
          <p:nvSpPr>
            <p:cNvPr id="12706" name="Google Shape;12706;p85"/>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85"/>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85"/>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85"/>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85"/>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85"/>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85"/>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16" name="Shape 12716"/>
        <p:cNvGrpSpPr/>
        <p:nvPr/>
      </p:nvGrpSpPr>
      <p:grpSpPr>
        <a:xfrm>
          <a:off x="0" y="0"/>
          <a:ext cx="0" cy="0"/>
          <a:chOff x="0" y="0"/>
          <a:chExt cx="0" cy="0"/>
        </a:xfrm>
      </p:grpSpPr>
      <p:sp>
        <p:nvSpPr>
          <p:cNvPr id="12717" name="Google Shape;12717;p86"/>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2718" name="Google Shape;12718;p86"/>
          <p:cNvSpPr/>
          <p:nvPr/>
        </p:nvSpPr>
        <p:spPr>
          <a:xfrm>
            <a:off x="3518850" y="8357181"/>
            <a:ext cx="3249300" cy="1449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19" name="Google Shape;12719;p86"/>
          <p:cNvGrpSpPr/>
          <p:nvPr/>
        </p:nvGrpSpPr>
        <p:grpSpPr>
          <a:xfrm>
            <a:off x="4394474" y="3614380"/>
            <a:ext cx="1497836" cy="1497836"/>
            <a:chOff x="4049800" y="640400"/>
            <a:chExt cx="858900" cy="858900"/>
          </a:xfrm>
        </p:grpSpPr>
        <p:sp>
          <p:nvSpPr>
            <p:cNvPr id="12720" name="Google Shape;12720;p86"/>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86"/>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2" name="Google Shape;12722;p86"/>
          <p:cNvSpPr/>
          <p:nvPr/>
        </p:nvSpPr>
        <p:spPr>
          <a:xfrm>
            <a:off x="3836300" y="5545741"/>
            <a:ext cx="2614200" cy="2220900"/>
          </a:xfrm>
          <a:prstGeom prst="roundRect">
            <a:avLst>
              <a:gd fmla="val 16667" name="adj"/>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86"/>
          <p:cNvSpPr/>
          <p:nvPr/>
        </p:nvSpPr>
        <p:spPr>
          <a:xfrm>
            <a:off x="4913717" y="8199775"/>
            <a:ext cx="459900" cy="4599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24" name="Google Shape;12724;p86"/>
          <p:cNvCxnSpPr>
            <a:stCxn id="12720" idx="4"/>
            <a:endCxn id="12722" idx="0"/>
          </p:cNvCxnSpPr>
          <p:nvPr/>
        </p:nvCxnSpPr>
        <p:spPr>
          <a:xfrm>
            <a:off x="5143392" y="5112216"/>
            <a:ext cx="0" cy="433500"/>
          </a:xfrm>
          <a:prstGeom prst="straightConnector1">
            <a:avLst/>
          </a:prstGeom>
          <a:noFill/>
          <a:ln cap="flat" cmpd="sng" w="9525">
            <a:solidFill>
              <a:srgbClr val="D7DFE5"/>
            </a:solidFill>
            <a:prstDash val="solid"/>
            <a:round/>
            <a:headEnd len="med" w="med" type="none"/>
            <a:tailEnd len="med" w="med" type="none"/>
          </a:ln>
        </p:spPr>
      </p:cxnSp>
      <p:cxnSp>
        <p:nvCxnSpPr>
          <p:cNvPr id="12725" name="Google Shape;12725;p86"/>
          <p:cNvCxnSpPr/>
          <p:nvPr/>
        </p:nvCxnSpPr>
        <p:spPr>
          <a:xfrm>
            <a:off x="5143522" y="7766289"/>
            <a:ext cx="0" cy="433200"/>
          </a:xfrm>
          <a:prstGeom prst="straightConnector1">
            <a:avLst/>
          </a:prstGeom>
          <a:noFill/>
          <a:ln cap="flat" cmpd="sng" w="9525">
            <a:solidFill>
              <a:srgbClr val="D7DFE5"/>
            </a:solidFill>
            <a:prstDash val="solid"/>
            <a:round/>
            <a:headEnd len="med" w="med" type="none"/>
            <a:tailEnd len="med" w="med" type="none"/>
          </a:ln>
        </p:spPr>
      </p:cxnSp>
      <p:sp>
        <p:nvSpPr>
          <p:cNvPr id="12726" name="Google Shape;12726;p86"/>
          <p:cNvSpPr txBox="1"/>
          <p:nvPr/>
        </p:nvSpPr>
        <p:spPr>
          <a:xfrm>
            <a:off x="4007624" y="6621364"/>
            <a:ext cx="2272200" cy="888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40566D"/>
                </a:solidFill>
              </a:rPr>
              <a:t>“Mercury is closest planet to the Sun and the smallest”</a:t>
            </a:r>
            <a:endParaRPr sz="1800">
              <a:solidFill>
                <a:srgbClr val="40566D"/>
              </a:solidFill>
            </a:endParaRPr>
          </a:p>
        </p:txBody>
      </p:sp>
      <p:cxnSp>
        <p:nvCxnSpPr>
          <p:cNvPr id="12727" name="Google Shape;12727;p86"/>
          <p:cNvCxnSpPr/>
          <p:nvPr/>
        </p:nvCxnSpPr>
        <p:spPr>
          <a:xfrm>
            <a:off x="4644162" y="6364733"/>
            <a:ext cx="998700" cy="0"/>
          </a:xfrm>
          <a:prstGeom prst="straightConnector1">
            <a:avLst/>
          </a:prstGeom>
          <a:noFill/>
          <a:ln cap="flat" cmpd="sng" w="19050">
            <a:solidFill>
              <a:srgbClr val="40566D"/>
            </a:solidFill>
            <a:prstDash val="solid"/>
            <a:round/>
            <a:headEnd len="med" w="med" type="none"/>
            <a:tailEnd len="med" w="med" type="none"/>
          </a:ln>
        </p:spPr>
      </p:cxnSp>
      <p:sp>
        <p:nvSpPr>
          <p:cNvPr id="12728" name="Google Shape;12728;p86"/>
          <p:cNvSpPr txBox="1"/>
          <p:nvPr/>
        </p:nvSpPr>
        <p:spPr>
          <a:xfrm>
            <a:off x="4315233" y="5866819"/>
            <a:ext cx="1656900" cy="433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rgbClr val="40566D"/>
                </a:solidFill>
              </a:rPr>
              <a:t>TITLE 1</a:t>
            </a:r>
            <a:endParaRPr b="1" sz="1800">
              <a:solidFill>
                <a:srgbClr val="40566D"/>
              </a:solidFill>
            </a:endParaRPr>
          </a:p>
        </p:txBody>
      </p:sp>
      <p:sp>
        <p:nvSpPr>
          <p:cNvPr id="12729" name="Google Shape;12729;p86"/>
          <p:cNvSpPr txBox="1"/>
          <p:nvPr/>
        </p:nvSpPr>
        <p:spPr>
          <a:xfrm>
            <a:off x="4573954" y="4004815"/>
            <a:ext cx="1139400" cy="717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rgbClr val="A5B7C6"/>
                </a:solidFill>
              </a:rPr>
              <a:t>75%</a:t>
            </a:r>
            <a:endParaRPr b="1" sz="2300">
              <a:solidFill>
                <a:srgbClr val="A5B7C6"/>
              </a:solidFill>
            </a:endParaRPr>
          </a:p>
        </p:txBody>
      </p:sp>
      <p:sp>
        <p:nvSpPr>
          <p:cNvPr id="12730" name="Google Shape;12730;p86"/>
          <p:cNvSpPr/>
          <p:nvPr/>
        </p:nvSpPr>
        <p:spPr>
          <a:xfrm>
            <a:off x="6436309" y="10208781"/>
            <a:ext cx="2595900" cy="1181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86"/>
          <p:cNvSpPr txBox="1"/>
          <p:nvPr/>
        </p:nvSpPr>
        <p:spPr>
          <a:xfrm>
            <a:off x="7030741" y="10427668"/>
            <a:ext cx="1902000" cy="743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rgbClr val="213B55"/>
                </a:solidFill>
              </a:rPr>
              <a:t>“Mercury is closest planet to the Sun and the smallest”</a:t>
            </a:r>
            <a:endParaRPr sz="1600">
              <a:solidFill>
                <a:srgbClr val="213B55"/>
              </a:solidFill>
            </a:endParaRPr>
          </a:p>
        </p:txBody>
      </p:sp>
      <p:sp>
        <p:nvSpPr>
          <p:cNvPr id="12732" name="Google Shape;12732;p86"/>
          <p:cNvSpPr/>
          <p:nvPr/>
        </p:nvSpPr>
        <p:spPr>
          <a:xfrm>
            <a:off x="6436309" y="11542002"/>
            <a:ext cx="2595900" cy="1181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86"/>
          <p:cNvSpPr txBox="1"/>
          <p:nvPr/>
        </p:nvSpPr>
        <p:spPr>
          <a:xfrm>
            <a:off x="7030741" y="11760889"/>
            <a:ext cx="1902000" cy="743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rgbClr val="213B55"/>
                </a:solidFill>
              </a:rPr>
              <a:t>“Mercury is closest planet to the Sun and the smallest”</a:t>
            </a:r>
            <a:endParaRPr sz="1600">
              <a:solidFill>
                <a:srgbClr val="213B55"/>
              </a:solidFill>
            </a:endParaRPr>
          </a:p>
        </p:txBody>
      </p:sp>
      <p:sp>
        <p:nvSpPr>
          <p:cNvPr id="12734" name="Google Shape;12734;p86"/>
          <p:cNvSpPr/>
          <p:nvPr/>
        </p:nvSpPr>
        <p:spPr>
          <a:xfrm>
            <a:off x="6436309" y="12875223"/>
            <a:ext cx="2595900" cy="1181700"/>
          </a:xfrm>
          <a:prstGeom prst="roundRect">
            <a:avLst>
              <a:gd fmla="val 16667"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86"/>
          <p:cNvSpPr txBox="1"/>
          <p:nvPr/>
        </p:nvSpPr>
        <p:spPr>
          <a:xfrm>
            <a:off x="7030741" y="13094110"/>
            <a:ext cx="1902000" cy="743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600">
                <a:solidFill>
                  <a:srgbClr val="213B55"/>
                </a:solidFill>
              </a:rPr>
              <a:t>“Mercury is closest planet to the Sun and the smallest”</a:t>
            </a:r>
            <a:endParaRPr sz="1600">
              <a:solidFill>
                <a:srgbClr val="213B55"/>
              </a:solidFill>
            </a:endParaRPr>
          </a:p>
        </p:txBody>
      </p:sp>
      <p:sp>
        <p:nvSpPr>
          <p:cNvPr id="12736" name="Google Shape;12736;p86"/>
          <p:cNvSpPr/>
          <p:nvPr/>
        </p:nvSpPr>
        <p:spPr>
          <a:xfrm>
            <a:off x="1201622" y="10627801"/>
            <a:ext cx="3009900" cy="30099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7" name="Google Shape;12737;p86"/>
          <p:cNvGrpSpPr/>
          <p:nvPr/>
        </p:nvGrpSpPr>
        <p:grpSpPr>
          <a:xfrm>
            <a:off x="1432592" y="10919022"/>
            <a:ext cx="2430212" cy="2430212"/>
            <a:chOff x="5681300" y="2527788"/>
            <a:chExt cx="805800" cy="805800"/>
          </a:xfrm>
        </p:grpSpPr>
        <p:sp>
          <p:nvSpPr>
            <p:cNvPr id="12738" name="Google Shape;12738;p8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8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0" name="Google Shape;12740;p86"/>
          <p:cNvGrpSpPr/>
          <p:nvPr/>
        </p:nvGrpSpPr>
        <p:grpSpPr>
          <a:xfrm>
            <a:off x="5916917" y="10272178"/>
            <a:ext cx="1054631" cy="1054631"/>
            <a:chOff x="5681300" y="2527788"/>
            <a:chExt cx="805800" cy="805800"/>
          </a:xfrm>
        </p:grpSpPr>
        <p:sp>
          <p:nvSpPr>
            <p:cNvPr id="12741" name="Google Shape;12741;p8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86"/>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3" name="Google Shape;12743;p86"/>
          <p:cNvGrpSpPr/>
          <p:nvPr/>
        </p:nvGrpSpPr>
        <p:grpSpPr>
          <a:xfrm>
            <a:off x="5916917" y="11605399"/>
            <a:ext cx="1054631" cy="1054631"/>
            <a:chOff x="5681300" y="2527788"/>
            <a:chExt cx="805800" cy="805800"/>
          </a:xfrm>
        </p:grpSpPr>
        <p:sp>
          <p:nvSpPr>
            <p:cNvPr id="12744" name="Google Shape;12744;p8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86"/>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6" name="Google Shape;12746;p86"/>
          <p:cNvGrpSpPr/>
          <p:nvPr/>
        </p:nvGrpSpPr>
        <p:grpSpPr>
          <a:xfrm>
            <a:off x="5916917" y="12938620"/>
            <a:ext cx="1054631" cy="1054631"/>
            <a:chOff x="5681300" y="2527788"/>
            <a:chExt cx="805800" cy="805800"/>
          </a:xfrm>
        </p:grpSpPr>
        <p:sp>
          <p:nvSpPr>
            <p:cNvPr id="12747" name="Google Shape;12747;p86"/>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86"/>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9" name="Google Shape;12749;p86"/>
          <p:cNvSpPr/>
          <p:nvPr/>
        </p:nvSpPr>
        <p:spPr>
          <a:xfrm>
            <a:off x="2532153" y="10517681"/>
            <a:ext cx="230700" cy="2307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86"/>
          <p:cNvSpPr/>
          <p:nvPr/>
        </p:nvSpPr>
        <p:spPr>
          <a:xfrm>
            <a:off x="2532153" y="13519616"/>
            <a:ext cx="230700" cy="2307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86"/>
          <p:cNvSpPr/>
          <p:nvPr/>
        </p:nvSpPr>
        <p:spPr>
          <a:xfrm>
            <a:off x="4094203" y="12018648"/>
            <a:ext cx="230700" cy="2307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52" name="Google Shape;12752;p86"/>
          <p:cNvCxnSpPr>
            <a:stCxn id="12751" idx="6"/>
            <a:endCxn id="12742" idx="2"/>
          </p:cNvCxnSpPr>
          <p:nvPr/>
        </p:nvCxnSpPr>
        <p:spPr>
          <a:xfrm flipH="1" rot="10800000">
            <a:off x="4324903" y="10799598"/>
            <a:ext cx="1592100" cy="13344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2753" name="Google Shape;12753;p86"/>
          <p:cNvCxnSpPr>
            <a:stCxn id="12751" idx="6"/>
            <a:endCxn id="12748" idx="2"/>
          </p:cNvCxnSpPr>
          <p:nvPr/>
        </p:nvCxnSpPr>
        <p:spPr>
          <a:xfrm>
            <a:off x="4324903" y="12133998"/>
            <a:ext cx="1592100" cy="13320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2754" name="Google Shape;12754;p86"/>
          <p:cNvCxnSpPr>
            <a:stCxn id="12751" idx="6"/>
            <a:endCxn id="12745" idx="2"/>
          </p:cNvCxnSpPr>
          <p:nvPr/>
        </p:nvCxnSpPr>
        <p:spPr>
          <a:xfrm flipH="1" rot="10800000">
            <a:off x="4324903" y="12132798"/>
            <a:ext cx="1592100" cy="12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2755" name="Google Shape;12755;p86"/>
          <p:cNvSpPr txBox="1"/>
          <p:nvPr/>
        </p:nvSpPr>
        <p:spPr>
          <a:xfrm>
            <a:off x="1809843" y="11606623"/>
            <a:ext cx="1675500" cy="105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59" name="Shape 12759"/>
        <p:cNvGrpSpPr/>
        <p:nvPr/>
      </p:nvGrpSpPr>
      <p:grpSpPr>
        <a:xfrm>
          <a:off x="0" y="0"/>
          <a:ext cx="0" cy="0"/>
          <a:chOff x="0" y="0"/>
          <a:chExt cx="0" cy="0"/>
        </a:xfrm>
      </p:grpSpPr>
      <p:sp>
        <p:nvSpPr>
          <p:cNvPr id="12760" name="Google Shape;12760;p87"/>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Icons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2761" name="Google Shape;12761;p87"/>
          <p:cNvSpPr txBox="1"/>
          <p:nvPr>
            <p:ph idx="4294967295" type="title"/>
          </p:nvPr>
        </p:nvSpPr>
        <p:spPr>
          <a:xfrm>
            <a:off x="3184905" y="39178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sz="2600">
                <a:latin typeface="Arial"/>
                <a:ea typeface="Arial"/>
                <a:cs typeface="Arial"/>
                <a:sym typeface="Arial"/>
              </a:rPr>
              <a:t>Digital Marketing</a:t>
            </a:r>
            <a:endParaRPr sz="2600">
              <a:solidFill>
                <a:srgbClr val="FFFFFF"/>
              </a:solidFill>
              <a:latin typeface="Arial"/>
              <a:ea typeface="Arial"/>
              <a:cs typeface="Arial"/>
              <a:sym typeface="Arial"/>
            </a:endParaRPr>
          </a:p>
        </p:txBody>
      </p:sp>
      <p:grpSp>
        <p:nvGrpSpPr>
          <p:cNvPr id="12762" name="Google Shape;12762;p87"/>
          <p:cNvGrpSpPr/>
          <p:nvPr/>
        </p:nvGrpSpPr>
        <p:grpSpPr>
          <a:xfrm>
            <a:off x="2160122" y="5148297"/>
            <a:ext cx="624872" cy="548188"/>
            <a:chOff x="1054950" y="2380900"/>
            <a:chExt cx="269725" cy="235800"/>
          </a:xfrm>
        </p:grpSpPr>
        <p:sp>
          <p:nvSpPr>
            <p:cNvPr id="12763" name="Google Shape;12763;p87"/>
            <p:cNvSpPr/>
            <p:nvPr/>
          </p:nvSpPr>
          <p:spPr>
            <a:xfrm>
              <a:off x="1166275" y="2380900"/>
              <a:ext cx="126850" cy="219925"/>
            </a:xfrm>
            <a:custGeom>
              <a:rect b="b" l="l" r="r" t="t"/>
              <a:pathLst>
                <a:path extrusionOk="0" h="8797" w="5074">
                  <a:moveTo>
                    <a:pt x="4759" y="1"/>
                  </a:moveTo>
                  <a:cubicBezTo>
                    <a:pt x="4676" y="1"/>
                    <a:pt x="4597" y="32"/>
                    <a:pt x="4549" y="96"/>
                  </a:cubicBezTo>
                  <a:cubicBezTo>
                    <a:pt x="4526" y="120"/>
                    <a:pt x="2263" y="2287"/>
                    <a:pt x="1" y="2501"/>
                  </a:cubicBezTo>
                  <a:lnTo>
                    <a:pt x="1" y="6311"/>
                  </a:lnTo>
                  <a:cubicBezTo>
                    <a:pt x="2263" y="6502"/>
                    <a:pt x="4526" y="8669"/>
                    <a:pt x="4549" y="8693"/>
                  </a:cubicBezTo>
                  <a:cubicBezTo>
                    <a:pt x="4613" y="8764"/>
                    <a:pt x="4692" y="8796"/>
                    <a:pt x="4770" y="8796"/>
                  </a:cubicBezTo>
                  <a:cubicBezTo>
                    <a:pt x="4925" y="8796"/>
                    <a:pt x="5073" y="8669"/>
                    <a:pt x="5073" y="8479"/>
                  </a:cubicBezTo>
                  <a:lnTo>
                    <a:pt x="5073" y="310"/>
                  </a:lnTo>
                  <a:cubicBezTo>
                    <a:pt x="5073" y="191"/>
                    <a:pt x="5002" y="72"/>
                    <a:pt x="4883" y="24"/>
                  </a:cubicBezTo>
                  <a:cubicBezTo>
                    <a:pt x="4843" y="9"/>
                    <a:pt x="4801" y="1"/>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87"/>
            <p:cNvSpPr/>
            <p:nvPr/>
          </p:nvSpPr>
          <p:spPr>
            <a:xfrm>
              <a:off x="1309175" y="2463650"/>
              <a:ext cx="15500" cy="54200"/>
            </a:xfrm>
            <a:custGeom>
              <a:rect b="b" l="l" r="r" t="t"/>
              <a:pathLst>
                <a:path extrusionOk="0" h="2168" w="620">
                  <a:moveTo>
                    <a:pt x="0" y="1"/>
                  </a:moveTo>
                  <a:lnTo>
                    <a:pt x="0" y="2168"/>
                  </a:lnTo>
                  <a:cubicBezTo>
                    <a:pt x="381" y="1954"/>
                    <a:pt x="619" y="1525"/>
                    <a:pt x="619" y="1096"/>
                  </a:cubicBezTo>
                  <a:cubicBezTo>
                    <a:pt x="619" y="644"/>
                    <a:pt x="381" y="21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87"/>
            <p:cNvSpPr/>
            <p:nvPr/>
          </p:nvSpPr>
          <p:spPr>
            <a:xfrm>
              <a:off x="1097225" y="2552950"/>
              <a:ext cx="83375" cy="63750"/>
            </a:xfrm>
            <a:custGeom>
              <a:rect b="b" l="l" r="r" t="t"/>
              <a:pathLst>
                <a:path extrusionOk="0" h="2550" w="3335">
                  <a:moveTo>
                    <a:pt x="0" y="1"/>
                  </a:moveTo>
                  <a:lnTo>
                    <a:pt x="0" y="1"/>
                  </a:lnTo>
                  <a:cubicBezTo>
                    <a:pt x="119" y="811"/>
                    <a:pt x="310" y="1597"/>
                    <a:pt x="596" y="2335"/>
                  </a:cubicBezTo>
                  <a:cubicBezTo>
                    <a:pt x="643" y="2478"/>
                    <a:pt x="762" y="2549"/>
                    <a:pt x="905" y="2549"/>
                  </a:cubicBezTo>
                  <a:lnTo>
                    <a:pt x="2477" y="2549"/>
                  </a:lnTo>
                  <a:cubicBezTo>
                    <a:pt x="2715" y="2549"/>
                    <a:pt x="2858" y="2287"/>
                    <a:pt x="2739" y="2073"/>
                  </a:cubicBezTo>
                  <a:cubicBezTo>
                    <a:pt x="2596" y="1811"/>
                    <a:pt x="2477" y="1549"/>
                    <a:pt x="2358" y="1287"/>
                  </a:cubicBezTo>
                  <a:lnTo>
                    <a:pt x="3001" y="1287"/>
                  </a:lnTo>
                  <a:cubicBezTo>
                    <a:pt x="3096" y="1287"/>
                    <a:pt x="3191" y="1239"/>
                    <a:pt x="3239" y="1168"/>
                  </a:cubicBezTo>
                  <a:cubicBezTo>
                    <a:pt x="3311" y="1073"/>
                    <a:pt x="3334" y="977"/>
                    <a:pt x="3287" y="882"/>
                  </a:cubicBezTo>
                  <a:cubicBezTo>
                    <a:pt x="3215" y="620"/>
                    <a:pt x="3144" y="358"/>
                    <a:pt x="3120" y="96"/>
                  </a:cubicBezTo>
                  <a:cubicBezTo>
                    <a:pt x="2906" y="49"/>
                    <a:pt x="2691" y="25"/>
                    <a:pt x="2477" y="25"/>
                  </a:cubicBezTo>
                  <a:cubicBezTo>
                    <a:pt x="2501" y="239"/>
                    <a:pt x="2525" y="453"/>
                    <a:pt x="2572" y="668"/>
                  </a:cubicBezTo>
                  <a:lnTo>
                    <a:pt x="2120" y="668"/>
                  </a:lnTo>
                  <a:cubicBezTo>
                    <a:pt x="2048" y="453"/>
                    <a:pt x="1977" y="239"/>
                    <a:pt x="1929" y="25"/>
                  </a:cubicBezTo>
                  <a:lnTo>
                    <a:pt x="262" y="25"/>
                  </a:lnTo>
                  <a:cubicBezTo>
                    <a:pt x="167" y="25"/>
                    <a:pt x="96"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87"/>
            <p:cNvSpPr/>
            <p:nvPr/>
          </p:nvSpPr>
          <p:spPr>
            <a:xfrm>
              <a:off x="1054950" y="2443400"/>
              <a:ext cx="95875" cy="94750"/>
            </a:xfrm>
            <a:custGeom>
              <a:rect b="b" l="l" r="r" t="t"/>
              <a:pathLst>
                <a:path extrusionOk="0" h="3790" w="3835">
                  <a:moveTo>
                    <a:pt x="1910" y="1"/>
                  </a:moveTo>
                  <a:cubicBezTo>
                    <a:pt x="858" y="1"/>
                    <a:pt x="0" y="849"/>
                    <a:pt x="0" y="1906"/>
                  </a:cubicBezTo>
                  <a:cubicBezTo>
                    <a:pt x="0" y="2949"/>
                    <a:pt x="858" y="3789"/>
                    <a:pt x="1892" y="3789"/>
                  </a:cubicBezTo>
                  <a:cubicBezTo>
                    <a:pt x="1920" y="3789"/>
                    <a:pt x="1949" y="3789"/>
                    <a:pt x="1977" y="3788"/>
                  </a:cubicBezTo>
                  <a:lnTo>
                    <a:pt x="3835" y="3788"/>
                  </a:lnTo>
                  <a:lnTo>
                    <a:pt x="3835" y="1"/>
                  </a:lnTo>
                  <a:lnTo>
                    <a:pt x="1953" y="1"/>
                  </a:lnTo>
                  <a:cubicBezTo>
                    <a:pt x="1939" y="1"/>
                    <a:pt x="1924" y="1"/>
                    <a:pt x="1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7" name="Google Shape;12767;p87"/>
          <p:cNvGrpSpPr/>
          <p:nvPr/>
        </p:nvGrpSpPr>
        <p:grpSpPr>
          <a:xfrm>
            <a:off x="3504834" y="5147880"/>
            <a:ext cx="648321" cy="548042"/>
            <a:chOff x="1771678" y="1944952"/>
            <a:chExt cx="363490" cy="307268"/>
          </a:xfrm>
        </p:grpSpPr>
        <p:sp>
          <p:nvSpPr>
            <p:cNvPr id="12768" name="Google Shape;12768;p87"/>
            <p:cNvSpPr/>
            <p:nvPr/>
          </p:nvSpPr>
          <p:spPr>
            <a:xfrm>
              <a:off x="2057039" y="1987282"/>
              <a:ext cx="78129" cy="223159"/>
            </a:xfrm>
            <a:custGeom>
              <a:rect b="b" l="l" r="r" t="t"/>
              <a:pathLst>
                <a:path extrusionOk="0" h="6848" w="2406">
                  <a:moveTo>
                    <a:pt x="337" y="1"/>
                  </a:moveTo>
                  <a:cubicBezTo>
                    <a:pt x="256" y="1"/>
                    <a:pt x="179" y="30"/>
                    <a:pt x="119" y="90"/>
                  </a:cubicBezTo>
                  <a:cubicBezTo>
                    <a:pt x="0" y="209"/>
                    <a:pt x="0" y="399"/>
                    <a:pt x="119" y="542"/>
                  </a:cubicBezTo>
                  <a:cubicBezTo>
                    <a:pt x="1715" y="2114"/>
                    <a:pt x="1715" y="4710"/>
                    <a:pt x="119" y="6305"/>
                  </a:cubicBezTo>
                  <a:cubicBezTo>
                    <a:pt x="0" y="6424"/>
                    <a:pt x="0" y="6615"/>
                    <a:pt x="119" y="6758"/>
                  </a:cubicBezTo>
                  <a:cubicBezTo>
                    <a:pt x="179" y="6817"/>
                    <a:pt x="262" y="6847"/>
                    <a:pt x="345" y="6847"/>
                  </a:cubicBezTo>
                  <a:cubicBezTo>
                    <a:pt x="429" y="6847"/>
                    <a:pt x="512" y="6817"/>
                    <a:pt x="572" y="6758"/>
                  </a:cubicBezTo>
                  <a:cubicBezTo>
                    <a:pt x="2405" y="4900"/>
                    <a:pt x="2405" y="1924"/>
                    <a:pt x="572" y="90"/>
                  </a:cubicBezTo>
                  <a:cubicBezTo>
                    <a:pt x="500" y="30"/>
                    <a:pt x="417"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87"/>
            <p:cNvSpPr/>
            <p:nvPr/>
          </p:nvSpPr>
          <p:spPr>
            <a:xfrm>
              <a:off x="2013722" y="2030751"/>
              <a:ext cx="54164" cy="136216"/>
            </a:xfrm>
            <a:custGeom>
              <a:rect b="b" l="l" r="r" t="t"/>
              <a:pathLst>
                <a:path extrusionOk="0" h="4180" w="1668">
                  <a:moveTo>
                    <a:pt x="337" y="0"/>
                  </a:moveTo>
                  <a:cubicBezTo>
                    <a:pt x="257" y="0"/>
                    <a:pt x="179" y="30"/>
                    <a:pt x="120" y="89"/>
                  </a:cubicBezTo>
                  <a:cubicBezTo>
                    <a:pt x="1" y="209"/>
                    <a:pt x="1" y="399"/>
                    <a:pt x="120" y="542"/>
                  </a:cubicBezTo>
                  <a:cubicBezTo>
                    <a:pt x="977" y="1375"/>
                    <a:pt x="977" y="2780"/>
                    <a:pt x="120" y="3638"/>
                  </a:cubicBezTo>
                  <a:cubicBezTo>
                    <a:pt x="1" y="3757"/>
                    <a:pt x="1" y="3971"/>
                    <a:pt x="120" y="4090"/>
                  </a:cubicBezTo>
                  <a:cubicBezTo>
                    <a:pt x="179" y="4150"/>
                    <a:pt x="257" y="4180"/>
                    <a:pt x="337" y="4180"/>
                  </a:cubicBezTo>
                  <a:cubicBezTo>
                    <a:pt x="417" y="4180"/>
                    <a:pt x="501" y="4150"/>
                    <a:pt x="572" y="4090"/>
                  </a:cubicBezTo>
                  <a:cubicBezTo>
                    <a:pt x="1668" y="2971"/>
                    <a:pt x="1668" y="1185"/>
                    <a:pt x="572" y="89"/>
                  </a:cubicBezTo>
                  <a:cubicBezTo>
                    <a:pt x="501" y="30"/>
                    <a:pt x="417"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87"/>
            <p:cNvSpPr/>
            <p:nvPr/>
          </p:nvSpPr>
          <p:spPr>
            <a:xfrm>
              <a:off x="1771678" y="2026678"/>
              <a:ext cx="61113" cy="143678"/>
            </a:xfrm>
            <a:custGeom>
              <a:rect b="b" l="l" r="r" t="t"/>
              <a:pathLst>
                <a:path extrusionOk="0" h="4409" w="1882">
                  <a:moveTo>
                    <a:pt x="310" y="0"/>
                  </a:moveTo>
                  <a:cubicBezTo>
                    <a:pt x="143" y="0"/>
                    <a:pt x="1" y="143"/>
                    <a:pt x="1" y="334"/>
                  </a:cubicBezTo>
                  <a:lnTo>
                    <a:pt x="1" y="4096"/>
                  </a:lnTo>
                  <a:cubicBezTo>
                    <a:pt x="1" y="4252"/>
                    <a:pt x="126" y="4408"/>
                    <a:pt x="278" y="4408"/>
                  </a:cubicBezTo>
                  <a:cubicBezTo>
                    <a:pt x="289" y="4408"/>
                    <a:pt x="299" y="4407"/>
                    <a:pt x="310" y="4406"/>
                  </a:cubicBezTo>
                  <a:lnTo>
                    <a:pt x="1882" y="440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87"/>
            <p:cNvSpPr/>
            <p:nvPr/>
          </p:nvSpPr>
          <p:spPr>
            <a:xfrm>
              <a:off x="1853636" y="1944952"/>
              <a:ext cx="102905" cy="307268"/>
            </a:xfrm>
            <a:custGeom>
              <a:rect b="b" l="l" r="r" t="t"/>
              <a:pathLst>
                <a:path extrusionOk="0" h="9429" w="3169">
                  <a:moveTo>
                    <a:pt x="2859" y="1"/>
                  </a:moveTo>
                  <a:cubicBezTo>
                    <a:pt x="2770" y="1"/>
                    <a:pt x="2681" y="40"/>
                    <a:pt x="2621" y="127"/>
                  </a:cubicBezTo>
                  <a:cubicBezTo>
                    <a:pt x="2001" y="936"/>
                    <a:pt x="811" y="2175"/>
                    <a:pt x="1" y="2460"/>
                  </a:cubicBezTo>
                  <a:lnTo>
                    <a:pt x="1" y="6985"/>
                  </a:lnTo>
                  <a:cubicBezTo>
                    <a:pt x="811" y="7271"/>
                    <a:pt x="2001" y="8486"/>
                    <a:pt x="2621" y="9319"/>
                  </a:cubicBezTo>
                  <a:cubicBezTo>
                    <a:pt x="2679" y="9395"/>
                    <a:pt x="2765" y="9429"/>
                    <a:pt x="2851" y="9429"/>
                  </a:cubicBezTo>
                  <a:cubicBezTo>
                    <a:pt x="3009" y="9429"/>
                    <a:pt x="3168" y="9314"/>
                    <a:pt x="3168" y="9129"/>
                  </a:cubicBezTo>
                  <a:lnTo>
                    <a:pt x="3168" y="317"/>
                  </a:lnTo>
                  <a:cubicBezTo>
                    <a:pt x="3168" y="120"/>
                    <a:pt x="3014" y="1"/>
                    <a:pt x="2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87"/>
            <p:cNvSpPr/>
            <p:nvPr/>
          </p:nvSpPr>
          <p:spPr>
            <a:xfrm>
              <a:off x="1977386" y="2063924"/>
              <a:ext cx="20133" cy="70650"/>
            </a:xfrm>
            <a:custGeom>
              <a:rect b="b" l="l" r="r" t="t"/>
              <a:pathLst>
                <a:path extrusionOk="0" h="2168" w="620">
                  <a:moveTo>
                    <a:pt x="0" y="0"/>
                  </a:moveTo>
                  <a:lnTo>
                    <a:pt x="0" y="2167"/>
                  </a:lnTo>
                  <a:cubicBezTo>
                    <a:pt x="381" y="1929"/>
                    <a:pt x="619" y="1524"/>
                    <a:pt x="619" y="1072"/>
                  </a:cubicBezTo>
                  <a:cubicBezTo>
                    <a:pt x="619" y="619"/>
                    <a:pt x="381" y="21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87"/>
          <p:cNvGrpSpPr/>
          <p:nvPr/>
        </p:nvGrpSpPr>
        <p:grpSpPr>
          <a:xfrm>
            <a:off x="4845583" y="5110577"/>
            <a:ext cx="620702" cy="623279"/>
            <a:chOff x="2214125" y="2364675"/>
            <a:chExt cx="267925" cy="268100"/>
          </a:xfrm>
        </p:grpSpPr>
        <p:sp>
          <p:nvSpPr>
            <p:cNvPr id="12774" name="Google Shape;12774;p87"/>
            <p:cNvSpPr/>
            <p:nvPr/>
          </p:nvSpPr>
          <p:spPr>
            <a:xfrm>
              <a:off x="2222450" y="2427925"/>
              <a:ext cx="39925" cy="59575"/>
            </a:xfrm>
            <a:custGeom>
              <a:rect b="b" l="l" r="r" t="t"/>
              <a:pathLst>
                <a:path extrusionOk="0" h="2383" w="1597">
                  <a:moveTo>
                    <a:pt x="1596" y="1"/>
                  </a:moveTo>
                  <a:lnTo>
                    <a:pt x="1" y="1192"/>
                  </a:lnTo>
                  <a:lnTo>
                    <a:pt x="1596" y="2382"/>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7"/>
            <p:cNvSpPr/>
            <p:nvPr/>
          </p:nvSpPr>
          <p:spPr>
            <a:xfrm>
              <a:off x="2435000" y="2427925"/>
              <a:ext cx="39925" cy="58975"/>
            </a:xfrm>
            <a:custGeom>
              <a:rect b="b" l="l" r="r" t="t"/>
              <a:pathLst>
                <a:path extrusionOk="0" h="2359" w="1597">
                  <a:moveTo>
                    <a:pt x="0" y="1"/>
                  </a:moveTo>
                  <a:lnTo>
                    <a:pt x="0" y="2359"/>
                  </a:lnTo>
                  <a:lnTo>
                    <a:pt x="1596" y="116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7"/>
            <p:cNvSpPr/>
            <p:nvPr/>
          </p:nvSpPr>
          <p:spPr>
            <a:xfrm>
              <a:off x="2214125" y="2470800"/>
              <a:ext cx="267925" cy="161975"/>
            </a:xfrm>
            <a:custGeom>
              <a:rect b="b" l="l" r="r" t="t"/>
              <a:pathLst>
                <a:path extrusionOk="0" h="6479" w="10717">
                  <a:moveTo>
                    <a:pt x="7268" y="3468"/>
                  </a:moveTo>
                  <a:cubicBezTo>
                    <a:pt x="7332" y="3468"/>
                    <a:pt x="7397" y="3487"/>
                    <a:pt x="7454" y="3525"/>
                  </a:cubicBezTo>
                  <a:lnTo>
                    <a:pt x="8907" y="4644"/>
                  </a:lnTo>
                  <a:cubicBezTo>
                    <a:pt x="9074" y="4740"/>
                    <a:pt x="9097" y="4930"/>
                    <a:pt x="8978" y="5073"/>
                  </a:cubicBezTo>
                  <a:cubicBezTo>
                    <a:pt x="8921" y="5159"/>
                    <a:pt x="8821" y="5202"/>
                    <a:pt x="8725" y="5202"/>
                  </a:cubicBezTo>
                  <a:cubicBezTo>
                    <a:pt x="8660" y="5202"/>
                    <a:pt x="8597" y="5183"/>
                    <a:pt x="8550" y="5144"/>
                  </a:cubicBezTo>
                  <a:lnTo>
                    <a:pt x="7073" y="4049"/>
                  </a:lnTo>
                  <a:cubicBezTo>
                    <a:pt x="6930" y="3930"/>
                    <a:pt x="6906" y="3739"/>
                    <a:pt x="7002" y="3597"/>
                  </a:cubicBezTo>
                  <a:cubicBezTo>
                    <a:pt x="7073" y="3511"/>
                    <a:pt x="7170" y="3468"/>
                    <a:pt x="7268" y="3468"/>
                  </a:cubicBezTo>
                  <a:close/>
                  <a:moveTo>
                    <a:pt x="3485" y="3468"/>
                  </a:moveTo>
                  <a:cubicBezTo>
                    <a:pt x="3582" y="3468"/>
                    <a:pt x="3682" y="3511"/>
                    <a:pt x="3739" y="3597"/>
                  </a:cubicBezTo>
                  <a:cubicBezTo>
                    <a:pt x="3834" y="3739"/>
                    <a:pt x="3811" y="3930"/>
                    <a:pt x="3668" y="4049"/>
                  </a:cubicBezTo>
                  <a:lnTo>
                    <a:pt x="2215" y="5144"/>
                  </a:lnTo>
                  <a:cubicBezTo>
                    <a:pt x="2154" y="5188"/>
                    <a:pt x="2091" y="5207"/>
                    <a:pt x="2031" y="5207"/>
                  </a:cubicBezTo>
                  <a:cubicBezTo>
                    <a:pt x="1765" y="5207"/>
                    <a:pt x="1562" y="4839"/>
                    <a:pt x="1834" y="4644"/>
                  </a:cubicBezTo>
                  <a:lnTo>
                    <a:pt x="3310" y="3525"/>
                  </a:lnTo>
                  <a:cubicBezTo>
                    <a:pt x="3358" y="3487"/>
                    <a:pt x="3421" y="3468"/>
                    <a:pt x="3485" y="3468"/>
                  </a:cubicBezTo>
                  <a:close/>
                  <a:moveTo>
                    <a:pt x="24" y="1"/>
                  </a:moveTo>
                  <a:lnTo>
                    <a:pt x="24" y="6168"/>
                  </a:lnTo>
                  <a:cubicBezTo>
                    <a:pt x="0" y="6335"/>
                    <a:pt x="143" y="6478"/>
                    <a:pt x="334" y="6478"/>
                  </a:cubicBezTo>
                  <a:lnTo>
                    <a:pt x="10431" y="6478"/>
                  </a:lnTo>
                  <a:cubicBezTo>
                    <a:pt x="10598" y="6454"/>
                    <a:pt x="10717" y="6335"/>
                    <a:pt x="10717" y="6168"/>
                  </a:cubicBezTo>
                  <a:lnTo>
                    <a:pt x="10717" y="24"/>
                  </a:lnTo>
                  <a:lnTo>
                    <a:pt x="5549" y="3882"/>
                  </a:lnTo>
                  <a:cubicBezTo>
                    <a:pt x="5506" y="3925"/>
                    <a:pt x="5444" y="3949"/>
                    <a:pt x="5380" y="3953"/>
                  </a:cubicBezTo>
                  <a:lnTo>
                    <a:pt x="5380" y="3953"/>
                  </a:lnTo>
                  <a:cubicBezTo>
                    <a:pt x="5309" y="3930"/>
                    <a:pt x="5239" y="3929"/>
                    <a:pt x="5192" y="3882"/>
                  </a:cubicBezTo>
                  <a:lnTo>
                    <a:pt x="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7"/>
            <p:cNvSpPr/>
            <p:nvPr/>
          </p:nvSpPr>
          <p:spPr>
            <a:xfrm>
              <a:off x="2304025" y="2364675"/>
              <a:ext cx="89325" cy="31725"/>
            </a:xfrm>
            <a:custGeom>
              <a:rect b="b" l="l" r="r" t="t"/>
              <a:pathLst>
                <a:path extrusionOk="0" h="1269" w="3573">
                  <a:moveTo>
                    <a:pt x="1777" y="1"/>
                  </a:moveTo>
                  <a:cubicBezTo>
                    <a:pt x="1709" y="1"/>
                    <a:pt x="1643" y="19"/>
                    <a:pt x="1596" y="54"/>
                  </a:cubicBezTo>
                  <a:lnTo>
                    <a:pt x="0" y="1269"/>
                  </a:lnTo>
                  <a:lnTo>
                    <a:pt x="3572" y="1269"/>
                  </a:lnTo>
                  <a:lnTo>
                    <a:pt x="1977" y="54"/>
                  </a:lnTo>
                  <a:cubicBezTo>
                    <a:pt x="1917" y="19"/>
                    <a:pt x="1846" y="1"/>
                    <a:pt x="1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7"/>
            <p:cNvSpPr/>
            <p:nvPr/>
          </p:nvSpPr>
          <p:spPr>
            <a:xfrm>
              <a:off x="2277825" y="2412450"/>
              <a:ext cx="141725" cy="139350"/>
            </a:xfrm>
            <a:custGeom>
              <a:rect b="b" l="l" r="r" t="t"/>
              <a:pathLst>
                <a:path extrusionOk="0" h="5574" w="5669">
                  <a:moveTo>
                    <a:pt x="1572" y="1239"/>
                  </a:moveTo>
                  <a:lnTo>
                    <a:pt x="1572" y="1263"/>
                  </a:lnTo>
                  <a:lnTo>
                    <a:pt x="4073" y="1263"/>
                  </a:lnTo>
                  <a:cubicBezTo>
                    <a:pt x="4239" y="1263"/>
                    <a:pt x="4382" y="1382"/>
                    <a:pt x="4406" y="1525"/>
                  </a:cubicBezTo>
                  <a:cubicBezTo>
                    <a:pt x="4430" y="1715"/>
                    <a:pt x="4263" y="1882"/>
                    <a:pt x="4073" y="1882"/>
                  </a:cubicBezTo>
                  <a:lnTo>
                    <a:pt x="1572" y="1882"/>
                  </a:lnTo>
                  <a:cubicBezTo>
                    <a:pt x="1405" y="1882"/>
                    <a:pt x="1286" y="1763"/>
                    <a:pt x="1263" y="1596"/>
                  </a:cubicBezTo>
                  <a:cubicBezTo>
                    <a:pt x="1239" y="1406"/>
                    <a:pt x="1382" y="1239"/>
                    <a:pt x="1572" y="1239"/>
                  </a:cubicBezTo>
                  <a:close/>
                  <a:moveTo>
                    <a:pt x="4073" y="2501"/>
                  </a:moveTo>
                  <a:cubicBezTo>
                    <a:pt x="4239" y="2501"/>
                    <a:pt x="4358" y="2620"/>
                    <a:pt x="4382" y="2787"/>
                  </a:cubicBezTo>
                  <a:cubicBezTo>
                    <a:pt x="4406" y="2978"/>
                    <a:pt x="4263" y="3144"/>
                    <a:pt x="4073" y="3144"/>
                  </a:cubicBezTo>
                  <a:lnTo>
                    <a:pt x="1548" y="3144"/>
                  </a:lnTo>
                  <a:cubicBezTo>
                    <a:pt x="1382" y="3144"/>
                    <a:pt x="1215" y="2978"/>
                    <a:pt x="1239" y="2787"/>
                  </a:cubicBezTo>
                  <a:cubicBezTo>
                    <a:pt x="1263" y="2620"/>
                    <a:pt x="1405" y="2501"/>
                    <a:pt x="1572" y="2501"/>
                  </a:cubicBezTo>
                  <a:close/>
                  <a:moveTo>
                    <a:pt x="310" y="1"/>
                  </a:moveTo>
                  <a:cubicBezTo>
                    <a:pt x="143" y="1"/>
                    <a:pt x="0" y="144"/>
                    <a:pt x="0" y="310"/>
                  </a:cubicBezTo>
                  <a:lnTo>
                    <a:pt x="0" y="3454"/>
                  </a:lnTo>
                  <a:lnTo>
                    <a:pt x="2834" y="5573"/>
                  </a:lnTo>
                  <a:lnTo>
                    <a:pt x="5668" y="3454"/>
                  </a:lnTo>
                  <a:lnTo>
                    <a:pt x="5668" y="310"/>
                  </a:lnTo>
                  <a:cubicBezTo>
                    <a:pt x="5644" y="144"/>
                    <a:pt x="5502"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87"/>
          <p:cNvGrpSpPr/>
          <p:nvPr/>
        </p:nvGrpSpPr>
        <p:grpSpPr>
          <a:xfrm>
            <a:off x="6184867" y="5130338"/>
            <a:ext cx="623482" cy="584106"/>
            <a:chOff x="2792225" y="2373175"/>
            <a:chExt cx="269125" cy="251250"/>
          </a:xfrm>
        </p:grpSpPr>
        <p:sp>
          <p:nvSpPr>
            <p:cNvPr id="12780" name="Google Shape;12780;p87"/>
            <p:cNvSpPr/>
            <p:nvPr/>
          </p:nvSpPr>
          <p:spPr>
            <a:xfrm>
              <a:off x="2902950" y="2426150"/>
              <a:ext cx="56000" cy="66700"/>
            </a:xfrm>
            <a:custGeom>
              <a:rect b="b" l="l" r="r" t="t"/>
              <a:pathLst>
                <a:path extrusionOk="0" h="2668" w="2240">
                  <a:moveTo>
                    <a:pt x="1" y="1"/>
                  </a:moveTo>
                  <a:lnTo>
                    <a:pt x="1" y="2668"/>
                  </a:lnTo>
                  <a:lnTo>
                    <a:pt x="2239" y="133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7"/>
            <p:cNvSpPr/>
            <p:nvPr/>
          </p:nvSpPr>
          <p:spPr>
            <a:xfrm>
              <a:off x="2792225" y="2561300"/>
              <a:ext cx="269125" cy="63125"/>
            </a:xfrm>
            <a:custGeom>
              <a:rect b="b" l="l" r="r" t="t"/>
              <a:pathLst>
                <a:path extrusionOk="0" h="2525" w="10765">
                  <a:moveTo>
                    <a:pt x="7895" y="286"/>
                  </a:moveTo>
                  <a:cubicBezTo>
                    <a:pt x="8067" y="286"/>
                    <a:pt x="8240" y="405"/>
                    <a:pt x="8216" y="643"/>
                  </a:cubicBezTo>
                  <a:lnTo>
                    <a:pt x="8216" y="953"/>
                  </a:lnTo>
                  <a:lnTo>
                    <a:pt x="9169" y="953"/>
                  </a:lnTo>
                  <a:cubicBezTo>
                    <a:pt x="9597" y="953"/>
                    <a:pt x="9597" y="1572"/>
                    <a:pt x="9169" y="1572"/>
                  </a:cubicBezTo>
                  <a:lnTo>
                    <a:pt x="8216" y="1572"/>
                  </a:lnTo>
                  <a:lnTo>
                    <a:pt x="8216" y="1882"/>
                  </a:lnTo>
                  <a:cubicBezTo>
                    <a:pt x="8240" y="2108"/>
                    <a:pt x="8073" y="2221"/>
                    <a:pt x="7907" y="2221"/>
                  </a:cubicBezTo>
                  <a:cubicBezTo>
                    <a:pt x="7740" y="2221"/>
                    <a:pt x="7573" y="2108"/>
                    <a:pt x="7597" y="1882"/>
                  </a:cubicBezTo>
                  <a:lnTo>
                    <a:pt x="7597" y="1572"/>
                  </a:lnTo>
                  <a:lnTo>
                    <a:pt x="1596" y="1572"/>
                  </a:lnTo>
                  <a:cubicBezTo>
                    <a:pt x="1167" y="1572"/>
                    <a:pt x="1167" y="953"/>
                    <a:pt x="1596" y="953"/>
                  </a:cubicBezTo>
                  <a:lnTo>
                    <a:pt x="7573" y="953"/>
                  </a:lnTo>
                  <a:lnTo>
                    <a:pt x="7573" y="643"/>
                  </a:lnTo>
                  <a:cubicBezTo>
                    <a:pt x="7549" y="405"/>
                    <a:pt x="7722" y="286"/>
                    <a:pt x="7895" y="286"/>
                  </a:cubicBezTo>
                  <a:close/>
                  <a:moveTo>
                    <a:pt x="24" y="0"/>
                  </a:moveTo>
                  <a:lnTo>
                    <a:pt x="24" y="2215"/>
                  </a:lnTo>
                  <a:cubicBezTo>
                    <a:pt x="0" y="2382"/>
                    <a:pt x="143" y="2525"/>
                    <a:pt x="334" y="2525"/>
                  </a:cubicBezTo>
                  <a:lnTo>
                    <a:pt x="10431" y="2525"/>
                  </a:lnTo>
                  <a:cubicBezTo>
                    <a:pt x="10598" y="2525"/>
                    <a:pt x="10764" y="2382"/>
                    <a:pt x="10740" y="2215"/>
                  </a:cubicBezTo>
                  <a:lnTo>
                    <a:pt x="10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7"/>
            <p:cNvSpPr/>
            <p:nvPr/>
          </p:nvSpPr>
          <p:spPr>
            <a:xfrm>
              <a:off x="2792800" y="2373175"/>
              <a:ext cx="267950" cy="172675"/>
            </a:xfrm>
            <a:custGeom>
              <a:rect b="b" l="l" r="r" t="t"/>
              <a:pathLst>
                <a:path extrusionOk="0" h="6907" w="10718">
                  <a:moveTo>
                    <a:pt x="4109" y="1250"/>
                  </a:moveTo>
                  <a:cubicBezTo>
                    <a:pt x="4163" y="1250"/>
                    <a:pt x="4216" y="1262"/>
                    <a:pt x="4264" y="1286"/>
                  </a:cubicBezTo>
                  <a:lnTo>
                    <a:pt x="7407" y="3167"/>
                  </a:lnTo>
                  <a:cubicBezTo>
                    <a:pt x="7503" y="3239"/>
                    <a:pt x="7550" y="3334"/>
                    <a:pt x="7550" y="3453"/>
                  </a:cubicBezTo>
                  <a:cubicBezTo>
                    <a:pt x="7550" y="3548"/>
                    <a:pt x="7503" y="3667"/>
                    <a:pt x="7407" y="3715"/>
                  </a:cubicBezTo>
                  <a:lnTo>
                    <a:pt x="4264" y="5596"/>
                  </a:lnTo>
                  <a:cubicBezTo>
                    <a:pt x="4216" y="5632"/>
                    <a:pt x="4163" y="5650"/>
                    <a:pt x="4109" y="5650"/>
                  </a:cubicBezTo>
                  <a:cubicBezTo>
                    <a:pt x="4055" y="5650"/>
                    <a:pt x="4002" y="5632"/>
                    <a:pt x="3954" y="5596"/>
                  </a:cubicBezTo>
                  <a:cubicBezTo>
                    <a:pt x="3835" y="5549"/>
                    <a:pt x="3787" y="5430"/>
                    <a:pt x="3787" y="5334"/>
                  </a:cubicBezTo>
                  <a:lnTo>
                    <a:pt x="3787" y="1572"/>
                  </a:lnTo>
                  <a:cubicBezTo>
                    <a:pt x="3787" y="1453"/>
                    <a:pt x="3859" y="1334"/>
                    <a:pt x="3954" y="1286"/>
                  </a:cubicBezTo>
                  <a:cubicBezTo>
                    <a:pt x="4002" y="1262"/>
                    <a:pt x="4055" y="1250"/>
                    <a:pt x="4109" y="1250"/>
                  </a:cubicBezTo>
                  <a:close/>
                  <a:moveTo>
                    <a:pt x="311" y="0"/>
                  </a:moveTo>
                  <a:cubicBezTo>
                    <a:pt x="144" y="0"/>
                    <a:pt x="1" y="143"/>
                    <a:pt x="1" y="310"/>
                  </a:cubicBezTo>
                  <a:lnTo>
                    <a:pt x="1" y="6906"/>
                  </a:lnTo>
                  <a:lnTo>
                    <a:pt x="10717" y="6906"/>
                  </a:lnTo>
                  <a:lnTo>
                    <a:pt x="10717" y="310"/>
                  </a:lnTo>
                  <a:cubicBezTo>
                    <a:pt x="10717"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3" name="Google Shape;12783;p87"/>
          <p:cNvGrpSpPr/>
          <p:nvPr/>
        </p:nvGrpSpPr>
        <p:grpSpPr>
          <a:xfrm>
            <a:off x="7524151" y="5148181"/>
            <a:ext cx="623482" cy="548304"/>
            <a:chOff x="3370325" y="2380850"/>
            <a:chExt cx="269125" cy="235850"/>
          </a:xfrm>
        </p:grpSpPr>
        <p:sp>
          <p:nvSpPr>
            <p:cNvPr id="12784" name="Google Shape;12784;p87"/>
            <p:cNvSpPr/>
            <p:nvPr/>
          </p:nvSpPr>
          <p:spPr>
            <a:xfrm>
              <a:off x="3370325" y="2443425"/>
              <a:ext cx="268525" cy="126225"/>
            </a:xfrm>
            <a:custGeom>
              <a:rect b="b" l="l" r="r" t="t"/>
              <a:pathLst>
                <a:path extrusionOk="0" h="5049" w="10741">
                  <a:moveTo>
                    <a:pt x="1929" y="0"/>
                  </a:moveTo>
                  <a:cubicBezTo>
                    <a:pt x="1810" y="3048"/>
                    <a:pt x="143" y="4477"/>
                    <a:pt x="143" y="4477"/>
                  </a:cubicBezTo>
                  <a:cubicBezTo>
                    <a:pt x="24" y="4549"/>
                    <a:pt x="0" y="4692"/>
                    <a:pt x="48" y="4811"/>
                  </a:cubicBezTo>
                  <a:cubicBezTo>
                    <a:pt x="95" y="4954"/>
                    <a:pt x="191" y="5025"/>
                    <a:pt x="333" y="5049"/>
                  </a:cubicBezTo>
                  <a:lnTo>
                    <a:pt x="8549" y="5049"/>
                  </a:lnTo>
                  <a:cubicBezTo>
                    <a:pt x="8621" y="5049"/>
                    <a:pt x="8692" y="5001"/>
                    <a:pt x="8740" y="4954"/>
                  </a:cubicBezTo>
                  <a:cubicBezTo>
                    <a:pt x="8835" y="4906"/>
                    <a:pt x="10621" y="3358"/>
                    <a:pt x="10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7"/>
            <p:cNvSpPr/>
            <p:nvPr/>
          </p:nvSpPr>
          <p:spPr>
            <a:xfrm>
              <a:off x="3417950" y="2380850"/>
              <a:ext cx="221500" cy="47100"/>
            </a:xfrm>
            <a:custGeom>
              <a:rect b="b" l="l" r="r" t="t"/>
              <a:pathLst>
                <a:path extrusionOk="0" h="1884" w="8860">
                  <a:moveTo>
                    <a:pt x="2197" y="0"/>
                  </a:moveTo>
                  <a:cubicBezTo>
                    <a:pt x="2025" y="0"/>
                    <a:pt x="1882" y="136"/>
                    <a:pt x="1882" y="312"/>
                  </a:cubicBezTo>
                  <a:lnTo>
                    <a:pt x="1882" y="622"/>
                  </a:lnTo>
                  <a:lnTo>
                    <a:pt x="310" y="622"/>
                  </a:lnTo>
                  <a:cubicBezTo>
                    <a:pt x="299" y="620"/>
                    <a:pt x="288" y="620"/>
                    <a:pt x="278" y="620"/>
                  </a:cubicBezTo>
                  <a:cubicBezTo>
                    <a:pt x="125" y="620"/>
                    <a:pt x="0" y="775"/>
                    <a:pt x="0" y="931"/>
                  </a:cubicBezTo>
                  <a:lnTo>
                    <a:pt x="0" y="1884"/>
                  </a:lnTo>
                  <a:lnTo>
                    <a:pt x="8859" y="1884"/>
                  </a:lnTo>
                  <a:lnTo>
                    <a:pt x="8859" y="931"/>
                  </a:lnTo>
                  <a:cubicBezTo>
                    <a:pt x="8835" y="765"/>
                    <a:pt x="8692" y="622"/>
                    <a:pt x="8526" y="622"/>
                  </a:cubicBezTo>
                  <a:lnTo>
                    <a:pt x="6954" y="622"/>
                  </a:lnTo>
                  <a:lnTo>
                    <a:pt x="6954" y="336"/>
                  </a:lnTo>
                  <a:cubicBezTo>
                    <a:pt x="6954" y="169"/>
                    <a:pt x="6835" y="26"/>
                    <a:pt x="6668" y="3"/>
                  </a:cubicBezTo>
                  <a:cubicBezTo>
                    <a:pt x="6654" y="1"/>
                    <a:pt x="6640" y="0"/>
                    <a:pt x="6627" y="0"/>
                  </a:cubicBezTo>
                  <a:cubicBezTo>
                    <a:pt x="6454" y="0"/>
                    <a:pt x="6311" y="136"/>
                    <a:pt x="6311" y="312"/>
                  </a:cubicBezTo>
                  <a:lnTo>
                    <a:pt x="6311" y="622"/>
                  </a:lnTo>
                  <a:lnTo>
                    <a:pt x="4739" y="622"/>
                  </a:lnTo>
                  <a:lnTo>
                    <a:pt x="4739" y="336"/>
                  </a:lnTo>
                  <a:cubicBezTo>
                    <a:pt x="4739" y="169"/>
                    <a:pt x="4620" y="26"/>
                    <a:pt x="4453" y="3"/>
                  </a:cubicBezTo>
                  <a:cubicBezTo>
                    <a:pt x="4440" y="1"/>
                    <a:pt x="4426" y="0"/>
                    <a:pt x="4412" y="0"/>
                  </a:cubicBezTo>
                  <a:cubicBezTo>
                    <a:pt x="4239" y="0"/>
                    <a:pt x="4096" y="136"/>
                    <a:pt x="4096" y="312"/>
                  </a:cubicBezTo>
                  <a:lnTo>
                    <a:pt x="4096" y="622"/>
                  </a:lnTo>
                  <a:lnTo>
                    <a:pt x="2525" y="622"/>
                  </a:lnTo>
                  <a:lnTo>
                    <a:pt x="2525" y="336"/>
                  </a:lnTo>
                  <a:cubicBezTo>
                    <a:pt x="2525" y="145"/>
                    <a:pt x="2405" y="26"/>
                    <a:pt x="2239" y="3"/>
                  </a:cubicBezTo>
                  <a:cubicBezTo>
                    <a:pt x="2225" y="1"/>
                    <a:pt x="2211"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7"/>
            <p:cNvSpPr/>
            <p:nvPr/>
          </p:nvSpPr>
          <p:spPr>
            <a:xfrm>
              <a:off x="3418525" y="2520800"/>
              <a:ext cx="220925" cy="95900"/>
            </a:xfrm>
            <a:custGeom>
              <a:rect b="b" l="l" r="r" t="t"/>
              <a:pathLst>
                <a:path extrusionOk="0" h="3836" w="8837">
                  <a:moveTo>
                    <a:pt x="8836" y="1"/>
                  </a:moveTo>
                  <a:cubicBezTo>
                    <a:pt x="8479" y="882"/>
                    <a:pt x="7931" y="1692"/>
                    <a:pt x="7241" y="2359"/>
                  </a:cubicBezTo>
                  <a:cubicBezTo>
                    <a:pt x="7050" y="2501"/>
                    <a:pt x="6860" y="2573"/>
                    <a:pt x="6645" y="2573"/>
                  </a:cubicBezTo>
                  <a:lnTo>
                    <a:pt x="1" y="2573"/>
                  </a:lnTo>
                  <a:lnTo>
                    <a:pt x="1" y="3526"/>
                  </a:lnTo>
                  <a:cubicBezTo>
                    <a:pt x="1" y="3692"/>
                    <a:pt x="144" y="3835"/>
                    <a:pt x="311" y="3835"/>
                  </a:cubicBezTo>
                  <a:lnTo>
                    <a:pt x="8503" y="3835"/>
                  </a:lnTo>
                  <a:cubicBezTo>
                    <a:pt x="8693" y="3835"/>
                    <a:pt x="8836" y="3692"/>
                    <a:pt x="8836" y="3526"/>
                  </a:cubicBezTo>
                  <a:lnTo>
                    <a:pt x="883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7" name="Google Shape;12787;p87"/>
          <p:cNvGrpSpPr/>
          <p:nvPr/>
        </p:nvGrpSpPr>
        <p:grpSpPr>
          <a:xfrm>
            <a:off x="7525483" y="6106114"/>
            <a:ext cx="622150" cy="622872"/>
            <a:chOff x="3370900" y="2792900"/>
            <a:chExt cx="268550" cy="267925"/>
          </a:xfrm>
        </p:grpSpPr>
        <p:sp>
          <p:nvSpPr>
            <p:cNvPr id="12788" name="Google Shape;12788;p87"/>
            <p:cNvSpPr/>
            <p:nvPr/>
          </p:nvSpPr>
          <p:spPr>
            <a:xfrm>
              <a:off x="3418525" y="2792900"/>
              <a:ext cx="172700" cy="267925"/>
            </a:xfrm>
            <a:custGeom>
              <a:rect b="b" l="l" r="r" t="t"/>
              <a:pathLst>
                <a:path extrusionOk="0" h="10717" w="6908">
                  <a:moveTo>
                    <a:pt x="3454" y="0"/>
                  </a:moveTo>
                  <a:cubicBezTo>
                    <a:pt x="1549" y="0"/>
                    <a:pt x="1" y="1548"/>
                    <a:pt x="1" y="3453"/>
                  </a:cubicBezTo>
                  <a:lnTo>
                    <a:pt x="1" y="7883"/>
                  </a:lnTo>
                  <a:cubicBezTo>
                    <a:pt x="1" y="8049"/>
                    <a:pt x="144" y="8192"/>
                    <a:pt x="311" y="8192"/>
                  </a:cubicBezTo>
                  <a:lnTo>
                    <a:pt x="954" y="8192"/>
                  </a:lnTo>
                  <a:cubicBezTo>
                    <a:pt x="1120" y="8192"/>
                    <a:pt x="1263" y="8049"/>
                    <a:pt x="1263" y="7883"/>
                  </a:cubicBezTo>
                  <a:lnTo>
                    <a:pt x="1263" y="4096"/>
                  </a:lnTo>
                  <a:cubicBezTo>
                    <a:pt x="1263" y="3930"/>
                    <a:pt x="1120" y="3787"/>
                    <a:pt x="954" y="3787"/>
                  </a:cubicBezTo>
                  <a:lnTo>
                    <a:pt x="644" y="3787"/>
                  </a:lnTo>
                  <a:lnTo>
                    <a:pt x="644" y="3453"/>
                  </a:lnTo>
                  <a:cubicBezTo>
                    <a:pt x="644" y="1905"/>
                    <a:pt x="1906" y="643"/>
                    <a:pt x="3478" y="643"/>
                  </a:cubicBezTo>
                  <a:cubicBezTo>
                    <a:pt x="5026" y="643"/>
                    <a:pt x="6312" y="1905"/>
                    <a:pt x="6312" y="3453"/>
                  </a:cubicBezTo>
                  <a:lnTo>
                    <a:pt x="6312" y="3787"/>
                  </a:lnTo>
                  <a:lnTo>
                    <a:pt x="6002" y="3787"/>
                  </a:lnTo>
                  <a:cubicBezTo>
                    <a:pt x="5812" y="3787"/>
                    <a:pt x="5669" y="3930"/>
                    <a:pt x="5669" y="4096"/>
                  </a:cubicBezTo>
                  <a:lnTo>
                    <a:pt x="5669" y="7883"/>
                  </a:lnTo>
                  <a:cubicBezTo>
                    <a:pt x="5669" y="8049"/>
                    <a:pt x="5812" y="8192"/>
                    <a:pt x="6002" y="8192"/>
                  </a:cubicBezTo>
                  <a:lnTo>
                    <a:pt x="6312" y="8192"/>
                  </a:lnTo>
                  <a:lnTo>
                    <a:pt x="6312" y="8526"/>
                  </a:lnTo>
                  <a:cubicBezTo>
                    <a:pt x="6312" y="9026"/>
                    <a:pt x="5883" y="9454"/>
                    <a:pt x="5359" y="9454"/>
                  </a:cubicBezTo>
                  <a:lnTo>
                    <a:pt x="4978" y="9454"/>
                  </a:lnTo>
                  <a:cubicBezTo>
                    <a:pt x="4864" y="9089"/>
                    <a:pt x="4532" y="8834"/>
                    <a:pt x="4148" y="8834"/>
                  </a:cubicBezTo>
                  <a:cubicBezTo>
                    <a:pt x="4131" y="8834"/>
                    <a:pt x="4114" y="8834"/>
                    <a:pt x="4097" y="8835"/>
                  </a:cubicBezTo>
                  <a:lnTo>
                    <a:pt x="3478" y="8835"/>
                  </a:lnTo>
                  <a:cubicBezTo>
                    <a:pt x="2216" y="8835"/>
                    <a:pt x="2216" y="10717"/>
                    <a:pt x="3478" y="10717"/>
                  </a:cubicBezTo>
                  <a:lnTo>
                    <a:pt x="4097" y="10717"/>
                  </a:lnTo>
                  <a:cubicBezTo>
                    <a:pt x="4502" y="10717"/>
                    <a:pt x="4859" y="10455"/>
                    <a:pt x="4978" y="10074"/>
                  </a:cubicBezTo>
                  <a:lnTo>
                    <a:pt x="5359" y="10074"/>
                  </a:lnTo>
                  <a:cubicBezTo>
                    <a:pt x="6217" y="10074"/>
                    <a:pt x="6907" y="9383"/>
                    <a:pt x="6907" y="8526"/>
                  </a:cubicBezTo>
                  <a:lnTo>
                    <a:pt x="6907" y="3453"/>
                  </a:lnTo>
                  <a:cubicBezTo>
                    <a:pt x="6907" y="1548"/>
                    <a:pt x="5359" y="0"/>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7"/>
            <p:cNvSpPr/>
            <p:nvPr/>
          </p:nvSpPr>
          <p:spPr>
            <a:xfrm>
              <a:off x="3607275" y="2900650"/>
              <a:ext cx="32175" cy="83975"/>
            </a:xfrm>
            <a:custGeom>
              <a:rect b="b" l="l" r="r" t="t"/>
              <a:pathLst>
                <a:path extrusionOk="0" h="3359" w="1287">
                  <a:moveTo>
                    <a:pt x="119" y="1"/>
                  </a:moveTo>
                  <a:cubicBezTo>
                    <a:pt x="72" y="1"/>
                    <a:pt x="48" y="1"/>
                    <a:pt x="0" y="24"/>
                  </a:cubicBezTo>
                  <a:lnTo>
                    <a:pt x="0" y="3358"/>
                  </a:lnTo>
                  <a:lnTo>
                    <a:pt x="119" y="3358"/>
                  </a:lnTo>
                  <a:cubicBezTo>
                    <a:pt x="977" y="3358"/>
                    <a:pt x="1286" y="2525"/>
                    <a:pt x="1286" y="1668"/>
                  </a:cubicBezTo>
                  <a:cubicBezTo>
                    <a:pt x="1286" y="786"/>
                    <a:pt x="977"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87"/>
            <p:cNvSpPr/>
            <p:nvPr/>
          </p:nvSpPr>
          <p:spPr>
            <a:xfrm>
              <a:off x="3370900" y="2900050"/>
              <a:ext cx="32175" cy="84575"/>
            </a:xfrm>
            <a:custGeom>
              <a:rect b="b" l="l" r="r" t="t"/>
              <a:pathLst>
                <a:path extrusionOk="0" h="3383" w="1287">
                  <a:moveTo>
                    <a:pt x="1144" y="1"/>
                  </a:moveTo>
                  <a:cubicBezTo>
                    <a:pt x="310" y="1"/>
                    <a:pt x="1" y="834"/>
                    <a:pt x="1" y="1692"/>
                  </a:cubicBezTo>
                  <a:cubicBezTo>
                    <a:pt x="1" y="2549"/>
                    <a:pt x="310" y="3382"/>
                    <a:pt x="1144" y="3382"/>
                  </a:cubicBezTo>
                  <a:cubicBezTo>
                    <a:pt x="1215" y="3382"/>
                    <a:pt x="1239" y="3382"/>
                    <a:pt x="1287" y="3359"/>
                  </a:cubicBezTo>
                  <a:lnTo>
                    <a:pt x="1287" y="25"/>
                  </a:lnTo>
                  <a:cubicBezTo>
                    <a:pt x="1239" y="25"/>
                    <a:pt x="1192"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1" name="Google Shape;12791;p87"/>
          <p:cNvGrpSpPr/>
          <p:nvPr/>
        </p:nvGrpSpPr>
        <p:grpSpPr>
          <a:xfrm>
            <a:off x="6122780" y="6104720"/>
            <a:ext cx="662113" cy="623860"/>
            <a:chOff x="2765425" y="2792300"/>
            <a:chExt cx="285800" cy="268350"/>
          </a:xfrm>
        </p:grpSpPr>
        <p:sp>
          <p:nvSpPr>
            <p:cNvPr id="12792" name="Google Shape;12792;p87"/>
            <p:cNvSpPr/>
            <p:nvPr/>
          </p:nvSpPr>
          <p:spPr>
            <a:xfrm>
              <a:off x="2945225" y="2792300"/>
              <a:ext cx="106000" cy="110800"/>
            </a:xfrm>
            <a:custGeom>
              <a:rect b="b" l="l" r="r" t="t"/>
              <a:pathLst>
                <a:path extrusionOk="0" h="4432" w="4240">
                  <a:moveTo>
                    <a:pt x="334" y="0"/>
                  </a:moveTo>
                  <a:cubicBezTo>
                    <a:pt x="143" y="0"/>
                    <a:pt x="0" y="143"/>
                    <a:pt x="0" y="334"/>
                  </a:cubicBezTo>
                  <a:lnTo>
                    <a:pt x="0" y="4120"/>
                  </a:lnTo>
                  <a:cubicBezTo>
                    <a:pt x="0" y="4215"/>
                    <a:pt x="48" y="4311"/>
                    <a:pt x="143" y="4382"/>
                  </a:cubicBezTo>
                  <a:cubicBezTo>
                    <a:pt x="188" y="4412"/>
                    <a:pt x="250" y="4432"/>
                    <a:pt x="314" y="4432"/>
                  </a:cubicBezTo>
                  <a:cubicBezTo>
                    <a:pt x="353" y="4432"/>
                    <a:pt x="393" y="4424"/>
                    <a:pt x="429" y="4406"/>
                  </a:cubicBezTo>
                  <a:lnTo>
                    <a:pt x="4001" y="3120"/>
                  </a:lnTo>
                  <a:cubicBezTo>
                    <a:pt x="4168" y="3072"/>
                    <a:pt x="4239" y="2882"/>
                    <a:pt x="4168" y="2715"/>
                  </a:cubicBezTo>
                  <a:cubicBezTo>
                    <a:pt x="3573" y="1096"/>
                    <a:pt x="2049" y="2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7"/>
            <p:cNvSpPr/>
            <p:nvPr/>
          </p:nvSpPr>
          <p:spPr>
            <a:xfrm>
              <a:off x="2765425" y="2855400"/>
              <a:ext cx="263000" cy="205250"/>
            </a:xfrm>
            <a:custGeom>
              <a:rect b="b" l="l" r="r" t="t"/>
              <a:pathLst>
                <a:path extrusionOk="0" h="8210" w="10520">
                  <a:moveTo>
                    <a:pt x="5621" y="1"/>
                  </a:moveTo>
                  <a:lnTo>
                    <a:pt x="5621" y="24"/>
                  </a:lnTo>
                  <a:cubicBezTo>
                    <a:pt x="1620" y="24"/>
                    <a:pt x="0" y="5168"/>
                    <a:pt x="3287" y="7455"/>
                  </a:cubicBezTo>
                  <a:cubicBezTo>
                    <a:pt x="4035" y="7979"/>
                    <a:pt x="4837" y="8210"/>
                    <a:pt x="5612" y="8210"/>
                  </a:cubicBezTo>
                  <a:cubicBezTo>
                    <a:pt x="8217" y="8210"/>
                    <a:pt x="10519" y="5597"/>
                    <a:pt x="9455" y="2715"/>
                  </a:cubicBezTo>
                  <a:cubicBezTo>
                    <a:pt x="9400" y="2587"/>
                    <a:pt x="9288" y="2501"/>
                    <a:pt x="9164" y="2501"/>
                  </a:cubicBezTo>
                  <a:cubicBezTo>
                    <a:pt x="9126" y="2501"/>
                    <a:pt x="9088" y="2509"/>
                    <a:pt x="9050" y="2525"/>
                  </a:cubicBezTo>
                  <a:lnTo>
                    <a:pt x="5930" y="3644"/>
                  </a:lnTo>
                  <a:lnTo>
                    <a:pt x="5930" y="334"/>
                  </a:lnTo>
                  <a:cubicBezTo>
                    <a:pt x="5930" y="144"/>
                    <a:pt x="5787" y="1"/>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4" name="Google Shape;12794;p87"/>
          <p:cNvGrpSpPr/>
          <p:nvPr/>
        </p:nvGrpSpPr>
        <p:grpSpPr>
          <a:xfrm>
            <a:off x="4897998" y="6104603"/>
            <a:ext cx="577553" cy="624383"/>
            <a:chOff x="2236750" y="2792250"/>
            <a:chExt cx="249300" cy="268575"/>
          </a:xfrm>
        </p:grpSpPr>
        <p:sp>
          <p:nvSpPr>
            <p:cNvPr id="12795" name="Google Shape;12795;p87"/>
            <p:cNvSpPr/>
            <p:nvPr/>
          </p:nvSpPr>
          <p:spPr>
            <a:xfrm>
              <a:off x="2246275" y="2792250"/>
              <a:ext cx="239775" cy="205475"/>
            </a:xfrm>
            <a:custGeom>
              <a:rect b="b" l="l" r="r" t="t"/>
              <a:pathLst>
                <a:path extrusionOk="0" h="8219" w="9591">
                  <a:moveTo>
                    <a:pt x="4087" y="1937"/>
                  </a:moveTo>
                  <a:cubicBezTo>
                    <a:pt x="4198" y="1937"/>
                    <a:pt x="4311" y="1991"/>
                    <a:pt x="4382" y="2098"/>
                  </a:cubicBezTo>
                  <a:lnTo>
                    <a:pt x="4858" y="3074"/>
                  </a:lnTo>
                  <a:lnTo>
                    <a:pt x="5930" y="3217"/>
                  </a:lnTo>
                  <a:cubicBezTo>
                    <a:pt x="6192" y="3265"/>
                    <a:pt x="6287" y="3574"/>
                    <a:pt x="6121" y="3765"/>
                  </a:cubicBezTo>
                  <a:lnTo>
                    <a:pt x="5335" y="4527"/>
                  </a:lnTo>
                  <a:lnTo>
                    <a:pt x="5525" y="5599"/>
                  </a:lnTo>
                  <a:cubicBezTo>
                    <a:pt x="5525" y="5694"/>
                    <a:pt x="5478" y="5813"/>
                    <a:pt x="5382" y="5884"/>
                  </a:cubicBezTo>
                  <a:cubicBezTo>
                    <a:pt x="5330" y="5924"/>
                    <a:pt x="5270" y="5941"/>
                    <a:pt x="5207" y="5941"/>
                  </a:cubicBezTo>
                  <a:cubicBezTo>
                    <a:pt x="5156" y="5941"/>
                    <a:pt x="5102" y="5930"/>
                    <a:pt x="5049" y="5908"/>
                  </a:cubicBezTo>
                  <a:lnTo>
                    <a:pt x="4096" y="5408"/>
                  </a:lnTo>
                  <a:lnTo>
                    <a:pt x="3120" y="5908"/>
                  </a:lnTo>
                  <a:cubicBezTo>
                    <a:pt x="3077" y="5930"/>
                    <a:pt x="3030" y="5941"/>
                    <a:pt x="2981" y="5941"/>
                  </a:cubicBezTo>
                  <a:cubicBezTo>
                    <a:pt x="2922" y="5941"/>
                    <a:pt x="2863" y="5924"/>
                    <a:pt x="2810" y="5884"/>
                  </a:cubicBezTo>
                  <a:cubicBezTo>
                    <a:pt x="2715" y="5813"/>
                    <a:pt x="2667" y="5694"/>
                    <a:pt x="2667" y="5599"/>
                  </a:cubicBezTo>
                  <a:lnTo>
                    <a:pt x="2858" y="4527"/>
                  </a:lnTo>
                  <a:lnTo>
                    <a:pt x="2072" y="3765"/>
                  </a:lnTo>
                  <a:cubicBezTo>
                    <a:pt x="2001" y="3670"/>
                    <a:pt x="1953" y="3551"/>
                    <a:pt x="2001" y="3432"/>
                  </a:cubicBezTo>
                  <a:cubicBezTo>
                    <a:pt x="2048" y="3313"/>
                    <a:pt x="2144" y="3241"/>
                    <a:pt x="2263" y="3217"/>
                  </a:cubicBezTo>
                  <a:lnTo>
                    <a:pt x="3334" y="3074"/>
                  </a:lnTo>
                  <a:lnTo>
                    <a:pt x="3811" y="2098"/>
                  </a:lnTo>
                  <a:cubicBezTo>
                    <a:pt x="3870" y="1991"/>
                    <a:pt x="3977" y="1937"/>
                    <a:pt x="4087" y="1937"/>
                  </a:cubicBezTo>
                  <a:close/>
                  <a:moveTo>
                    <a:pt x="4141" y="0"/>
                  </a:moveTo>
                  <a:cubicBezTo>
                    <a:pt x="2026" y="0"/>
                    <a:pt x="0" y="1642"/>
                    <a:pt x="0" y="4122"/>
                  </a:cubicBezTo>
                  <a:cubicBezTo>
                    <a:pt x="0" y="6385"/>
                    <a:pt x="1834" y="8218"/>
                    <a:pt x="4096" y="8218"/>
                  </a:cubicBezTo>
                  <a:cubicBezTo>
                    <a:pt x="4106" y="8218"/>
                    <a:pt x="4116" y="8218"/>
                    <a:pt x="4126" y="8218"/>
                  </a:cubicBezTo>
                  <a:cubicBezTo>
                    <a:pt x="7774" y="8218"/>
                    <a:pt x="9591" y="3806"/>
                    <a:pt x="7026" y="1217"/>
                  </a:cubicBezTo>
                  <a:cubicBezTo>
                    <a:pt x="6185" y="377"/>
                    <a:pt x="5153" y="0"/>
                    <a:pt x="4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7"/>
            <p:cNvSpPr/>
            <p:nvPr/>
          </p:nvSpPr>
          <p:spPr>
            <a:xfrm>
              <a:off x="2320700" y="2866125"/>
              <a:ext cx="55975" cy="52400"/>
            </a:xfrm>
            <a:custGeom>
              <a:rect b="b" l="l" r="r" t="t"/>
              <a:pathLst>
                <a:path extrusionOk="0" h="2096" w="2239">
                  <a:moveTo>
                    <a:pt x="1119" y="0"/>
                  </a:moveTo>
                  <a:lnTo>
                    <a:pt x="834" y="548"/>
                  </a:lnTo>
                  <a:cubicBezTo>
                    <a:pt x="786" y="643"/>
                    <a:pt x="715" y="691"/>
                    <a:pt x="595" y="715"/>
                  </a:cubicBezTo>
                  <a:lnTo>
                    <a:pt x="0" y="810"/>
                  </a:lnTo>
                  <a:lnTo>
                    <a:pt x="453" y="1239"/>
                  </a:lnTo>
                  <a:cubicBezTo>
                    <a:pt x="524" y="1310"/>
                    <a:pt x="548" y="1405"/>
                    <a:pt x="548" y="1501"/>
                  </a:cubicBezTo>
                  <a:lnTo>
                    <a:pt x="524" y="1501"/>
                  </a:lnTo>
                  <a:lnTo>
                    <a:pt x="429" y="2096"/>
                  </a:lnTo>
                  <a:lnTo>
                    <a:pt x="976" y="1810"/>
                  </a:lnTo>
                  <a:cubicBezTo>
                    <a:pt x="1000" y="1786"/>
                    <a:pt x="1048" y="1763"/>
                    <a:pt x="1119" y="1763"/>
                  </a:cubicBezTo>
                  <a:cubicBezTo>
                    <a:pt x="1167" y="1763"/>
                    <a:pt x="1215" y="1786"/>
                    <a:pt x="1262" y="1810"/>
                  </a:cubicBezTo>
                  <a:lnTo>
                    <a:pt x="1810" y="2096"/>
                  </a:lnTo>
                  <a:lnTo>
                    <a:pt x="1691" y="1501"/>
                  </a:lnTo>
                  <a:cubicBezTo>
                    <a:pt x="1691" y="1405"/>
                    <a:pt x="1715" y="1310"/>
                    <a:pt x="1786" y="1239"/>
                  </a:cubicBezTo>
                  <a:lnTo>
                    <a:pt x="2239" y="810"/>
                  </a:lnTo>
                  <a:lnTo>
                    <a:pt x="1619" y="715"/>
                  </a:lnTo>
                  <a:cubicBezTo>
                    <a:pt x="1524" y="691"/>
                    <a:pt x="1429" y="643"/>
                    <a:pt x="1381" y="548"/>
                  </a:cubicBezTo>
                  <a:lnTo>
                    <a:pt x="11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7"/>
            <p:cNvSpPr/>
            <p:nvPr/>
          </p:nvSpPr>
          <p:spPr>
            <a:xfrm>
              <a:off x="2236750" y="2973275"/>
              <a:ext cx="92900" cy="87550"/>
            </a:xfrm>
            <a:custGeom>
              <a:rect b="b" l="l" r="r" t="t"/>
              <a:pathLst>
                <a:path extrusionOk="0" h="3502" w="3716">
                  <a:moveTo>
                    <a:pt x="953" y="1"/>
                  </a:moveTo>
                  <a:lnTo>
                    <a:pt x="72" y="2025"/>
                  </a:lnTo>
                  <a:cubicBezTo>
                    <a:pt x="0" y="2144"/>
                    <a:pt x="24" y="2287"/>
                    <a:pt x="119" y="2359"/>
                  </a:cubicBezTo>
                  <a:lnTo>
                    <a:pt x="95" y="2382"/>
                  </a:lnTo>
                  <a:cubicBezTo>
                    <a:pt x="164" y="2434"/>
                    <a:pt x="245" y="2473"/>
                    <a:pt x="330" y="2473"/>
                  </a:cubicBezTo>
                  <a:cubicBezTo>
                    <a:pt x="362" y="2473"/>
                    <a:pt x="396" y="2467"/>
                    <a:pt x="429" y="2454"/>
                  </a:cubicBezTo>
                  <a:lnTo>
                    <a:pt x="1786" y="2001"/>
                  </a:lnTo>
                  <a:lnTo>
                    <a:pt x="2334" y="3311"/>
                  </a:lnTo>
                  <a:cubicBezTo>
                    <a:pt x="2405" y="3406"/>
                    <a:pt x="2501" y="3478"/>
                    <a:pt x="2644" y="3502"/>
                  </a:cubicBezTo>
                  <a:cubicBezTo>
                    <a:pt x="2763" y="3502"/>
                    <a:pt x="2882" y="3430"/>
                    <a:pt x="2929" y="3311"/>
                  </a:cubicBezTo>
                  <a:lnTo>
                    <a:pt x="3715" y="1549"/>
                  </a:lnTo>
                  <a:cubicBezTo>
                    <a:pt x="2644" y="1358"/>
                    <a:pt x="1667" y="81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7"/>
            <p:cNvSpPr/>
            <p:nvPr/>
          </p:nvSpPr>
          <p:spPr>
            <a:xfrm>
              <a:off x="2368325" y="2973875"/>
              <a:ext cx="92900" cy="86950"/>
            </a:xfrm>
            <a:custGeom>
              <a:rect b="b" l="l" r="r" t="t"/>
              <a:pathLst>
                <a:path extrusionOk="0" h="3478" w="3716">
                  <a:moveTo>
                    <a:pt x="2763" y="1"/>
                  </a:moveTo>
                  <a:cubicBezTo>
                    <a:pt x="2048" y="810"/>
                    <a:pt x="1072" y="1334"/>
                    <a:pt x="0" y="1525"/>
                  </a:cubicBezTo>
                  <a:lnTo>
                    <a:pt x="762" y="3287"/>
                  </a:lnTo>
                  <a:cubicBezTo>
                    <a:pt x="810" y="3406"/>
                    <a:pt x="929" y="3478"/>
                    <a:pt x="1048" y="3478"/>
                  </a:cubicBezTo>
                  <a:cubicBezTo>
                    <a:pt x="1167" y="3454"/>
                    <a:pt x="1286" y="3382"/>
                    <a:pt x="1358" y="3287"/>
                  </a:cubicBezTo>
                  <a:lnTo>
                    <a:pt x="1905" y="1977"/>
                  </a:lnTo>
                  <a:lnTo>
                    <a:pt x="3263" y="2430"/>
                  </a:lnTo>
                  <a:cubicBezTo>
                    <a:pt x="3296" y="2443"/>
                    <a:pt x="3329" y="2449"/>
                    <a:pt x="3362" y="2449"/>
                  </a:cubicBezTo>
                  <a:cubicBezTo>
                    <a:pt x="3447" y="2449"/>
                    <a:pt x="3528" y="2410"/>
                    <a:pt x="3596" y="2358"/>
                  </a:cubicBezTo>
                  <a:cubicBezTo>
                    <a:pt x="3691" y="2263"/>
                    <a:pt x="3715" y="2120"/>
                    <a:pt x="3644" y="2001"/>
                  </a:cubicBezTo>
                  <a:lnTo>
                    <a:pt x="2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87"/>
          <p:cNvGrpSpPr/>
          <p:nvPr/>
        </p:nvGrpSpPr>
        <p:grpSpPr>
          <a:xfrm>
            <a:off x="3504909" y="6104720"/>
            <a:ext cx="620760" cy="624267"/>
            <a:chOff x="1635425" y="2792300"/>
            <a:chExt cx="267950" cy="268525"/>
          </a:xfrm>
        </p:grpSpPr>
        <p:sp>
          <p:nvSpPr>
            <p:cNvPr id="12800" name="Google Shape;12800;p87"/>
            <p:cNvSpPr/>
            <p:nvPr/>
          </p:nvSpPr>
          <p:spPr>
            <a:xfrm>
              <a:off x="1761650" y="2831600"/>
              <a:ext cx="16100" cy="16100"/>
            </a:xfrm>
            <a:custGeom>
              <a:rect b="b" l="l" r="r" t="t"/>
              <a:pathLst>
                <a:path extrusionOk="0" h="644" w="644">
                  <a:moveTo>
                    <a:pt x="334" y="0"/>
                  </a:moveTo>
                  <a:cubicBezTo>
                    <a:pt x="143" y="0"/>
                    <a:pt x="0" y="143"/>
                    <a:pt x="0" y="310"/>
                  </a:cubicBezTo>
                  <a:cubicBezTo>
                    <a:pt x="0" y="500"/>
                    <a:pt x="143" y="643"/>
                    <a:pt x="334" y="643"/>
                  </a:cubicBezTo>
                  <a:cubicBezTo>
                    <a:pt x="500" y="643"/>
                    <a:pt x="643" y="500"/>
                    <a:pt x="643" y="310"/>
                  </a:cubicBezTo>
                  <a:cubicBezTo>
                    <a:pt x="643" y="143"/>
                    <a:pt x="50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7"/>
            <p:cNvSpPr/>
            <p:nvPr/>
          </p:nvSpPr>
          <p:spPr>
            <a:xfrm>
              <a:off x="1635425" y="2792300"/>
              <a:ext cx="267950" cy="268525"/>
            </a:xfrm>
            <a:custGeom>
              <a:rect b="b" l="l" r="r" t="t"/>
              <a:pathLst>
                <a:path extrusionOk="0" h="10741" w="10718">
                  <a:moveTo>
                    <a:pt x="5376" y="955"/>
                  </a:moveTo>
                  <a:cubicBezTo>
                    <a:pt x="5612" y="955"/>
                    <a:pt x="5854" y="1043"/>
                    <a:pt x="6049" y="1239"/>
                  </a:cubicBezTo>
                  <a:cubicBezTo>
                    <a:pt x="6621" y="1834"/>
                    <a:pt x="6216" y="2834"/>
                    <a:pt x="5383" y="2858"/>
                  </a:cubicBezTo>
                  <a:cubicBezTo>
                    <a:pt x="4835" y="2858"/>
                    <a:pt x="4430" y="2429"/>
                    <a:pt x="4430" y="1882"/>
                  </a:cubicBezTo>
                  <a:cubicBezTo>
                    <a:pt x="4430" y="1322"/>
                    <a:pt x="4892" y="955"/>
                    <a:pt x="5376" y="955"/>
                  </a:cubicBezTo>
                  <a:close/>
                  <a:moveTo>
                    <a:pt x="5335" y="0"/>
                  </a:moveTo>
                  <a:cubicBezTo>
                    <a:pt x="3216" y="0"/>
                    <a:pt x="2692" y="2953"/>
                    <a:pt x="4716" y="3668"/>
                  </a:cubicBezTo>
                  <a:lnTo>
                    <a:pt x="4716" y="8216"/>
                  </a:lnTo>
                  <a:cubicBezTo>
                    <a:pt x="3620" y="8002"/>
                    <a:pt x="2287" y="7478"/>
                    <a:pt x="1930" y="6287"/>
                  </a:cubicBezTo>
                  <a:lnTo>
                    <a:pt x="2168" y="6287"/>
                  </a:lnTo>
                  <a:cubicBezTo>
                    <a:pt x="2188" y="6291"/>
                    <a:pt x="2208" y="6293"/>
                    <a:pt x="2227" y="6293"/>
                  </a:cubicBezTo>
                  <a:cubicBezTo>
                    <a:pt x="2318" y="6293"/>
                    <a:pt x="2390" y="6247"/>
                    <a:pt x="2430" y="6168"/>
                  </a:cubicBezTo>
                  <a:cubicBezTo>
                    <a:pt x="2501" y="6073"/>
                    <a:pt x="2501" y="5954"/>
                    <a:pt x="2430" y="5859"/>
                  </a:cubicBezTo>
                  <a:lnTo>
                    <a:pt x="1572" y="3977"/>
                  </a:lnTo>
                  <a:cubicBezTo>
                    <a:pt x="1501" y="3870"/>
                    <a:pt x="1388" y="3817"/>
                    <a:pt x="1278" y="3817"/>
                  </a:cubicBezTo>
                  <a:cubicBezTo>
                    <a:pt x="1168" y="3817"/>
                    <a:pt x="1060" y="3870"/>
                    <a:pt x="1001" y="3977"/>
                  </a:cubicBezTo>
                  <a:lnTo>
                    <a:pt x="48" y="5859"/>
                  </a:lnTo>
                  <a:cubicBezTo>
                    <a:pt x="1" y="5954"/>
                    <a:pt x="1" y="6073"/>
                    <a:pt x="72" y="6168"/>
                  </a:cubicBezTo>
                  <a:lnTo>
                    <a:pt x="48" y="6168"/>
                  </a:lnTo>
                  <a:cubicBezTo>
                    <a:pt x="88" y="6247"/>
                    <a:pt x="176" y="6293"/>
                    <a:pt x="260" y="6293"/>
                  </a:cubicBezTo>
                  <a:cubicBezTo>
                    <a:pt x="277" y="6293"/>
                    <a:pt x="294" y="6291"/>
                    <a:pt x="310" y="6287"/>
                  </a:cubicBezTo>
                  <a:lnTo>
                    <a:pt x="667" y="6287"/>
                  </a:lnTo>
                  <a:cubicBezTo>
                    <a:pt x="1001" y="8478"/>
                    <a:pt x="2763" y="9240"/>
                    <a:pt x="4287" y="9883"/>
                  </a:cubicBezTo>
                  <a:cubicBezTo>
                    <a:pt x="4549" y="10050"/>
                    <a:pt x="4811" y="10217"/>
                    <a:pt x="5049" y="10407"/>
                  </a:cubicBezTo>
                  <a:cubicBezTo>
                    <a:pt x="5049" y="10574"/>
                    <a:pt x="5168" y="10717"/>
                    <a:pt x="5335" y="10741"/>
                  </a:cubicBezTo>
                  <a:cubicBezTo>
                    <a:pt x="5502" y="10741"/>
                    <a:pt x="5621" y="10669"/>
                    <a:pt x="5668" y="10431"/>
                  </a:cubicBezTo>
                  <a:cubicBezTo>
                    <a:pt x="5692" y="10217"/>
                    <a:pt x="6335" y="9931"/>
                    <a:pt x="6526" y="9836"/>
                  </a:cubicBezTo>
                  <a:cubicBezTo>
                    <a:pt x="8217" y="8978"/>
                    <a:pt x="9717" y="8478"/>
                    <a:pt x="10050" y="6311"/>
                  </a:cubicBezTo>
                  <a:lnTo>
                    <a:pt x="10408" y="6311"/>
                  </a:lnTo>
                  <a:cubicBezTo>
                    <a:pt x="10420" y="6314"/>
                    <a:pt x="10433" y="6316"/>
                    <a:pt x="10446" y="6316"/>
                  </a:cubicBezTo>
                  <a:cubicBezTo>
                    <a:pt x="10533" y="6316"/>
                    <a:pt x="10628" y="6251"/>
                    <a:pt x="10669" y="6168"/>
                  </a:cubicBezTo>
                  <a:cubicBezTo>
                    <a:pt x="10717" y="6097"/>
                    <a:pt x="10717" y="5978"/>
                    <a:pt x="10669" y="5882"/>
                  </a:cubicBezTo>
                  <a:lnTo>
                    <a:pt x="9717" y="4001"/>
                  </a:lnTo>
                  <a:cubicBezTo>
                    <a:pt x="9657" y="3894"/>
                    <a:pt x="9550" y="3840"/>
                    <a:pt x="9443" y="3840"/>
                  </a:cubicBezTo>
                  <a:cubicBezTo>
                    <a:pt x="9336" y="3840"/>
                    <a:pt x="9229" y="3894"/>
                    <a:pt x="9169" y="4001"/>
                  </a:cubicBezTo>
                  <a:lnTo>
                    <a:pt x="8217" y="5882"/>
                  </a:lnTo>
                  <a:cubicBezTo>
                    <a:pt x="8169" y="5978"/>
                    <a:pt x="8169" y="6097"/>
                    <a:pt x="8240" y="6168"/>
                  </a:cubicBezTo>
                  <a:cubicBezTo>
                    <a:pt x="8288" y="6264"/>
                    <a:pt x="8383" y="6335"/>
                    <a:pt x="8502" y="6335"/>
                  </a:cubicBezTo>
                  <a:lnTo>
                    <a:pt x="8741" y="6335"/>
                  </a:lnTo>
                  <a:cubicBezTo>
                    <a:pt x="8479" y="7526"/>
                    <a:pt x="7264" y="7954"/>
                    <a:pt x="5954" y="8216"/>
                  </a:cubicBezTo>
                  <a:lnTo>
                    <a:pt x="5954" y="3668"/>
                  </a:lnTo>
                  <a:cubicBezTo>
                    <a:pt x="7955" y="2953"/>
                    <a:pt x="7455" y="0"/>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2" name="Google Shape;12802;p87"/>
          <p:cNvSpPr/>
          <p:nvPr/>
        </p:nvSpPr>
        <p:spPr>
          <a:xfrm>
            <a:off x="2139367" y="6104866"/>
            <a:ext cx="646938" cy="625371"/>
          </a:xfrm>
          <a:custGeom>
            <a:rect b="b" l="l" r="r" t="t"/>
            <a:pathLst>
              <a:path extrusionOk="0" h="10760" w="11170">
                <a:moveTo>
                  <a:pt x="9070" y="1"/>
                </a:moveTo>
                <a:cubicBezTo>
                  <a:pt x="8985" y="1"/>
                  <a:pt x="8904" y="40"/>
                  <a:pt x="8835" y="92"/>
                </a:cubicBezTo>
                <a:lnTo>
                  <a:pt x="7359" y="1592"/>
                </a:lnTo>
                <a:cubicBezTo>
                  <a:pt x="7287" y="1663"/>
                  <a:pt x="7264" y="1735"/>
                  <a:pt x="7264" y="1830"/>
                </a:cubicBezTo>
                <a:lnTo>
                  <a:pt x="7383" y="3330"/>
                </a:lnTo>
                <a:lnTo>
                  <a:pt x="7168" y="3545"/>
                </a:lnTo>
                <a:cubicBezTo>
                  <a:pt x="6399" y="2877"/>
                  <a:pt x="5446" y="2548"/>
                  <a:pt x="4494" y="2548"/>
                </a:cubicBezTo>
                <a:cubicBezTo>
                  <a:pt x="3444" y="2548"/>
                  <a:pt x="2395" y="2948"/>
                  <a:pt x="1596" y="3735"/>
                </a:cubicBezTo>
                <a:cubicBezTo>
                  <a:pt x="96" y="5259"/>
                  <a:pt x="0" y="7688"/>
                  <a:pt x="1381" y="9308"/>
                </a:cubicBezTo>
                <a:cubicBezTo>
                  <a:pt x="2199" y="10263"/>
                  <a:pt x="3354" y="10760"/>
                  <a:pt x="4515" y="10760"/>
                </a:cubicBezTo>
                <a:cubicBezTo>
                  <a:pt x="5350" y="10760"/>
                  <a:pt x="6189" y="10503"/>
                  <a:pt x="6906" y="9975"/>
                </a:cubicBezTo>
                <a:cubicBezTo>
                  <a:pt x="8645" y="8712"/>
                  <a:pt x="9121" y="6331"/>
                  <a:pt x="8002" y="4497"/>
                </a:cubicBezTo>
                <a:lnTo>
                  <a:pt x="8002" y="4497"/>
                </a:lnTo>
                <a:lnTo>
                  <a:pt x="7073" y="5426"/>
                </a:lnTo>
                <a:cubicBezTo>
                  <a:pt x="7692" y="6736"/>
                  <a:pt x="7240" y="8284"/>
                  <a:pt x="6025" y="9046"/>
                </a:cubicBezTo>
                <a:cubicBezTo>
                  <a:pt x="5550" y="9338"/>
                  <a:pt x="5021" y="9480"/>
                  <a:pt x="4500" y="9480"/>
                </a:cubicBezTo>
                <a:cubicBezTo>
                  <a:pt x="3663" y="9480"/>
                  <a:pt x="2844" y="9116"/>
                  <a:pt x="2286" y="8427"/>
                </a:cubicBezTo>
                <a:cubicBezTo>
                  <a:pt x="642" y="6353"/>
                  <a:pt x="2414" y="3780"/>
                  <a:pt x="4530" y="3780"/>
                </a:cubicBezTo>
                <a:cubicBezTo>
                  <a:pt x="5111" y="3780"/>
                  <a:pt x="5718" y="3974"/>
                  <a:pt x="6287" y="4426"/>
                </a:cubicBezTo>
                <a:lnTo>
                  <a:pt x="5835" y="4878"/>
                </a:lnTo>
                <a:cubicBezTo>
                  <a:pt x="5416" y="4567"/>
                  <a:pt x="4967" y="4431"/>
                  <a:pt x="4535" y="4431"/>
                </a:cubicBezTo>
                <a:cubicBezTo>
                  <a:pt x="3049" y="4431"/>
                  <a:pt x="1761" y="6036"/>
                  <a:pt x="2572" y="7641"/>
                </a:cubicBezTo>
                <a:cubicBezTo>
                  <a:pt x="2994" y="8474"/>
                  <a:pt x="3750" y="8849"/>
                  <a:pt x="4505" y="8849"/>
                </a:cubicBezTo>
                <a:cubicBezTo>
                  <a:pt x="5625" y="8849"/>
                  <a:pt x="6740" y="8021"/>
                  <a:pt x="6740" y="6641"/>
                </a:cubicBezTo>
                <a:cubicBezTo>
                  <a:pt x="6716" y="6379"/>
                  <a:pt x="6692" y="6140"/>
                  <a:pt x="6597" y="5902"/>
                </a:cubicBezTo>
                <a:lnTo>
                  <a:pt x="6049" y="6426"/>
                </a:lnTo>
                <a:cubicBezTo>
                  <a:pt x="6073" y="6498"/>
                  <a:pt x="6073" y="6569"/>
                  <a:pt x="6073" y="6641"/>
                </a:cubicBezTo>
                <a:cubicBezTo>
                  <a:pt x="6073" y="7628"/>
                  <a:pt x="5282" y="8220"/>
                  <a:pt x="4485" y="8220"/>
                </a:cubicBezTo>
                <a:cubicBezTo>
                  <a:pt x="3956" y="8220"/>
                  <a:pt x="3424" y="7959"/>
                  <a:pt x="3120" y="7379"/>
                </a:cubicBezTo>
                <a:cubicBezTo>
                  <a:pt x="2498" y="6249"/>
                  <a:pt x="3412" y="5059"/>
                  <a:pt x="4492" y="5059"/>
                </a:cubicBezTo>
                <a:cubicBezTo>
                  <a:pt x="4778" y="5059"/>
                  <a:pt x="5075" y="5142"/>
                  <a:pt x="5359" y="5331"/>
                </a:cubicBezTo>
                <a:lnTo>
                  <a:pt x="4906" y="5783"/>
                </a:lnTo>
                <a:cubicBezTo>
                  <a:pt x="4787" y="5736"/>
                  <a:pt x="4644" y="5688"/>
                  <a:pt x="4501" y="5688"/>
                </a:cubicBezTo>
                <a:cubicBezTo>
                  <a:pt x="3668" y="5688"/>
                  <a:pt x="3239" y="6712"/>
                  <a:pt x="3834" y="7307"/>
                </a:cubicBezTo>
                <a:cubicBezTo>
                  <a:pt x="4026" y="7499"/>
                  <a:pt x="4262" y="7585"/>
                  <a:pt x="4494" y="7585"/>
                </a:cubicBezTo>
                <a:cubicBezTo>
                  <a:pt x="4983" y="7585"/>
                  <a:pt x="5454" y="7206"/>
                  <a:pt x="5454" y="6641"/>
                </a:cubicBezTo>
                <a:cubicBezTo>
                  <a:pt x="5454" y="6498"/>
                  <a:pt x="5406" y="6355"/>
                  <a:pt x="5359" y="6236"/>
                </a:cubicBezTo>
                <a:lnTo>
                  <a:pt x="5811" y="5759"/>
                </a:lnTo>
                <a:lnTo>
                  <a:pt x="7811" y="3759"/>
                </a:lnTo>
                <a:lnTo>
                  <a:pt x="9336" y="3902"/>
                </a:lnTo>
                <a:cubicBezTo>
                  <a:pt x="9431" y="3902"/>
                  <a:pt x="9502" y="3854"/>
                  <a:pt x="9550" y="3807"/>
                </a:cubicBezTo>
                <a:lnTo>
                  <a:pt x="11050" y="2306"/>
                </a:lnTo>
                <a:cubicBezTo>
                  <a:pt x="11145" y="2235"/>
                  <a:pt x="11169" y="2092"/>
                  <a:pt x="11122" y="1997"/>
                </a:cubicBezTo>
                <a:cubicBezTo>
                  <a:pt x="11098" y="1878"/>
                  <a:pt x="10979" y="1782"/>
                  <a:pt x="10860" y="1782"/>
                </a:cubicBezTo>
                <a:lnTo>
                  <a:pt x="9907" y="1687"/>
                </a:lnTo>
                <a:lnTo>
                  <a:pt x="10550" y="1068"/>
                </a:lnTo>
                <a:cubicBezTo>
                  <a:pt x="10669" y="925"/>
                  <a:pt x="10669" y="735"/>
                  <a:pt x="10550" y="616"/>
                </a:cubicBezTo>
                <a:cubicBezTo>
                  <a:pt x="10491" y="556"/>
                  <a:pt x="10407" y="526"/>
                  <a:pt x="10324" y="526"/>
                </a:cubicBezTo>
                <a:cubicBezTo>
                  <a:pt x="10240" y="526"/>
                  <a:pt x="10157" y="556"/>
                  <a:pt x="10098" y="616"/>
                </a:cubicBezTo>
                <a:lnTo>
                  <a:pt x="9455" y="1258"/>
                </a:lnTo>
                <a:lnTo>
                  <a:pt x="9383" y="282"/>
                </a:lnTo>
                <a:cubicBezTo>
                  <a:pt x="9359" y="163"/>
                  <a:pt x="9288" y="68"/>
                  <a:pt x="9169" y="20"/>
                </a:cubicBezTo>
                <a:cubicBezTo>
                  <a:pt x="9136" y="7"/>
                  <a:pt x="9102" y="1"/>
                  <a:pt x="9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03" name="Google Shape;12803;p87"/>
          <p:cNvGrpSpPr/>
          <p:nvPr/>
        </p:nvGrpSpPr>
        <p:grpSpPr>
          <a:xfrm>
            <a:off x="2310476" y="7099734"/>
            <a:ext cx="349069" cy="624441"/>
            <a:chOff x="1119850" y="3220300"/>
            <a:chExt cx="150675" cy="268600"/>
          </a:xfrm>
        </p:grpSpPr>
        <p:sp>
          <p:nvSpPr>
            <p:cNvPr id="12804" name="Google Shape;12804;p87"/>
            <p:cNvSpPr/>
            <p:nvPr/>
          </p:nvSpPr>
          <p:spPr>
            <a:xfrm>
              <a:off x="1119850" y="3220300"/>
              <a:ext cx="150675" cy="125700"/>
            </a:xfrm>
            <a:custGeom>
              <a:rect b="b" l="l" r="r" t="t"/>
              <a:pathLst>
                <a:path extrusionOk="0" h="5028" w="6027">
                  <a:moveTo>
                    <a:pt x="1531" y="1"/>
                  </a:moveTo>
                  <a:cubicBezTo>
                    <a:pt x="1133" y="1"/>
                    <a:pt x="1133" y="648"/>
                    <a:pt x="1531" y="648"/>
                  </a:cubicBezTo>
                  <a:cubicBezTo>
                    <a:pt x="1544" y="648"/>
                    <a:pt x="1558" y="647"/>
                    <a:pt x="1572" y="646"/>
                  </a:cubicBezTo>
                  <a:lnTo>
                    <a:pt x="4716" y="646"/>
                  </a:lnTo>
                  <a:cubicBezTo>
                    <a:pt x="4730" y="644"/>
                    <a:pt x="4744" y="644"/>
                    <a:pt x="4758" y="644"/>
                  </a:cubicBezTo>
                  <a:cubicBezTo>
                    <a:pt x="5154" y="644"/>
                    <a:pt x="5154" y="1267"/>
                    <a:pt x="4758" y="1267"/>
                  </a:cubicBezTo>
                  <a:cubicBezTo>
                    <a:pt x="4744" y="1267"/>
                    <a:pt x="4730" y="1267"/>
                    <a:pt x="4716" y="1265"/>
                  </a:cubicBezTo>
                  <a:lnTo>
                    <a:pt x="3453" y="1265"/>
                  </a:lnTo>
                  <a:cubicBezTo>
                    <a:pt x="2929" y="1265"/>
                    <a:pt x="2501" y="1694"/>
                    <a:pt x="2525" y="2218"/>
                  </a:cubicBezTo>
                  <a:lnTo>
                    <a:pt x="2525" y="2527"/>
                  </a:lnTo>
                  <a:lnTo>
                    <a:pt x="1572" y="2527"/>
                  </a:lnTo>
                  <a:cubicBezTo>
                    <a:pt x="715" y="2527"/>
                    <a:pt x="0" y="3218"/>
                    <a:pt x="0" y="4099"/>
                  </a:cubicBezTo>
                  <a:lnTo>
                    <a:pt x="0" y="5028"/>
                  </a:lnTo>
                  <a:lnTo>
                    <a:pt x="2525" y="5028"/>
                  </a:lnTo>
                  <a:lnTo>
                    <a:pt x="2525" y="4099"/>
                  </a:lnTo>
                  <a:cubicBezTo>
                    <a:pt x="2536" y="3908"/>
                    <a:pt x="2679" y="3813"/>
                    <a:pt x="2825" y="3813"/>
                  </a:cubicBezTo>
                  <a:cubicBezTo>
                    <a:pt x="2971" y="3813"/>
                    <a:pt x="3120" y="3908"/>
                    <a:pt x="3144" y="4099"/>
                  </a:cubicBezTo>
                  <a:lnTo>
                    <a:pt x="3144" y="5028"/>
                  </a:lnTo>
                  <a:lnTo>
                    <a:pt x="5644" y="5028"/>
                  </a:lnTo>
                  <a:lnTo>
                    <a:pt x="5644" y="4099"/>
                  </a:lnTo>
                  <a:cubicBezTo>
                    <a:pt x="5644" y="3218"/>
                    <a:pt x="4954" y="2527"/>
                    <a:pt x="4073" y="2527"/>
                  </a:cubicBezTo>
                  <a:lnTo>
                    <a:pt x="3144" y="2527"/>
                  </a:lnTo>
                  <a:lnTo>
                    <a:pt x="3144" y="2218"/>
                  </a:lnTo>
                  <a:cubicBezTo>
                    <a:pt x="3120" y="2027"/>
                    <a:pt x="3287" y="1884"/>
                    <a:pt x="3453" y="1884"/>
                  </a:cubicBezTo>
                  <a:lnTo>
                    <a:pt x="4716" y="1884"/>
                  </a:lnTo>
                  <a:cubicBezTo>
                    <a:pt x="4746" y="1886"/>
                    <a:pt x="4775" y="1887"/>
                    <a:pt x="4804" y="1887"/>
                  </a:cubicBezTo>
                  <a:cubicBezTo>
                    <a:pt x="6027" y="1887"/>
                    <a:pt x="6019" y="1"/>
                    <a:pt x="4783" y="1"/>
                  </a:cubicBezTo>
                  <a:cubicBezTo>
                    <a:pt x="4761" y="1"/>
                    <a:pt x="4738" y="2"/>
                    <a:pt x="4716" y="3"/>
                  </a:cubicBezTo>
                  <a:lnTo>
                    <a:pt x="1572" y="3"/>
                  </a:lnTo>
                  <a:cubicBezTo>
                    <a:pt x="1558" y="1"/>
                    <a:pt x="1544"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7"/>
            <p:cNvSpPr/>
            <p:nvPr/>
          </p:nvSpPr>
          <p:spPr>
            <a:xfrm>
              <a:off x="1119850" y="3362050"/>
              <a:ext cx="141725" cy="126850"/>
            </a:xfrm>
            <a:custGeom>
              <a:rect b="b" l="l" r="r" t="t"/>
              <a:pathLst>
                <a:path extrusionOk="0" h="5074" w="5669">
                  <a:moveTo>
                    <a:pt x="0" y="1"/>
                  </a:moveTo>
                  <a:lnTo>
                    <a:pt x="0" y="2239"/>
                  </a:lnTo>
                  <a:cubicBezTo>
                    <a:pt x="0" y="3787"/>
                    <a:pt x="1262" y="5073"/>
                    <a:pt x="2834" y="5073"/>
                  </a:cubicBezTo>
                  <a:cubicBezTo>
                    <a:pt x="4382" y="5073"/>
                    <a:pt x="5668" y="3787"/>
                    <a:pt x="5668" y="2239"/>
                  </a:cubicBezTo>
                  <a:lnTo>
                    <a:pt x="5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87"/>
          <p:cNvGrpSpPr/>
          <p:nvPr/>
        </p:nvGrpSpPr>
        <p:grpSpPr>
          <a:xfrm>
            <a:off x="3506299" y="7099792"/>
            <a:ext cx="620702" cy="624383"/>
            <a:chOff x="1636025" y="3220325"/>
            <a:chExt cx="267925" cy="268575"/>
          </a:xfrm>
        </p:grpSpPr>
        <p:sp>
          <p:nvSpPr>
            <p:cNvPr id="12807" name="Google Shape;12807;p87"/>
            <p:cNvSpPr/>
            <p:nvPr/>
          </p:nvSpPr>
          <p:spPr>
            <a:xfrm>
              <a:off x="1636025" y="3220325"/>
              <a:ext cx="267925" cy="268575"/>
            </a:xfrm>
            <a:custGeom>
              <a:rect b="b" l="l" r="r" t="t"/>
              <a:pathLst>
                <a:path extrusionOk="0" h="10743" w="10717">
                  <a:moveTo>
                    <a:pt x="1234" y="5058"/>
                  </a:moveTo>
                  <a:cubicBezTo>
                    <a:pt x="1393" y="5058"/>
                    <a:pt x="1548" y="5182"/>
                    <a:pt x="1548" y="5360"/>
                  </a:cubicBezTo>
                  <a:cubicBezTo>
                    <a:pt x="1548" y="5551"/>
                    <a:pt x="1405" y="5693"/>
                    <a:pt x="1239" y="5693"/>
                  </a:cubicBezTo>
                  <a:cubicBezTo>
                    <a:pt x="953" y="5693"/>
                    <a:pt x="810" y="5336"/>
                    <a:pt x="1024" y="5146"/>
                  </a:cubicBezTo>
                  <a:cubicBezTo>
                    <a:pt x="1085" y="5085"/>
                    <a:pt x="1160" y="5058"/>
                    <a:pt x="1234" y="5058"/>
                  </a:cubicBezTo>
                  <a:close/>
                  <a:moveTo>
                    <a:pt x="1281" y="6310"/>
                  </a:moveTo>
                  <a:cubicBezTo>
                    <a:pt x="1677" y="6310"/>
                    <a:pt x="1677" y="6934"/>
                    <a:pt x="1281" y="6934"/>
                  </a:cubicBezTo>
                  <a:cubicBezTo>
                    <a:pt x="1268" y="6934"/>
                    <a:pt x="1253" y="6933"/>
                    <a:pt x="1239" y="6932"/>
                  </a:cubicBezTo>
                  <a:cubicBezTo>
                    <a:pt x="858" y="6908"/>
                    <a:pt x="858" y="6360"/>
                    <a:pt x="1239" y="6313"/>
                  </a:cubicBezTo>
                  <a:cubicBezTo>
                    <a:pt x="1253" y="6311"/>
                    <a:pt x="1268" y="6310"/>
                    <a:pt x="1281" y="6310"/>
                  </a:cubicBezTo>
                  <a:close/>
                  <a:moveTo>
                    <a:pt x="1245" y="7567"/>
                  </a:moveTo>
                  <a:cubicBezTo>
                    <a:pt x="1400" y="7567"/>
                    <a:pt x="1548" y="7694"/>
                    <a:pt x="1548" y="7884"/>
                  </a:cubicBezTo>
                  <a:cubicBezTo>
                    <a:pt x="1548" y="8051"/>
                    <a:pt x="1405" y="8194"/>
                    <a:pt x="1239" y="8194"/>
                  </a:cubicBezTo>
                  <a:cubicBezTo>
                    <a:pt x="953" y="8194"/>
                    <a:pt x="810" y="7861"/>
                    <a:pt x="1024" y="7670"/>
                  </a:cubicBezTo>
                  <a:cubicBezTo>
                    <a:pt x="1088" y="7599"/>
                    <a:pt x="1167" y="7567"/>
                    <a:pt x="1245" y="7567"/>
                  </a:cubicBezTo>
                  <a:close/>
                  <a:moveTo>
                    <a:pt x="9182" y="3810"/>
                  </a:moveTo>
                  <a:cubicBezTo>
                    <a:pt x="9332" y="3810"/>
                    <a:pt x="9455" y="3944"/>
                    <a:pt x="9455" y="4098"/>
                  </a:cubicBezTo>
                  <a:lnTo>
                    <a:pt x="9455" y="9170"/>
                  </a:lnTo>
                  <a:cubicBezTo>
                    <a:pt x="9455" y="9337"/>
                    <a:pt x="9312" y="9480"/>
                    <a:pt x="9145" y="9480"/>
                  </a:cubicBezTo>
                  <a:lnTo>
                    <a:pt x="2811" y="9480"/>
                  </a:lnTo>
                  <a:cubicBezTo>
                    <a:pt x="2644" y="9480"/>
                    <a:pt x="2501" y="9337"/>
                    <a:pt x="2501" y="9170"/>
                  </a:cubicBezTo>
                  <a:lnTo>
                    <a:pt x="2501" y="4098"/>
                  </a:lnTo>
                  <a:cubicBezTo>
                    <a:pt x="2501" y="3931"/>
                    <a:pt x="2644" y="3812"/>
                    <a:pt x="2811" y="3812"/>
                  </a:cubicBezTo>
                  <a:lnTo>
                    <a:pt x="9145" y="3812"/>
                  </a:lnTo>
                  <a:cubicBezTo>
                    <a:pt x="9157" y="3810"/>
                    <a:pt x="9170" y="3810"/>
                    <a:pt x="9182" y="3810"/>
                  </a:cubicBezTo>
                  <a:close/>
                  <a:moveTo>
                    <a:pt x="7306" y="0"/>
                  </a:moveTo>
                  <a:cubicBezTo>
                    <a:pt x="7285" y="0"/>
                    <a:pt x="7262" y="1"/>
                    <a:pt x="7240" y="2"/>
                  </a:cubicBezTo>
                  <a:lnTo>
                    <a:pt x="4097" y="2"/>
                  </a:lnTo>
                  <a:cubicBezTo>
                    <a:pt x="3715" y="49"/>
                    <a:pt x="3715" y="597"/>
                    <a:pt x="4097" y="645"/>
                  </a:cubicBezTo>
                  <a:lnTo>
                    <a:pt x="7240" y="645"/>
                  </a:lnTo>
                  <a:cubicBezTo>
                    <a:pt x="7255" y="643"/>
                    <a:pt x="7269" y="643"/>
                    <a:pt x="7282" y="643"/>
                  </a:cubicBezTo>
                  <a:cubicBezTo>
                    <a:pt x="7678" y="643"/>
                    <a:pt x="7678" y="1266"/>
                    <a:pt x="7282" y="1266"/>
                  </a:cubicBezTo>
                  <a:cubicBezTo>
                    <a:pt x="7269" y="1266"/>
                    <a:pt x="7255" y="1266"/>
                    <a:pt x="7240" y="1264"/>
                  </a:cubicBezTo>
                  <a:lnTo>
                    <a:pt x="5978" y="1264"/>
                  </a:lnTo>
                  <a:cubicBezTo>
                    <a:pt x="5454" y="1264"/>
                    <a:pt x="5025" y="1693"/>
                    <a:pt x="5025" y="2217"/>
                  </a:cubicBezTo>
                  <a:lnTo>
                    <a:pt x="5025" y="2526"/>
                  </a:lnTo>
                  <a:lnTo>
                    <a:pt x="953" y="2526"/>
                  </a:lnTo>
                  <a:cubicBezTo>
                    <a:pt x="429" y="2526"/>
                    <a:pt x="0" y="2931"/>
                    <a:pt x="0" y="3455"/>
                  </a:cubicBezTo>
                  <a:lnTo>
                    <a:pt x="0" y="9790"/>
                  </a:lnTo>
                  <a:cubicBezTo>
                    <a:pt x="0" y="10313"/>
                    <a:pt x="429" y="10742"/>
                    <a:pt x="953" y="10742"/>
                  </a:cubicBezTo>
                  <a:lnTo>
                    <a:pt x="9788" y="10742"/>
                  </a:lnTo>
                  <a:cubicBezTo>
                    <a:pt x="10312" y="10718"/>
                    <a:pt x="10717" y="10313"/>
                    <a:pt x="10717" y="9790"/>
                  </a:cubicBezTo>
                  <a:lnTo>
                    <a:pt x="10717" y="3455"/>
                  </a:lnTo>
                  <a:cubicBezTo>
                    <a:pt x="10717" y="2945"/>
                    <a:pt x="10311" y="2525"/>
                    <a:pt x="9806" y="2525"/>
                  </a:cubicBezTo>
                  <a:cubicBezTo>
                    <a:pt x="9792" y="2525"/>
                    <a:pt x="9778" y="2526"/>
                    <a:pt x="9764" y="2526"/>
                  </a:cubicBezTo>
                  <a:lnTo>
                    <a:pt x="5668" y="2526"/>
                  </a:lnTo>
                  <a:lnTo>
                    <a:pt x="5668" y="2217"/>
                  </a:lnTo>
                  <a:cubicBezTo>
                    <a:pt x="5668" y="2026"/>
                    <a:pt x="5811" y="1883"/>
                    <a:pt x="5978" y="1883"/>
                  </a:cubicBezTo>
                  <a:lnTo>
                    <a:pt x="7240" y="1883"/>
                  </a:lnTo>
                  <a:cubicBezTo>
                    <a:pt x="7270" y="1885"/>
                    <a:pt x="7299" y="1886"/>
                    <a:pt x="7327" y="1886"/>
                  </a:cubicBezTo>
                  <a:cubicBezTo>
                    <a:pt x="8528" y="1886"/>
                    <a:pt x="8521" y="0"/>
                    <a:pt x="7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87"/>
            <p:cNvSpPr/>
            <p:nvPr/>
          </p:nvSpPr>
          <p:spPr>
            <a:xfrm>
              <a:off x="1714025" y="3331100"/>
              <a:ext cx="142900" cy="110750"/>
            </a:xfrm>
            <a:custGeom>
              <a:rect b="b" l="l" r="r" t="t"/>
              <a:pathLst>
                <a:path extrusionOk="0" h="4430" w="5716">
                  <a:moveTo>
                    <a:pt x="0" y="0"/>
                  </a:moveTo>
                  <a:lnTo>
                    <a:pt x="0" y="4430"/>
                  </a:lnTo>
                  <a:lnTo>
                    <a:pt x="5716" y="4430"/>
                  </a:lnTo>
                  <a:lnTo>
                    <a:pt x="5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87"/>
          <p:cNvGrpSpPr/>
          <p:nvPr/>
        </p:nvGrpSpPr>
        <p:grpSpPr>
          <a:xfrm>
            <a:off x="4845583" y="7174593"/>
            <a:ext cx="624872" cy="476177"/>
            <a:chOff x="2214125" y="3252500"/>
            <a:chExt cx="269725" cy="204825"/>
          </a:xfrm>
        </p:grpSpPr>
        <p:sp>
          <p:nvSpPr>
            <p:cNvPr id="12810" name="Google Shape;12810;p87"/>
            <p:cNvSpPr/>
            <p:nvPr/>
          </p:nvSpPr>
          <p:spPr>
            <a:xfrm>
              <a:off x="2293300" y="3291800"/>
              <a:ext cx="110775" cy="15500"/>
            </a:xfrm>
            <a:custGeom>
              <a:rect b="b" l="l" r="r" t="t"/>
              <a:pathLst>
                <a:path extrusionOk="0" h="620" w="4431">
                  <a:moveTo>
                    <a:pt x="1" y="1"/>
                  </a:moveTo>
                  <a:lnTo>
                    <a:pt x="1" y="620"/>
                  </a:lnTo>
                  <a:lnTo>
                    <a:pt x="4430" y="620"/>
                  </a:lnTo>
                  <a:lnTo>
                    <a:pt x="4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7"/>
            <p:cNvSpPr/>
            <p:nvPr/>
          </p:nvSpPr>
          <p:spPr>
            <a:xfrm>
              <a:off x="2293300" y="3354900"/>
              <a:ext cx="31575" cy="15525"/>
            </a:xfrm>
            <a:custGeom>
              <a:rect b="b" l="l" r="r" t="t"/>
              <a:pathLst>
                <a:path extrusionOk="0" h="621" w="1263">
                  <a:moveTo>
                    <a:pt x="1" y="1"/>
                  </a:moveTo>
                  <a:lnTo>
                    <a:pt x="1" y="620"/>
                  </a:lnTo>
                  <a:lnTo>
                    <a:pt x="1263" y="620"/>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7"/>
            <p:cNvSpPr/>
            <p:nvPr/>
          </p:nvSpPr>
          <p:spPr>
            <a:xfrm>
              <a:off x="2230200" y="3252500"/>
              <a:ext cx="236975" cy="157200"/>
            </a:xfrm>
            <a:custGeom>
              <a:rect b="b" l="l" r="r" t="t"/>
              <a:pathLst>
                <a:path extrusionOk="0" h="6288" w="9479">
                  <a:moveTo>
                    <a:pt x="7276" y="951"/>
                  </a:moveTo>
                  <a:cubicBezTo>
                    <a:pt x="7427" y="951"/>
                    <a:pt x="7549" y="1086"/>
                    <a:pt x="7549" y="1263"/>
                  </a:cubicBezTo>
                  <a:lnTo>
                    <a:pt x="7549" y="2525"/>
                  </a:lnTo>
                  <a:cubicBezTo>
                    <a:pt x="7549" y="2692"/>
                    <a:pt x="7407" y="2811"/>
                    <a:pt x="7240" y="2811"/>
                  </a:cubicBezTo>
                  <a:lnTo>
                    <a:pt x="2215" y="2811"/>
                  </a:lnTo>
                  <a:cubicBezTo>
                    <a:pt x="2048" y="2811"/>
                    <a:pt x="1905" y="2692"/>
                    <a:pt x="1905" y="2525"/>
                  </a:cubicBezTo>
                  <a:lnTo>
                    <a:pt x="1905" y="1263"/>
                  </a:lnTo>
                  <a:cubicBezTo>
                    <a:pt x="1905" y="1086"/>
                    <a:pt x="2028" y="951"/>
                    <a:pt x="2179" y="951"/>
                  </a:cubicBezTo>
                  <a:cubicBezTo>
                    <a:pt x="2191" y="951"/>
                    <a:pt x="2203" y="952"/>
                    <a:pt x="2215" y="953"/>
                  </a:cubicBezTo>
                  <a:lnTo>
                    <a:pt x="7240" y="953"/>
                  </a:lnTo>
                  <a:cubicBezTo>
                    <a:pt x="7252" y="952"/>
                    <a:pt x="7264" y="951"/>
                    <a:pt x="7276" y="951"/>
                  </a:cubicBezTo>
                  <a:close/>
                  <a:moveTo>
                    <a:pt x="7282" y="3452"/>
                  </a:moveTo>
                  <a:cubicBezTo>
                    <a:pt x="7678" y="3452"/>
                    <a:pt x="7678" y="4075"/>
                    <a:pt x="7282" y="4075"/>
                  </a:cubicBezTo>
                  <a:cubicBezTo>
                    <a:pt x="7269" y="4075"/>
                    <a:pt x="7254" y="4075"/>
                    <a:pt x="7240" y="4073"/>
                  </a:cubicBezTo>
                  <a:lnTo>
                    <a:pt x="5359" y="4073"/>
                  </a:lnTo>
                  <a:cubicBezTo>
                    <a:pt x="5343" y="4075"/>
                    <a:pt x="5328" y="4075"/>
                    <a:pt x="5314" y="4075"/>
                  </a:cubicBezTo>
                  <a:cubicBezTo>
                    <a:pt x="4897" y="4075"/>
                    <a:pt x="4897" y="3452"/>
                    <a:pt x="5314" y="3452"/>
                  </a:cubicBezTo>
                  <a:cubicBezTo>
                    <a:pt x="5328" y="3452"/>
                    <a:pt x="5343" y="3452"/>
                    <a:pt x="5359" y="3454"/>
                  </a:cubicBezTo>
                  <a:lnTo>
                    <a:pt x="7240" y="3454"/>
                  </a:lnTo>
                  <a:cubicBezTo>
                    <a:pt x="7254" y="3452"/>
                    <a:pt x="7269" y="3452"/>
                    <a:pt x="7282" y="3452"/>
                  </a:cubicBezTo>
                  <a:close/>
                  <a:moveTo>
                    <a:pt x="4096" y="3454"/>
                  </a:moveTo>
                  <a:cubicBezTo>
                    <a:pt x="4263" y="3454"/>
                    <a:pt x="4406" y="3597"/>
                    <a:pt x="4406" y="3764"/>
                  </a:cubicBezTo>
                  <a:lnTo>
                    <a:pt x="4406" y="5026"/>
                  </a:lnTo>
                  <a:cubicBezTo>
                    <a:pt x="4406" y="5192"/>
                    <a:pt x="4263" y="5335"/>
                    <a:pt x="4096" y="5335"/>
                  </a:cubicBezTo>
                  <a:lnTo>
                    <a:pt x="2215" y="5335"/>
                  </a:lnTo>
                  <a:cubicBezTo>
                    <a:pt x="2048" y="5335"/>
                    <a:pt x="1905" y="5192"/>
                    <a:pt x="1905" y="5026"/>
                  </a:cubicBezTo>
                  <a:lnTo>
                    <a:pt x="1905" y="3764"/>
                  </a:lnTo>
                  <a:cubicBezTo>
                    <a:pt x="1905" y="3597"/>
                    <a:pt x="2048" y="3454"/>
                    <a:pt x="2215" y="3454"/>
                  </a:cubicBezTo>
                  <a:close/>
                  <a:moveTo>
                    <a:pt x="7282" y="4714"/>
                  </a:moveTo>
                  <a:cubicBezTo>
                    <a:pt x="7678" y="4714"/>
                    <a:pt x="7678" y="5338"/>
                    <a:pt x="7282" y="5338"/>
                  </a:cubicBezTo>
                  <a:cubicBezTo>
                    <a:pt x="7269" y="5338"/>
                    <a:pt x="7254" y="5337"/>
                    <a:pt x="7240" y="5335"/>
                  </a:cubicBezTo>
                  <a:lnTo>
                    <a:pt x="5359" y="5335"/>
                  </a:lnTo>
                  <a:cubicBezTo>
                    <a:pt x="5343" y="5337"/>
                    <a:pt x="5328" y="5338"/>
                    <a:pt x="5314" y="5338"/>
                  </a:cubicBezTo>
                  <a:cubicBezTo>
                    <a:pt x="4897" y="5338"/>
                    <a:pt x="4897" y="4714"/>
                    <a:pt x="5314" y="4714"/>
                  </a:cubicBezTo>
                  <a:cubicBezTo>
                    <a:pt x="5328" y="4714"/>
                    <a:pt x="5343" y="4715"/>
                    <a:pt x="5359" y="4716"/>
                  </a:cubicBezTo>
                  <a:lnTo>
                    <a:pt x="7240" y="4716"/>
                  </a:lnTo>
                  <a:cubicBezTo>
                    <a:pt x="7254" y="4715"/>
                    <a:pt x="7269" y="4714"/>
                    <a:pt x="7282" y="4714"/>
                  </a:cubicBezTo>
                  <a:close/>
                  <a:moveTo>
                    <a:pt x="929" y="1"/>
                  </a:moveTo>
                  <a:cubicBezTo>
                    <a:pt x="429" y="1"/>
                    <a:pt x="0" y="429"/>
                    <a:pt x="0" y="953"/>
                  </a:cubicBezTo>
                  <a:lnTo>
                    <a:pt x="0" y="6288"/>
                  </a:lnTo>
                  <a:lnTo>
                    <a:pt x="9478" y="6288"/>
                  </a:lnTo>
                  <a:lnTo>
                    <a:pt x="9478" y="953"/>
                  </a:lnTo>
                  <a:cubicBezTo>
                    <a:pt x="9455" y="429"/>
                    <a:pt x="9050" y="1"/>
                    <a:pt x="8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7"/>
            <p:cNvSpPr/>
            <p:nvPr/>
          </p:nvSpPr>
          <p:spPr>
            <a:xfrm>
              <a:off x="2214125" y="3425750"/>
              <a:ext cx="269725" cy="31575"/>
            </a:xfrm>
            <a:custGeom>
              <a:rect b="b" l="l" r="r" t="t"/>
              <a:pathLst>
                <a:path extrusionOk="0" h="1263" w="10789">
                  <a:moveTo>
                    <a:pt x="334" y="1"/>
                  </a:moveTo>
                  <a:cubicBezTo>
                    <a:pt x="215" y="1"/>
                    <a:pt x="119" y="48"/>
                    <a:pt x="72" y="144"/>
                  </a:cubicBezTo>
                  <a:cubicBezTo>
                    <a:pt x="0" y="215"/>
                    <a:pt x="0" y="334"/>
                    <a:pt x="24" y="429"/>
                  </a:cubicBezTo>
                  <a:cubicBezTo>
                    <a:pt x="143" y="691"/>
                    <a:pt x="286" y="930"/>
                    <a:pt x="477" y="1144"/>
                  </a:cubicBezTo>
                  <a:cubicBezTo>
                    <a:pt x="548" y="1215"/>
                    <a:pt x="619" y="1263"/>
                    <a:pt x="715" y="1263"/>
                  </a:cubicBezTo>
                  <a:lnTo>
                    <a:pt x="10026" y="1263"/>
                  </a:lnTo>
                  <a:cubicBezTo>
                    <a:pt x="10121" y="1263"/>
                    <a:pt x="10217" y="1215"/>
                    <a:pt x="10264" y="1144"/>
                  </a:cubicBezTo>
                  <a:cubicBezTo>
                    <a:pt x="10455" y="930"/>
                    <a:pt x="10622" y="691"/>
                    <a:pt x="10717" y="429"/>
                  </a:cubicBezTo>
                  <a:cubicBezTo>
                    <a:pt x="10788" y="215"/>
                    <a:pt x="10645"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4" name="Google Shape;12814;p87"/>
          <p:cNvGrpSpPr/>
          <p:nvPr/>
        </p:nvGrpSpPr>
        <p:grpSpPr>
          <a:xfrm>
            <a:off x="6186199" y="7119262"/>
            <a:ext cx="620760" cy="585617"/>
            <a:chOff x="2792800" y="3228700"/>
            <a:chExt cx="267950" cy="251900"/>
          </a:xfrm>
        </p:grpSpPr>
        <p:sp>
          <p:nvSpPr>
            <p:cNvPr id="12815" name="Google Shape;12815;p87"/>
            <p:cNvSpPr/>
            <p:nvPr/>
          </p:nvSpPr>
          <p:spPr>
            <a:xfrm>
              <a:off x="2852950" y="3276325"/>
              <a:ext cx="128625" cy="109675"/>
            </a:xfrm>
            <a:custGeom>
              <a:rect b="b" l="l" r="r" t="t"/>
              <a:pathLst>
                <a:path extrusionOk="0" h="4387" w="5145">
                  <a:moveTo>
                    <a:pt x="2953" y="2501"/>
                  </a:moveTo>
                  <a:cubicBezTo>
                    <a:pt x="2928" y="2501"/>
                    <a:pt x="2904" y="2501"/>
                    <a:pt x="2879" y="2502"/>
                  </a:cubicBezTo>
                  <a:lnTo>
                    <a:pt x="2879" y="2502"/>
                  </a:lnTo>
                  <a:cubicBezTo>
                    <a:pt x="2906" y="2504"/>
                    <a:pt x="2933" y="2506"/>
                    <a:pt x="2961" y="2506"/>
                  </a:cubicBezTo>
                  <a:cubicBezTo>
                    <a:pt x="2986" y="2506"/>
                    <a:pt x="3012" y="2505"/>
                    <a:pt x="3038" y="2503"/>
                  </a:cubicBezTo>
                  <a:lnTo>
                    <a:pt x="3038" y="2503"/>
                  </a:lnTo>
                  <a:cubicBezTo>
                    <a:pt x="3010" y="2501"/>
                    <a:pt x="2981" y="2501"/>
                    <a:pt x="2953" y="2501"/>
                  </a:cubicBezTo>
                  <a:close/>
                  <a:moveTo>
                    <a:pt x="2953" y="620"/>
                  </a:moveTo>
                  <a:cubicBezTo>
                    <a:pt x="3787" y="620"/>
                    <a:pt x="4215" y="1644"/>
                    <a:pt x="3620" y="2239"/>
                  </a:cubicBezTo>
                  <a:cubicBezTo>
                    <a:pt x="3450" y="2402"/>
                    <a:pt x="3244" y="2486"/>
                    <a:pt x="3038" y="2503"/>
                  </a:cubicBezTo>
                  <a:lnTo>
                    <a:pt x="3038" y="2503"/>
                  </a:lnTo>
                  <a:cubicBezTo>
                    <a:pt x="3379" y="2516"/>
                    <a:pt x="3717" y="2611"/>
                    <a:pt x="4025" y="2787"/>
                  </a:cubicBezTo>
                  <a:cubicBezTo>
                    <a:pt x="4168" y="2858"/>
                    <a:pt x="4215" y="3049"/>
                    <a:pt x="4144" y="3215"/>
                  </a:cubicBezTo>
                  <a:cubicBezTo>
                    <a:pt x="4078" y="3314"/>
                    <a:pt x="3967" y="3367"/>
                    <a:pt x="3857" y="3367"/>
                  </a:cubicBezTo>
                  <a:cubicBezTo>
                    <a:pt x="3808" y="3367"/>
                    <a:pt x="3760" y="3357"/>
                    <a:pt x="3715" y="3334"/>
                  </a:cubicBezTo>
                  <a:cubicBezTo>
                    <a:pt x="3477" y="3203"/>
                    <a:pt x="3215" y="3138"/>
                    <a:pt x="2953" y="3138"/>
                  </a:cubicBezTo>
                  <a:cubicBezTo>
                    <a:pt x="2691" y="3138"/>
                    <a:pt x="2429" y="3203"/>
                    <a:pt x="2191" y="3334"/>
                  </a:cubicBezTo>
                  <a:cubicBezTo>
                    <a:pt x="2146" y="3364"/>
                    <a:pt x="2097" y="3378"/>
                    <a:pt x="2047" y="3378"/>
                  </a:cubicBezTo>
                  <a:cubicBezTo>
                    <a:pt x="1938" y="3378"/>
                    <a:pt x="1828" y="3313"/>
                    <a:pt x="1762" y="3215"/>
                  </a:cubicBezTo>
                  <a:cubicBezTo>
                    <a:pt x="1691" y="3049"/>
                    <a:pt x="1739" y="2858"/>
                    <a:pt x="1882" y="2787"/>
                  </a:cubicBezTo>
                  <a:cubicBezTo>
                    <a:pt x="2193" y="2609"/>
                    <a:pt x="2535" y="2514"/>
                    <a:pt x="2879" y="2502"/>
                  </a:cubicBezTo>
                  <a:lnTo>
                    <a:pt x="2879" y="2502"/>
                  </a:lnTo>
                  <a:cubicBezTo>
                    <a:pt x="2420" y="2464"/>
                    <a:pt x="2001" y="2106"/>
                    <a:pt x="2001" y="1572"/>
                  </a:cubicBezTo>
                  <a:cubicBezTo>
                    <a:pt x="2001" y="1048"/>
                    <a:pt x="2429" y="620"/>
                    <a:pt x="2953" y="620"/>
                  </a:cubicBezTo>
                  <a:close/>
                  <a:moveTo>
                    <a:pt x="2953" y="0"/>
                  </a:moveTo>
                  <a:cubicBezTo>
                    <a:pt x="1000" y="0"/>
                    <a:pt x="0" y="2358"/>
                    <a:pt x="1405" y="3739"/>
                  </a:cubicBezTo>
                  <a:cubicBezTo>
                    <a:pt x="1852" y="4186"/>
                    <a:pt x="2401" y="4386"/>
                    <a:pt x="2940" y="4386"/>
                  </a:cubicBezTo>
                  <a:cubicBezTo>
                    <a:pt x="4066"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7"/>
            <p:cNvSpPr/>
            <p:nvPr/>
          </p:nvSpPr>
          <p:spPr>
            <a:xfrm>
              <a:off x="2792800" y="3228700"/>
              <a:ext cx="267950" cy="204225"/>
            </a:xfrm>
            <a:custGeom>
              <a:rect b="b" l="l" r="r" t="t"/>
              <a:pathLst>
                <a:path extrusionOk="0" h="8169" w="10718">
                  <a:moveTo>
                    <a:pt x="5344" y="1259"/>
                  </a:moveTo>
                  <a:cubicBezTo>
                    <a:pt x="6799" y="1259"/>
                    <a:pt x="8193" y="2389"/>
                    <a:pt x="8193" y="4096"/>
                  </a:cubicBezTo>
                  <a:cubicBezTo>
                    <a:pt x="8193" y="5644"/>
                    <a:pt x="6931" y="6906"/>
                    <a:pt x="5359" y="6930"/>
                  </a:cubicBezTo>
                  <a:cubicBezTo>
                    <a:pt x="2835" y="6930"/>
                    <a:pt x="1573" y="3882"/>
                    <a:pt x="3359" y="2096"/>
                  </a:cubicBezTo>
                  <a:cubicBezTo>
                    <a:pt x="3937" y="1518"/>
                    <a:pt x="4647" y="1259"/>
                    <a:pt x="5344" y="1259"/>
                  </a:cubicBezTo>
                  <a:close/>
                  <a:moveTo>
                    <a:pt x="930" y="0"/>
                  </a:moveTo>
                  <a:cubicBezTo>
                    <a:pt x="406" y="0"/>
                    <a:pt x="1" y="429"/>
                    <a:pt x="1" y="953"/>
                  </a:cubicBezTo>
                  <a:lnTo>
                    <a:pt x="1" y="7240"/>
                  </a:lnTo>
                  <a:cubicBezTo>
                    <a:pt x="1" y="7764"/>
                    <a:pt x="430" y="8169"/>
                    <a:pt x="930" y="8169"/>
                  </a:cubicBezTo>
                  <a:lnTo>
                    <a:pt x="9789" y="8169"/>
                  </a:lnTo>
                  <a:cubicBezTo>
                    <a:pt x="10289" y="8169"/>
                    <a:pt x="10717" y="7764"/>
                    <a:pt x="10717" y="7240"/>
                  </a:cubicBezTo>
                  <a:lnTo>
                    <a:pt x="10717" y="953"/>
                  </a:lnTo>
                  <a:cubicBezTo>
                    <a:pt x="10717" y="429"/>
                    <a:pt x="10289" y="0"/>
                    <a:pt x="9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7"/>
            <p:cNvSpPr/>
            <p:nvPr/>
          </p:nvSpPr>
          <p:spPr>
            <a:xfrm>
              <a:off x="2919025" y="3307275"/>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7"/>
            <p:cNvSpPr/>
            <p:nvPr/>
          </p:nvSpPr>
          <p:spPr>
            <a:xfrm>
              <a:off x="2852700" y="3448975"/>
              <a:ext cx="148175" cy="31625"/>
            </a:xfrm>
            <a:custGeom>
              <a:rect b="b" l="l" r="r" t="t"/>
              <a:pathLst>
                <a:path extrusionOk="0" h="1265" w="5927">
                  <a:moveTo>
                    <a:pt x="1820" y="1"/>
                  </a:moveTo>
                  <a:cubicBezTo>
                    <a:pt x="1749" y="215"/>
                    <a:pt x="1630" y="429"/>
                    <a:pt x="1534" y="620"/>
                  </a:cubicBezTo>
                  <a:lnTo>
                    <a:pt x="439" y="620"/>
                  </a:lnTo>
                  <a:cubicBezTo>
                    <a:pt x="425" y="618"/>
                    <a:pt x="411" y="618"/>
                    <a:pt x="398" y="618"/>
                  </a:cubicBezTo>
                  <a:cubicBezTo>
                    <a:pt x="0" y="618"/>
                    <a:pt x="0" y="1265"/>
                    <a:pt x="398" y="1265"/>
                  </a:cubicBezTo>
                  <a:cubicBezTo>
                    <a:pt x="411" y="1265"/>
                    <a:pt x="425" y="1264"/>
                    <a:pt x="439" y="1263"/>
                  </a:cubicBezTo>
                  <a:lnTo>
                    <a:pt x="5488" y="1263"/>
                  </a:lnTo>
                  <a:cubicBezTo>
                    <a:pt x="5502" y="1264"/>
                    <a:pt x="5515" y="1265"/>
                    <a:pt x="5529" y="1265"/>
                  </a:cubicBezTo>
                  <a:cubicBezTo>
                    <a:pt x="5926" y="1265"/>
                    <a:pt x="5926" y="618"/>
                    <a:pt x="5529" y="618"/>
                  </a:cubicBezTo>
                  <a:cubicBezTo>
                    <a:pt x="5515" y="618"/>
                    <a:pt x="5502" y="618"/>
                    <a:pt x="5488" y="620"/>
                  </a:cubicBezTo>
                  <a:lnTo>
                    <a:pt x="4392" y="620"/>
                  </a:lnTo>
                  <a:cubicBezTo>
                    <a:pt x="4273" y="429"/>
                    <a:pt x="4178" y="215"/>
                    <a:pt x="4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87"/>
          <p:cNvGrpSpPr/>
          <p:nvPr/>
        </p:nvGrpSpPr>
        <p:grpSpPr>
          <a:xfrm>
            <a:off x="7525483" y="7119262"/>
            <a:ext cx="622150" cy="585501"/>
            <a:chOff x="3370900" y="3228700"/>
            <a:chExt cx="268550" cy="251850"/>
          </a:xfrm>
        </p:grpSpPr>
        <p:sp>
          <p:nvSpPr>
            <p:cNvPr id="12820" name="Google Shape;12820;p87"/>
            <p:cNvSpPr/>
            <p:nvPr/>
          </p:nvSpPr>
          <p:spPr>
            <a:xfrm>
              <a:off x="3481650" y="3370400"/>
              <a:ext cx="47050" cy="15500"/>
            </a:xfrm>
            <a:custGeom>
              <a:rect b="b" l="l" r="r" t="t"/>
              <a:pathLst>
                <a:path extrusionOk="0" h="620" w="1882">
                  <a:moveTo>
                    <a:pt x="0" y="0"/>
                  </a:moveTo>
                  <a:lnTo>
                    <a:pt x="0" y="619"/>
                  </a:lnTo>
                  <a:lnTo>
                    <a:pt x="1882" y="619"/>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7"/>
            <p:cNvSpPr/>
            <p:nvPr/>
          </p:nvSpPr>
          <p:spPr>
            <a:xfrm>
              <a:off x="3497125" y="3401950"/>
              <a:ext cx="15500" cy="28000"/>
            </a:xfrm>
            <a:custGeom>
              <a:rect b="b" l="l" r="r" t="t"/>
              <a:pathLst>
                <a:path extrusionOk="0" h="1120" w="620">
                  <a:moveTo>
                    <a:pt x="0" y="0"/>
                  </a:moveTo>
                  <a:lnTo>
                    <a:pt x="0" y="810"/>
                  </a:lnTo>
                  <a:lnTo>
                    <a:pt x="334" y="1120"/>
                  </a:lnTo>
                  <a:lnTo>
                    <a:pt x="620" y="81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7"/>
            <p:cNvSpPr/>
            <p:nvPr/>
          </p:nvSpPr>
          <p:spPr>
            <a:xfrm>
              <a:off x="3370900" y="3228700"/>
              <a:ext cx="268550" cy="139925"/>
            </a:xfrm>
            <a:custGeom>
              <a:rect b="b" l="l" r="r" t="t"/>
              <a:pathLst>
                <a:path extrusionOk="0" h="5597" w="10742">
                  <a:moveTo>
                    <a:pt x="3478" y="0"/>
                  </a:moveTo>
                  <a:cubicBezTo>
                    <a:pt x="3311" y="0"/>
                    <a:pt x="3168" y="143"/>
                    <a:pt x="3168" y="334"/>
                  </a:cubicBezTo>
                  <a:lnTo>
                    <a:pt x="3168" y="1905"/>
                  </a:lnTo>
                  <a:lnTo>
                    <a:pt x="310" y="1905"/>
                  </a:lnTo>
                  <a:cubicBezTo>
                    <a:pt x="298" y="1904"/>
                    <a:pt x="286" y="1903"/>
                    <a:pt x="274" y="1903"/>
                  </a:cubicBezTo>
                  <a:cubicBezTo>
                    <a:pt x="124" y="1903"/>
                    <a:pt x="1" y="2038"/>
                    <a:pt x="1" y="2215"/>
                  </a:cubicBezTo>
                  <a:lnTo>
                    <a:pt x="1" y="4692"/>
                  </a:lnTo>
                  <a:cubicBezTo>
                    <a:pt x="1" y="4835"/>
                    <a:pt x="96" y="4954"/>
                    <a:pt x="239" y="5001"/>
                  </a:cubicBezTo>
                  <a:cubicBezTo>
                    <a:pt x="1406" y="5287"/>
                    <a:pt x="2597" y="5478"/>
                    <a:pt x="3787" y="5597"/>
                  </a:cubicBezTo>
                  <a:lnTo>
                    <a:pt x="3787" y="5358"/>
                  </a:lnTo>
                  <a:cubicBezTo>
                    <a:pt x="3787" y="5168"/>
                    <a:pt x="3930" y="5025"/>
                    <a:pt x="4097" y="5025"/>
                  </a:cubicBezTo>
                  <a:lnTo>
                    <a:pt x="4407" y="5025"/>
                  </a:lnTo>
                  <a:lnTo>
                    <a:pt x="4407" y="1905"/>
                  </a:lnTo>
                  <a:lnTo>
                    <a:pt x="3787" y="1905"/>
                  </a:lnTo>
                  <a:lnTo>
                    <a:pt x="3787" y="643"/>
                  </a:lnTo>
                  <a:lnTo>
                    <a:pt x="6931" y="643"/>
                  </a:lnTo>
                  <a:lnTo>
                    <a:pt x="6931" y="1905"/>
                  </a:lnTo>
                  <a:lnTo>
                    <a:pt x="6312" y="1905"/>
                  </a:lnTo>
                  <a:lnTo>
                    <a:pt x="6312" y="5049"/>
                  </a:lnTo>
                  <a:lnTo>
                    <a:pt x="6621" y="5049"/>
                  </a:lnTo>
                  <a:cubicBezTo>
                    <a:pt x="6633" y="5047"/>
                    <a:pt x="6646" y="5046"/>
                    <a:pt x="6658" y="5046"/>
                  </a:cubicBezTo>
                  <a:cubicBezTo>
                    <a:pt x="6808" y="5046"/>
                    <a:pt x="6931" y="5182"/>
                    <a:pt x="6931" y="5358"/>
                  </a:cubicBezTo>
                  <a:lnTo>
                    <a:pt x="6931" y="5597"/>
                  </a:lnTo>
                  <a:cubicBezTo>
                    <a:pt x="8122" y="5478"/>
                    <a:pt x="9312" y="5287"/>
                    <a:pt x="10479" y="5001"/>
                  </a:cubicBezTo>
                  <a:cubicBezTo>
                    <a:pt x="10622" y="4954"/>
                    <a:pt x="10717" y="4835"/>
                    <a:pt x="10741" y="4692"/>
                  </a:cubicBezTo>
                  <a:lnTo>
                    <a:pt x="10741" y="2215"/>
                  </a:lnTo>
                  <a:cubicBezTo>
                    <a:pt x="10717" y="2024"/>
                    <a:pt x="10598" y="1905"/>
                    <a:pt x="10408" y="1905"/>
                  </a:cubicBezTo>
                  <a:lnTo>
                    <a:pt x="7574" y="1905"/>
                  </a:lnTo>
                  <a:lnTo>
                    <a:pt x="7574" y="334"/>
                  </a:lnTo>
                  <a:cubicBezTo>
                    <a:pt x="7574" y="143"/>
                    <a:pt x="7431"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7"/>
            <p:cNvSpPr/>
            <p:nvPr/>
          </p:nvSpPr>
          <p:spPr>
            <a:xfrm>
              <a:off x="3497125" y="3276325"/>
              <a:ext cx="15500" cy="78600"/>
            </a:xfrm>
            <a:custGeom>
              <a:rect b="b" l="l" r="r" t="t"/>
              <a:pathLst>
                <a:path extrusionOk="0" h="3144" w="620">
                  <a:moveTo>
                    <a:pt x="0" y="0"/>
                  </a:moveTo>
                  <a:lnTo>
                    <a:pt x="0" y="3144"/>
                  </a:lnTo>
                  <a:lnTo>
                    <a:pt x="620" y="3144"/>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7"/>
            <p:cNvSpPr/>
            <p:nvPr/>
          </p:nvSpPr>
          <p:spPr>
            <a:xfrm>
              <a:off x="3386400" y="3372175"/>
              <a:ext cx="236975" cy="108375"/>
            </a:xfrm>
            <a:custGeom>
              <a:rect b="b" l="l" r="r" t="t"/>
              <a:pathLst>
                <a:path extrusionOk="0" h="4335" w="9479">
                  <a:moveTo>
                    <a:pt x="0" y="1"/>
                  </a:moveTo>
                  <a:lnTo>
                    <a:pt x="0" y="4001"/>
                  </a:lnTo>
                  <a:cubicBezTo>
                    <a:pt x="0" y="4192"/>
                    <a:pt x="143" y="4311"/>
                    <a:pt x="333" y="4335"/>
                  </a:cubicBezTo>
                  <a:lnTo>
                    <a:pt x="9169" y="4335"/>
                  </a:lnTo>
                  <a:cubicBezTo>
                    <a:pt x="9335" y="4311"/>
                    <a:pt x="9478" y="4192"/>
                    <a:pt x="9478" y="4001"/>
                  </a:cubicBezTo>
                  <a:lnTo>
                    <a:pt x="9478" y="1"/>
                  </a:lnTo>
                  <a:cubicBezTo>
                    <a:pt x="8430" y="239"/>
                    <a:pt x="7382" y="382"/>
                    <a:pt x="6311" y="501"/>
                  </a:cubicBezTo>
                  <a:lnTo>
                    <a:pt x="6311" y="882"/>
                  </a:lnTo>
                  <a:cubicBezTo>
                    <a:pt x="6311" y="1048"/>
                    <a:pt x="6168" y="1191"/>
                    <a:pt x="6001" y="1191"/>
                  </a:cubicBezTo>
                  <a:lnTo>
                    <a:pt x="5692" y="1191"/>
                  </a:lnTo>
                  <a:lnTo>
                    <a:pt x="5692" y="2144"/>
                  </a:lnTo>
                  <a:cubicBezTo>
                    <a:pt x="5692" y="2215"/>
                    <a:pt x="5668" y="2287"/>
                    <a:pt x="5596" y="2358"/>
                  </a:cubicBezTo>
                  <a:lnTo>
                    <a:pt x="4977" y="2977"/>
                  </a:lnTo>
                  <a:cubicBezTo>
                    <a:pt x="4906" y="3037"/>
                    <a:pt x="4822" y="3067"/>
                    <a:pt x="4742" y="3067"/>
                  </a:cubicBezTo>
                  <a:cubicBezTo>
                    <a:pt x="4662" y="3067"/>
                    <a:pt x="4584" y="3037"/>
                    <a:pt x="4525" y="2977"/>
                  </a:cubicBezTo>
                  <a:lnTo>
                    <a:pt x="3882" y="2358"/>
                  </a:lnTo>
                  <a:cubicBezTo>
                    <a:pt x="3834" y="2287"/>
                    <a:pt x="3810" y="2215"/>
                    <a:pt x="3810" y="2144"/>
                  </a:cubicBezTo>
                  <a:lnTo>
                    <a:pt x="3810" y="1191"/>
                  </a:lnTo>
                  <a:lnTo>
                    <a:pt x="3477" y="1191"/>
                  </a:lnTo>
                  <a:cubicBezTo>
                    <a:pt x="3310" y="1191"/>
                    <a:pt x="3167" y="1048"/>
                    <a:pt x="3167" y="882"/>
                  </a:cubicBezTo>
                  <a:lnTo>
                    <a:pt x="3167" y="501"/>
                  </a:lnTo>
                  <a:cubicBezTo>
                    <a:pt x="2119" y="382"/>
                    <a:pt x="1048" y="239"/>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87"/>
          <p:cNvGrpSpPr/>
          <p:nvPr/>
        </p:nvGrpSpPr>
        <p:grpSpPr>
          <a:xfrm>
            <a:off x="7617920" y="8095039"/>
            <a:ext cx="437277" cy="624267"/>
            <a:chOff x="3410800" y="3648425"/>
            <a:chExt cx="188750" cy="268525"/>
          </a:xfrm>
        </p:grpSpPr>
        <p:sp>
          <p:nvSpPr>
            <p:cNvPr id="12826" name="Google Shape;12826;p87"/>
            <p:cNvSpPr/>
            <p:nvPr/>
          </p:nvSpPr>
          <p:spPr>
            <a:xfrm>
              <a:off x="3410800" y="3648425"/>
              <a:ext cx="188750" cy="268525"/>
            </a:xfrm>
            <a:custGeom>
              <a:rect b="b" l="l" r="r" t="t"/>
              <a:pathLst>
                <a:path extrusionOk="0" h="10741" w="7550">
                  <a:moveTo>
                    <a:pt x="3763" y="1906"/>
                  </a:moveTo>
                  <a:cubicBezTo>
                    <a:pt x="4811" y="1906"/>
                    <a:pt x="5644" y="2739"/>
                    <a:pt x="5644" y="3787"/>
                  </a:cubicBezTo>
                  <a:cubicBezTo>
                    <a:pt x="5644" y="4917"/>
                    <a:pt x="4714" y="5675"/>
                    <a:pt x="3744" y="5675"/>
                  </a:cubicBezTo>
                  <a:cubicBezTo>
                    <a:pt x="3283" y="5675"/>
                    <a:pt x="2813" y="5504"/>
                    <a:pt x="2429" y="5120"/>
                  </a:cubicBezTo>
                  <a:cubicBezTo>
                    <a:pt x="1239" y="3930"/>
                    <a:pt x="2096" y="1906"/>
                    <a:pt x="3763" y="1906"/>
                  </a:cubicBezTo>
                  <a:close/>
                  <a:moveTo>
                    <a:pt x="3763" y="0"/>
                  </a:moveTo>
                  <a:cubicBezTo>
                    <a:pt x="1691" y="0"/>
                    <a:pt x="0" y="1691"/>
                    <a:pt x="0" y="3787"/>
                  </a:cubicBezTo>
                  <a:cubicBezTo>
                    <a:pt x="0" y="5644"/>
                    <a:pt x="1429" y="7669"/>
                    <a:pt x="2668" y="9407"/>
                  </a:cubicBezTo>
                  <a:cubicBezTo>
                    <a:pt x="2977" y="9836"/>
                    <a:pt x="3263" y="10217"/>
                    <a:pt x="3501" y="10598"/>
                  </a:cubicBezTo>
                  <a:cubicBezTo>
                    <a:pt x="3573" y="10693"/>
                    <a:pt x="3674" y="10741"/>
                    <a:pt x="3772" y="10741"/>
                  </a:cubicBezTo>
                  <a:cubicBezTo>
                    <a:pt x="3870" y="10741"/>
                    <a:pt x="3966" y="10693"/>
                    <a:pt x="4025" y="10598"/>
                  </a:cubicBezTo>
                  <a:cubicBezTo>
                    <a:pt x="4287" y="10241"/>
                    <a:pt x="4573" y="9836"/>
                    <a:pt x="4859" y="9407"/>
                  </a:cubicBezTo>
                  <a:cubicBezTo>
                    <a:pt x="6121" y="7669"/>
                    <a:pt x="7550" y="5644"/>
                    <a:pt x="7550" y="3787"/>
                  </a:cubicBezTo>
                  <a:cubicBezTo>
                    <a:pt x="7550" y="1691"/>
                    <a:pt x="5859" y="0"/>
                    <a:pt x="3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7"/>
            <p:cNvSpPr/>
            <p:nvPr/>
          </p:nvSpPr>
          <p:spPr>
            <a:xfrm>
              <a:off x="3473900" y="3711525"/>
              <a:ext cx="62550" cy="62550"/>
            </a:xfrm>
            <a:custGeom>
              <a:rect b="b" l="l" r="r" t="t"/>
              <a:pathLst>
                <a:path extrusionOk="0" h="2502" w="2502">
                  <a:moveTo>
                    <a:pt x="1239" y="1"/>
                  </a:moveTo>
                  <a:cubicBezTo>
                    <a:pt x="548" y="1"/>
                    <a:pt x="1" y="572"/>
                    <a:pt x="1" y="1263"/>
                  </a:cubicBezTo>
                  <a:cubicBezTo>
                    <a:pt x="1" y="1953"/>
                    <a:pt x="548" y="2501"/>
                    <a:pt x="1239" y="2501"/>
                  </a:cubicBezTo>
                  <a:cubicBezTo>
                    <a:pt x="1930" y="2501"/>
                    <a:pt x="2501" y="1953"/>
                    <a:pt x="2501" y="1263"/>
                  </a:cubicBezTo>
                  <a:cubicBezTo>
                    <a:pt x="2501" y="572"/>
                    <a:pt x="193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87"/>
          <p:cNvGrpSpPr/>
          <p:nvPr/>
        </p:nvGrpSpPr>
        <p:grpSpPr>
          <a:xfrm>
            <a:off x="6186199" y="8095039"/>
            <a:ext cx="620760" cy="624267"/>
            <a:chOff x="2792800" y="3648425"/>
            <a:chExt cx="267950" cy="268525"/>
          </a:xfrm>
        </p:grpSpPr>
        <p:sp>
          <p:nvSpPr>
            <p:cNvPr id="12829" name="Google Shape;12829;p87"/>
            <p:cNvSpPr/>
            <p:nvPr/>
          </p:nvSpPr>
          <p:spPr>
            <a:xfrm>
              <a:off x="2792800" y="3648425"/>
              <a:ext cx="126250" cy="126250"/>
            </a:xfrm>
            <a:custGeom>
              <a:rect b="b" l="l" r="r" t="t"/>
              <a:pathLst>
                <a:path extrusionOk="0" h="5050" w="5050">
                  <a:moveTo>
                    <a:pt x="2534" y="1310"/>
                  </a:moveTo>
                  <a:cubicBezTo>
                    <a:pt x="2680" y="1310"/>
                    <a:pt x="2823" y="1405"/>
                    <a:pt x="2835" y="1596"/>
                  </a:cubicBezTo>
                  <a:lnTo>
                    <a:pt x="2835" y="2239"/>
                  </a:lnTo>
                  <a:lnTo>
                    <a:pt x="3478" y="2239"/>
                  </a:lnTo>
                  <a:cubicBezTo>
                    <a:pt x="3492" y="2237"/>
                    <a:pt x="3507" y="2237"/>
                    <a:pt x="3520" y="2237"/>
                  </a:cubicBezTo>
                  <a:cubicBezTo>
                    <a:pt x="3916" y="2237"/>
                    <a:pt x="3916" y="2860"/>
                    <a:pt x="3520" y="2860"/>
                  </a:cubicBezTo>
                  <a:cubicBezTo>
                    <a:pt x="3507" y="2860"/>
                    <a:pt x="3492" y="2860"/>
                    <a:pt x="3478" y="2858"/>
                  </a:cubicBezTo>
                  <a:lnTo>
                    <a:pt x="2835" y="2858"/>
                  </a:lnTo>
                  <a:lnTo>
                    <a:pt x="2835" y="3501"/>
                  </a:lnTo>
                  <a:cubicBezTo>
                    <a:pt x="2823" y="3692"/>
                    <a:pt x="2680" y="3787"/>
                    <a:pt x="2534" y="3787"/>
                  </a:cubicBezTo>
                  <a:cubicBezTo>
                    <a:pt x="2388" y="3787"/>
                    <a:pt x="2240" y="3692"/>
                    <a:pt x="2216" y="3501"/>
                  </a:cubicBezTo>
                  <a:lnTo>
                    <a:pt x="2216" y="2858"/>
                  </a:lnTo>
                  <a:lnTo>
                    <a:pt x="1597" y="2858"/>
                  </a:lnTo>
                  <a:cubicBezTo>
                    <a:pt x="1581" y="2860"/>
                    <a:pt x="1566" y="2860"/>
                    <a:pt x="1552" y="2860"/>
                  </a:cubicBezTo>
                  <a:cubicBezTo>
                    <a:pt x="1135" y="2860"/>
                    <a:pt x="1135" y="2237"/>
                    <a:pt x="1552" y="2237"/>
                  </a:cubicBezTo>
                  <a:cubicBezTo>
                    <a:pt x="1566" y="2237"/>
                    <a:pt x="1581" y="2237"/>
                    <a:pt x="1597" y="2239"/>
                  </a:cubicBezTo>
                  <a:lnTo>
                    <a:pt x="2216" y="2239"/>
                  </a:lnTo>
                  <a:lnTo>
                    <a:pt x="2216" y="1596"/>
                  </a:lnTo>
                  <a:cubicBezTo>
                    <a:pt x="2240" y="1405"/>
                    <a:pt x="2388" y="1310"/>
                    <a:pt x="2534" y="1310"/>
                  </a:cubicBezTo>
                  <a:close/>
                  <a:moveTo>
                    <a:pt x="930" y="0"/>
                  </a:moveTo>
                  <a:cubicBezTo>
                    <a:pt x="406" y="0"/>
                    <a:pt x="1" y="429"/>
                    <a:pt x="1" y="953"/>
                  </a:cubicBezTo>
                  <a:lnTo>
                    <a:pt x="1" y="4120"/>
                  </a:lnTo>
                  <a:cubicBezTo>
                    <a:pt x="1" y="4644"/>
                    <a:pt x="430" y="5049"/>
                    <a:pt x="930" y="5049"/>
                  </a:cubicBezTo>
                  <a:lnTo>
                    <a:pt x="4097" y="5049"/>
                  </a:lnTo>
                  <a:cubicBezTo>
                    <a:pt x="4621" y="5049"/>
                    <a:pt x="5050" y="4644"/>
                    <a:pt x="5050" y="4120"/>
                  </a:cubicBezTo>
                  <a:lnTo>
                    <a:pt x="5050" y="953"/>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87"/>
            <p:cNvSpPr/>
            <p:nvPr/>
          </p:nvSpPr>
          <p:spPr>
            <a:xfrm>
              <a:off x="2934500" y="3648425"/>
              <a:ext cx="126250" cy="126250"/>
            </a:xfrm>
            <a:custGeom>
              <a:rect b="b" l="l" r="r" t="t"/>
              <a:pathLst>
                <a:path extrusionOk="0" h="5050" w="5050">
                  <a:moveTo>
                    <a:pt x="3478" y="2239"/>
                  </a:moveTo>
                  <a:cubicBezTo>
                    <a:pt x="3859" y="2263"/>
                    <a:pt x="3859" y="2810"/>
                    <a:pt x="3478" y="2858"/>
                  </a:cubicBezTo>
                  <a:lnTo>
                    <a:pt x="1573" y="2858"/>
                  </a:lnTo>
                  <a:cubicBezTo>
                    <a:pt x="1192" y="2810"/>
                    <a:pt x="1192" y="2263"/>
                    <a:pt x="1573" y="2239"/>
                  </a:cubicBezTo>
                  <a:close/>
                  <a:moveTo>
                    <a:pt x="953" y="0"/>
                  </a:moveTo>
                  <a:cubicBezTo>
                    <a:pt x="429" y="0"/>
                    <a:pt x="1" y="429"/>
                    <a:pt x="1" y="953"/>
                  </a:cubicBezTo>
                  <a:lnTo>
                    <a:pt x="1" y="4120"/>
                  </a:lnTo>
                  <a:cubicBezTo>
                    <a:pt x="1" y="4644"/>
                    <a:pt x="429" y="5049"/>
                    <a:pt x="953" y="5049"/>
                  </a:cubicBezTo>
                  <a:lnTo>
                    <a:pt x="4121" y="5049"/>
                  </a:lnTo>
                  <a:cubicBezTo>
                    <a:pt x="4621" y="5049"/>
                    <a:pt x="5049" y="4644"/>
                    <a:pt x="5049" y="4120"/>
                  </a:cubicBezTo>
                  <a:lnTo>
                    <a:pt x="5049" y="953"/>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7"/>
            <p:cNvSpPr/>
            <p:nvPr/>
          </p:nvSpPr>
          <p:spPr>
            <a:xfrm>
              <a:off x="2934500" y="3790725"/>
              <a:ext cx="126250" cy="126225"/>
            </a:xfrm>
            <a:custGeom>
              <a:rect b="b" l="l" r="r" t="t"/>
              <a:pathLst>
                <a:path extrusionOk="0" h="5049" w="5050">
                  <a:moveTo>
                    <a:pt x="3478" y="1572"/>
                  </a:moveTo>
                  <a:cubicBezTo>
                    <a:pt x="3906" y="1572"/>
                    <a:pt x="3906" y="2191"/>
                    <a:pt x="3478" y="2191"/>
                  </a:cubicBezTo>
                  <a:lnTo>
                    <a:pt x="1573" y="2191"/>
                  </a:lnTo>
                  <a:cubicBezTo>
                    <a:pt x="1144" y="2191"/>
                    <a:pt x="1144" y="1572"/>
                    <a:pt x="1573" y="1572"/>
                  </a:cubicBezTo>
                  <a:close/>
                  <a:moveTo>
                    <a:pt x="3478" y="2834"/>
                  </a:moveTo>
                  <a:cubicBezTo>
                    <a:pt x="3859" y="2858"/>
                    <a:pt x="3859" y="3405"/>
                    <a:pt x="3478" y="3453"/>
                  </a:cubicBezTo>
                  <a:lnTo>
                    <a:pt x="1573" y="3453"/>
                  </a:lnTo>
                  <a:cubicBezTo>
                    <a:pt x="1192" y="3405"/>
                    <a:pt x="1192" y="2858"/>
                    <a:pt x="1573" y="2834"/>
                  </a:cubicBezTo>
                  <a:close/>
                  <a:moveTo>
                    <a:pt x="953" y="0"/>
                  </a:moveTo>
                  <a:cubicBezTo>
                    <a:pt x="429" y="0"/>
                    <a:pt x="1" y="429"/>
                    <a:pt x="1" y="929"/>
                  </a:cubicBezTo>
                  <a:lnTo>
                    <a:pt x="1" y="4096"/>
                  </a:lnTo>
                  <a:cubicBezTo>
                    <a:pt x="1" y="4620"/>
                    <a:pt x="429" y="5049"/>
                    <a:pt x="953" y="5049"/>
                  </a:cubicBezTo>
                  <a:lnTo>
                    <a:pt x="4121" y="5049"/>
                  </a:lnTo>
                  <a:cubicBezTo>
                    <a:pt x="4621" y="5049"/>
                    <a:pt x="5049" y="4620"/>
                    <a:pt x="5049" y="4096"/>
                  </a:cubicBezTo>
                  <a:lnTo>
                    <a:pt x="5049" y="929"/>
                  </a:lnTo>
                  <a:cubicBezTo>
                    <a:pt x="5049" y="429"/>
                    <a:pt x="4621" y="0"/>
                    <a:pt x="4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7"/>
            <p:cNvSpPr/>
            <p:nvPr/>
          </p:nvSpPr>
          <p:spPr>
            <a:xfrm>
              <a:off x="2792800" y="3790725"/>
              <a:ext cx="126250" cy="126225"/>
            </a:xfrm>
            <a:custGeom>
              <a:rect b="b" l="l" r="r" t="t"/>
              <a:pathLst>
                <a:path extrusionOk="0" h="5049" w="5050">
                  <a:moveTo>
                    <a:pt x="3204" y="1530"/>
                  </a:moveTo>
                  <a:cubicBezTo>
                    <a:pt x="3287" y="1530"/>
                    <a:pt x="3371" y="1560"/>
                    <a:pt x="3430" y="1619"/>
                  </a:cubicBezTo>
                  <a:cubicBezTo>
                    <a:pt x="3549" y="1738"/>
                    <a:pt x="3549" y="1953"/>
                    <a:pt x="3430" y="2072"/>
                  </a:cubicBezTo>
                  <a:lnTo>
                    <a:pt x="2978" y="2501"/>
                  </a:lnTo>
                  <a:lnTo>
                    <a:pt x="3430" y="2953"/>
                  </a:lnTo>
                  <a:cubicBezTo>
                    <a:pt x="3549" y="3072"/>
                    <a:pt x="3549" y="3286"/>
                    <a:pt x="3430" y="3405"/>
                  </a:cubicBezTo>
                  <a:cubicBezTo>
                    <a:pt x="3359" y="3465"/>
                    <a:pt x="3275" y="3495"/>
                    <a:pt x="3195" y="3495"/>
                  </a:cubicBezTo>
                  <a:cubicBezTo>
                    <a:pt x="3115" y="3495"/>
                    <a:pt x="3037" y="3465"/>
                    <a:pt x="2978" y="3405"/>
                  </a:cubicBezTo>
                  <a:lnTo>
                    <a:pt x="2525" y="2953"/>
                  </a:lnTo>
                  <a:lnTo>
                    <a:pt x="2097" y="3405"/>
                  </a:lnTo>
                  <a:cubicBezTo>
                    <a:pt x="2025" y="3465"/>
                    <a:pt x="1942" y="3495"/>
                    <a:pt x="1861" y="3495"/>
                  </a:cubicBezTo>
                  <a:cubicBezTo>
                    <a:pt x="1781" y="3495"/>
                    <a:pt x="1704" y="3465"/>
                    <a:pt x="1644" y="3405"/>
                  </a:cubicBezTo>
                  <a:cubicBezTo>
                    <a:pt x="1525" y="3286"/>
                    <a:pt x="1525" y="3072"/>
                    <a:pt x="1644" y="2953"/>
                  </a:cubicBezTo>
                  <a:lnTo>
                    <a:pt x="2097" y="2501"/>
                  </a:lnTo>
                  <a:lnTo>
                    <a:pt x="1644" y="2072"/>
                  </a:lnTo>
                  <a:cubicBezTo>
                    <a:pt x="1525" y="1953"/>
                    <a:pt x="1525" y="1738"/>
                    <a:pt x="1644" y="1619"/>
                  </a:cubicBezTo>
                  <a:cubicBezTo>
                    <a:pt x="1704" y="1560"/>
                    <a:pt x="1787" y="1530"/>
                    <a:pt x="1870" y="1530"/>
                  </a:cubicBezTo>
                  <a:cubicBezTo>
                    <a:pt x="1954" y="1530"/>
                    <a:pt x="2037" y="1560"/>
                    <a:pt x="2097" y="1619"/>
                  </a:cubicBezTo>
                  <a:lnTo>
                    <a:pt x="2525" y="2072"/>
                  </a:lnTo>
                  <a:lnTo>
                    <a:pt x="2978" y="1619"/>
                  </a:lnTo>
                  <a:cubicBezTo>
                    <a:pt x="3037" y="1560"/>
                    <a:pt x="3121" y="1530"/>
                    <a:pt x="3204" y="1530"/>
                  </a:cubicBezTo>
                  <a:close/>
                  <a:moveTo>
                    <a:pt x="930" y="0"/>
                  </a:moveTo>
                  <a:cubicBezTo>
                    <a:pt x="430" y="0"/>
                    <a:pt x="1" y="429"/>
                    <a:pt x="1" y="929"/>
                  </a:cubicBezTo>
                  <a:lnTo>
                    <a:pt x="1" y="4096"/>
                  </a:lnTo>
                  <a:cubicBezTo>
                    <a:pt x="1" y="4620"/>
                    <a:pt x="406" y="5049"/>
                    <a:pt x="930" y="5049"/>
                  </a:cubicBezTo>
                  <a:lnTo>
                    <a:pt x="4097" y="5049"/>
                  </a:lnTo>
                  <a:cubicBezTo>
                    <a:pt x="4621" y="5049"/>
                    <a:pt x="5050" y="4620"/>
                    <a:pt x="5050" y="4096"/>
                  </a:cubicBezTo>
                  <a:lnTo>
                    <a:pt x="5050" y="929"/>
                  </a:lnTo>
                  <a:cubicBezTo>
                    <a:pt x="5050" y="429"/>
                    <a:pt x="4621"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33" name="Google Shape;12833;p87"/>
          <p:cNvSpPr/>
          <p:nvPr/>
        </p:nvSpPr>
        <p:spPr>
          <a:xfrm>
            <a:off x="4842636" y="8093532"/>
            <a:ext cx="629042" cy="627405"/>
          </a:xfrm>
          <a:custGeom>
            <a:rect b="b" l="l" r="r" t="t"/>
            <a:pathLst>
              <a:path extrusionOk="0" h="10795" w="10861">
                <a:moveTo>
                  <a:pt x="6693" y="3192"/>
                </a:moveTo>
                <a:cubicBezTo>
                  <a:pt x="6859" y="3192"/>
                  <a:pt x="7002" y="3335"/>
                  <a:pt x="7002" y="3525"/>
                </a:cubicBezTo>
                <a:lnTo>
                  <a:pt x="7002" y="3835"/>
                </a:lnTo>
                <a:lnTo>
                  <a:pt x="7336" y="3835"/>
                </a:lnTo>
                <a:cubicBezTo>
                  <a:pt x="7502" y="3835"/>
                  <a:pt x="7621" y="3978"/>
                  <a:pt x="7621" y="4144"/>
                </a:cubicBezTo>
                <a:lnTo>
                  <a:pt x="7621" y="6645"/>
                </a:lnTo>
                <a:cubicBezTo>
                  <a:pt x="7621" y="6811"/>
                  <a:pt x="7502" y="6954"/>
                  <a:pt x="7336" y="6978"/>
                </a:cubicBezTo>
                <a:lnTo>
                  <a:pt x="7002" y="6978"/>
                </a:lnTo>
                <a:lnTo>
                  <a:pt x="7002" y="7288"/>
                </a:lnTo>
                <a:cubicBezTo>
                  <a:pt x="7002" y="7454"/>
                  <a:pt x="6859" y="7597"/>
                  <a:pt x="6693" y="7597"/>
                </a:cubicBezTo>
                <a:lnTo>
                  <a:pt x="4192" y="7597"/>
                </a:lnTo>
                <a:cubicBezTo>
                  <a:pt x="4001" y="7597"/>
                  <a:pt x="3859" y="7454"/>
                  <a:pt x="3859" y="7288"/>
                </a:cubicBezTo>
                <a:lnTo>
                  <a:pt x="3859" y="6978"/>
                </a:lnTo>
                <a:lnTo>
                  <a:pt x="3549" y="6978"/>
                </a:lnTo>
                <a:cubicBezTo>
                  <a:pt x="3382" y="6978"/>
                  <a:pt x="3239" y="6835"/>
                  <a:pt x="3239" y="6645"/>
                </a:cubicBezTo>
                <a:lnTo>
                  <a:pt x="3239" y="4144"/>
                </a:lnTo>
                <a:cubicBezTo>
                  <a:pt x="3239" y="3978"/>
                  <a:pt x="3382" y="3835"/>
                  <a:pt x="3549" y="3835"/>
                </a:cubicBezTo>
                <a:lnTo>
                  <a:pt x="3859" y="3835"/>
                </a:lnTo>
                <a:lnTo>
                  <a:pt x="3859" y="3525"/>
                </a:lnTo>
                <a:cubicBezTo>
                  <a:pt x="3859" y="3335"/>
                  <a:pt x="4001" y="3192"/>
                  <a:pt x="4192" y="3192"/>
                </a:cubicBezTo>
                <a:close/>
                <a:moveTo>
                  <a:pt x="4811" y="1"/>
                </a:moveTo>
                <a:cubicBezTo>
                  <a:pt x="4644" y="1"/>
                  <a:pt x="4478" y="120"/>
                  <a:pt x="4502" y="358"/>
                </a:cubicBezTo>
                <a:lnTo>
                  <a:pt x="4502" y="1930"/>
                </a:lnTo>
                <a:lnTo>
                  <a:pt x="3859" y="1930"/>
                </a:lnTo>
                <a:lnTo>
                  <a:pt x="3859" y="358"/>
                </a:lnTo>
                <a:cubicBezTo>
                  <a:pt x="3859" y="143"/>
                  <a:pt x="3698" y="36"/>
                  <a:pt x="3537" y="36"/>
                </a:cubicBezTo>
                <a:cubicBezTo>
                  <a:pt x="3376" y="36"/>
                  <a:pt x="3216" y="143"/>
                  <a:pt x="3216" y="358"/>
                </a:cubicBezTo>
                <a:lnTo>
                  <a:pt x="3216" y="1930"/>
                </a:lnTo>
                <a:lnTo>
                  <a:pt x="2906" y="1930"/>
                </a:lnTo>
                <a:cubicBezTo>
                  <a:pt x="2382" y="1930"/>
                  <a:pt x="1977" y="2358"/>
                  <a:pt x="1953" y="2882"/>
                </a:cubicBezTo>
                <a:lnTo>
                  <a:pt x="1953" y="3192"/>
                </a:lnTo>
                <a:lnTo>
                  <a:pt x="382" y="3192"/>
                </a:lnTo>
                <a:cubicBezTo>
                  <a:pt x="1" y="3239"/>
                  <a:pt x="1" y="3787"/>
                  <a:pt x="382" y="3835"/>
                </a:cubicBezTo>
                <a:lnTo>
                  <a:pt x="1977" y="3835"/>
                </a:lnTo>
                <a:lnTo>
                  <a:pt x="1977" y="4454"/>
                </a:lnTo>
                <a:lnTo>
                  <a:pt x="382" y="4454"/>
                </a:lnTo>
                <a:cubicBezTo>
                  <a:pt x="1" y="4501"/>
                  <a:pt x="1" y="5049"/>
                  <a:pt x="382" y="5073"/>
                </a:cubicBezTo>
                <a:lnTo>
                  <a:pt x="1977" y="5073"/>
                </a:lnTo>
                <a:lnTo>
                  <a:pt x="1977" y="5716"/>
                </a:lnTo>
                <a:lnTo>
                  <a:pt x="382" y="5716"/>
                </a:lnTo>
                <a:cubicBezTo>
                  <a:pt x="1" y="5740"/>
                  <a:pt x="1" y="6311"/>
                  <a:pt x="382" y="6335"/>
                </a:cubicBezTo>
                <a:lnTo>
                  <a:pt x="1977" y="6335"/>
                </a:lnTo>
                <a:lnTo>
                  <a:pt x="1977" y="6978"/>
                </a:lnTo>
                <a:lnTo>
                  <a:pt x="382" y="6978"/>
                </a:lnTo>
                <a:cubicBezTo>
                  <a:pt x="1" y="7002"/>
                  <a:pt x="1" y="7550"/>
                  <a:pt x="382" y="7597"/>
                </a:cubicBezTo>
                <a:lnTo>
                  <a:pt x="1977" y="7597"/>
                </a:lnTo>
                <a:lnTo>
                  <a:pt x="1977" y="7931"/>
                </a:lnTo>
                <a:cubicBezTo>
                  <a:pt x="1977" y="8431"/>
                  <a:pt x="2406" y="8860"/>
                  <a:pt x="2930" y="8860"/>
                </a:cubicBezTo>
                <a:lnTo>
                  <a:pt x="3239" y="8860"/>
                </a:lnTo>
                <a:lnTo>
                  <a:pt x="3239" y="10455"/>
                </a:lnTo>
                <a:cubicBezTo>
                  <a:pt x="3239" y="10669"/>
                  <a:pt x="3394" y="10777"/>
                  <a:pt x="3549" y="10777"/>
                </a:cubicBezTo>
                <a:cubicBezTo>
                  <a:pt x="3704" y="10777"/>
                  <a:pt x="3859" y="10669"/>
                  <a:pt x="3859" y="10455"/>
                </a:cubicBezTo>
                <a:lnTo>
                  <a:pt x="3859" y="8860"/>
                </a:lnTo>
                <a:lnTo>
                  <a:pt x="4502" y="8860"/>
                </a:lnTo>
                <a:lnTo>
                  <a:pt x="4502" y="10455"/>
                </a:lnTo>
                <a:cubicBezTo>
                  <a:pt x="4478" y="10681"/>
                  <a:pt x="4644" y="10794"/>
                  <a:pt x="4811" y="10794"/>
                </a:cubicBezTo>
                <a:cubicBezTo>
                  <a:pt x="4978" y="10794"/>
                  <a:pt x="5145" y="10681"/>
                  <a:pt x="5121" y="10455"/>
                </a:cubicBezTo>
                <a:lnTo>
                  <a:pt x="5121" y="8860"/>
                </a:lnTo>
                <a:lnTo>
                  <a:pt x="5740" y="8860"/>
                </a:lnTo>
                <a:lnTo>
                  <a:pt x="5740" y="10455"/>
                </a:lnTo>
                <a:cubicBezTo>
                  <a:pt x="5716" y="10681"/>
                  <a:pt x="5889" y="10794"/>
                  <a:pt x="6061" y="10794"/>
                </a:cubicBezTo>
                <a:cubicBezTo>
                  <a:pt x="6234" y="10794"/>
                  <a:pt x="6407" y="10681"/>
                  <a:pt x="6383" y="10455"/>
                </a:cubicBezTo>
                <a:lnTo>
                  <a:pt x="6383" y="8860"/>
                </a:lnTo>
                <a:lnTo>
                  <a:pt x="7002" y="8860"/>
                </a:lnTo>
                <a:lnTo>
                  <a:pt x="7002" y="10455"/>
                </a:lnTo>
                <a:cubicBezTo>
                  <a:pt x="6978" y="10681"/>
                  <a:pt x="7145" y="10794"/>
                  <a:pt x="7315" y="10794"/>
                </a:cubicBezTo>
                <a:cubicBezTo>
                  <a:pt x="7484" y="10794"/>
                  <a:pt x="7657" y="10681"/>
                  <a:pt x="7645" y="10455"/>
                </a:cubicBezTo>
                <a:lnTo>
                  <a:pt x="7645" y="8860"/>
                </a:lnTo>
                <a:lnTo>
                  <a:pt x="7931" y="8860"/>
                </a:lnTo>
                <a:cubicBezTo>
                  <a:pt x="8455" y="8860"/>
                  <a:pt x="8883" y="8431"/>
                  <a:pt x="8883" y="7931"/>
                </a:cubicBezTo>
                <a:lnTo>
                  <a:pt x="8883" y="7597"/>
                </a:lnTo>
                <a:lnTo>
                  <a:pt x="10479" y="7597"/>
                </a:lnTo>
                <a:cubicBezTo>
                  <a:pt x="10836" y="7574"/>
                  <a:pt x="10836" y="7002"/>
                  <a:pt x="10479" y="6978"/>
                </a:cubicBezTo>
                <a:lnTo>
                  <a:pt x="8883" y="6978"/>
                </a:lnTo>
                <a:lnTo>
                  <a:pt x="8883" y="6335"/>
                </a:lnTo>
                <a:lnTo>
                  <a:pt x="10479" y="6335"/>
                </a:lnTo>
                <a:cubicBezTo>
                  <a:pt x="10836" y="6311"/>
                  <a:pt x="10836" y="5740"/>
                  <a:pt x="10479" y="5716"/>
                </a:cubicBezTo>
                <a:lnTo>
                  <a:pt x="8883" y="5716"/>
                </a:lnTo>
                <a:lnTo>
                  <a:pt x="8883" y="5073"/>
                </a:lnTo>
                <a:lnTo>
                  <a:pt x="10479" y="5073"/>
                </a:lnTo>
                <a:cubicBezTo>
                  <a:pt x="10836" y="5049"/>
                  <a:pt x="10836" y="4501"/>
                  <a:pt x="10479" y="4454"/>
                </a:cubicBezTo>
                <a:lnTo>
                  <a:pt x="8883" y="4454"/>
                </a:lnTo>
                <a:lnTo>
                  <a:pt x="8883" y="3835"/>
                </a:lnTo>
                <a:lnTo>
                  <a:pt x="10479" y="3835"/>
                </a:lnTo>
                <a:cubicBezTo>
                  <a:pt x="10860" y="3787"/>
                  <a:pt x="10860" y="3239"/>
                  <a:pt x="10479" y="3192"/>
                </a:cubicBezTo>
                <a:lnTo>
                  <a:pt x="8883" y="3192"/>
                </a:lnTo>
                <a:lnTo>
                  <a:pt x="8883" y="2882"/>
                </a:lnTo>
                <a:cubicBezTo>
                  <a:pt x="8883" y="2358"/>
                  <a:pt x="8455" y="1930"/>
                  <a:pt x="7931" y="1930"/>
                </a:cubicBezTo>
                <a:lnTo>
                  <a:pt x="7645" y="1930"/>
                </a:lnTo>
                <a:lnTo>
                  <a:pt x="7645" y="358"/>
                </a:lnTo>
                <a:cubicBezTo>
                  <a:pt x="7657" y="120"/>
                  <a:pt x="7484" y="1"/>
                  <a:pt x="7315" y="1"/>
                </a:cubicBezTo>
                <a:cubicBezTo>
                  <a:pt x="7145" y="1"/>
                  <a:pt x="6978" y="120"/>
                  <a:pt x="7002" y="358"/>
                </a:cubicBezTo>
                <a:lnTo>
                  <a:pt x="7002" y="1930"/>
                </a:lnTo>
                <a:lnTo>
                  <a:pt x="6383" y="1930"/>
                </a:lnTo>
                <a:lnTo>
                  <a:pt x="6383" y="358"/>
                </a:lnTo>
                <a:cubicBezTo>
                  <a:pt x="6407" y="120"/>
                  <a:pt x="6234" y="1"/>
                  <a:pt x="6061" y="1"/>
                </a:cubicBezTo>
                <a:cubicBezTo>
                  <a:pt x="5889" y="1"/>
                  <a:pt x="5716" y="120"/>
                  <a:pt x="5740" y="358"/>
                </a:cubicBezTo>
                <a:lnTo>
                  <a:pt x="5740" y="1930"/>
                </a:lnTo>
                <a:lnTo>
                  <a:pt x="5121" y="1930"/>
                </a:lnTo>
                <a:lnTo>
                  <a:pt x="5121" y="358"/>
                </a:lnTo>
                <a:cubicBezTo>
                  <a:pt x="5145" y="120"/>
                  <a:pt x="4978" y="1"/>
                  <a:pt x="4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7"/>
          <p:cNvSpPr/>
          <p:nvPr/>
        </p:nvSpPr>
        <p:spPr>
          <a:xfrm>
            <a:off x="5066074" y="8316361"/>
            <a:ext cx="182151" cy="182787"/>
          </a:xfrm>
          <a:custGeom>
            <a:rect b="b" l="l" r="r" t="t"/>
            <a:pathLst>
              <a:path extrusionOk="0" h="3145" w="3145">
                <a:moveTo>
                  <a:pt x="620" y="1"/>
                </a:moveTo>
                <a:lnTo>
                  <a:pt x="620" y="310"/>
                </a:lnTo>
                <a:cubicBezTo>
                  <a:pt x="620" y="477"/>
                  <a:pt x="477" y="620"/>
                  <a:pt x="310" y="620"/>
                </a:cubicBezTo>
                <a:lnTo>
                  <a:pt x="1" y="620"/>
                </a:lnTo>
                <a:lnTo>
                  <a:pt x="1" y="2501"/>
                </a:lnTo>
                <a:lnTo>
                  <a:pt x="310" y="2501"/>
                </a:lnTo>
                <a:cubicBezTo>
                  <a:pt x="477" y="2501"/>
                  <a:pt x="620" y="2644"/>
                  <a:pt x="620" y="2811"/>
                </a:cubicBezTo>
                <a:lnTo>
                  <a:pt x="620" y="3144"/>
                </a:lnTo>
                <a:lnTo>
                  <a:pt x="2501" y="3144"/>
                </a:lnTo>
                <a:lnTo>
                  <a:pt x="2501" y="2811"/>
                </a:lnTo>
                <a:cubicBezTo>
                  <a:pt x="2501" y="2644"/>
                  <a:pt x="2644" y="2501"/>
                  <a:pt x="2835" y="2501"/>
                </a:cubicBezTo>
                <a:lnTo>
                  <a:pt x="3144" y="2501"/>
                </a:lnTo>
                <a:lnTo>
                  <a:pt x="3144" y="620"/>
                </a:lnTo>
                <a:lnTo>
                  <a:pt x="2835" y="620"/>
                </a:lnTo>
                <a:cubicBezTo>
                  <a:pt x="2644" y="620"/>
                  <a:pt x="2501" y="477"/>
                  <a:pt x="2501" y="310"/>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5" name="Google Shape;12835;p87"/>
          <p:cNvGrpSpPr/>
          <p:nvPr/>
        </p:nvGrpSpPr>
        <p:grpSpPr>
          <a:xfrm>
            <a:off x="3578000" y="8096434"/>
            <a:ext cx="475908" cy="624267"/>
            <a:chOff x="1666975" y="3649025"/>
            <a:chExt cx="205425" cy="268525"/>
          </a:xfrm>
        </p:grpSpPr>
        <p:sp>
          <p:nvSpPr>
            <p:cNvPr id="12836" name="Google Shape;12836;p87"/>
            <p:cNvSpPr/>
            <p:nvPr/>
          </p:nvSpPr>
          <p:spPr>
            <a:xfrm>
              <a:off x="1666975" y="3727600"/>
              <a:ext cx="205425" cy="189950"/>
            </a:xfrm>
            <a:custGeom>
              <a:rect b="b" l="l" r="r" t="t"/>
              <a:pathLst>
                <a:path extrusionOk="0" h="7598" w="8217">
                  <a:moveTo>
                    <a:pt x="2549" y="1"/>
                  </a:moveTo>
                  <a:lnTo>
                    <a:pt x="2549" y="1572"/>
                  </a:lnTo>
                  <a:cubicBezTo>
                    <a:pt x="2549" y="1739"/>
                    <a:pt x="2406" y="1882"/>
                    <a:pt x="2239" y="1882"/>
                  </a:cubicBezTo>
                  <a:cubicBezTo>
                    <a:pt x="2225" y="1884"/>
                    <a:pt x="2211" y="1885"/>
                    <a:pt x="2198" y="1885"/>
                  </a:cubicBezTo>
                  <a:cubicBezTo>
                    <a:pt x="2029" y="1885"/>
                    <a:pt x="1906" y="1751"/>
                    <a:pt x="1906" y="1596"/>
                  </a:cubicBezTo>
                  <a:lnTo>
                    <a:pt x="1906" y="25"/>
                  </a:lnTo>
                  <a:lnTo>
                    <a:pt x="953" y="25"/>
                  </a:lnTo>
                  <a:cubicBezTo>
                    <a:pt x="787" y="25"/>
                    <a:pt x="644" y="167"/>
                    <a:pt x="644" y="334"/>
                  </a:cubicBezTo>
                  <a:cubicBezTo>
                    <a:pt x="620" y="2644"/>
                    <a:pt x="429" y="4954"/>
                    <a:pt x="25" y="7216"/>
                  </a:cubicBezTo>
                  <a:cubicBezTo>
                    <a:pt x="1" y="7312"/>
                    <a:pt x="25" y="7407"/>
                    <a:pt x="72" y="7478"/>
                  </a:cubicBezTo>
                  <a:cubicBezTo>
                    <a:pt x="144" y="7550"/>
                    <a:pt x="239" y="7597"/>
                    <a:pt x="334" y="7597"/>
                  </a:cubicBezTo>
                  <a:lnTo>
                    <a:pt x="7860" y="7597"/>
                  </a:lnTo>
                  <a:cubicBezTo>
                    <a:pt x="8074" y="7597"/>
                    <a:pt x="8217" y="7407"/>
                    <a:pt x="8169" y="7216"/>
                  </a:cubicBezTo>
                  <a:cubicBezTo>
                    <a:pt x="7764" y="4954"/>
                    <a:pt x="7550" y="2644"/>
                    <a:pt x="7550" y="334"/>
                  </a:cubicBezTo>
                  <a:cubicBezTo>
                    <a:pt x="7550" y="167"/>
                    <a:pt x="7407" y="25"/>
                    <a:pt x="7240" y="25"/>
                  </a:cubicBezTo>
                  <a:lnTo>
                    <a:pt x="6288" y="25"/>
                  </a:lnTo>
                  <a:lnTo>
                    <a:pt x="6288" y="1572"/>
                  </a:lnTo>
                  <a:cubicBezTo>
                    <a:pt x="6288" y="1715"/>
                    <a:pt x="6169" y="1834"/>
                    <a:pt x="6026" y="1882"/>
                  </a:cubicBezTo>
                  <a:cubicBezTo>
                    <a:pt x="5835" y="1882"/>
                    <a:pt x="5692" y="1763"/>
                    <a:pt x="5669" y="1572"/>
                  </a:cubicBezTo>
                  <a:lnTo>
                    <a:pt x="56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7"/>
            <p:cNvSpPr/>
            <p:nvPr/>
          </p:nvSpPr>
          <p:spPr>
            <a:xfrm>
              <a:off x="1714600" y="3649025"/>
              <a:ext cx="110175" cy="78600"/>
            </a:xfrm>
            <a:custGeom>
              <a:rect b="b" l="l" r="r" t="t"/>
              <a:pathLst>
                <a:path extrusionOk="0" h="3144" w="4407">
                  <a:moveTo>
                    <a:pt x="2216" y="0"/>
                  </a:moveTo>
                  <a:cubicBezTo>
                    <a:pt x="1001" y="0"/>
                    <a:pt x="1" y="977"/>
                    <a:pt x="1" y="2191"/>
                  </a:cubicBezTo>
                  <a:lnTo>
                    <a:pt x="1" y="3120"/>
                  </a:lnTo>
                  <a:lnTo>
                    <a:pt x="644" y="3120"/>
                  </a:lnTo>
                  <a:lnTo>
                    <a:pt x="644" y="2215"/>
                  </a:lnTo>
                  <a:cubicBezTo>
                    <a:pt x="596" y="1310"/>
                    <a:pt x="1287" y="572"/>
                    <a:pt x="2192" y="572"/>
                  </a:cubicBezTo>
                  <a:cubicBezTo>
                    <a:pt x="2206" y="571"/>
                    <a:pt x="2219" y="571"/>
                    <a:pt x="2233" y="571"/>
                  </a:cubicBezTo>
                  <a:cubicBezTo>
                    <a:pt x="3118" y="571"/>
                    <a:pt x="3811" y="1323"/>
                    <a:pt x="3764" y="2191"/>
                  </a:cubicBezTo>
                  <a:lnTo>
                    <a:pt x="3764" y="3144"/>
                  </a:lnTo>
                  <a:lnTo>
                    <a:pt x="4407" y="3144"/>
                  </a:lnTo>
                  <a:lnTo>
                    <a:pt x="4407" y="2215"/>
                  </a:lnTo>
                  <a:cubicBezTo>
                    <a:pt x="4407" y="1000"/>
                    <a:pt x="3430"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87"/>
          <p:cNvGrpSpPr/>
          <p:nvPr/>
        </p:nvGrpSpPr>
        <p:grpSpPr>
          <a:xfrm>
            <a:off x="2256671" y="8096085"/>
            <a:ext cx="435887" cy="623221"/>
            <a:chOff x="1096625" y="3648875"/>
            <a:chExt cx="188150" cy="268075"/>
          </a:xfrm>
        </p:grpSpPr>
        <p:sp>
          <p:nvSpPr>
            <p:cNvPr id="12839" name="Google Shape;12839;p87"/>
            <p:cNvSpPr/>
            <p:nvPr/>
          </p:nvSpPr>
          <p:spPr>
            <a:xfrm>
              <a:off x="1096625" y="3885375"/>
              <a:ext cx="188150" cy="31575"/>
            </a:xfrm>
            <a:custGeom>
              <a:rect b="b" l="l" r="r" t="t"/>
              <a:pathLst>
                <a:path extrusionOk="0" h="1263" w="7526">
                  <a:moveTo>
                    <a:pt x="953" y="0"/>
                  </a:moveTo>
                  <a:cubicBezTo>
                    <a:pt x="429" y="0"/>
                    <a:pt x="0" y="429"/>
                    <a:pt x="0" y="953"/>
                  </a:cubicBezTo>
                  <a:cubicBezTo>
                    <a:pt x="0" y="1120"/>
                    <a:pt x="143" y="1263"/>
                    <a:pt x="310" y="1263"/>
                  </a:cubicBezTo>
                  <a:lnTo>
                    <a:pt x="7216" y="1263"/>
                  </a:lnTo>
                  <a:cubicBezTo>
                    <a:pt x="7383" y="1263"/>
                    <a:pt x="7526" y="1120"/>
                    <a:pt x="7526" y="953"/>
                  </a:cubicBezTo>
                  <a:cubicBezTo>
                    <a:pt x="7526" y="429"/>
                    <a:pt x="7121"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7"/>
            <p:cNvSpPr/>
            <p:nvPr/>
          </p:nvSpPr>
          <p:spPr>
            <a:xfrm>
              <a:off x="1132350" y="3735950"/>
              <a:ext cx="116700" cy="30975"/>
            </a:xfrm>
            <a:custGeom>
              <a:rect b="b" l="l" r="r" t="t"/>
              <a:pathLst>
                <a:path extrusionOk="0" h="1239" w="4668">
                  <a:moveTo>
                    <a:pt x="1334" y="0"/>
                  </a:moveTo>
                  <a:cubicBezTo>
                    <a:pt x="905" y="0"/>
                    <a:pt x="500" y="119"/>
                    <a:pt x="143" y="357"/>
                  </a:cubicBezTo>
                  <a:cubicBezTo>
                    <a:pt x="72" y="405"/>
                    <a:pt x="0" y="500"/>
                    <a:pt x="0" y="619"/>
                  </a:cubicBezTo>
                  <a:cubicBezTo>
                    <a:pt x="0" y="715"/>
                    <a:pt x="72" y="810"/>
                    <a:pt x="143" y="881"/>
                  </a:cubicBezTo>
                  <a:cubicBezTo>
                    <a:pt x="500" y="1119"/>
                    <a:pt x="905" y="1238"/>
                    <a:pt x="1334" y="1238"/>
                  </a:cubicBezTo>
                  <a:lnTo>
                    <a:pt x="3334" y="1238"/>
                  </a:lnTo>
                  <a:cubicBezTo>
                    <a:pt x="3763" y="1238"/>
                    <a:pt x="4168" y="1119"/>
                    <a:pt x="4525" y="881"/>
                  </a:cubicBezTo>
                  <a:cubicBezTo>
                    <a:pt x="4620" y="810"/>
                    <a:pt x="4668" y="715"/>
                    <a:pt x="4668" y="619"/>
                  </a:cubicBezTo>
                  <a:cubicBezTo>
                    <a:pt x="4668" y="500"/>
                    <a:pt x="4620" y="405"/>
                    <a:pt x="4525" y="357"/>
                  </a:cubicBezTo>
                  <a:cubicBezTo>
                    <a:pt x="4168" y="119"/>
                    <a:pt x="376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87"/>
            <p:cNvSpPr/>
            <p:nvPr/>
          </p:nvSpPr>
          <p:spPr>
            <a:xfrm>
              <a:off x="1143650" y="3648875"/>
              <a:ext cx="94100" cy="74575"/>
            </a:xfrm>
            <a:custGeom>
              <a:rect b="b" l="l" r="r" t="t"/>
              <a:pathLst>
                <a:path extrusionOk="0" h="2983" w="3764">
                  <a:moveTo>
                    <a:pt x="1873" y="0"/>
                  </a:moveTo>
                  <a:cubicBezTo>
                    <a:pt x="1733" y="0"/>
                    <a:pt x="1596" y="90"/>
                    <a:pt x="1573" y="268"/>
                  </a:cubicBezTo>
                  <a:cubicBezTo>
                    <a:pt x="1454" y="411"/>
                    <a:pt x="1311" y="554"/>
                    <a:pt x="1192" y="673"/>
                  </a:cubicBezTo>
                  <a:cubicBezTo>
                    <a:pt x="691" y="1197"/>
                    <a:pt x="1" y="1888"/>
                    <a:pt x="1" y="2626"/>
                  </a:cubicBezTo>
                  <a:cubicBezTo>
                    <a:pt x="1" y="2745"/>
                    <a:pt x="1" y="2864"/>
                    <a:pt x="48" y="2983"/>
                  </a:cubicBezTo>
                  <a:cubicBezTo>
                    <a:pt x="310" y="2888"/>
                    <a:pt x="596" y="2840"/>
                    <a:pt x="858" y="2840"/>
                  </a:cubicBezTo>
                  <a:lnTo>
                    <a:pt x="2882" y="2840"/>
                  </a:lnTo>
                  <a:cubicBezTo>
                    <a:pt x="3168" y="2840"/>
                    <a:pt x="3454" y="2888"/>
                    <a:pt x="3716" y="2983"/>
                  </a:cubicBezTo>
                  <a:cubicBezTo>
                    <a:pt x="3764" y="2864"/>
                    <a:pt x="3764" y="2745"/>
                    <a:pt x="3764" y="2626"/>
                  </a:cubicBezTo>
                  <a:cubicBezTo>
                    <a:pt x="3764" y="1911"/>
                    <a:pt x="3097" y="1197"/>
                    <a:pt x="2573" y="697"/>
                  </a:cubicBezTo>
                  <a:cubicBezTo>
                    <a:pt x="2430" y="554"/>
                    <a:pt x="2311" y="411"/>
                    <a:pt x="2192" y="268"/>
                  </a:cubicBezTo>
                  <a:cubicBezTo>
                    <a:pt x="2156" y="90"/>
                    <a:pt x="2013" y="0"/>
                    <a:pt x="18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87"/>
            <p:cNvSpPr/>
            <p:nvPr/>
          </p:nvSpPr>
          <p:spPr>
            <a:xfrm>
              <a:off x="1131750" y="3782375"/>
              <a:ext cx="118500" cy="87550"/>
            </a:xfrm>
            <a:custGeom>
              <a:rect b="b" l="l" r="r" t="t"/>
              <a:pathLst>
                <a:path extrusionOk="0" h="3502" w="4740">
                  <a:moveTo>
                    <a:pt x="1096" y="1"/>
                  </a:moveTo>
                  <a:cubicBezTo>
                    <a:pt x="1001" y="1239"/>
                    <a:pt x="620" y="2430"/>
                    <a:pt x="1" y="3501"/>
                  </a:cubicBezTo>
                  <a:lnTo>
                    <a:pt x="4740" y="3501"/>
                  </a:lnTo>
                  <a:cubicBezTo>
                    <a:pt x="4120" y="2430"/>
                    <a:pt x="3739" y="1239"/>
                    <a:pt x="3620" y="1"/>
                  </a:cubicBezTo>
                  <a:cubicBezTo>
                    <a:pt x="3549" y="1"/>
                    <a:pt x="3454" y="24"/>
                    <a:pt x="3358" y="24"/>
                  </a:cubicBezTo>
                  <a:lnTo>
                    <a:pt x="1358" y="24"/>
                  </a:lnTo>
                  <a:cubicBezTo>
                    <a:pt x="1287" y="24"/>
                    <a:pt x="1191" y="24"/>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87"/>
          <p:cNvGrpSpPr/>
          <p:nvPr/>
        </p:nvGrpSpPr>
        <p:grpSpPr>
          <a:xfrm>
            <a:off x="2162902" y="9090053"/>
            <a:ext cx="622092" cy="623046"/>
            <a:chOff x="1056150" y="4076425"/>
            <a:chExt cx="268525" cy="268000"/>
          </a:xfrm>
        </p:grpSpPr>
        <p:sp>
          <p:nvSpPr>
            <p:cNvPr id="12844" name="Google Shape;12844;p87"/>
            <p:cNvSpPr/>
            <p:nvPr/>
          </p:nvSpPr>
          <p:spPr>
            <a:xfrm>
              <a:off x="1056150" y="4076425"/>
              <a:ext cx="268525" cy="173325"/>
            </a:xfrm>
            <a:custGeom>
              <a:rect b="b" l="l" r="r" t="t"/>
              <a:pathLst>
                <a:path extrusionOk="0" h="6933" w="10741">
                  <a:moveTo>
                    <a:pt x="934" y="1"/>
                  </a:moveTo>
                  <a:cubicBezTo>
                    <a:pt x="538" y="1"/>
                    <a:pt x="538" y="624"/>
                    <a:pt x="934" y="624"/>
                  </a:cubicBezTo>
                  <a:cubicBezTo>
                    <a:pt x="948" y="624"/>
                    <a:pt x="962" y="624"/>
                    <a:pt x="976" y="622"/>
                  </a:cubicBezTo>
                  <a:lnTo>
                    <a:pt x="1286" y="622"/>
                  </a:lnTo>
                  <a:lnTo>
                    <a:pt x="1286" y="1265"/>
                  </a:lnTo>
                  <a:lnTo>
                    <a:pt x="334" y="1265"/>
                  </a:lnTo>
                  <a:cubicBezTo>
                    <a:pt x="320" y="1263"/>
                    <a:pt x="306" y="1262"/>
                    <a:pt x="292" y="1262"/>
                  </a:cubicBezTo>
                  <a:cubicBezTo>
                    <a:pt x="123" y="1262"/>
                    <a:pt x="0" y="1398"/>
                    <a:pt x="0" y="1575"/>
                  </a:cubicBezTo>
                  <a:lnTo>
                    <a:pt x="0" y="6623"/>
                  </a:lnTo>
                  <a:cubicBezTo>
                    <a:pt x="24" y="6790"/>
                    <a:pt x="143" y="6933"/>
                    <a:pt x="334" y="6933"/>
                  </a:cubicBezTo>
                  <a:lnTo>
                    <a:pt x="10431" y="6933"/>
                  </a:lnTo>
                  <a:cubicBezTo>
                    <a:pt x="10598" y="6933"/>
                    <a:pt x="10717" y="6790"/>
                    <a:pt x="10740" y="6623"/>
                  </a:cubicBezTo>
                  <a:lnTo>
                    <a:pt x="10740" y="1575"/>
                  </a:lnTo>
                  <a:cubicBezTo>
                    <a:pt x="10740" y="1408"/>
                    <a:pt x="10598" y="1265"/>
                    <a:pt x="10431" y="1265"/>
                  </a:cubicBezTo>
                  <a:lnTo>
                    <a:pt x="9454" y="1265"/>
                  </a:lnTo>
                  <a:lnTo>
                    <a:pt x="9454" y="622"/>
                  </a:lnTo>
                  <a:lnTo>
                    <a:pt x="9788" y="622"/>
                  </a:lnTo>
                  <a:cubicBezTo>
                    <a:pt x="9802" y="624"/>
                    <a:pt x="9817" y="624"/>
                    <a:pt x="9830" y="624"/>
                  </a:cubicBezTo>
                  <a:cubicBezTo>
                    <a:pt x="10226" y="624"/>
                    <a:pt x="10226" y="1"/>
                    <a:pt x="9830" y="1"/>
                  </a:cubicBezTo>
                  <a:cubicBezTo>
                    <a:pt x="9817" y="1"/>
                    <a:pt x="9802" y="1"/>
                    <a:pt x="9788" y="3"/>
                  </a:cubicBezTo>
                  <a:lnTo>
                    <a:pt x="8526" y="3"/>
                  </a:lnTo>
                  <a:cubicBezTo>
                    <a:pt x="8510" y="1"/>
                    <a:pt x="8495" y="1"/>
                    <a:pt x="8481" y="1"/>
                  </a:cubicBezTo>
                  <a:cubicBezTo>
                    <a:pt x="8064" y="1"/>
                    <a:pt x="8064" y="624"/>
                    <a:pt x="8481" y="624"/>
                  </a:cubicBezTo>
                  <a:cubicBezTo>
                    <a:pt x="8495" y="624"/>
                    <a:pt x="8510" y="624"/>
                    <a:pt x="8526" y="622"/>
                  </a:cubicBezTo>
                  <a:lnTo>
                    <a:pt x="8835" y="622"/>
                  </a:lnTo>
                  <a:lnTo>
                    <a:pt x="8835" y="1265"/>
                  </a:lnTo>
                  <a:lnTo>
                    <a:pt x="5692" y="1265"/>
                  </a:lnTo>
                  <a:lnTo>
                    <a:pt x="5692" y="622"/>
                  </a:lnTo>
                  <a:lnTo>
                    <a:pt x="6001" y="622"/>
                  </a:lnTo>
                  <a:cubicBezTo>
                    <a:pt x="6016" y="624"/>
                    <a:pt x="6030" y="624"/>
                    <a:pt x="6044" y="624"/>
                  </a:cubicBezTo>
                  <a:cubicBezTo>
                    <a:pt x="6440" y="624"/>
                    <a:pt x="6440" y="1"/>
                    <a:pt x="6044" y="1"/>
                  </a:cubicBezTo>
                  <a:cubicBezTo>
                    <a:pt x="6030" y="1"/>
                    <a:pt x="6016" y="1"/>
                    <a:pt x="6001" y="3"/>
                  </a:cubicBezTo>
                  <a:lnTo>
                    <a:pt x="4739" y="3"/>
                  </a:lnTo>
                  <a:cubicBezTo>
                    <a:pt x="4725" y="1"/>
                    <a:pt x="4710" y="1"/>
                    <a:pt x="4697" y="1"/>
                  </a:cubicBezTo>
                  <a:cubicBezTo>
                    <a:pt x="4301" y="1"/>
                    <a:pt x="4301" y="624"/>
                    <a:pt x="4697" y="624"/>
                  </a:cubicBezTo>
                  <a:cubicBezTo>
                    <a:pt x="4710" y="624"/>
                    <a:pt x="4725" y="624"/>
                    <a:pt x="4739" y="622"/>
                  </a:cubicBezTo>
                  <a:lnTo>
                    <a:pt x="5049" y="622"/>
                  </a:lnTo>
                  <a:lnTo>
                    <a:pt x="5049" y="1265"/>
                  </a:lnTo>
                  <a:lnTo>
                    <a:pt x="1929" y="1265"/>
                  </a:lnTo>
                  <a:lnTo>
                    <a:pt x="1929" y="622"/>
                  </a:lnTo>
                  <a:lnTo>
                    <a:pt x="2215" y="622"/>
                  </a:lnTo>
                  <a:cubicBezTo>
                    <a:pt x="2230" y="624"/>
                    <a:pt x="2245" y="624"/>
                    <a:pt x="2260" y="624"/>
                  </a:cubicBezTo>
                  <a:cubicBezTo>
                    <a:pt x="2676" y="624"/>
                    <a:pt x="2676" y="1"/>
                    <a:pt x="2260" y="1"/>
                  </a:cubicBezTo>
                  <a:cubicBezTo>
                    <a:pt x="2245" y="1"/>
                    <a:pt x="2230" y="1"/>
                    <a:pt x="2215" y="3"/>
                  </a:cubicBezTo>
                  <a:lnTo>
                    <a:pt x="976" y="3"/>
                  </a:ln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7"/>
            <p:cNvSpPr/>
            <p:nvPr/>
          </p:nvSpPr>
          <p:spPr>
            <a:xfrm>
              <a:off x="1102575" y="4265800"/>
              <a:ext cx="176250" cy="78625"/>
            </a:xfrm>
            <a:custGeom>
              <a:rect b="b" l="l" r="r" t="t"/>
              <a:pathLst>
                <a:path extrusionOk="0" h="3145" w="7050">
                  <a:moveTo>
                    <a:pt x="2573" y="1716"/>
                  </a:moveTo>
                  <a:lnTo>
                    <a:pt x="2573" y="2525"/>
                  </a:lnTo>
                  <a:lnTo>
                    <a:pt x="1763" y="2525"/>
                  </a:lnTo>
                  <a:lnTo>
                    <a:pt x="2573" y="1716"/>
                  </a:lnTo>
                  <a:close/>
                  <a:moveTo>
                    <a:pt x="4454" y="1716"/>
                  </a:moveTo>
                  <a:lnTo>
                    <a:pt x="5287" y="2525"/>
                  </a:lnTo>
                  <a:lnTo>
                    <a:pt x="4454" y="2525"/>
                  </a:lnTo>
                  <a:lnTo>
                    <a:pt x="4454" y="1716"/>
                  </a:lnTo>
                  <a:close/>
                  <a:moveTo>
                    <a:pt x="2573" y="1"/>
                  </a:moveTo>
                  <a:lnTo>
                    <a:pt x="2573" y="811"/>
                  </a:lnTo>
                  <a:lnTo>
                    <a:pt x="882" y="2525"/>
                  </a:lnTo>
                  <a:lnTo>
                    <a:pt x="382" y="2525"/>
                  </a:lnTo>
                  <a:cubicBezTo>
                    <a:pt x="1" y="2549"/>
                    <a:pt x="1" y="3121"/>
                    <a:pt x="382" y="3144"/>
                  </a:cubicBezTo>
                  <a:lnTo>
                    <a:pt x="6669" y="3144"/>
                  </a:lnTo>
                  <a:cubicBezTo>
                    <a:pt x="7050" y="3121"/>
                    <a:pt x="7050" y="2549"/>
                    <a:pt x="6669" y="2525"/>
                  </a:cubicBezTo>
                  <a:lnTo>
                    <a:pt x="6169" y="2525"/>
                  </a:lnTo>
                  <a:lnTo>
                    <a:pt x="4454" y="811"/>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87"/>
          <p:cNvGrpSpPr/>
          <p:nvPr/>
        </p:nvGrpSpPr>
        <p:grpSpPr>
          <a:xfrm>
            <a:off x="3615241" y="9090170"/>
            <a:ext cx="401426" cy="622930"/>
            <a:chOff x="1683050" y="4076475"/>
            <a:chExt cx="173275" cy="267950"/>
          </a:xfrm>
        </p:grpSpPr>
        <p:sp>
          <p:nvSpPr>
            <p:cNvPr id="12847" name="Google Shape;12847;p87"/>
            <p:cNvSpPr/>
            <p:nvPr/>
          </p:nvSpPr>
          <p:spPr>
            <a:xfrm>
              <a:off x="1683050" y="4187825"/>
              <a:ext cx="173275" cy="156600"/>
            </a:xfrm>
            <a:custGeom>
              <a:rect b="b" l="l" r="r" t="t"/>
              <a:pathLst>
                <a:path extrusionOk="0" h="6264" w="6931">
                  <a:moveTo>
                    <a:pt x="322" y="0"/>
                  </a:moveTo>
                  <a:cubicBezTo>
                    <a:pt x="173" y="0"/>
                    <a:pt x="25" y="95"/>
                    <a:pt x="1" y="286"/>
                  </a:cubicBezTo>
                  <a:cubicBezTo>
                    <a:pt x="1" y="2072"/>
                    <a:pt x="1382" y="3549"/>
                    <a:pt x="3144" y="3715"/>
                  </a:cubicBezTo>
                  <a:lnTo>
                    <a:pt x="3144" y="5644"/>
                  </a:lnTo>
                  <a:lnTo>
                    <a:pt x="2216" y="5644"/>
                  </a:lnTo>
                  <a:cubicBezTo>
                    <a:pt x="1834" y="5668"/>
                    <a:pt x="1834" y="6240"/>
                    <a:pt x="2216" y="6263"/>
                  </a:cubicBezTo>
                  <a:lnTo>
                    <a:pt x="4716" y="6263"/>
                  </a:lnTo>
                  <a:cubicBezTo>
                    <a:pt x="5097" y="6240"/>
                    <a:pt x="5097" y="5668"/>
                    <a:pt x="4716" y="5644"/>
                  </a:cubicBezTo>
                  <a:lnTo>
                    <a:pt x="3763" y="5644"/>
                  </a:lnTo>
                  <a:lnTo>
                    <a:pt x="3763" y="3715"/>
                  </a:lnTo>
                  <a:cubicBezTo>
                    <a:pt x="5550" y="3549"/>
                    <a:pt x="6907" y="2072"/>
                    <a:pt x="6907" y="286"/>
                  </a:cubicBezTo>
                  <a:lnTo>
                    <a:pt x="6931" y="286"/>
                  </a:lnTo>
                  <a:cubicBezTo>
                    <a:pt x="6907" y="95"/>
                    <a:pt x="6758" y="0"/>
                    <a:pt x="6609" y="0"/>
                  </a:cubicBezTo>
                  <a:cubicBezTo>
                    <a:pt x="6460" y="0"/>
                    <a:pt x="6312" y="95"/>
                    <a:pt x="6288" y="286"/>
                  </a:cubicBezTo>
                  <a:cubicBezTo>
                    <a:pt x="6359" y="1882"/>
                    <a:pt x="5073" y="3239"/>
                    <a:pt x="3478" y="3239"/>
                  </a:cubicBezTo>
                  <a:cubicBezTo>
                    <a:pt x="1858" y="3239"/>
                    <a:pt x="572" y="1882"/>
                    <a:pt x="644" y="286"/>
                  </a:cubicBezTo>
                  <a:cubicBezTo>
                    <a:pt x="620" y="95"/>
                    <a:pt x="471"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7"/>
            <p:cNvSpPr/>
            <p:nvPr/>
          </p:nvSpPr>
          <p:spPr>
            <a:xfrm>
              <a:off x="1714600" y="4076475"/>
              <a:ext cx="110175" cy="110775"/>
            </a:xfrm>
            <a:custGeom>
              <a:rect b="b" l="l" r="r" t="t"/>
              <a:pathLst>
                <a:path extrusionOk="0" h="4431" w="4407">
                  <a:moveTo>
                    <a:pt x="1882" y="1"/>
                  </a:moveTo>
                  <a:cubicBezTo>
                    <a:pt x="930" y="168"/>
                    <a:pt x="168" y="930"/>
                    <a:pt x="25" y="1906"/>
                  </a:cubicBezTo>
                  <a:lnTo>
                    <a:pt x="1573" y="1906"/>
                  </a:lnTo>
                  <a:cubicBezTo>
                    <a:pt x="1587" y="1905"/>
                    <a:pt x="1601" y="1904"/>
                    <a:pt x="1615" y="1904"/>
                  </a:cubicBezTo>
                  <a:cubicBezTo>
                    <a:pt x="2011" y="1904"/>
                    <a:pt x="2011" y="2528"/>
                    <a:pt x="1615" y="2528"/>
                  </a:cubicBezTo>
                  <a:cubicBezTo>
                    <a:pt x="1601" y="2528"/>
                    <a:pt x="1587" y="2527"/>
                    <a:pt x="1573" y="2525"/>
                  </a:cubicBezTo>
                  <a:lnTo>
                    <a:pt x="1" y="2525"/>
                  </a:lnTo>
                  <a:lnTo>
                    <a:pt x="1" y="3168"/>
                  </a:lnTo>
                  <a:lnTo>
                    <a:pt x="1573" y="3168"/>
                  </a:lnTo>
                  <a:cubicBezTo>
                    <a:pt x="2001" y="3168"/>
                    <a:pt x="2001" y="3787"/>
                    <a:pt x="1573" y="3787"/>
                  </a:cubicBezTo>
                  <a:lnTo>
                    <a:pt x="1" y="3787"/>
                  </a:lnTo>
                  <a:lnTo>
                    <a:pt x="1" y="4430"/>
                  </a:lnTo>
                  <a:lnTo>
                    <a:pt x="4407" y="4430"/>
                  </a:lnTo>
                  <a:lnTo>
                    <a:pt x="4407" y="3787"/>
                  </a:lnTo>
                  <a:lnTo>
                    <a:pt x="2835" y="3787"/>
                  </a:lnTo>
                  <a:cubicBezTo>
                    <a:pt x="2406" y="3787"/>
                    <a:pt x="2406" y="3168"/>
                    <a:pt x="2835" y="3168"/>
                  </a:cubicBezTo>
                  <a:lnTo>
                    <a:pt x="4407" y="3168"/>
                  </a:lnTo>
                  <a:lnTo>
                    <a:pt x="4407" y="2525"/>
                  </a:lnTo>
                  <a:lnTo>
                    <a:pt x="2835" y="2525"/>
                  </a:lnTo>
                  <a:cubicBezTo>
                    <a:pt x="2819" y="2527"/>
                    <a:pt x="2805" y="2528"/>
                    <a:pt x="2790" y="2528"/>
                  </a:cubicBezTo>
                  <a:cubicBezTo>
                    <a:pt x="2373" y="2528"/>
                    <a:pt x="2373" y="1904"/>
                    <a:pt x="2790" y="1904"/>
                  </a:cubicBezTo>
                  <a:cubicBezTo>
                    <a:pt x="2805" y="1904"/>
                    <a:pt x="2819" y="1905"/>
                    <a:pt x="2835" y="1906"/>
                  </a:cubicBezTo>
                  <a:lnTo>
                    <a:pt x="4383" y="1906"/>
                  </a:lnTo>
                  <a:cubicBezTo>
                    <a:pt x="4240" y="930"/>
                    <a:pt x="3478" y="168"/>
                    <a:pt x="2525" y="1"/>
                  </a:cubicBezTo>
                  <a:lnTo>
                    <a:pt x="2525" y="953"/>
                  </a:lnTo>
                  <a:cubicBezTo>
                    <a:pt x="2549" y="1192"/>
                    <a:pt x="2376" y="1311"/>
                    <a:pt x="2204" y="1311"/>
                  </a:cubicBezTo>
                  <a:cubicBezTo>
                    <a:pt x="2031" y="1311"/>
                    <a:pt x="1858" y="1192"/>
                    <a:pt x="1882" y="953"/>
                  </a:cubicBez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7"/>
            <p:cNvSpPr/>
            <p:nvPr/>
          </p:nvSpPr>
          <p:spPr>
            <a:xfrm>
              <a:off x="1715200" y="4202700"/>
              <a:ext cx="108975" cy="47050"/>
            </a:xfrm>
            <a:custGeom>
              <a:rect b="b" l="l" r="r" t="t"/>
              <a:pathLst>
                <a:path extrusionOk="0" h="1882" w="4359">
                  <a:moveTo>
                    <a:pt x="1" y="1"/>
                  </a:moveTo>
                  <a:cubicBezTo>
                    <a:pt x="167" y="1072"/>
                    <a:pt x="1096" y="1882"/>
                    <a:pt x="2192" y="1882"/>
                  </a:cubicBezTo>
                  <a:cubicBezTo>
                    <a:pt x="3263" y="1882"/>
                    <a:pt x="4192" y="1072"/>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0" name="Google Shape;12850;p87"/>
          <p:cNvGrpSpPr/>
          <p:nvPr/>
        </p:nvGrpSpPr>
        <p:grpSpPr>
          <a:xfrm>
            <a:off x="4842803" y="9128936"/>
            <a:ext cx="626262" cy="546444"/>
            <a:chOff x="2212925" y="4093150"/>
            <a:chExt cx="270325" cy="235050"/>
          </a:xfrm>
        </p:grpSpPr>
        <p:sp>
          <p:nvSpPr>
            <p:cNvPr id="12851" name="Google Shape;12851;p87"/>
            <p:cNvSpPr/>
            <p:nvPr/>
          </p:nvSpPr>
          <p:spPr>
            <a:xfrm>
              <a:off x="2286150" y="4155375"/>
              <a:ext cx="197100" cy="172825"/>
            </a:xfrm>
            <a:custGeom>
              <a:rect b="b" l="l" r="r" t="t"/>
              <a:pathLst>
                <a:path extrusionOk="0" h="6913" w="7884">
                  <a:moveTo>
                    <a:pt x="3737" y="1"/>
                  </a:moveTo>
                  <a:cubicBezTo>
                    <a:pt x="3044" y="1"/>
                    <a:pt x="2338" y="255"/>
                    <a:pt x="1763" y="822"/>
                  </a:cubicBezTo>
                  <a:cubicBezTo>
                    <a:pt x="1" y="2608"/>
                    <a:pt x="1263" y="5656"/>
                    <a:pt x="3764" y="5656"/>
                  </a:cubicBezTo>
                  <a:cubicBezTo>
                    <a:pt x="4407" y="5656"/>
                    <a:pt x="5026" y="5442"/>
                    <a:pt x="5526" y="5037"/>
                  </a:cubicBezTo>
                  <a:lnTo>
                    <a:pt x="7312" y="6823"/>
                  </a:lnTo>
                  <a:cubicBezTo>
                    <a:pt x="7371" y="6883"/>
                    <a:pt x="7455" y="6912"/>
                    <a:pt x="7538" y="6912"/>
                  </a:cubicBezTo>
                  <a:cubicBezTo>
                    <a:pt x="7621" y="6912"/>
                    <a:pt x="7705" y="6883"/>
                    <a:pt x="7764" y="6823"/>
                  </a:cubicBezTo>
                  <a:cubicBezTo>
                    <a:pt x="7883" y="6704"/>
                    <a:pt x="7883" y="6490"/>
                    <a:pt x="7764" y="6371"/>
                  </a:cubicBezTo>
                  <a:lnTo>
                    <a:pt x="5978" y="4585"/>
                  </a:lnTo>
                  <a:cubicBezTo>
                    <a:pt x="6383" y="4084"/>
                    <a:pt x="6597" y="3465"/>
                    <a:pt x="6597" y="2822"/>
                  </a:cubicBezTo>
                  <a:cubicBezTo>
                    <a:pt x="6597" y="1127"/>
                    <a:pt x="5196" y="1"/>
                    <a:pt x="3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7"/>
            <p:cNvSpPr/>
            <p:nvPr/>
          </p:nvSpPr>
          <p:spPr>
            <a:xfrm>
              <a:off x="2212925" y="4265225"/>
              <a:ext cx="82775" cy="16100"/>
            </a:xfrm>
            <a:custGeom>
              <a:rect b="b" l="l" r="r" t="t"/>
              <a:pathLst>
                <a:path extrusionOk="0" h="644" w="3311">
                  <a:moveTo>
                    <a:pt x="382" y="0"/>
                  </a:moveTo>
                  <a:cubicBezTo>
                    <a:pt x="1" y="48"/>
                    <a:pt x="1" y="595"/>
                    <a:pt x="382" y="643"/>
                  </a:cubicBezTo>
                  <a:lnTo>
                    <a:pt x="2930" y="643"/>
                  </a:lnTo>
                  <a:cubicBezTo>
                    <a:pt x="3311" y="595"/>
                    <a:pt x="3311" y="48"/>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7"/>
            <p:cNvSpPr/>
            <p:nvPr/>
          </p:nvSpPr>
          <p:spPr>
            <a:xfrm>
              <a:off x="2212925" y="4234200"/>
              <a:ext cx="52650" cy="15625"/>
            </a:xfrm>
            <a:custGeom>
              <a:rect b="b" l="l" r="r" t="t"/>
              <a:pathLst>
                <a:path extrusionOk="0" h="625" w="2106">
                  <a:moveTo>
                    <a:pt x="1689" y="0"/>
                  </a:moveTo>
                  <a:cubicBezTo>
                    <a:pt x="1674" y="0"/>
                    <a:pt x="1659" y="1"/>
                    <a:pt x="1644" y="3"/>
                  </a:cubicBezTo>
                  <a:lnTo>
                    <a:pt x="382" y="3"/>
                  </a:lnTo>
                  <a:cubicBezTo>
                    <a:pt x="1" y="27"/>
                    <a:pt x="1" y="574"/>
                    <a:pt x="382" y="622"/>
                  </a:cubicBezTo>
                  <a:lnTo>
                    <a:pt x="1644" y="622"/>
                  </a:lnTo>
                  <a:cubicBezTo>
                    <a:pt x="1659" y="623"/>
                    <a:pt x="1674" y="624"/>
                    <a:pt x="1689" y="624"/>
                  </a:cubicBezTo>
                  <a:cubicBezTo>
                    <a:pt x="2105" y="624"/>
                    <a:pt x="2105" y="0"/>
                    <a:pt x="1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7"/>
            <p:cNvSpPr/>
            <p:nvPr/>
          </p:nvSpPr>
          <p:spPr>
            <a:xfrm>
              <a:off x="2214125" y="4093150"/>
              <a:ext cx="174450" cy="125050"/>
            </a:xfrm>
            <a:custGeom>
              <a:rect b="b" l="l" r="r" t="t"/>
              <a:pathLst>
                <a:path extrusionOk="0" h="5002" w="6978">
                  <a:moveTo>
                    <a:pt x="322" y="1"/>
                  </a:moveTo>
                  <a:cubicBezTo>
                    <a:pt x="173" y="1"/>
                    <a:pt x="24" y="96"/>
                    <a:pt x="0" y="286"/>
                  </a:cubicBezTo>
                  <a:lnTo>
                    <a:pt x="0" y="4692"/>
                  </a:lnTo>
                  <a:cubicBezTo>
                    <a:pt x="0" y="4859"/>
                    <a:pt x="143" y="5002"/>
                    <a:pt x="334" y="5002"/>
                  </a:cubicBezTo>
                  <a:lnTo>
                    <a:pt x="3215" y="5002"/>
                  </a:lnTo>
                  <a:cubicBezTo>
                    <a:pt x="3382" y="3216"/>
                    <a:pt x="4858" y="1858"/>
                    <a:pt x="6645" y="1858"/>
                  </a:cubicBezTo>
                  <a:cubicBezTo>
                    <a:pt x="6764" y="1858"/>
                    <a:pt x="6859" y="1858"/>
                    <a:pt x="6978" y="1882"/>
                  </a:cubicBezTo>
                  <a:lnTo>
                    <a:pt x="6978" y="929"/>
                  </a:lnTo>
                  <a:cubicBezTo>
                    <a:pt x="6978" y="733"/>
                    <a:pt x="6810" y="605"/>
                    <a:pt x="6643" y="605"/>
                  </a:cubicBezTo>
                  <a:cubicBezTo>
                    <a:pt x="6566" y="605"/>
                    <a:pt x="6490" y="632"/>
                    <a:pt x="6430" y="691"/>
                  </a:cubicBezTo>
                  <a:lnTo>
                    <a:pt x="5406" y="1739"/>
                  </a:lnTo>
                  <a:lnTo>
                    <a:pt x="4668" y="1001"/>
                  </a:lnTo>
                  <a:cubicBezTo>
                    <a:pt x="4608" y="941"/>
                    <a:pt x="4531" y="912"/>
                    <a:pt x="4454" y="912"/>
                  </a:cubicBezTo>
                  <a:cubicBezTo>
                    <a:pt x="4376" y="912"/>
                    <a:pt x="4299" y="941"/>
                    <a:pt x="4239" y="1001"/>
                  </a:cubicBezTo>
                  <a:lnTo>
                    <a:pt x="2572" y="2668"/>
                  </a:lnTo>
                  <a:lnTo>
                    <a:pt x="1834" y="1953"/>
                  </a:lnTo>
                  <a:cubicBezTo>
                    <a:pt x="1763" y="1894"/>
                    <a:pt x="1679" y="1864"/>
                    <a:pt x="1599" y="1864"/>
                  </a:cubicBezTo>
                  <a:cubicBezTo>
                    <a:pt x="1518" y="1864"/>
                    <a:pt x="1441" y="1894"/>
                    <a:pt x="1382" y="1953"/>
                  </a:cubicBezTo>
                  <a:lnTo>
                    <a:pt x="643" y="2668"/>
                  </a:lnTo>
                  <a:lnTo>
                    <a:pt x="643" y="286"/>
                  </a:lnTo>
                  <a:cubicBezTo>
                    <a:pt x="619" y="96"/>
                    <a:pt x="47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5" name="Google Shape;12855;p87"/>
          <p:cNvGrpSpPr/>
          <p:nvPr/>
        </p:nvGrpSpPr>
        <p:grpSpPr>
          <a:xfrm>
            <a:off x="6186199" y="9090170"/>
            <a:ext cx="622150" cy="624151"/>
            <a:chOff x="2792800" y="4076475"/>
            <a:chExt cx="268550" cy="268475"/>
          </a:xfrm>
        </p:grpSpPr>
        <p:sp>
          <p:nvSpPr>
            <p:cNvPr id="12856" name="Google Shape;12856;p87"/>
            <p:cNvSpPr/>
            <p:nvPr/>
          </p:nvSpPr>
          <p:spPr>
            <a:xfrm>
              <a:off x="2895225" y="4076475"/>
              <a:ext cx="63125" cy="31600"/>
            </a:xfrm>
            <a:custGeom>
              <a:rect b="b" l="l" r="r" t="t"/>
              <a:pathLst>
                <a:path extrusionOk="0" h="1264" w="2525">
                  <a:moveTo>
                    <a:pt x="310" y="1"/>
                  </a:moveTo>
                  <a:cubicBezTo>
                    <a:pt x="143" y="1"/>
                    <a:pt x="24" y="120"/>
                    <a:pt x="0" y="310"/>
                  </a:cubicBezTo>
                  <a:lnTo>
                    <a:pt x="0" y="953"/>
                  </a:lnTo>
                  <a:cubicBezTo>
                    <a:pt x="0" y="1120"/>
                    <a:pt x="143" y="1263"/>
                    <a:pt x="310" y="1263"/>
                  </a:cubicBezTo>
                  <a:lnTo>
                    <a:pt x="2215" y="1263"/>
                  </a:lnTo>
                  <a:cubicBezTo>
                    <a:pt x="2381" y="1263"/>
                    <a:pt x="2524" y="1120"/>
                    <a:pt x="2524" y="953"/>
                  </a:cubicBezTo>
                  <a:lnTo>
                    <a:pt x="2524" y="310"/>
                  </a:lnTo>
                  <a:cubicBezTo>
                    <a:pt x="2501" y="120"/>
                    <a:pt x="2381"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87"/>
            <p:cNvSpPr/>
            <p:nvPr/>
          </p:nvSpPr>
          <p:spPr>
            <a:xfrm>
              <a:off x="2855925" y="4166375"/>
              <a:ext cx="141725" cy="51825"/>
            </a:xfrm>
            <a:custGeom>
              <a:rect b="b" l="l" r="r" t="t"/>
              <a:pathLst>
                <a:path extrusionOk="0" h="2073" w="5669">
                  <a:moveTo>
                    <a:pt x="3787" y="1"/>
                  </a:moveTo>
                  <a:lnTo>
                    <a:pt x="2120" y="1668"/>
                  </a:lnTo>
                  <a:cubicBezTo>
                    <a:pt x="2060" y="1727"/>
                    <a:pt x="1977" y="1757"/>
                    <a:pt x="1894" y="1757"/>
                  </a:cubicBezTo>
                  <a:cubicBezTo>
                    <a:pt x="1810" y="1757"/>
                    <a:pt x="1727" y="1727"/>
                    <a:pt x="1667" y="1668"/>
                  </a:cubicBezTo>
                  <a:lnTo>
                    <a:pt x="953" y="953"/>
                  </a:lnTo>
                  <a:lnTo>
                    <a:pt x="0" y="1882"/>
                  </a:lnTo>
                  <a:lnTo>
                    <a:pt x="0" y="2073"/>
                  </a:lnTo>
                  <a:lnTo>
                    <a:pt x="5668" y="2073"/>
                  </a:lnTo>
                  <a:lnTo>
                    <a:pt x="5668" y="1"/>
                  </a:lnTo>
                  <a:lnTo>
                    <a:pt x="4930" y="739"/>
                  </a:lnTo>
                  <a:cubicBezTo>
                    <a:pt x="4870" y="799"/>
                    <a:pt x="4793" y="828"/>
                    <a:pt x="4716" y="828"/>
                  </a:cubicBezTo>
                  <a:cubicBezTo>
                    <a:pt x="4638" y="828"/>
                    <a:pt x="4561" y="799"/>
                    <a:pt x="4501" y="739"/>
                  </a:cubicBez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87"/>
            <p:cNvSpPr/>
            <p:nvPr/>
          </p:nvSpPr>
          <p:spPr>
            <a:xfrm>
              <a:off x="2792800" y="4092500"/>
              <a:ext cx="268550" cy="252450"/>
            </a:xfrm>
            <a:custGeom>
              <a:rect b="b" l="l" r="r" t="t"/>
              <a:pathLst>
                <a:path extrusionOk="0" h="10098" w="10742">
                  <a:moveTo>
                    <a:pt x="2216" y="1235"/>
                  </a:moveTo>
                  <a:cubicBezTo>
                    <a:pt x="2382" y="1235"/>
                    <a:pt x="2549" y="1348"/>
                    <a:pt x="2525" y="1575"/>
                  </a:cubicBezTo>
                  <a:lnTo>
                    <a:pt x="2525" y="3956"/>
                  </a:lnTo>
                  <a:lnTo>
                    <a:pt x="3264" y="3242"/>
                  </a:lnTo>
                  <a:cubicBezTo>
                    <a:pt x="3311" y="3170"/>
                    <a:pt x="3389" y="3134"/>
                    <a:pt x="3469" y="3134"/>
                  </a:cubicBezTo>
                  <a:cubicBezTo>
                    <a:pt x="3549" y="3134"/>
                    <a:pt x="3633" y="3170"/>
                    <a:pt x="3692" y="3242"/>
                  </a:cubicBezTo>
                  <a:lnTo>
                    <a:pt x="4407" y="3956"/>
                  </a:lnTo>
                  <a:lnTo>
                    <a:pt x="6074" y="2289"/>
                  </a:lnTo>
                  <a:cubicBezTo>
                    <a:pt x="6133" y="2230"/>
                    <a:pt x="6217" y="2200"/>
                    <a:pt x="6300" y="2200"/>
                  </a:cubicBezTo>
                  <a:cubicBezTo>
                    <a:pt x="6383" y="2200"/>
                    <a:pt x="6467" y="2230"/>
                    <a:pt x="6526" y="2289"/>
                  </a:cubicBezTo>
                  <a:lnTo>
                    <a:pt x="7241" y="3004"/>
                  </a:lnTo>
                  <a:lnTo>
                    <a:pt x="8288" y="1979"/>
                  </a:lnTo>
                  <a:cubicBezTo>
                    <a:pt x="8352" y="1908"/>
                    <a:pt x="8431" y="1876"/>
                    <a:pt x="8509" y="1876"/>
                  </a:cubicBezTo>
                  <a:cubicBezTo>
                    <a:pt x="8664" y="1876"/>
                    <a:pt x="8812" y="2003"/>
                    <a:pt x="8812" y="2194"/>
                  </a:cubicBezTo>
                  <a:lnTo>
                    <a:pt x="8812" y="5337"/>
                  </a:lnTo>
                  <a:cubicBezTo>
                    <a:pt x="8812" y="5528"/>
                    <a:pt x="8669" y="5671"/>
                    <a:pt x="8503" y="5671"/>
                  </a:cubicBezTo>
                  <a:lnTo>
                    <a:pt x="2216" y="5671"/>
                  </a:lnTo>
                  <a:cubicBezTo>
                    <a:pt x="2049" y="5671"/>
                    <a:pt x="1906" y="5528"/>
                    <a:pt x="1906" y="5337"/>
                  </a:cubicBezTo>
                  <a:lnTo>
                    <a:pt x="1906" y="1575"/>
                  </a:lnTo>
                  <a:cubicBezTo>
                    <a:pt x="1882" y="1348"/>
                    <a:pt x="2049" y="1235"/>
                    <a:pt x="2216" y="1235"/>
                  </a:cubicBezTo>
                  <a:close/>
                  <a:moveTo>
                    <a:pt x="10444" y="1"/>
                  </a:moveTo>
                  <a:cubicBezTo>
                    <a:pt x="10432" y="1"/>
                    <a:pt x="10420" y="1"/>
                    <a:pt x="10408" y="3"/>
                  </a:cubicBezTo>
                  <a:lnTo>
                    <a:pt x="7241" y="3"/>
                  </a:lnTo>
                  <a:lnTo>
                    <a:pt x="7241" y="312"/>
                  </a:lnTo>
                  <a:cubicBezTo>
                    <a:pt x="7241" y="813"/>
                    <a:pt x="6812" y="1241"/>
                    <a:pt x="6312" y="1241"/>
                  </a:cubicBezTo>
                  <a:lnTo>
                    <a:pt x="4407" y="1241"/>
                  </a:lnTo>
                  <a:cubicBezTo>
                    <a:pt x="3883" y="1241"/>
                    <a:pt x="3478" y="813"/>
                    <a:pt x="3478" y="312"/>
                  </a:cubicBezTo>
                  <a:lnTo>
                    <a:pt x="3478" y="3"/>
                  </a:lnTo>
                  <a:lnTo>
                    <a:pt x="311" y="3"/>
                  </a:lnTo>
                  <a:cubicBezTo>
                    <a:pt x="144" y="3"/>
                    <a:pt x="1" y="122"/>
                    <a:pt x="1" y="312"/>
                  </a:cubicBezTo>
                  <a:lnTo>
                    <a:pt x="1" y="6623"/>
                  </a:lnTo>
                  <a:cubicBezTo>
                    <a:pt x="1" y="6790"/>
                    <a:pt x="144" y="6933"/>
                    <a:pt x="311" y="6933"/>
                  </a:cubicBezTo>
                  <a:lnTo>
                    <a:pt x="5050" y="6933"/>
                  </a:lnTo>
                  <a:lnTo>
                    <a:pt x="5050" y="8933"/>
                  </a:lnTo>
                  <a:lnTo>
                    <a:pt x="3954" y="9481"/>
                  </a:lnTo>
                  <a:cubicBezTo>
                    <a:pt x="3608" y="9624"/>
                    <a:pt x="3784" y="10097"/>
                    <a:pt x="4081" y="10097"/>
                  </a:cubicBezTo>
                  <a:cubicBezTo>
                    <a:pt x="4131" y="10097"/>
                    <a:pt x="4185" y="10084"/>
                    <a:pt x="4240" y="10053"/>
                  </a:cubicBezTo>
                  <a:lnTo>
                    <a:pt x="5359" y="9481"/>
                  </a:lnTo>
                  <a:lnTo>
                    <a:pt x="6478" y="10053"/>
                  </a:lnTo>
                  <a:cubicBezTo>
                    <a:pt x="6528" y="10079"/>
                    <a:pt x="6577" y="10091"/>
                    <a:pt x="6624" y="10091"/>
                  </a:cubicBezTo>
                  <a:cubicBezTo>
                    <a:pt x="6909" y="10091"/>
                    <a:pt x="7092" y="9645"/>
                    <a:pt x="6764" y="9481"/>
                  </a:cubicBezTo>
                  <a:lnTo>
                    <a:pt x="5693" y="8933"/>
                  </a:lnTo>
                  <a:lnTo>
                    <a:pt x="5693" y="6933"/>
                  </a:lnTo>
                  <a:lnTo>
                    <a:pt x="10408" y="6933"/>
                  </a:lnTo>
                  <a:cubicBezTo>
                    <a:pt x="10598" y="6933"/>
                    <a:pt x="10741" y="6790"/>
                    <a:pt x="10741" y="6623"/>
                  </a:cubicBezTo>
                  <a:lnTo>
                    <a:pt x="10741" y="312"/>
                  </a:lnTo>
                  <a:cubicBezTo>
                    <a:pt x="10741" y="157"/>
                    <a:pt x="10616"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9" name="Google Shape;12859;p87"/>
          <p:cNvGrpSpPr/>
          <p:nvPr/>
        </p:nvGrpSpPr>
        <p:grpSpPr>
          <a:xfrm>
            <a:off x="7599965" y="9090170"/>
            <a:ext cx="473186" cy="622930"/>
            <a:chOff x="3403050" y="4076475"/>
            <a:chExt cx="204250" cy="267950"/>
          </a:xfrm>
        </p:grpSpPr>
        <p:sp>
          <p:nvSpPr>
            <p:cNvPr id="12860" name="Google Shape;12860;p87"/>
            <p:cNvSpPr/>
            <p:nvPr/>
          </p:nvSpPr>
          <p:spPr>
            <a:xfrm>
              <a:off x="3407225" y="4281875"/>
              <a:ext cx="58375" cy="57775"/>
            </a:xfrm>
            <a:custGeom>
              <a:rect b="b" l="l" r="r" t="t"/>
              <a:pathLst>
                <a:path extrusionOk="0" h="2311" w="2335">
                  <a:moveTo>
                    <a:pt x="1"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7"/>
            <p:cNvSpPr/>
            <p:nvPr/>
          </p:nvSpPr>
          <p:spPr>
            <a:xfrm>
              <a:off x="3403050" y="4076475"/>
              <a:ext cx="204250" cy="267950"/>
            </a:xfrm>
            <a:custGeom>
              <a:rect b="b" l="l" r="r" t="t"/>
              <a:pathLst>
                <a:path extrusionOk="0" h="10718" w="8170">
                  <a:moveTo>
                    <a:pt x="4671" y="2523"/>
                  </a:moveTo>
                  <a:cubicBezTo>
                    <a:pt x="4686" y="2523"/>
                    <a:pt x="4701" y="2524"/>
                    <a:pt x="4716" y="2525"/>
                  </a:cubicBezTo>
                  <a:lnTo>
                    <a:pt x="6597" y="2525"/>
                  </a:lnTo>
                  <a:cubicBezTo>
                    <a:pt x="6978" y="2573"/>
                    <a:pt x="6978" y="3121"/>
                    <a:pt x="6597" y="3144"/>
                  </a:cubicBezTo>
                  <a:lnTo>
                    <a:pt x="4716" y="3144"/>
                  </a:lnTo>
                  <a:cubicBezTo>
                    <a:pt x="4701" y="3146"/>
                    <a:pt x="4686" y="3147"/>
                    <a:pt x="4671" y="3147"/>
                  </a:cubicBezTo>
                  <a:cubicBezTo>
                    <a:pt x="4255" y="3147"/>
                    <a:pt x="4255" y="2523"/>
                    <a:pt x="4671" y="2523"/>
                  </a:cubicBezTo>
                  <a:close/>
                  <a:moveTo>
                    <a:pt x="2823" y="1894"/>
                  </a:moveTo>
                  <a:cubicBezTo>
                    <a:pt x="2906" y="1894"/>
                    <a:pt x="2990" y="1930"/>
                    <a:pt x="3049" y="2001"/>
                  </a:cubicBezTo>
                  <a:cubicBezTo>
                    <a:pt x="3168" y="2097"/>
                    <a:pt x="3168" y="2311"/>
                    <a:pt x="3049" y="2430"/>
                  </a:cubicBezTo>
                  <a:lnTo>
                    <a:pt x="2644" y="2835"/>
                  </a:lnTo>
                  <a:lnTo>
                    <a:pt x="3049" y="3240"/>
                  </a:lnTo>
                  <a:cubicBezTo>
                    <a:pt x="3252" y="3479"/>
                    <a:pt x="3055" y="3776"/>
                    <a:pt x="2812" y="3776"/>
                  </a:cubicBezTo>
                  <a:cubicBezTo>
                    <a:pt x="2741" y="3776"/>
                    <a:pt x="2666" y="3751"/>
                    <a:pt x="2597" y="3692"/>
                  </a:cubicBezTo>
                  <a:lnTo>
                    <a:pt x="2192" y="3287"/>
                  </a:lnTo>
                  <a:lnTo>
                    <a:pt x="1787" y="3692"/>
                  </a:lnTo>
                  <a:cubicBezTo>
                    <a:pt x="1720" y="3770"/>
                    <a:pt x="1641" y="3803"/>
                    <a:pt x="1564" y="3803"/>
                  </a:cubicBezTo>
                  <a:cubicBezTo>
                    <a:pt x="1312" y="3803"/>
                    <a:pt x="1079" y="3458"/>
                    <a:pt x="1334" y="3240"/>
                  </a:cubicBezTo>
                  <a:lnTo>
                    <a:pt x="1739" y="2835"/>
                  </a:lnTo>
                  <a:lnTo>
                    <a:pt x="1334" y="2430"/>
                  </a:lnTo>
                  <a:cubicBezTo>
                    <a:pt x="1215" y="2311"/>
                    <a:pt x="1215" y="2097"/>
                    <a:pt x="1334" y="2001"/>
                  </a:cubicBezTo>
                  <a:cubicBezTo>
                    <a:pt x="1406" y="1930"/>
                    <a:pt x="1489" y="1894"/>
                    <a:pt x="1570" y="1894"/>
                  </a:cubicBezTo>
                  <a:cubicBezTo>
                    <a:pt x="1650" y="1894"/>
                    <a:pt x="1727" y="1930"/>
                    <a:pt x="1787" y="2001"/>
                  </a:cubicBezTo>
                  <a:lnTo>
                    <a:pt x="2192" y="2406"/>
                  </a:lnTo>
                  <a:lnTo>
                    <a:pt x="2597" y="2001"/>
                  </a:lnTo>
                  <a:cubicBezTo>
                    <a:pt x="2656" y="1930"/>
                    <a:pt x="2739" y="1894"/>
                    <a:pt x="2823" y="1894"/>
                  </a:cubicBezTo>
                  <a:close/>
                  <a:moveTo>
                    <a:pt x="4671" y="5666"/>
                  </a:moveTo>
                  <a:cubicBezTo>
                    <a:pt x="4686" y="5666"/>
                    <a:pt x="4701" y="5667"/>
                    <a:pt x="4716" y="5669"/>
                  </a:cubicBezTo>
                  <a:lnTo>
                    <a:pt x="6597" y="5669"/>
                  </a:lnTo>
                  <a:cubicBezTo>
                    <a:pt x="6978" y="5716"/>
                    <a:pt x="6978" y="6264"/>
                    <a:pt x="6597" y="6288"/>
                  </a:cubicBezTo>
                  <a:lnTo>
                    <a:pt x="4716" y="6288"/>
                  </a:lnTo>
                  <a:cubicBezTo>
                    <a:pt x="4701" y="6289"/>
                    <a:pt x="4686" y="6290"/>
                    <a:pt x="4671" y="6290"/>
                  </a:cubicBezTo>
                  <a:cubicBezTo>
                    <a:pt x="4255" y="6290"/>
                    <a:pt x="4255" y="5666"/>
                    <a:pt x="4671" y="5666"/>
                  </a:cubicBezTo>
                  <a:close/>
                  <a:moveTo>
                    <a:pt x="3454" y="5032"/>
                  </a:moveTo>
                  <a:cubicBezTo>
                    <a:pt x="3531" y="5032"/>
                    <a:pt x="3609" y="5061"/>
                    <a:pt x="3668" y="5121"/>
                  </a:cubicBezTo>
                  <a:cubicBezTo>
                    <a:pt x="3811" y="5240"/>
                    <a:pt x="3811" y="5454"/>
                    <a:pt x="3668" y="5573"/>
                  </a:cubicBezTo>
                  <a:lnTo>
                    <a:pt x="2406" y="6836"/>
                  </a:lnTo>
                  <a:cubicBezTo>
                    <a:pt x="2358" y="6883"/>
                    <a:pt x="2287" y="6931"/>
                    <a:pt x="2192" y="6931"/>
                  </a:cubicBezTo>
                  <a:cubicBezTo>
                    <a:pt x="2120" y="6931"/>
                    <a:pt x="2025" y="6883"/>
                    <a:pt x="1977" y="6836"/>
                  </a:cubicBezTo>
                  <a:lnTo>
                    <a:pt x="1334" y="6216"/>
                  </a:lnTo>
                  <a:cubicBezTo>
                    <a:pt x="1215" y="6097"/>
                    <a:pt x="1215" y="5883"/>
                    <a:pt x="1334" y="5764"/>
                  </a:cubicBezTo>
                  <a:cubicBezTo>
                    <a:pt x="1406" y="5704"/>
                    <a:pt x="1489" y="5675"/>
                    <a:pt x="1570" y="5675"/>
                  </a:cubicBezTo>
                  <a:cubicBezTo>
                    <a:pt x="1650" y="5675"/>
                    <a:pt x="1727" y="5704"/>
                    <a:pt x="1787" y="5764"/>
                  </a:cubicBezTo>
                  <a:lnTo>
                    <a:pt x="2192" y="6169"/>
                  </a:lnTo>
                  <a:lnTo>
                    <a:pt x="3240" y="5121"/>
                  </a:lnTo>
                  <a:cubicBezTo>
                    <a:pt x="3299" y="5061"/>
                    <a:pt x="3377" y="5032"/>
                    <a:pt x="3454" y="5032"/>
                  </a:cubicBezTo>
                  <a:close/>
                  <a:moveTo>
                    <a:pt x="310" y="1"/>
                  </a:moveTo>
                  <a:cubicBezTo>
                    <a:pt x="144" y="1"/>
                    <a:pt x="1" y="120"/>
                    <a:pt x="1" y="310"/>
                  </a:cubicBezTo>
                  <a:lnTo>
                    <a:pt x="1" y="7574"/>
                  </a:lnTo>
                  <a:lnTo>
                    <a:pt x="2835" y="7574"/>
                  </a:lnTo>
                  <a:cubicBezTo>
                    <a:pt x="2845" y="7572"/>
                    <a:pt x="2856" y="7572"/>
                    <a:pt x="2867" y="7572"/>
                  </a:cubicBezTo>
                  <a:cubicBezTo>
                    <a:pt x="3019" y="7572"/>
                    <a:pt x="3144" y="7728"/>
                    <a:pt x="3144" y="7883"/>
                  </a:cubicBezTo>
                  <a:lnTo>
                    <a:pt x="3144" y="10717"/>
                  </a:lnTo>
                  <a:lnTo>
                    <a:pt x="7860" y="10717"/>
                  </a:lnTo>
                  <a:cubicBezTo>
                    <a:pt x="8026" y="10717"/>
                    <a:pt x="8169" y="10598"/>
                    <a:pt x="8169" y="10432"/>
                  </a:cubicBezTo>
                  <a:lnTo>
                    <a:pt x="8169" y="310"/>
                  </a:lnTo>
                  <a:cubicBezTo>
                    <a:pt x="8169" y="120"/>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2" name="Google Shape;12862;p87"/>
          <p:cNvGrpSpPr/>
          <p:nvPr/>
        </p:nvGrpSpPr>
        <p:grpSpPr>
          <a:xfrm>
            <a:off x="7594294" y="12161824"/>
            <a:ext cx="473066" cy="622143"/>
            <a:chOff x="1713400" y="238125"/>
            <a:chExt cx="3815050" cy="5005175"/>
          </a:xfrm>
        </p:grpSpPr>
        <p:sp>
          <p:nvSpPr>
            <p:cNvPr id="12863" name="Google Shape;12863;p87"/>
            <p:cNvSpPr/>
            <p:nvPr/>
          </p:nvSpPr>
          <p:spPr>
            <a:xfrm>
              <a:off x="2158300" y="2473750"/>
              <a:ext cx="2936375" cy="2769550"/>
            </a:xfrm>
            <a:custGeom>
              <a:rect b="b" l="l" r="r" t="t"/>
              <a:pathLst>
                <a:path extrusionOk="0" h="110782" w="117455">
                  <a:moveTo>
                    <a:pt x="65279" y="75593"/>
                  </a:moveTo>
                  <a:cubicBezTo>
                    <a:pt x="72708" y="75593"/>
                    <a:pt x="72708" y="87688"/>
                    <a:pt x="65279" y="87688"/>
                  </a:cubicBezTo>
                  <a:cubicBezTo>
                    <a:pt x="65031" y="87688"/>
                    <a:pt x="64775" y="87675"/>
                    <a:pt x="64511" y="87647"/>
                  </a:cubicBezTo>
                  <a:lnTo>
                    <a:pt x="52499" y="87647"/>
                  </a:lnTo>
                  <a:cubicBezTo>
                    <a:pt x="52234" y="87675"/>
                    <a:pt x="51978" y="87688"/>
                    <a:pt x="51730" y="87688"/>
                  </a:cubicBezTo>
                  <a:cubicBezTo>
                    <a:pt x="44302" y="87688"/>
                    <a:pt x="44302" y="75593"/>
                    <a:pt x="51730" y="75593"/>
                  </a:cubicBezTo>
                  <a:cubicBezTo>
                    <a:pt x="51978" y="75593"/>
                    <a:pt x="52234" y="75607"/>
                    <a:pt x="52499" y="75635"/>
                  </a:cubicBezTo>
                  <a:lnTo>
                    <a:pt x="64511" y="75635"/>
                  </a:lnTo>
                  <a:cubicBezTo>
                    <a:pt x="64775" y="75607"/>
                    <a:pt x="65031" y="75593"/>
                    <a:pt x="65279" y="75593"/>
                  </a:cubicBezTo>
                  <a:close/>
                  <a:moveTo>
                    <a:pt x="23135" y="1"/>
                  </a:moveTo>
                  <a:cubicBezTo>
                    <a:pt x="17796" y="3560"/>
                    <a:pt x="12012" y="4895"/>
                    <a:pt x="5784" y="5340"/>
                  </a:cubicBezTo>
                  <a:cubicBezTo>
                    <a:pt x="4004" y="4895"/>
                    <a:pt x="1780" y="4895"/>
                    <a:pt x="0" y="4450"/>
                  </a:cubicBezTo>
                  <a:lnTo>
                    <a:pt x="0" y="93431"/>
                  </a:lnTo>
                  <a:cubicBezTo>
                    <a:pt x="445" y="103219"/>
                    <a:pt x="8008" y="110782"/>
                    <a:pt x="17351" y="110782"/>
                  </a:cubicBezTo>
                  <a:lnTo>
                    <a:pt x="99658" y="110782"/>
                  </a:lnTo>
                  <a:cubicBezTo>
                    <a:pt x="109446" y="110782"/>
                    <a:pt x="117454" y="102774"/>
                    <a:pt x="117454" y="92986"/>
                  </a:cubicBezTo>
                  <a:lnTo>
                    <a:pt x="117454" y="4005"/>
                  </a:lnTo>
                  <a:cubicBezTo>
                    <a:pt x="115881" y="4320"/>
                    <a:pt x="114531" y="4634"/>
                    <a:pt x="113088" y="4634"/>
                  </a:cubicBezTo>
                  <a:cubicBezTo>
                    <a:pt x="112490" y="4634"/>
                    <a:pt x="111877" y="4580"/>
                    <a:pt x="111226" y="4450"/>
                  </a:cubicBezTo>
                  <a:cubicBezTo>
                    <a:pt x="110635" y="4495"/>
                    <a:pt x="110040" y="4517"/>
                    <a:pt x="109442" y="4517"/>
                  </a:cubicBezTo>
                  <a:cubicBezTo>
                    <a:pt x="104179" y="4517"/>
                    <a:pt x="98668" y="2797"/>
                    <a:pt x="93874" y="1"/>
                  </a:cubicBezTo>
                  <a:cubicBezTo>
                    <a:pt x="88313" y="3338"/>
                    <a:pt x="82196" y="5006"/>
                    <a:pt x="76134" y="5006"/>
                  </a:cubicBezTo>
                  <a:cubicBezTo>
                    <a:pt x="70072" y="5006"/>
                    <a:pt x="64066" y="3338"/>
                    <a:pt x="58727" y="1"/>
                  </a:cubicBezTo>
                  <a:cubicBezTo>
                    <a:pt x="53166" y="3338"/>
                    <a:pt x="47048" y="5006"/>
                    <a:pt x="40931" y="5006"/>
                  </a:cubicBezTo>
                  <a:cubicBezTo>
                    <a:pt x="34814" y="5006"/>
                    <a:pt x="28696" y="3338"/>
                    <a:pt x="231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7"/>
            <p:cNvSpPr/>
            <p:nvPr/>
          </p:nvSpPr>
          <p:spPr>
            <a:xfrm>
              <a:off x="1713400" y="1272525"/>
              <a:ext cx="3815050" cy="1034425"/>
            </a:xfrm>
            <a:custGeom>
              <a:rect b="b" l="l" r="r" t="t"/>
              <a:pathLst>
                <a:path extrusionOk="0" h="41377" w="152602">
                  <a:moveTo>
                    <a:pt x="0" y="0"/>
                  </a:moveTo>
                  <a:lnTo>
                    <a:pt x="0" y="17796"/>
                  </a:lnTo>
                  <a:cubicBezTo>
                    <a:pt x="0" y="32152"/>
                    <a:pt x="11575" y="41298"/>
                    <a:pt x="23545" y="41298"/>
                  </a:cubicBezTo>
                  <a:cubicBezTo>
                    <a:pt x="29754" y="41298"/>
                    <a:pt x="36069" y="38838"/>
                    <a:pt x="40931" y="33368"/>
                  </a:cubicBezTo>
                  <a:cubicBezTo>
                    <a:pt x="45602" y="38707"/>
                    <a:pt x="52054" y="41376"/>
                    <a:pt x="58560" y="41376"/>
                  </a:cubicBezTo>
                  <a:cubicBezTo>
                    <a:pt x="65067" y="41376"/>
                    <a:pt x="71629" y="38707"/>
                    <a:pt x="76523" y="33368"/>
                  </a:cubicBezTo>
                  <a:cubicBezTo>
                    <a:pt x="81195" y="38707"/>
                    <a:pt x="87646" y="41376"/>
                    <a:pt x="94097" y="41376"/>
                  </a:cubicBezTo>
                  <a:cubicBezTo>
                    <a:pt x="100548" y="41376"/>
                    <a:pt x="106999" y="38707"/>
                    <a:pt x="111670" y="33368"/>
                  </a:cubicBezTo>
                  <a:cubicBezTo>
                    <a:pt x="116119" y="38262"/>
                    <a:pt x="122348" y="41376"/>
                    <a:pt x="129022" y="41376"/>
                  </a:cubicBezTo>
                  <a:cubicBezTo>
                    <a:pt x="141479" y="40931"/>
                    <a:pt x="151267" y="32033"/>
                    <a:pt x="152601" y="20021"/>
                  </a:cubicBezTo>
                  <a:lnTo>
                    <a:pt x="1526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7"/>
            <p:cNvSpPr/>
            <p:nvPr/>
          </p:nvSpPr>
          <p:spPr>
            <a:xfrm>
              <a:off x="1780125" y="238125"/>
              <a:ext cx="3692700" cy="745225"/>
            </a:xfrm>
            <a:custGeom>
              <a:rect b="b" l="l" r="r" t="t"/>
              <a:pathLst>
                <a:path extrusionOk="0" h="29809" w="147708">
                  <a:moveTo>
                    <a:pt x="20911" y="0"/>
                  </a:moveTo>
                  <a:cubicBezTo>
                    <a:pt x="18686" y="0"/>
                    <a:pt x="16907" y="890"/>
                    <a:pt x="16017" y="2669"/>
                  </a:cubicBezTo>
                  <a:lnTo>
                    <a:pt x="0" y="29809"/>
                  </a:lnTo>
                  <a:lnTo>
                    <a:pt x="147708" y="29809"/>
                  </a:lnTo>
                  <a:lnTo>
                    <a:pt x="131691" y="2669"/>
                  </a:lnTo>
                  <a:cubicBezTo>
                    <a:pt x="130357" y="890"/>
                    <a:pt x="128577" y="0"/>
                    <a:pt x="126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87"/>
          <p:cNvGrpSpPr/>
          <p:nvPr/>
        </p:nvGrpSpPr>
        <p:grpSpPr>
          <a:xfrm>
            <a:off x="2158113" y="10228144"/>
            <a:ext cx="620702" cy="510759"/>
            <a:chOff x="3950800" y="2388650"/>
            <a:chExt cx="267925" cy="219700"/>
          </a:xfrm>
        </p:grpSpPr>
        <p:sp>
          <p:nvSpPr>
            <p:cNvPr id="12867" name="Google Shape;12867;p87"/>
            <p:cNvSpPr/>
            <p:nvPr/>
          </p:nvSpPr>
          <p:spPr>
            <a:xfrm>
              <a:off x="4138925" y="2482700"/>
              <a:ext cx="79800" cy="63150"/>
            </a:xfrm>
            <a:custGeom>
              <a:rect b="b" l="l" r="r" t="t"/>
              <a:pathLst>
                <a:path extrusionOk="0" h="2526" w="3192">
                  <a:moveTo>
                    <a:pt x="1" y="1"/>
                  </a:moveTo>
                  <a:cubicBezTo>
                    <a:pt x="215" y="382"/>
                    <a:pt x="358" y="834"/>
                    <a:pt x="358" y="1263"/>
                  </a:cubicBezTo>
                  <a:cubicBezTo>
                    <a:pt x="358" y="1715"/>
                    <a:pt x="239" y="2144"/>
                    <a:pt x="1" y="2525"/>
                  </a:cubicBezTo>
                  <a:lnTo>
                    <a:pt x="3192" y="2525"/>
                  </a:lnTo>
                  <a:lnTo>
                    <a:pt x="31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7"/>
            <p:cNvSpPr/>
            <p:nvPr/>
          </p:nvSpPr>
          <p:spPr>
            <a:xfrm>
              <a:off x="4037725" y="2467050"/>
              <a:ext cx="110150" cy="94275"/>
            </a:xfrm>
            <a:custGeom>
              <a:rect b="b" l="l" r="r" t="t"/>
              <a:pathLst>
                <a:path extrusionOk="0" h="3771" w="4406">
                  <a:moveTo>
                    <a:pt x="1881" y="627"/>
                  </a:moveTo>
                  <a:cubicBezTo>
                    <a:pt x="3001" y="627"/>
                    <a:pt x="3572" y="1984"/>
                    <a:pt x="2786" y="2794"/>
                  </a:cubicBezTo>
                  <a:cubicBezTo>
                    <a:pt x="2527" y="3045"/>
                    <a:pt x="2212" y="3158"/>
                    <a:pt x="1903" y="3158"/>
                  </a:cubicBezTo>
                  <a:cubicBezTo>
                    <a:pt x="1247" y="3158"/>
                    <a:pt x="619" y="2650"/>
                    <a:pt x="619" y="1889"/>
                  </a:cubicBezTo>
                  <a:cubicBezTo>
                    <a:pt x="619" y="1198"/>
                    <a:pt x="1191" y="627"/>
                    <a:pt x="1881" y="627"/>
                  </a:cubicBezTo>
                  <a:close/>
                  <a:moveTo>
                    <a:pt x="1901" y="1"/>
                  </a:moveTo>
                  <a:cubicBezTo>
                    <a:pt x="930" y="1"/>
                    <a:pt x="0" y="759"/>
                    <a:pt x="0" y="1889"/>
                  </a:cubicBezTo>
                  <a:cubicBezTo>
                    <a:pt x="0" y="2937"/>
                    <a:pt x="834" y="3770"/>
                    <a:pt x="1881" y="3770"/>
                  </a:cubicBezTo>
                  <a:cubicBezTo>
                    <a:pt x="3572" y="3770"/>
                    <a:pt x="4406" y="1746"/>
                    <a:pt x="3215" y="555"/>
                  </a:cubicBezTo>
                  <a:cubicBezTo>
                    <a:pt x="2832" y="172"/>
                    <a:pt x="2362" y="1"/>
                    <a:pt x="1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7"/>
            <p:cNvSpPr/>
            <p:nvPr/>
          </p:nvSpPr>
          <p:spPr>
            <a:xfrm>
              <a:off x="4069275" y="2498775"/>
              <a:ext cx="31575" cy="31000"/>
            </a:xfrm>
            <a:custGeom>
              <a:rect b="b" l="l" r="r" t="t"/>
              <a:pathLst>
                <a:path extrusionOk="0" h="1240" w="1263">
                  <a:moveTo>
                    <a:pt x="619" y="1"/>
                  </a:moveTo>
                  <a:cubicBezTo>
                    <a:pt x="286" y="1"/>
                    <a:pt x="0" y="287"/>
                    <a:pt x="0" y="620"/>
                  </a:cubicBezTo>
                  <a:cubicBezTo>
                    <a:pt x="0" y="977"/>
                    <a:pt x="286" y="1239"/>
                    <a:pt x="619" y="1239"/>
                  </a:cubicBezTo>
                  <a:cubicBezTo>
                    <a:pt x="977" y="1239"/>
                    <a:pt x="1262" y="977"/>
                    <a:pt x="1262" y="620"/>
                  </a:cubicBezTo>
                  <a:cubicBezTo>
                    <a:pt x="1262" y="287"/>
                    <a:pt x="977"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7"/>
            <p:cNvSpPr/>
            <p:nvPr/>
          </p:nvSpPr>
          <p:spPr>
            <a:xfrm>
              <a:off x="3950800" y="2482700"/>
              <a:ext cx="79800" cy="63150"/>
            </a:xfrm>
            <a:custGeom>
              <a:rect b="b" l="l" r="r" t="t"/>
              <a:pathLst>
                <a:path extrusionOk="0" h="2526" w="3192">
                  <a:moveTo>
                    <a:pt x="0" y="1"/>
                  </a:moveTo>
                  <a:lnTo>
                    <a:pt x="0" y="2525"/>
                  </a:lnTo>
                  <a:lnTo>
                    <a:pt x="3191" y="2525"/>
                  </a:lnTo>
                  <a:cubicBezTo>
                    <a:pt x="2977" y="2144"/>
                    <a:pt x="2858" y="1715"/>
                    <a:pt x="2858" y="1263"/>
                  </a:cubicBezTo>
                  <a:cubicBezTo>
                    <a:pt x="2858" y="834"/>
                    <a:pt x="2977" y="382"/>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7"/>
            <p:cNvSpPr/>
            <p:nvPr/>
          </p:nvSpPr>
          <p:spPr>
            <a:xfrm>
              <a:off x="3950800" y="2388650"/>
              <a:ext cx="267925" cy="78600"/>
            </a:xfrm>
            <a:custGeom>
              <a:rect b="b" l="l" r="r" t="t"/>
              <a:pathLst>
                <a:path extrusionOk="0" h="3144" w="10717">
                  <a:moveTo>
                    <a:pt x="6001" y="1262"/>
                  </a:moveTo>
                  <a:cubicBezTo>
                    <a:pt x="6406" y="1262"/>
                    <a:pt x="6406" y="1882"/>
                    <a:pt x="6001" y="1882"/>
                  </a:cubicBezTo>
                  <a:lnTo>
                    <a:pt x="4739" y="1882"/>
                  </a:lnTo>
                  <a:cubicBezTo>
                    <a:pt x="4311" y="1882"/>
                    <a:pt x="4311" y="1262"/>
                    <a:pt x="4739" y="1262"/>
                  </a:cubicBezTo>
                  <a:close/>
                  <a:moveTo>
                    <a:pt x="3477" y="0"/>
                  </a:moveTo>
                  <a:cubicBezTo>
                    <a:pt x="3358" y="0"/>
                    <a:pt x="3239" y="72"/>
                    <a:pt x="3191" y="167"/>
                  </a:cubicBezTo>
                  <a:lnTo>
                    <a:pt x="2644" y="1262"/>
                  </a:lnTo>
                  <a:lnTo>
                    <a:pt x="1905" y="1262"/>
                  </a:lnTo>
                  <a:lnTo>
                    <a:pt x="1905" y="953"/>
                  </a:lnTo>
                  <a:cubicBezTo>
                    <a:pt x="1905" y="750"/>
                    <a:pt x="1750" y="649"/>
                    <a:pt x="1596" y="649"/>
                  </a:cubicBezTo>
                  <a:cubicBezTo>
                    <a:pt x="1441" y="649"/>
                    <a:pt x="1286" y="750"/>
                    <a:pt x="1286" y="953"/>
                  </a:cubicBezTo>
                  <a:lnTo>
                    <a:pt x="1286" y="1262"/>
                  </a:lnTo>
                  <a:lnTo>
                    <a:pt x="310" y="1262"/>
                  </a:lnTo>
                  <a:cubicBezTo>
                    <a:pt x="143" y="1262"/>
                    <a:pt x="0" y="1405"/>
                    <a:pt x="0" y="1572"/>
                  </a:cubicBezTo>
                  <a:lnTo>
                    <a:pt x="0" y="3144"/>
                  </a:lnTo>
                  <a:lnTo>
                    <a:pt x="3715" y="3144"/>
                  </a:lnTo>
                  <a:cubicBezTo>
                    <a:pt x="4180" y="2727"/>
                    <a:pt x="4769" y="2519"/>
                    <a:pt x="5358" y="2519"/>
                  </a:cubicBezTo>
                  <a:cubicBezTo>
                    <a:pt x="5948" y="2519"/>
                    <a:pt x="6537" y="2727"/>
                    <a:pt x="7002" y="3144"/>
                  </a:cubicBezTo>
                  <a:lnTo>
                    <a:pt x="10717" y="3144"/>
                  </a:lnTo>
                  <a:lnTo>
                    <a:pt x="10717" y="1572"/>
                  </a:lnTo>
                  <a:cubicBezTo>
                    <a:pt x="10717" y="1405"/>
                    <a:pt x="10574" y="1262"/>
                    <a:pt x="10407" y="1262"/>
                  </a:cubicBezTo>
                  <a:lnTo>
                    <a:pt x="8073" y="1262"/>
                  </a:lnTo>
                  <a:lnTo>
                    <a:pt x="7526" y="167"/>
                  </a:lnTo>
                  <a:cubicBezTo>
                    <a:pt x="7478" y="72"/>
                    <a:pt x="7359" y="0"/>
                    <a:pt x="7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7"/>
            <p:cNvSpPr/>
            <p:nvPr/>
          </p:nvSpPr>
          <p:spPr>
            <a:xfrm>
              <a:off x="3950800" y="2561300"/>
              <a:ext cx="267925" cy="47050"/>
            </a:xfrm>
            <a:custGeom>
              <a:rect b="b" l="l" r="r" t="t"/>
              <a:pathLst>
                <a:path extrusionOk="0" h="1882" w="10717">
                  <a:moveTo>
                    <a:pt x="0" y="0"/>
                  </a:moveTo>
                  <a:lnTo>
                    <a:pt x="0" y="1572"/>
                  </a:lnTo>
                  <a:cubicBezTo>
                    <a:pt x="0" y="1739"/>
                    <a:pt x="143" y="1882"/>
                    <a:pt x="310" y="1882"/>
                  </a:cubicBezTo>
                  <a:lnTo>
                    <a:pt x="10407" y="1882"/>
                  </a:lnTo>
                  <a:cubicBezTo>
                    <a:pt x="10574" y="1882"/>
                    <a:pt x="10717" y="1739"/>
                    <a:pt x="10717" y="1572"/>
                  </a:cubicBezTo>
                  <a:lnTo>
                    <a:pt x="10717" y="0"/>
                  </a:lnTo>
                  <a:lnTo>
                    <a:pt x="7002" y="0"/>
                  </a:lnTo>
                  <a:cubicBezTo>
                    <a:pt x="6549" y="405"/>
                    <a:pt x="5978" y="643"/>
                    <a:pt x="5358" y="643"/>
                  </a:cubicBezTo>
                  <a:cubicBezTo>
                    <a:pt x="4763" y="643"/>
                    <a:pt x="4168" y="405"/>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87"/>
          <p:cNvGrpSpPr/>
          <p:nvPr/>
        </p:nvGrpSpPr>
        <p:grpSpPr>
          <a:xfrm>
            <a:off x="3498730" y="10209429"/>
            <a:ext cx="622150" cy="548188"/>
            <a:chOff x="4529475" y="2380900"/>
            <a:chExt cx="268550" cy="235800"/>
          </a:xfrm>
        </p:grpSpPr>
        <p:sp>
          <p:nvSpPr>
            <p:cNvPr id="12874" name="Google Shape;12874;p87"/>
            <p:cNvSpPr/>
            <p:nvPr/>
          </p:nvSpPr>
          <p:spPr>
            <a:xfrm>
              <a:off x="4529475" y="2380900"/>
              <a:ext cx="268550" cy="62550"/>
            </a:xfrm>
            <a:custGeom>
              <a:rect b="b" l="l" r="r" t="t"/>
              <a:pathLst>
                <a:path extrusionOk="0" h="2502" w="10742">
                  <a:moveTo>
                    <a:pt x="1594" y="938"/>
                  </a:moveTo>
                  <a:cubicBezTo>
                    <a:pt x="1759" y="938"/>
                    <a:pt x="1922" y="1067"/>
                    <a:pt x="1906" y="1263"/>
                  </a:cubicBezTo>
                  <a:cubicBezTo>
                    <a:pt x="1906" y="1429"/>
                    <a:pt x="1763" y="1572"/>
                    <a:pt x="1596" y="1572"/>
                  </a:cubicBezTo>
                  <a:cubicBezTo>
                    <a:pt x="1311" y="1572"/>
                    <a:pt x="1168" y="1215"/>
                    <a:pt x="1382" y="1025"/>
                  </a:cubicBezTo>
                  <a:cubicBezTo>
                    <a:pt x="1442" y="965"/>
                    <a:pt x="1518" y="938"/>
                    <a:pt x="1594" y="938"/>
                  </a:cubicBezTo>
                  <a:close/>
                  <a:moveTo>
                    <a:pt x="2832" y="938"/>
                  </a:moveTo>
                  <a:cubicBezTo>
                    <a:pt x="2998" y="938"/>
                    <a:pt x="3161" y="1067"/>
                    <a:pt x="3144" y="1263"/>
                  </a:cubicBezTo>
                  <a:cubicBezTo>
                    <a:pt x="3144" y="1429"/>
                    <a:pt x="3025" y="1549"/>
                    <a:pt x="2859" y="1572"/>
                  </a:cubicBezTo>
                  <a:cubicBezTo>
                    <a:pt x="2573" y="1572"/>
                    <a:pt x="2406" y="1239"/>
                    <a:pt x="2620" y="1025"/>
                  </a:cubicBezTo>
                  <a:cubicBezTo>
                    <a:pt x="2680" y="965"/>
                    <a:pt x="2756" y="938"/>
                    <a:pt x="2832" y="938"/>
                  </a:cubicBezTo>
                  <a:close/>
                  <a:moveTo>
                    <a:pt x="4162" y="927"/>
                  </a:moveTo>
                  <a:cubicBezTo>
                    <a:pt x="4559" y="927"/>
                    <a:pt x="4559" y="1575"/>
                    <a:pt x="4162" y="1575"/>
                  </a:cubicBezTo>
                  <a:cubicBezTo>
                    <a:pt x="4149" y="1575"/>
                    <a:pt x="4135" y="1574"/>
                    <a:pt x="4121" y="1572"/>
                  </a:cubicBezTo>
                  <a:cubicBezTo>
                    <a:pt x="3740" y="1525"/>
                    <a:pt x="3740" y="977"/>
                    <a:pt x="4121" y="929"/>
                  </a:cubicBezTo>
                  <a:cubicBezTo>
                    <a:pt x="4135" y="928"/>
                    <a:pt x="4149" y="927"/>
                    <a:pt x="4162" y="927"/>
                  </a:cubicBezTo>
                  <a:close/>
                  <a:moveTo>
                    <a:pt x="9187" y="927"/>
                  </a:moveTo>
                  <a:cubicBezTo>
                    <a:pt x="9584" y="927"/>
                    <a:pt x="9584" y="1575"/>
                    <a:pt x="9187" y="1575"/>
                  </a:cubicBezTo>
                  <a:cubicBezTo>
                    <a:pt x="9173" y="1575"/>
                    <a:pt x="9160" y="1574"/>
                    <a:pt x="9146" y="1572"/>
                  </a:cubicBezTo>
                  <a:lnTo>
                    <a:pt x="5359" y="1572"/>
                  </a:lnTo>
                  <a:cubicBezTo>
                    <a:pt x="5002" y="1525"/>
                    <a:pt x="5002" y="977"/>
                    <a:pt x="5359" y="929"/>
                  </a:cubicBezTo>
                  <a:lnTo>
                    <a:pt x="9146" y="929"/>
                  </a:lnTo>
                  <a:cubicBezTo>
                    <a:pt x="9160" y="928"/>
                    <a:pt x="9173" y="927"/>
                    <a:pt x="9187" y="927"/>
                  </a:cubicBezTo>
                  <a:close/>
                  <a:moveTo>
                    <a:pt x="334" y="1"/>
                  </a:moveTo>
                  <a:cubicBezTo>
                    <a:pt x="144" y="1"/>
                    <a:pt x="1" y="120"/>
                    <a:pt x="1" y="286"/>
                  </a:cubicBezTo>
                  <a:lnTo>
                    <a:pt x="1" y="2501"/>
                  </a:lnTo>
                  <a:lnTo>
                    <a:pt x="10717" y="2501"/>
                  </a:lnTo>
                  <a:lnTo>
                    <a:pt x="10717" y="310"/>
                  </a:lnTo>
                  <a:cubicBezTo>
                    <a:pt x="10741" y="143"/>
                    <a:pt x="10598" y="1"/>
                    <a:pt x="10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7"/>
            <p:cNvSpPr/>
            <p:nvPr/>
          </p:nvSpPr>
          <p:spPr>
            <a:xfrm>
              <a:off x="4598550" y="2511875"/>
              <a:ext cx="130400" cy="104825"/>
            </a:xfrm>
            <a:custGeom>
              <a:rect b="b" l="l" r="r" t="t"/>
              <a:pathLst>
                <a:path extrusionOk="0" h="4193" w="5216">
                  <a:moveTo>
                    <a:pt x="2620" y="1"/>
                  </a:moveTo>
                  <a:cubicBezTo>
                    <a:pt x="1191" y="1"/>
                    <a:pt x="48" y="1191"/>
                    <a:pt x="96" y="2620"/>
                  </a:cubicBezTo>
                  <a:cubicBezTo>
                    <a:pt x="96" y="3192"/>
                    <a:pt x="310" y="3740"/>
                    <a:pt x="667" y="4192"/>
                  </a:cubicBezTo>
                  <a:lnTo>
                    <a:pt x="1572" y="4192"/>
                  </a:lnTo>
                  <a:cubicBezTo>
                    <a:pt x="0" y="3144"/>
                    <a:pt x="739" y="715"/>
                    <a:pt x="2620" y="715"/>
                  </a:cubicBezTo>
                  <a:cubicBezTo>
                    <a:pt x="4477" y="715"/>
                    <a:pt x="5216" y="3144"/>
                    <a:pt x="3644" y="4192"/>
                  </a:cubicBezTo>
                  <a:lnTo>
                    <a:pt x="4573" y="4192"/>
                  </a:lnTo>
                  <a:cubicBezTo>
                    <a:pt x="4930" y="3740"/>
                    <a:pt x="5120" y="3192"/>
                    <a:pt x="5120" y="2620"/>
                  </a:cubicBezTo>
                  <a:cubicBezTo>
                    <a:pt x="5168" y="1191"/>
                    <a:pt x="4025"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7"/>
            <p:cNvSpPr/>
            <p:nvPr/>
          </p:nvSpPr>
          <p:spPr>
            <a:xfrm>
              <a:off x="4529475" y="2459500"/>
              <a:ext cx="267950" cy="157200"/>
            </a:xfrm>
            <a:custGeom>
              <a:rect b="b" l="l" r="r" t="t"/>
              <a:pathLst>
                <a:path extrusionOk="0" h="6288" w="10718">
                  <a:moveTo>
                    <a:pt x="1" y="0"/>
                  </a:moveTo>
                  <a:lnTo>
                    <a:pt x="1" y="5978"/>
                  </a:lnTo>
                  <a:cubicBezTo>
                    <a:pt x="1" y="6144"/>
                    <a:pt x="144" y="6287"/>
                    <a:pt x="310" y="6287"/>
                  </a:cubicBezTo>
                  <a:lnTo>
                    <a:pt x="2668" y="6287"/>
                  </a:lnTo>
                  <a:cubicBezTo>
                    <a:pt x="2454" y="5906"/>
                    <a:pt x="2311" y="5477"/>
                    <a:pt x="2263" y="5025"/>
                  </a:cubicBezTo>
                  <a:lnTo>
                    <a:pt x="1596" y="5025"/>
                  </a:lnTo>
                  <a:cubicBezTo>
                    <a:pt x="1582" y="5026"/>
                    <a:pt x="1568" y="5027"/>
                    <a:pt x="1554" y="5027"/>
                  </a:cubicBezTo>
                  <a:cubicBezTo>
                    <a:pt x="1158" y="5027"/>
                    <a:pt x="1158" y="4403"/>
                    <a:pt x="1554" y="4403"/>
                  </a:cubicBezTo>
                  <a:cubicBezTo>
                    <a:pt x="1568" y="4403"/>
                    <a:pt x="1582" y="4404"/>
                    <a:pt x="1596" y="4406"/>
                  </a:cubicBezTo>
                  <a:lnTo>
                    <a:pt x="2263" y="4406"/>
                  </a:lnTo>
                  <a:cubicBezTo>
                    <a:pt x="2311" y="3787"/>
                    <a:pt x="2549" y="3215"/>
                    <a:pt x="2954" y="2739"/>
                  </a:cubicBezTo>
                  <a:lnTo>
                    <a:pt x="2501" y="2262"/>
                  </a:lnTo>
                  <a:cubicBezTo>
                    <a:pt x="2358" y="2143"/>
                    <a:pt x="2358" y="1953"/>
                    <a:pt x="2501" y="1810"/>
                  </a:cubicBezTo>
                  <a:cubicBezTo>
                    <a:pt x="2561" y="1750"/>
                    <a:pt x="2638" y="1721"/>
                    <a:pt x="2716" y="1721"/>
                  </a:cubicBezTo>
                  <a:cubicBezTo>
                    <a:pt x="2793" y="1721"/>
                    <a:pt x="2870" y="1750"/>
                    <a:pt x="2930" y="1810"/>
                  </a:cubicBezTo>
                  <a:lnTo>
                    <a:pt x="3382" y="2286"/>
                  </a:lnTo>
                  <a:cubicBezTo>
                    <a:pt x="3859" y="1905"/>
                    <a:pt x="4430" y="1667"/>
                    <a:pt x="5049" y="1596"/>
                  </a:cubicBezTo>
                  <a:lnTo>
                    <a:pt x="5049" y="929"/>
                  </a:lnTo>
                  <a:cubicBezTo>
                    <a:pt x="5026" y="703"/>
                    <a:pt x="5192" y="590"/>
                    <a:pt x="5359" y="590"/>
                  </a:cubicBezTo>
                  <a:cubicBezTo>
                    <a:pt x="5526" y="590"/>
                    <a:pt x="5692" y="703"/>
                    <a:pt x="5669" y="929"/>
                  </a:cubicBezTo>
                  <a:lnTo>
                    <a:pt x="5669" y="1596"/>
                  </a:lnTo>
                  <a:cubicBezTo>
                    <a:pt x="6288" y="1667"/>
                    <a:pt x="6859" y="1905"/>
                    <a:pt x="7336" y="2286"/>
                  </a:cubicBezTo>
                  <a:lnTo>
                    <a:pt x="7812" y="1810"/>
                  </a:lnTo>
                  <a:cubicBezTo>
                    <a:pt x="7871" y="1750"/>
                    <a:pt x="7949" y="1721"/>
                    <a:pt x="8026" y="1721"/>
                  </a:cubicBezTo>
                  <a:cubicBezTo>
                    <a:pt x="8104" y="1721"/>
                    <a:pt x="8181" y="1750"/>
                    <a:pt x="8241" y="1810"/>
                  </a:cubicBezTo>
                  <a:cubicBezTo>
                    <a:pt x="8360" y="1953"/>
                    <a:pt x="8360" y="2143"/>
                    <a:pt x="8241" y="2262"/>
                  </a:cubicBezTo>
                  <a:lnTo>
                    <a:pt x="7788" y="2739"/>
                  </a:lnTo>
                  <a:cubicBezTo>
                    <a:pt x="8169" y="3215"/>
                    <a:pt x="8407" y="3787"/>
                    <a:pt x="8479" y="4406"/>
                  </a:cubicBezTo>
                  <a:lnTo>
                    <a:pt x="9122" y="4406"/>
                  </a:lnTo>
                  <a:cubicBezTo>
                    <a:pt x="9137" y="4404"/>
                    <a:pt x="9152" y="4403"/>
                    <a:pt x="9166" y="4403"/>
                  </a:cubicBezTo>
                  <a:cubicBezTo>
                    <a:pt x="9583" y="4403"/>
                    <a:pt x="9583" y="5027"/>
                    <a:pt x="9166" y="5027"/>
                  </a:cubicBezTo>
                  <a:cubicBezTo>
                    <a:pt x="9152" y="5027"/>
                    <a:pt x="9137" y="5026"/>
                    <a:pt x="9122" y="5025"/>
                  </a:cubicBezTo>
                  <a:lnTo>
                    <a:pt x="8479" y="5025"/>
                  </a:lnTo>
                  <a:cubicBezTo>
                    <a:pt x="8431" y="5477"/>
                    <a:pt x="8288" y="5906"/>
                    <a:pt x="8074" y="6287"/>
                  </a:cubicBezTo>
                  <a:lnTo>
                    <a:pt x="10408" y="6287"/>
                  </a:lnTo>
                  <a:cubicBezTo>
                    <a:pt x="10574"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7"/>
            <p:cNvSpPr/>
            <p:nvPr/>
          </p:nvSpPr>
          <p:spPr>
            <a:xfrm>
              <a:off x="4632475" y="2545825"/>
              <a:ext cx="62550" cy="62525"/>
            </a:xfrm>
            <a:custGeom>
              <a:rect b="b" l="l" r="r" t="t"/>
              <a:pathLst>
                <a:path extrusionOk="0" h="2501" w="2502">
                  <a:moveTo>
                    <a:pt x="1239" y="0"/>
                  </a:moveTo>
                  <a:cubicBezTo>
                    <a:pt x="548" y="0"/>
                    <a:pt x="1" y="572"/>
                    <a:pt x="1" y="1262"/>
                  </a:cubicBezTo>
                  <a:cubicBezTo>
                    <a:pt x="1" y="1953"/>
                    <a:pt x="548" y="2501"/>
                    <a:pt x="1239" y="2501"/>
                  </a:cubicBezTo>
                  <a:cubicBezTo>
                    <a:pt x="1954" y="2501"/>
                    <a:pt x="2501" y="1953"/>
                    <a:pt x="2501" y="1262"/>
                  </a:cubicBezTo>
                  <a:cubicBezTo>
                    <a:pt x="2501" y="572"/>
                    <a:pt x="195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87"/>
          <p:cNvGrpSpPr/>
          <p:nvPr/>
        </p:nvGrpSpPr>
        <p:grpSpPr>
          <a:xfrm>
            <a:off x="4842184" y="10209429"/>
            <a:ext cx="620702" cy="548188"/>
            <a:chOff x="5109375" y="2380900"/>
            <a:chExt cx="267925" cy="235800"/>
          </a:xfrm>
        </p:grpSpPr>
        <p:sp>
          <p:nvSpPr>
            <p:cNvPr id="12879" name="Google Shape;12879;p87"/>
            <p:cNvSpPr/>
            <p:nvPr/>
          </p:nvSpPr>
          <p:spPr>
            <a:xfrm>
              <a:off x="5109375" y="2380900"/>
              <a:ext cx="267925" cy="62550"/>
            </a:xfrm>
            <a:custGeom>
              <a:rect b="b" l="l" r="r" t="t"/>
              <a:pathLst>
                <a:path extrusionOk="0" h="2502" w="10717">
                  <a:moveTo>
                    <a:pt x="2831" y="938"/>
                  </a:moveTo>
                  <a:cubicBezTo>
                    <a:pt x="2997" y="938"/>
                    <a:pt x="3160" y="1067"/>
                    <a:pt x="3144" y="1263"/>
                  </a:cubicBezTo>
                  <a:cubicBezTo>
                    <a:pt x="3144" y="1429"/>
                    <a:pt x="3001" y="1549"/>
                    <a:pt x="2858" y="1572"/>
                  </a:cubicBezTo>
                  <a:cubicBezTo>
                    <a:pt x="2548" y="1572"/>
                    <a:pt x="2405" y="1239"/>
                    <a:pt x="2620" y="1025"/>
                  </a:cubicBezTo>
                  <a:cubicBezTo>
                    <a:pt x="2680" y="965"/>
                    <a:pt x="2756" y="938"/>
                    <a:pt x="2831" y="938"/>
                  </a:cubicBezTo>
                  <a:close/>
                  <a:moveTo>
                    <a:pt x="1637" y="927"/>
                  </a:moveTo>
                  <a:cubicBezTo>
                    <a:pt x="2034" y="927"/>
                    <a:pt x="2034" y="1575"/>
                    <a:pt x="1637" y="1575"/>
                  </a:cubicBezTo>
                  <a:cubicBezTo>
                    <a:pt x="1624" y="1575"/>
                    <a:pt x="1610" y="1574"/>
                    <a:pt x="1596" y="1572"/>
                  </a:cubicBezTo>
                  <a:cubicBezTo>
                    <a:pt x="1215" y="1525"/>
                    <a:pt x="1215" y="977"/>
                    <a:pt x="1596" y="929"/>
                  </a:cubicBezTo>
                  <a:cubicBezTo>
                    <a:pt x="1610" y="928"/>
                    <a:pt x="1624" y="927"/>
                    <a:pt x="1637" y="927"/>
                  </a:cubicBezTo>
                  <a:close/>
                  <a:moveTo>
                    <a:pt x="4140" y="927"/>
                  </a:moveTo>
                  <a:cubicBezTo>
                    <a:pt x="4558" y="927"/>
                    <a:pt x="4558" y="1575"/>
                    <a:pt x="4140" y="1575"/>
                  </a:cubicBezTo>
                  <a:cubicBezTo>
                    <a:pt x="4126" y="1575"/>
                    <a:pt x="4111" y="1574"/>
                    <a:pt x="4096" y="1572"/>
                  </a:cubicBezTo>
                  <a:cubicBezTo>
                    <a:pt x="3715" y="1525"/>
                    <a:pt x="3715" y="977"/>
                    <a:pt x="4096" y="929"/>
                  </a:cubicBezTo>
                  <a:cubicBezTo>
                    <a:pt x="4111" y="928"/>
                    <a:pt x="4126" y="927"/>
                    <a:pt x="4140" y="927"/>
                  </a:cubicBezTo>
                  <a:close/>
                  <a:moveTo>
                    <a:pt x="9186" y="927"/>
                  </a:moveTo>
                  <a:cubicBezTo>
                    <a:pt x="9584" y="927"/>
                    <a:pt x="9584" y="1575"/>
                    <a:pt x="9186" y="1575"/>
                  </a:cubicBezTo>
                  <a:cubicBezTo>
                    <a:pt x="9173" y="1575"/>
                    <a:pt x="9159" y="1574"/>
                    <a:pt x="9145" y="1572"/>
                  </a:cubicBezTo>
                  <a:lnTo>
                    <a:pt x="5358" y="1572"/>
                  </a:lnTo>
                  <a:cubicBezTo>
                    <a:pt x="4977" y="1525"/>
                    <a:pt x="4977" y="977"/>
                    <a:pt x="5358" y="929"/>
                  </a:cubicBezTo>
                  <a:lnTo>
                    <a:pt x="9145" y="929"/>
                  </a:lnTo>
                  <a:cubicBezTo>
                    <a:pt x="9159" y="928"/>
                    <a:pt x="9173" y="927"/>
                    <a:pt x="9186" y="927"/>
                  </a:cubicBezTo>
                  <a:close/>
                  <a:moveTo>
                    <a:pt x="310" y="1"/>
                  </a:moveTo>
                  <a:cubicBezTo>
                    <a:pt x="143" y="1"/>
                    <a:pt x="0" y="120"/>
                    <a:pt x="0" y="286"/>
                  </a:cubicBezTo>
                  <a:lnTo>
                    <a:pt x="0" y="2501"/>
                  </a:lnTo>
                  <a:lnTo>
                    <a:pt x="10717" y="2501"/>
                  </a:lnTo>
                  <a:lnTo>
                    <a:pt x="10717" y="310"/>
                  </a:lnTo>
                  <a:cubicBezTo>
                    <a:pt x="10717" y="143"/>
                    <a:pt x="10598" y="1"/>
                    <a:pt x="10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7"/>
            <p:cNvSpPr/>
            <p:nvPr/>
          </p:nvSpPr>
          <p:spPr>
            <a:xfrm>
              <a:off x="5172475" y="2525575"/>
              <a:ext cx="141725" cy="51825"/>
            </a:xfrm>
            <a:custGeom>
              <a:rect b="b" l="l" r="r" t="t"/>
              <a:pathLst>
                <a:path extrusionOk="0" h="2073" w="5669">
                  <a:moveTo>
                    <a:pt x="3787" y="0"/>
                  </a:moveTo>
                  <a:lnTo>
                    <a:pt x="2120" y="1668"/>
                  </a:lnTo>
                  <a:cubicBezTo>
                    <a:pt x="2060" y="1727"/>
                    <a:pt x="1977" y="1757"/>
                    <a:pt x="1894" y="1757"/>
                  </a:cubicBezTo>
                  <a:cubicBezTo>
                    <a:pt x="1810" y="1757"/>
                    <a:pt x="1727" y="1727"/>
                    <a:pt x="1667" y="1668"/>
                  </a:cubicBezTo>
                  <a:lnTo>
                    <a:pt x="953" y="929"/>
                  </a:lnTo>
                  <a:lnTo>
                    <a:pt x="0" y="1882"/>
                  </a:lnTo>
                  <a:lnTo>
                    <a:pt x="0" y="2072"/>
                  </a:lnTo>
                  <a:lnTo>
                    <a:pt x="5668" y="2072"/>
                  </a:lnTo>
                  <a:lnTo>
                    <a:pt x="5668" y="0"/>
                  </a:lnTo>
                  <a:lnTo>
                    <a:pt x="4954" y="715"/>
                  </a:lnTo>
                  <a:cubicBezTo>
                    <a:pt x="4882" y="774"/>
                    <a:pt x="4799" y="804"/>
                    <a:pt x="4719" y="804"/>
                  </a:cubicBezTo>
                  <a:cubicBezTo>
                    <a:pt x="4638" y="804"/>
                    <a:pt x="4561" y="774"/>
                    <a:pt x="4501" y="715"/>
                  </a:cubicBezTo>
                  <a:lnTo>
                    <a:pt x="37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7"/>
            <p:cNvSpPr/>
            <p:nvPr/>
          </p:nvSpPr>
          <p:spPr>
            <a:xfrm>
              <a:off x="5109375" y="2459500"/>
              <a:ext cx="267925" cy="157200"/>
            </a:xfrm>
            <a:custGeom>
              <a:rect b="b" l="l" r="r" t="t"/>
              <a:pathLst>
                <a:path extrusionOk="0" h="6288" w="10717">
                  <a:moveTo>
                    <a:pt x="2262" y="929"/>
                  </a:moveTo>
                  <a:cubicBezTo>
                    <a:pt x="2405" y="953"/>
                    <a:pt x="2524" y="1096"/>
                    <a:pt x="2524" y="1262"/>
                  </a:cubicBezTo>
                  <a:lnTo>
                    <a:pt x="2524" y="3644"/>
                  </a:lnTo>
                  <a:lnTo>
                    <a:pt x="3263" y="2929"/>
                  </a:lnTo>
                  <a:cubicBezTo>
                    <a:pt x="3322" y="2870"/>
                    <a:pt x="3400" y="2840"/>
                    <a:pt x="3477" y="2840"/>
                  </a:cubicBezTo>
                  <a:cubicBezTo>
                    <a:pt x="3554" y="2840"/>
                    <a:pt x="3632" y="2870"/>
                    <a:pt x="3691" y="2929"/>
                  </a:cubicBezTo>
                  <a:lnTo>
                    <a:pt x="4430" y="3644"/>
                  </a:lnTo>
                  <a:lnTo>
                    <a:pt x="6073" y="1977"/>
                  </a:lnTo>
                  <a:cubicBezTo>
                    <a:pt x="6144" y="1917"/>
                    <a:pt x="6228" y="1887"/>
                    <a:pt x="6308" y="1887"/>
                  </a:cubicBezTo>
                  <a:cubicBezTo>
                    <a:pt x="6388" y="1887"/>
                    <a:pt x="6466" y="1917"/>
                    <a:pt x="6525" y="1977"/>
                  </a:cubicBezTo>
                  <a:lnTo>
                    <a:pt x="7240" y="2691"/>
                  </a:lnTo>
                  <a:lnTo>
                    <a:pt x="8288" y="1667"/>
                  </a:lnTo>
                  <a:cubicBezTo>
                    <a:pt x="8351" y="1604"/>
                    <a:pt x="8425" y="1572"/>
                    <a:pt x="8503" y="1572"/>
                  </a:cubicBezTo>
                  <a:cubicBezTo>
                    <a:pt x="8542" y="1572"/>
                    <a:pt x="8581" y="1580"/>
                    <a:pt x="8621" y="1596"/>
                  </a:cubicBezTo>
                  <a:cubicBezTo>
                    <a:pt x="8740" y="1643"/>
                    <a:pt x="8811" y="1762"/>
                    <a:pt x="8811" y="1881"/>
                  </a:cubicBezTo>
                  <a:lnTo>
                    <a:pt x="8811" y="5025"/>
                  </a:lnTo>
                  <a:cubicBezTo>
                    <a:pt x="8811" y="5215"/>
                    <a:pt x="8669" y="5358"/>
                    <a:pt x="8502" y="5358"/>
                  </a:cubicBezTo>
                  <a:lnTo>
                    <a:pt x="2215" y="5358"/>
                  </a:lnTo>
                  <a:cubicBezTo>
                    <a:pt x="2048" y="5358"/>
                    <a:pt x="1905" y="5215"/>
                    <a:pt x="1905" y="5025"/>
                  </a:cubicBezTo>
                  <a:lnTo>
                    <a:pt x="1905" y="1262"/>
                  </a:lnTo>
                  <a:cubicBezTo>
                    <a:pt x="1905" y="1072"/>
                    <a:pt x="2072" y="929"/>
                    <a:pt x="2262" y="929"/>
                  </a:cubicBezTo>
                  <a:close/>
                  <a:moveTo>
                    <a:pt x="0" y="0"/>
                  </a:moveTo>
                  <a:lnTo>
                    <a:pt x="0" y="5978"/>
                  </a:lnTo>
                  <a:cubicBezTo>
                    <a:pt x="0" y="6144"/>
                    <a:pt x="143" y="6287"/>
                    <a:pt x="310" y="6287"/>
                  </a:cubicBezTo>
                  <a:lnTo>
                    <a:pt x="10407" y="6287"/>
                  </a:lnTo>
                  <a:cubicBezTo>
                    <a:pt x="10598" y="6287"/>
                    <a:pt x="10717" y="6144"/>
                    <a:pt x="10717" y="5978"/>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2" name="Google Shape;12882;p87"/>
          <p:cNvGrpSpPr/>
          <p:nvPr/>
        </p:nvGrpSpPr>
        <p:grpSpPr>
          <a:xfrm>
            <a:off x="6181410" y="10245435"/>
            <a:ext cx="620760" cy="476177"/>
            <a:chOff x="5687450" y="2396375"/>
            <a:chExt cx="267950" cy="204825"/>
          </a:xfrm>
        </p:grpSpPr>
        <p:sp>
          <p:nvSpPr>
            <p:cNvPr id="12883" name="Google Shape;12883;p87"/>
            <p:cNvSpPr/>
            <p:nvPr/>
          </p:nvSpPr>
          <p:spPr>
            <a:xfrm>
              <a:off x="5872025" y="2494025"/>
              <a:ext cx="24425" cy="24425"/>
            </a:xfrm>
            <a:custGeom>
              <a:rect b="b" l="l" r="r" t="t"/>
              <a:pathLst>
                <a:path extrusionOk="0" h="977" w="977">
                  <a:moveTo>
                    <a:pt x="477" y="0"/>
                  </a:moveTo>
                  <a:lnTo>
                    <a:pt x="0" y="500"/>
                  </a:lnTo>
                  <a:lnTo>
                    <a:pt x="477" y="977"/>
                  </a:lnTo>
                  <a:lnTo>
                    <a:pt x="977" y="500"/>
                  </a:lnTo>
                  <a:lnTo>
                    <a:pt x="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7"/>
            <p:cNvSpPr/>
            <p:nvPr/>
          </p:nvSpPr>
          <p:spPr>
            <a:xfrm>
              <a:off x="5687450" y="2396375"/>
              <a:ext cx="267950" cy="146500"/>
            </a:xfrm>
            <a:custGeom>
              <a:rect b="b" l="l" r="r" t="t"/>
              <a:pathLst>
                <a:path extrusionOk="0" h="5860" w="10718">
                  <a:moveTo>
                    <a:pt x="5968" y="1248"/>
                  </a:moveTo>
                  <a:cubicBezTo>
                    <a:pt x="6458" y="1248"/>
                    <a:pt x="6931" y="1633"/>
                    <a:pt x="6931" y="2216"/>
                  </a:cubicBezTo>
                  <a:cubicBezTo>
                    <a:pt x="6931" y="2716"/>
                    <a:pt x="6502" y="3144"/>
                    <a:pt x="5978" y="3144"/>
                  </a:cubicBezTo>
                  <a:cubicBezTo>
                    <a:pt x="5145" y="3144"/>
                    <a:pt x="4716" y="2120"/>
                    <a:pt x="5312" y="1525"/>
                  </a:cubicBezTo>
                  <a:cubicBezTo>
                    <a:pt x="5502" y="1334"/>
                    <a:pt x="5737" y="1248"/>
                    <a:pt x="5968" y="1248"/>
                  </a:cubicBezTo>
                  <a:close/>
                  <a:moveTo>
                    <a:pt x="311" y="1"/>
                  </a:moveTo>
                  <a:cubicBezTo>
                    <a:pt x="144" y="1"/>
                    <a:pt x="1" y="144"/>
                    <a:pt x="1" y="310"/>
                  </a:cubicBezTo>
                  <a:lnTo>
                    <a:pt x="1" y="5216"/>
                  </a:lnTo>
                  <a:lnTo>
                    <a:pt x="2621" y="2620"/>
                  </a:lnTo>
                  <a:cubicBezTo>
                    <a:pt x="2680" y="2561"/>
                    <a:pt x="2763" y="2531"/>
                    <a:pt x="2847" y="2531"/>
                  </a:cubicBezTo>
                  <a:cubicBezTo>
                    <a:pt x="2930" y="2531"/>
                    <a:pt x="3014" y="2561"/>
                    <a:pt x="3073" y="2620"/>
                  </a:cubicBezTo>
                  <a:lnTo>
                    <a:pt x="5669" y="5216"/>
                  </a:lnTo>
                  <a:lnTo>
                    <a:pt x="7645" y="3240"/>
                  </a:lnTo>
                  <a:cubicBezTo>
                    <a:pt x="7705" y="3180"/>
                    <a:pt x="7788" y="3150"/>
                    <a:pt x="7872" y="3150"/>
                  </a:cubicBezTo>
                  <a:cubicBezTo>
                    <a:pt x="7955" y="3150"/>
                    <a:pt x="8038" y="3180"/>
                    <a:pt x="8098" y="3240"/>
                  </a:cubicBezTo>
                  <a:lnTo>
                    <a:pt x="10718" y="5859"/>
                  </a:lnTo>
                  <a:lnTo>
                    <a:pt x="10718" y="310"/>
                  </a:lnTo>
                  <a:cubicBezTo>
                    <a:pt x="10718" y="144"/>
                    <a:pt x="10575" y="1"/>
                    <a:pt x="10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7"/>
            <p:cNvSpPr/>
            <p:nvPr/>
          </p:nvSpPr>
          <p:spPr>
            <a:xfrm>
              <a:off x="5829150" y="2443425"/>
              <a:ext cx="16100" cy="16100"/>
            </a:xfrm>
            <a:custGeom>
              <a:rect b="b" l="l" r="r" t="t"/>
              <a:pathLst>
                <a:path extrusionOk="0" h="644" w="644">
                  <a:moveTo>
                    <a:pt x="310" y="0"/>
                  </a:moveTo>
                  <a:cubicBezTo>
                    <a:pt x="144" y="0"/>
                    <a:pt x="1" y="143"/>
                    <a:pt x="1" y="334"/>
                  </a:cubicBezTo>
                  <a:cubicBezTo>
                    <a:pt x="1" y="500"/>
                    <a:pt x="144" y="643"/>
                    <a:pt x="310" y="643"/>
                  </a:cubicBezTo>
                  <a:cubicBezTo>
                    <a:pt x="501" y="643"/>
                    <a:pt x="644" y="500"/>
                    <a:pt x="644" y="334"/>
                  </a:cubicBezTo>
                  <a:cubicBezTo>
                    <a:pt x="644" y="143"/>
                    <a:pt x="501"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7"/>
            <p:cNvSpPr/>
            <p:nvPr/>
          </p:nvSpPr>
          <p:spPr>
            <a:xfrm>
              <a:off x="5730325" y="2478550"/>
              <a:ext cx="56575" cy="40500"/>
            </a:xfrm>
            <a:custGeom>
              <a:rect b="b" l="l" r="r" t="t"/>
              <a:pathLst>
                <a:path extrusionOk="0" h="1620" w="2263">
                  <a:moveTo>
                    <a:pt x="1120" y="0"/>
                  </a:moveTo>
                  <a:lnTo>
                    <a:pt x="1" y="1119"/>
                  </a:lnTo>
                  <a:lnTo>
                    <a:pt x="501" y="1596"/>
                  </a:lnTo>
                  <a:lnTo>
                    <a:pt x="906" y="1215"/>
                  </a:lnTo>
                  <a:cubicBezTo>
                    <a:pt x="965" y="1143"/>
                    <a:pt x="1048" y="1108"/>
                    <a:pt x="1132" y="1108"/>
                  </a:cubicBezTo>
                  <a:cubicBezTo>
                    <a:pt x="1215" y="1108"/>
                    <a:pt x="1299" y="1143"/>
                    <a:pt x="1358" y="1215"/>
                  </a:cubicBezTo>
                  <a:lnTo>
                    <a:pt x="1763" y="1620"/>
                  </a:lnTo>
                  <a:lnTo>
                    <a:pt x="2263" y="1119"/>
                  </a:lnTo>
                  <a:lnTo>
                    <a:pt x="11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7"/>
            <p:cNvSpPr/>
            <p:nvPr/>
          </p:nvSpPr>
          <p:spPr>
            <a:xfrm>
              <a:off x="5687450" y="2517825"/>
              <a:ext cx="267950" cy="83375"/>
            </a:xfrm>
            <a:custGeom>
              <a:rect b="b" l="l" r="r" t="t"/>
              <a:pathLst>
                <a:path extrusionOk="0" h="3335" w="10718">
                  <a:moveTo>
                    <a:pt x="1287" y="1"/>
                  </a:moveTo>
                  <a:lnTo>
                    <a:pt x="1" y="1263"/>
                  </a:lnTo>
                  <a:lnTo>
                    <a:pt x="1" y="3025"/>
                  </a:lnTo>
                  <a:cubicBezTo>
                    <a:pt x="1" y="3192"/>
                    <a:pt x="144" y="3335"/>
                    <a:pt x="311" y="3335"/>
                  </a:cubicBezTo>
                  <a:lnTo>
                    <a:pt x="10408" y="3335"/>
                  </a:lnTo>
                  <a:cubicBezTo>
                    <a:pt x="10575" y="3335"/>
                    <a:pt x="10718" y="3192"/>
                    <a:pt x="10718" y="3025"/>
                  </a:cubicBezTo>
                  <a:lnTo>
                    <a:pt x="10718" y="1882"/>
                  </a:lnTo>
                  <a:lnTo>
                    <a:pt x="8812" y="1"/>
                  </a:lnTo>
                  <a:lnTo>
                    <a:pt x="8098" y="739"/>
                  </a:lnTo>
                  <a:cubicBezTo>
                    <a:pt x="8038" y="799"/>
                    <a:pt x="7955" y="828"/>
                    <a:pt x="7872" y="828"/>
                  </a:cubicBezTo>
                  <a:cubicBezTo>
                    <a:pt x="7788" y="828"/>
                    <a:pt x="7705" y="799"/>
                    <a:pt x="7645" y="739"/>
                  </a:cubicBezTo>
                  <a:lnTo>
                    <a:pt x="6931" y="1"/>
                  </a:lnTo>
                  <a:lnTo>
                    <a:pt x="6121" y="811"/>
                  </a:lnTo>
                  <a:lnTo>
                    <a:pt x="6836" y="1549"/>
                  </a:lnTo>
                  <a:cubicBezTo>
                    <a:pt x="6955" y="1668"/>
                    <a:pt x="6955" y="1858"/>
                    <a:pt x="6836" y="1978"/>
                  </a:cubicBezTo>
                  <a:cubicBezTo>
                    <a:pt x="6776" y="2049"/>
                    <a:pt x="6693" y="2085"/>
                    <a:pt x="6610" y="2085"/>
                  </a:cubicBezTo>
                  <a:cubicBezTo>
                    <a:pt x="6526" y="2085"/>
                    <a:pt x="6443" y="2049"/>
                    <a:pt x="6383" y="1978"/>
                  </a:cubicBezTo>
                  <a:lnTo>
                    <a:pt x="4407" y="1"/>
                  </a:lnTo>
                  <a:lnTo>
                    <a:pt x="3692" y="739"/>
                  </a:lnTo>
                  <a:cubicBezTo>
                    <a:pt x="3633" y="799"/>
                    <a:pt x="3555" y="828"/>
                    <a:pt x="3478" y="828"/>
                  </a:cubicBezTo>
                  <a:cubicBezTo>
                    <a:pt x="3401" y="828"/>
                    <a:pt x="3323" y="799"/>
                    <a:pt x="3264" y="739"/>
                  </a:cubicBezTo>
                  <a:lnTo>
                    <a:pt x="2835" y="334"/>
                  </a:lnTo>
                  <a:lnTo>
                    <a:pt x="2430" y="739"/>
                  </a:lnTo>
                  <a:cubicBezTo>
                    <a:pt x="2371" y="799"/>
                    <a:pt x="2293" y="828"/>
                    <a:pt x="2216" y="828"/>
                  </a:cubicBezTo>
                  <a:cubicBezTo>
                    <a:pt x="2138" y="828"/>
                    <a:pt x="2061" y="799"/>
                    <a:pt x="2001" y="739"/>
                  </a:cubicBez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87"/>
          <p:cNvGrpSpPr/>
          <p:nvPr/>
        </p:nvGrpSpPr>
        <p:grpSpPr>
          <a:xfrm>
            <a:off x="7520695" y="10169734"/>
            <a:ext cx="620760" cy="627580"/>
            <a:chOff x="6265550" y="2363400"/>
            <a:chExt cx="267950" cy="269950"/>
          </a:xfrm>
        </p:grpSpPr>
        <p:sp>
          <p:nvSpPr>
            <p:cNvPr id="12889" name="Google Shape;12889;p87"/>
            <p:cNvSpPr/>
            <p:nvPr/>
          </p:nvSpPr>
          <p:spPr>
            <a:xfrm>
              <a:off x="6344750" y="25065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7"/>
            <p:cNvSpPr/>
            <p:nvPr/>
          </p:nvSpPr>
          <p:spPr>
            <a:xfrm>
              <a:off x="6265550" y="2363400"/>
              <a:ext cx="267950" cy="269950"/>
            </a:xfrm>
            <a:custGeom>
              <a:rect b="b" l="l" r="r" t="t"/>
              <a:pathLst>
                <a:path extrusionOk="0" h="10798" w="10718">
                  <a:moveTo>
                    <a:pt x="9188" y="5722"/>
                  </a:moveTo>
                  <a:cubicBezTo>
                    <a:pt x="9336" y="5722"/>
                    <a:pt x="9455" y="5835"/>
                    <a:pt x="9455" y="5987"/>
                  </a:cubicBezTo>
                  <a:cubicBezTo>
                    <a:pt x="9479" y="6178"/>
                    <a:pt x="9336" y="6345"/>
                    <a:pt x="9146" y="6345"/>
                  </a:cubicBezTo>
                  <a:lnTo>
                    <a:pt x="6621" y="6345"/>
                  </a:lnTo>
                  <a:cubicBezTo>
                    <a:pt x="6455" y="6345"/>
                    <a:pt x="6336" y="6226"/>
                    <a:pt x="6312" y="6059"/>
                  </a:cubicBezTo>
                  <a:cubicBezTo>
                    <a:pt x="6267" y="5881"/>
                    <a:pt x="6410" y="5723"/>
                    <a:pt x="6585" y="5723"/>
                  </a:cubicBezTo>
                  <a:cubicBezTo>
                    <a:pt x="6597" y="5723"/>
                    <a:pt x="6609" y="5724"/>
                    <a:pt x="6621" y="5725"/>
                  </a:cubicBezTo>
                  <a:lnTo>
                    <a:pt x="9146" y="5725"/>
                  </a:lnTo>
                  <a:cubicBezTo>
                    <a:pt x="9160" y="5723"/>
                    <a:pt x="9174" y="5722"/>
                    <a:pt x="9188" y="5722"/>
                  </a:cubicBezTo>
                  <a:close/>
                  <a:moveTo>
                    <a:pt x="9146" y="6964"/>
                  </a:moveTo>
                  <a:cubicBezTo>
                    <a:pt x="9312" y="6964"/>
                    <a:pt x="9455" y="7083"/>
                    <a:pt x="9455" y="7250"/>
                  </a:cubicBezTo>
                  <a:cubicBezTo>
                    <a:pt x="9479" y="7440"/>
                    <a:pt x="9336" y="7607"/>
                    <a:pt x="9146" y="7607"/>
                  </a:cubicBezTo>
                  <a:lnTo>
                    <a:pt x="6621" y="7607"/>
                  </a:lnTo>
                  <a:cubicBezTo>
                    <a:pt x="6455" y="7607"/>
                    <a:pt x="6336" y="7488"/>
                    <a:pt x="6312" y="7321"/>
                  </a:cubicBezTo>
                  <a:cubicBezTo>
                    <a:pt x="6288" y="7130"/>
                    <a:pt x="6431" y="6988"/>
                    <a:pt x="6621" y="6988"/>
                  </a:cubicBezTo>
                  <a:lnTo>
                    <a:pt x="6621" y="6964"/>
                  </a:lnTo>
                  <a:close/>
                  <a:moveTo>
                    <a:pt x="9146" y="8226"/>
                  </a:moveTo>
                  <a:cubicBezTo>
                    <a:pt x="9312" y="8226"/>
                    <a:pt x="9455" y="8345"/>
                    <a:pt x="9455" y="8512"/>
                  </a:cubicBezTo>
                  <a:cubicBezTo>
                    <a:pt x="9479" y="8702"/>
                    <a:pt x="9336" y="8845"/>
                    <a:pt x="9146" y="8869"/>
                  </a:cubicBezTo>
                  <a:lnTo>
                    <a:pt x="6621" y="8869"/>
                  </a:lnTo>
                  <a:cubicBezTo>
                    <a:pt x="6455" y="8869"/>
                    <a:pt x="6336" y="8750"/>
                    <a:pt x="6312" y="8583"/>
                  </a:cubicBezTo>
                  <a:cubicBezTo>
                    <a:pt x="6288" y="8393"/>
                    <a:pt x="6431" y="8250"/>
                    <a:pt x="6621" y="8250"/>
                  </a:cubicBezTo>
                  <a:lnTo>
                    <a:pt x="6621" y="8226"/>
                  </a:lnTo>
                  <a:close/>
                  <a:moveTo>
                    <a:pt x="3481" y="5086"/>
                  </a:moveTo>
                  <a:cubicBezTo>
                    <a:pt x="3966" y="5086"/>
                    <a:pt x="4430" y="5458"/>
                    <a:pt x="4430" y="6035"/>
                  </a:cubicBezTo>
                  <a:cubicBezTo>
                    <a:pt x="4430" y="6559"/>
                    <a:pt x="4002" y="6964"/>
                    <a:pt x="3478" y="6964"/>
                  </a:cubicBezTo>
                  <a:cubicBezTo>
                    <a:pt x="4335" y="6964"/>
                    <a:pt x="5050" y="7678"/>
                    <a:pt x="5050" y="8536"/>
                  </a:cubicBezTo>
                  <a:cubicBezTo>
                    <a:pt x="5073" y="8774"/>
                    <a:pt x="4907" y="8893"/>
                    <a:pt x="4740" y="8893"/>
                  </a:cubicBezTo>
                  <a:cubicBezTo>
                    <a:pt x="4573" y="8893"/>
                    <a:pt x="4407" y="8774"/>
                    <a:pt x="4430" y="8536"/>
                  </a:cubicBezTo>
                  <a:cubicBezTo>
                    <a:pt x="4430" y="7904"/>
                    <a:pt x="3954" y="7589"/>
                    <a:pt x="3478" y="7589"/>
                  </a:cubicBezTo>
                  <a:cubicBezTo>
                    <a:pt x="3001" y="7589"/>
                    <a:pt x="2525" y="7904"/>
                    <a:pt x="2525" y="8536"/>
                  </a:cubicBezTo>
                  <a:cubicBezTo>
                    <a:pt x="2549" y="8774"/>
                    <a:pt x="2382" y="8893"/>
                    <a:pt x="2216" y="8893"/>
                  </a:cubicBezTo>
                  <a:cubicBezTo>
                    <a:pt x="2049" y="8893"/>
                    <a:pt x="1882" y="8774"/>
                    <a:pt x="1906" y="8536"/>
                  </a:cubicBezTo>
                  <a:cubicBezTo>
                    <a:pt x="1906" y="7678"/>
                    <a:pt x="2620" y="6988"/>
                    <a:pt x="3478" y="6988"/>
                  </a:cubicBezTo>
                  <a:lnTo>
                    <a:pt x="3478" y="6964"/>
                  </a:lnTo>
                  <a:cubicBezTo>
                    <a:pt x="2644" y="6964"/>
                    <a:pt x="2216" y="5964"/>
                    <a:pt x="2811" y="5368"/>
                  </a:cubicBezTo>
                  <a:cubicBezTo>
                    <a:pt x="3006" y="5174"/>
                    <a:pt x="3246" y="5086"/>
                    <a:pt x="3481" y="5086"/>
                  </a:cubicBezTo>
                  <a:close/>
                  <a:moveTo>
                    <a:pt x="7254" y="1"/>
                  </a:moveTo>
                  <a:cubicBezTo>
                    <a:pt x="7140" y="1"/>
                    <a:pt x="7029" y="66"/>
                    <a:pt x="6978" y="224"/>
                  </a:cubicBezTo>
                  <a:lnTo>
                    <a:pt x="5407" y="3439"/>
                  </a:lnTo>
                  <a:lnTo>
                    <a:pt x="3764" y="201"/>
                  </a:lnTo>
                  <a:cubicBezTo>
                    <a:pt x="3702" y="86"/>
                    <a:pt x="3601" y="37"/>
                    <a:pt x="3499" y="37"/>
                  </a:cubicBezTo>
                  <a:cubicBezTo>
                    <a:pt x="3284" y="37"/>
                    <a:pt x="3063" y="252"/>
                    <a:pt x="3192" y="510"/>
                  </a:cubicBezTo>
                  <a:lnTo>
                    <a:pt x="4907" y="3844"/>
                  </a:lnTo>
                  <a:lnTo>
                    <a:pt x="930" y="3844"/>
                  </a:lnTo>
                  <a:cubicBezTo>
                    <a:pt x="406" y="3844"/>
                    <a:pt x="1" y="4249"/>
                    <a:pt x="1" y="4773"/>
                  </a:cubicBezTo>
                  <a:lnTo>
                    <a:pt x="1" y="9845"/>
                  </a:lnTo>
                  <a:cubicBezTo>
                    <a:pt x="1" y="10369"/>
                    <a:pt x="430" y="10774"/>
                    <a:pt x="930" y="10798"/>
                  </a:cubicBezTo>
                  <a:lnTo>
                    <a:pt x="930" y="10774"/>
                  </a:lnTo>
                  <a:lnTo>
                    <a:pt x="9789" y="10774"/>
                  </a:lnTo>
                  <a:cubicBezTo>
                    <a:pt x="10313" y="10774"/>
                    <a:pt x="10717" y="10345"/>
                    <a:pt x="10717" y="9822"/>
                  </a:cubicBezTo>
                  <a:lnTo>
                    <a:pt x="10717" y="4773"/>
                  </a:lnTo>
                  <a:cubicBezTo>
                    <a:pt x="10717" y="4249"/>
                    <a:pt x="10313" y="3820"/>
                    <a:pt x="9789" y="3820"/>
                  </a:cubicBezTo>
                  <a:lnTo>
                    <a:pt x="5907" y="3820"/>
                  </a:lnTo>
                  <a:lnTo>
                    <a:pt x="7526" y="486"/>
                  </a:lnTo>
                  <a:cubicBezTo>
                    <a:pt x="7681" y="223"/>
                    <a:pt x="7464" y="1"/>
                    <a:pt x="7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91" name="Google Shape;12891;p87"/>
          <p:cNvSpPr/>
          <p:nvPr/>
        </p:nvSpPr>
        <p:spPr>
          <a:xfrm>
            <a:off x="7415395" y="11166754"/>
            <a:ext cx="725590" cy="623744"/>
          </a:xfrm>
          <a:custGeom>
            <a:rect b="b" l="l" r="r" t="t"/>
            <a:pathLst>
              <a:path extrusionOk="0" h="10732" w="12528">
                <a:moveTo>
                  <a:pt x="7169" y="1239"/>
                </a:moveTo>
                <a:cubicBezTo>
                  <a:pt x="7336" y="1239"/>
                  <a:pt x="7503" y="1358"/>
                  <a:pt x="7479" y="1596"/>
                </a:cubicBezTo>
                <a:lnTo>
                  <a:pt x="7479" y="2215"/>
                </a:lnTo>
                <a:cubicBezTo>
                  <a:pt x="7503" y="2453"/>
                  <a:pt x="7336" y="2572"/>
                  <a:pt x="7169" y="2572"/>
                </a:cubicBezTo>
                <a:cubicBezTo>
                  <a:pt x="7002" y="2572"/>
                  <a:pt x="6836" y="2453"/>
                  <a:pt x="6860" y="2215"/>
                </a:cubicBezTo>
                <a:lnTo>
                  <a:pt x="6860" y="1596"/>
                </a:lnTo>
                <a:cubicBezTo>
                  <a:pt x="6836" y="1358"/>
                  <a:pt x="7002" y="1239"/>
                  <a:pt x="7169" y="1239"/>
                </a:cubicBezTo>
                <a:close/>
                <a:moveTo>
                  <a:pt x="9829" y="2390"/>
                </a:moveTo>
                <a:cubicBezTo>
                  <a:pt x="9989" y="2390"/>
                  <a:pt x="10146" y="2519"/>
                  <a:pt x="10146" y="2715"/>
                </a:cubicBezTo>
                <a:cubicBezTo>
                  <a:pt x="10146" y="2894"/>
                  <a:pt x="9991" y="3017"/>
                  <a:pt x="9832" y="3017"/>
                </a:cubicBezTo>
                <a:cubicBezTo>
                  <a:pt x="9758" y="3017"/>
                  <a:pt x="9683" y="2990"/>
                  <a:pt x="9622" y="2929"/>
                </a:cubicBezTo>
                <a:cubicBezTo>
                  <a:pt x="9503" y="2810"/>
                  <a:pt x="9503" y="2596"/>
                  <a:pt x="9622" y="2477"/>
                </a:cubicBezTo>
                <a:cubicBezTo>
                  <a:pt x="9682" y="2417"/>
                  <a:pt x="9756" y="2390"/>
                  <a:pt x="9829" y="2390"/>
                </a:cubicBezTo>
                <a:close/>
                <a:moveTo>
                  <a:pt x="4502" y="2388"/>
                </a:moveTo>
                <a:cubicBezTo>
                  <a:pt x="4579" y="2388"/>
                  <a:pt x="4657" y="2417"/>
                  <a:pt x="4716" y="2477"/>
                </a:cubicBezTo>
                <a:cubicBezTo>
                  <a:pt x="4859" y="2596"/>
                  <a:pt x="4859" y="2810"/>
                  <a:pt x="4716" y="2929"/>
                </a:cubicBezTo>
                <a:cubicBezTo>
                  <a:pt x="4657" y="2989"/>
                  <a:pt x="4579" y="3019"/>
                  <a:pt x="4502" y="3019"/>
                </a:cubicBezTo>
                <a:cubicBezTo>
                  <a:pt x="4424" y="3019"/>
                  <a:pt x="4347" y="2989"/>
                  <a:pt x="4288" y="2929"/>
                </a:cubicBezTo>
                <a:cubicBezTo>
                  <a:pt x="4168" y="2787"/>
                  <a:pt x="4168" y="2596"/>
                  <a:pt x="4288" y="2477"/>
                </a:cubicBezTo>
                <a:cubicBezTo>
                  <a:pt x="4347" y="2417"/>
                  <a:pt x="4424" y="2388"/>
                  <a:pt x="4502" y="2388"/>
                </a:cubicBezTo>
                <a:close/>
                <a:moveTo>
                  <a:pt x="4026" y="5049"/>
                </a:moveTo>
                <a:cubicBezTo>
                  <a:pt x="4407" y="5073"/>
                  <a:pt x="4407" y="5644"/>
                  <a:pt x="4026" y="5668"/>
                </a:cubicBezTo>
                <a:lnTo>
                  <a:pt x="3406" y="5668"/>
                </a:lnTo>
                <a:cubicBezTo>
                  <a:pt x="3025" y="5644"/>
                  <a:pt x="3025" y="5073"/>
                  <a:pt x="3406" y="5049"/>
                </a:cubicBezTo>
                <a:close/>
                <a:moveTo>
                  <a:pt x="10269" y="5047"/>
                </a:moveTo>
                <a:cubicBezTo>
                  <a:pt x="10283" y="5047"/>
                  <a:pt x="10298" y="5047"/>
                  <a:pt x="10313" y="5049"/>
                </a:cubicBezTo>
                <a:lnTo>
                  <a:pt x="10932" y="5049"/>
                </a:lnTo>
                <a:cubicBezTo>
                  <a:pt x="11122" y="5049"/>
                  <a:pt x="11265" y="5192"/>
                  <a:pt x="11265" y="5382"/>
                </a:cubicBezTo>
                <a:lnTo>
                  <a:pt x="11241" y="5382"/>
                </a:lnTo>
                <a:cubicBezTo>
                  <a:pt x="11241" y="5549"/>
                  <a:pt x="11098" y="5692"/>
                  <a:pt x="10932" y="5692"/>
                </a:cubicBezTo>
                <a:lnTo>
                  <a:pt x="10313" y="5692"/>
                </a:lnTo>
                <a:cubicBezTo>
                  <a:pt x="10298" y="5693"/>
                  <a:pt x="10283" y="5694"/>
                  <a:pt x="10269" y="5694"/>
                </a:cubicBezTo>
                <a:cubicBezTo>
                  <a:pt x="9851" y="5694"/>
                  <a:pt x="9851" y="5047"/>
                  <a:pt x="10269" y="5047"/>
                </a:cubicBezTo>
                <a:close/>
                <a:moveTo>
                  <a:pt x="7169" y="3191"/>
                </a:moveTo>
                <a:cubicBezTo>
                  <a:pt x="7318" y="3191"/>
                  <a:pt x="7467" y="3287"/>
                  <a:pt x="7479" y="3477"/>
                </a:cubicBezTo>
                <a:lnTo>
                  <a:pt x="7479" y="5239"/>
                </a:lnTo>
                <a:lnTo>
                  <a:pt x="9265" y="7026"/>
                </a:lnTo>
                <a:cubicBezTo>
                  <a:pt x="9408" y="7145"/>
                  <a:pt x="9408" y="7359"/>
                  <a:pt x="9289" y="7478"/>
                </a:cubicBezTo>
                <a:cubicBezTo>
                  <a:pt x="9217" y="7538"/>
                  <a:pt x="9134" y="7567"/>
                  <a:pt x="9053" y="7567"/>
                </a:cubicBezTo>
                <a:cubicBezTo>
                  <a:pt x="8973" y="7567"/>
                  <a:pt x="8896" y="7538"/>
                  <a:pt x="8836" y="7478"/>
                </a:cubicBezTo>
                <a:lnTo>
                  <a:pt x="6955" y="5597"/>
                </a:lnTo>
                <a:cubicBezTo>
                  <a:pt x="6883" y="5525"/>
                  <a:pt x="6860" y="5454"/>
                  <a:pt x="6860" y="5382"/>
                </a:cubicBezTo>
                <a:lnTo>
                  <a:pt x="6860" y="3477"/>
                </a:lnTo>
                <a:cubicBezTo>
                  <a:pt x="6871" y="3287"/>
                  <a:pt x="7020" y="3191"/>
                  <a:pt x="7169" y="3191"/>
                </a:cubicBezTo>
                <a:close/>
                <a:moveTo>
                  <a:pt x="4502" y="7716"/>
                </a:moveTo>
                <a:cubicBezTo>
                  <a:pt x="4788" y="7716"/>
                  <a:pt x="4931" y="8050"/>
                  <a:pt x="4716" y="8240"/>
                </a:cubicBezTo>
                <a:cubicBezTo>
                  <a:pt x="4657" y="8312"/>
                  <a:pt x="4579" y="8347"/>
                  <a:pt x="4502" y="8347"/>
                </a:cubicBezTo>
                <a:cubicBezTo>
                  <a:pt x="4424" y="8347"/>
                  <a:pt x="4347" y="8312"/>
                  <a:pt x="4288" y="8240"/>
                </a:cubicBezTo>
                <a:cubicBezTo>
                  <a:pt x="4097" y="8050"/>
                  <a:pt x="4216" y="7716"/>
                  <a:pt x="4502" y="7716"/>
                </a:cubicBezTo>
                <a:close/>
                <a:moveTo>
                  <a:pt x="9836" y="7722"/>
                </a:moveTo>
                <a:cubicBezTo>
                  <a:pt x="9914" y="7722"/>
                  <a:pt x="9991" y="7752"/>
                  <a:pt x="10051" y="7811"/>
                </a:cubicBezTo>
                <a:cubicBezTo>
                  <a:pt x="10170" y="7931"/>
                  <a:pt x="10170" y="8145"/>
                  <a:pt x="10051" y="8264"/>
                </a:cubicBezTo>
                <a:cubicBezTo>
                  <a:pt x="9986" y="8323"/>
                  <a:pt x="9916" y="8348"/>
                  <a:pt x="9848" y="8348"/>
                </a:cubicBezTo>
                <a:cubicBezTo>
                  <a:pt x="9616" y="8348"/>
                  <a:pt x="9419" y="8051"/>
                  <a:pt x="9622" y="7811"/>
                </a:cubicBezTo>
                <a:cubicBezTo>
                  <a:pt x="9682" y="7752"/>
                  <a:pt x="9759" y="7722"/>
                  <a:pt x="9836" y="7722"/>
                </a:cubicBezTo>
                <a:close/>
                <a:moveTo>
                  <a:pt x="7172" y="8169"/>
                </a:moveTo>
                <a:cubicBezTo>
                  <a:pt x="7342" y="8169"/>
                  <a:pt x="7514" y="8288"/>
                  <a:pt x="7503" y="8526"/>
                </a:cubicBezTo>
                <a:lnTo>
                  <a:pt x="7503" y="9145"/>
                </a:lnTo>
                <a:cubicBezTo>
                  <a:pt x="7479" y="9336"/>
                  <a:pt x="7330" y="9431"/>
                  <a:pt x="7181" y="9431"/>
                </a:cubicBezTo>
                <a:cubicBezTo>
                  <a:pt x="7032" y="9431"/>
                  <a:pt x="6883" y="9336"/>
                  <a:pt x="6860" y="9145"/>
                </a:cubicBezTo>
                <a:lnTo>
                  <a:pt x="6860" y="8526"/>
                </a:lnTo>
                <a:cubicBezTo>
                  <a:pt x="6836" y="8288"/>
                  <a:pt x="7002" y="8169"/>
                  <a:pt x="7172" y="8169"/>
                </a:cubicBezTo>
                <a:close/>
                <a:moveTo>
                  <a:pt x="7169" y="0"/>
                </a:moveTo>
                <a:cubicBezTo>
                  <a:pt x="2406" y="0"/>
                  <a:pt x="1" y="5787"/>
                  <a:pt x="3383" y="9145"/>
                </a:cubicBezTo>
                <a:cubicBezTo>
                  <a:pt x="4478" y="10241"/>
                  <a:pt x="5824" y="10731"/>
                  <a:pt x="7142" y="10731"/>
                </a:cubicBezTo>
                <a:cubicBezTo>
                  <a:pt x="9893" y="10731"/>
                  <a:pt x="12527" y="8595"/>
                  <a:pt x="12527" y="5359"/>
                </a:cubicBezTo>
                <a:cubicBezTo>
                  <a:pt x="12504" y="2406"/>
                  <a:pt x="10122" y="24"/>
                  <a:pt x="7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92" name="Google Shape;12892;p87"/>
          <p:cNvGrpSpPr/>
          <p:nvPr/>
        </p:nvGrpSpPr>
        <p:grpSpPr>
          <a:xfrm>
            <a:off x="6181410" y="11166840"/>
            <a:ext cx="620760" cy="624267"/>
            <a:chOff x="5687450" y="2792300"/>
            <a:chExt cx="267950" cy="268525"/>
          </a:xfrm>
        </p:grpSpPr>
        <p:sp>
          <p:nvSpPr>
            <p:cNvPr id="12893" name="Google Shape;12893;p87"/>
            <p:cNvSpPr/>
            <p:nvPr/>
          </p:nvSpPr>
          <p:spPr>
            <a:xfrm>
              <a:off x="5747600" y="2871475"/>
              <a:ext cx="128625" cy="110275"/>
            </a:xfrm>
            <a:custGeom>
              <a:rect b="b" l="l" r="r" t="t"/>
              <a:pathLst>
                <a:path extrusionOk="0" h="4411" w="5145">
                  <a:moveTo>
                    <a:pt x="2060" y="989"/>
                  </a:moveTo>
                  <a:cubicBezTo>
                    <a:pt x="2144" y="989"/>
                    <a:pt x="2227" y="1025"/>
                    <a:pt x="2286" y="1096"/>
                  </a:cubicBezTo>
                  <a:lnTo>
                    <a:pt x="2548" y="1358"/>
                  </a:lnTo>
                  <a:cubicBezTo>
                    <a:pt x="2679" y="1299"/>
                    <a:pt x="2816" y="1269"/>
                    <a:pt x="2953" y="1269"/>
                  </a:cubicBezTo>
                  <a:cubicBezTo>
                    <a:pt x="3090" y="1269"/>
                    <a:pt x="3227" y="1299"/>
                    <a:pt x="3358" y="1358"/>
                  </a:cubicBezTo>
                  <a:lnTo>
                    <a:pt x="3620" y="1096"/>
                  </a:lnTo>
                  <a:cubicBezTo>
                    <a:pt x="3686" y="1030"/>
                    <a:pt x="3761" y="1002"/>
                    <a:pt x="3834" y="1002"/>
                  </a:cubicBezTo>
                  <a:cubicBezTo>
                    <a:pt x="4076" y="1002"/>
                    <a:pt x="4292" y="1311"/>
                    <a:pt x="4073" y="1549"/>
                  </a:cubicBezTo>
                  <a:lnTo>
                    <a:pt x="3811" y="1811"/>
                  </a:lnTo>
                  <a:cubicBezTo>
                    <a:pt x="3858" y="1930"/>
                    <a:pt x="3906" y="2072"/>
                    <a:pt x="3906" y="2215"/>
                  </a:cubicBezTo>
                  <a:cubicBezTo>
                    <a:pt x="3906" y="2358"/>
                    <a:pt x="3858" y="2477"/>
                    <a:pt x="3811" y="2620"/>
                  </a:cubicBezTo>
                  <a:lnTo>
                    <a:pt x="4073" y="2882"/>
                  </a:lnTo>
                  <a:cubicBezTo>
                    <a:pt x="4192" y="3001"/>
                    <a:pt x="4192" y="3192"/>
                    <a:pt x="4073" y="3311"/>
                  </a:cubicBezTo>
                  <a:cubicBezTo>
                    <a:pt x="4001" y="3370"/>
                    <a:pt x="3918" y="3400"/>
                    <a:pt x="3837" y="3400"/>
                  </a:cubicBezTo>
                  <a:cubicBezTo>
                    <a:pt x="3757" y="3400"/>
                    <a:pt x="3680" y="3370"/>
                    <a:pt x="3620" y="3311"/>
                  </a:cubicBezTo>
                  <a:lnTo>
                    <a:pt x="3358" y="3049"/>
                  </a:lnTo>
                  <a:cubicBezTo>
                    <a:pt x="3227" y="3120"/>
                    <a:pt x="3090" y="3156"/>
                    <a:pt x="2953" y="3156"/>
                  </a:cubicBezTo>
                  <a:cubicBezTo>
                    <a:pt x="2816" y="3156"/>
                    <a:pt x="2679" y="3120"/>
                    <a:pt x="2548" y="3049"/>
                  </a:cubicBezTo>
                  <a:lnTo>
                    <a:pt x="2286" y="3311"/>
                  </a:lnTo>
                  <a:cubicBezTo>
                    <a:pt x="2219" y="3384"/>
                    <a:pt x="2141" y="3415"/>
                    <a:pt x="2067" y="3415"/>
                  </a:cubicBezTo>
                  <a:cubicBezTo>
                    <a:pt x="1827" y="3415"/>
                    <a:pt x="1616" y="3100"/>
                    <a:pt x="1834" y="2882"/>
                  </a:cubicBezTo>
                  <a:lnTo>
                    <a:pt x="2096" y="2620"/>
                  </a:lnTo>
                  <a:cubicBezTo>
                    <a:pt x="2048" y="2477"/>
                    <a:pt x="2001" y="2358"/>
                    <a:pt x="2001" y="2215"/>
                  </a:cubicBezTo>
                  <a:cubicBezTo>
                    <a:pt x="2001" y="2072"/>
                    <a:pt x="2048" y="1930"/>
                    <a:pt x="2096" y="1811"/>
                  </a:cubicBezTo>
                  <a:lnTo>
                    <a:pt x="1834" y="1549"/>
                  </a:lnTo>
                  <a:cubicBezTo>
                    <a:pt x="1715" y="1406"/>
                    <a:pt x="1715" y="1215"/>
                    <a:pt x="1834" y="1096"/>
                  </a:cubicBezTo>
                  <a:cubicBezTo>
                    <a:pt x="1893" y="1025"/>
                    <a:pt x="1977" y="989"/>
                    <a:pt x="2060" y="989"/>
                  </a:cubicBezTo>
                  <a:close/>
                  <a:moveTo>
                    <a:pt x="2953" y="1"/>
                  </a:moveTo>
                  <a:cubicBezTo>
                    <a:pt x="1000" y="1"/>
                    <a:pt x="0" y="2382"/>
                    <a:pt x="1405" y="3763"/>
                  </a:cubicBezTo>
                  <a:cubicBezTo>
                    <a:pt x="1852" y="4210"/>
                    <a:pt x="2402" y="4410"/>
                    <a:pt x="2940" y="4410"/>
                  </a:cubicBezTo>
                  <a:cubicBezTo>
                    <a:pt x="4066" y="4410"/>
                    <a:pt x="5144" y="3536"/>
                    <a:pt x="5144" y="2215"/>
                  </a:cubicBezTo>
                  <a:cubicBezTo>
                    <a:pt x="5144" y="1001"/>
                    <a:pt x="4168"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7"/>
            <p:cNvSpPr/>
            <p:nvPr/>
          </p:nvSpPr>
          <p:spPr>
            <a:xfrm>
              <a:off x="5813675" y="2918500"/>
              <a:ext cx="15500" cy="16100"/>
            </a:xfrm>
            <a:custGeom>
              <a:rect b="b" l="l" r="r" t="t"/>
              <a:pathLst>
                <a:path extrusionOk="0" h="644" w="620">
                  <a:moveTo>
                    <a:pt x="310" y="1"/>
                  </a:moveTo>
                  <a:cubicBezTo>
                    <a:pt x="144" y="1"/>
                    <a:pt x="1" y="144"/>
                    <a:pt x="1" y="334"/>
                  </a:cubicBezTo>
                  <a:cubicBezTo>
                    <a:pt x="1" y="501"/>
                    <a:pt x="144" y="644"/>
                    <a:pt x="310" y="644"/>
                  </a:cubicBezTo>
                  <a:cubicBezTo>
                    <a:pt x="477" y="644"/>
                    <a:pt x="620" y="501"/>
                    <a:pt x="620" y="334"/>
                  </a:cubicBezTo>
                  <a:cubicBezTo>
                    <a:pt x="620" y="144"/>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7"/>
            <p:cNvSpPr/>
            <p:nvPr/>
          </p:nvSpPr>
          <p:spPr>
            <a:xfrm>
              <a:off x="5726750" y="2839925"/>
              <a:ext cx="181025" cy="173275"/>
            </a:xfrm>
            <a:custGeom>
              <a:rect b="b" l="l" r="r" t="t"/>
              <a:pathLst>
                <a:path extrusionOk="0" h="6931" w="7241">
                  <a:moveTo>
                    <a:pt x="3772" y="640"/>
                  </a:moveTo>
                  <a:cubicBezTo>
                    <a:pt x="5227" y="640"/>
                    <a:pt x="6621" y="1770"/>
                    <a:pt x="6621" y="3477"/>
                  </a:cubicBezTo>
                  <a:cubicBezTo>
                    <a:pt x="6621" y="5025"/>
                    <a:pt x="5359" y="6287"/>
                    <a:pt x="3787" y="6311"/>
                  </a:cubicBezTo>
                  <a:cubicBezTo>
                    <a:pt x="1263" y="6311"/>
                    <a:pt x="1" y="3263"/>
                    <a:pt x="1787" y="1477"/>
                  </a:cubicBezTo>
                  <a:cubicBezTo>
                    <a:pt x="2365" y="899"/>
                    <a:pt x="3075" y="640"/>
                    <a:pt x="3772" y="640"/>
                  </a:cubicBezTo>
                  <a:close/>
                  <a:moveTo>
                    <a:pt x="334" y="0"/>
                  </a:moveTo>
                  <a:lnTo>
                    <a:pt x="334" y="6930"/>
                  </a:lnTo>
                  <a:lnTo>
                    <a:pt x="7240" y="6930"/>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7"/>
            <p:cNvSpPr/>
            <p:nvPr/>
          </p:nvSpPr>
          <p:spPr>
            <a:xfrm>
              <a:off x="5687450" y="2792300"/>
              <a:ext cx="267950" cy="268525"/>
            </a:xfrm>
            <a:custGeom>
              <a:rect b="b" l="l" r="r" t="t"/>
              <a:pathLst>
                <a:path extrusionOk="0" h="10741" w="10718">
                  <a:moveTo>
                    <a:pt x="311" y="0"/>
                  </a:moveTo>
                  <a:cubicBezTo>
                    <a:pt x="144" y="0"/>
                    <a:pt x="1" y="143"/>
                    <a:pt x="1" y="334"/>
                  </a:cubicBezTo>
                  <a:lnTo>
                    <a:pt x="1" y="2548"/>
                  </a:lnTo>
                  <a:lnTo>
                    <a:pt x="1287" y="2548"/>
                  </a:lnTo>
                  <a:lnTo>
                    <a:pt x="1287" y="1596"/>
                  </a:lnTo>
                  <a:cubicBezTo>
                    <a:pt x="1263" y="1429"/>
                    <a:pt x="1406" y="1286"/>
                    <a:pt x="1597" y="1286"/>
                  </a:cubicBezTo>
                  <a:lnTo>
                    <a:pt x="9122" y="1286"/>
                  </a:lnTo>
                  <a:cubicBezTo>
                    <a:pt x="9312" y="1286"/>
                    <a:pt x="9455" y="1429"/>
                    <a:pt x="9455" y="1596"/>
                  </a:cubicBezTo>
                  <a:lnTo>
                    <a:pt x="9455" y="9145"/>
                  </a:lnTo>
                  <a:cubicBezTo>
                    <a:pt x="9432" y="9312"/>
                    <a:pt x="9289" y="9455"/>
                    <a:pt x="9122" y="9455"/>
                  </a:cubicBezTo>
                  <a:lnTo>
                    <a:pt x="1597" y="9455"/>
                  </a:lnTo>
                  <a:cubicBezTo>
                    <a:pt x="1406" y="9455"/>
                    <a:pt x="1263" y="9312"/>
                    <a:pt x="1287" y="9145"/>
                  </a:cubicBezTo>
                  <a:lnTo>
                    <a:pt x="1287" y="8216"/>
                  </a:lnTo>
                  <a:lnTo>
                    <a:pt x="1" y="8216"/>
                  </a:lnTo>
                  <a:lnTo>
                    <a:pt x="1" y="10431"/>
                  </a:lnTo>
                  <a:cubicBezTo>
                    <a:pt x="1" y="10598"/>
                    <a:pt x="144" y="10741"/>
                    <a:pt x="311" y="10741"/>
                  </a:cubicBezTo>
                  <a:lnTo>
                    <a:pt x="10408" y="10741"/>
                  </a:lnTo>
                  <a:cubicBezTo>
                    <a:pt x="10575" y="10741"/>
                    <a:pt x="10718" y="10598"/>
                    <a:pt x="10718" y="10431"/>
                  </a:cubicBezTo>
                  <a:lnTo>
                    <a:pt x="10718" y="334"/>
                  </a:lnTo>
                  <a:cubicBezTo>
                    <a:pt x="10718" y="143"/>
                    <a:pt x="10575" y="0"/>
                    <a:pt x="10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7"/>
            <p:cNvSpPr/>
            <p:nvPr/>
          </p:nvSpPr>
          <p:spPr>
            <a:xfrm>
              <a:off x="5687450" y="2871475"/>
              <a:ext cx="32175" cy="110175"/>
            </a:xfrm>
            <a:custGeom>
              <a:rect b="b" l="l" r="r" t="t"/>
              <a:pathLst>
                <a:path extrusionOk="0" h="4407" w="1287">
                  <a:moveTo>
                    <a:pt x="1" y="1"/>
                  </a:moveTo>
                  <a:lnTo>
                    <a:pt x="1" y="4406"/>
                  </a:lnTo>
                  <a:lnTo>
                    <a:pt x="1287" y="4406"/>
                  </a:lnTo>
                  <a:lnTo>
                    <a:pt x="12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8" name="Google Shape;12898;p87"/>
          <p:cNvGrpSpPr/>
          <p:nvPr/>
        </p:nvGrpSpPr>
        <p:grpSpPr>
          <a:xfrm>
            <a:off x="4952517" y="11175151"/>
            <a:ext cx="401426" cy="617002"/>
            <a:chOff x="5157000" y="2795875"/>
            <a:chExt cx="173275" cy="265400"/>
          </a:xfrm>
        </p:grpSpPr>
        <p:sp>
          <p:nvSpPr>
            <p:cNvPr id="12899" name="Google Shape;12899;p87"/>
            <p:cNvSpPr/>
            <p:nvPr/>
          </p:nvSpPr>
          <p:spPr>
            <a:xfrm>
              <a:off x="5157000" y="2903025"/>
              <a:ext cx="173275" cy="158250"/>
            </a:xfrm>
            <a:custGeom>
              <a:rect b="b" l="l" r="r" t="t"/>
              <a:pathLst>
                <a:path extrusionOk="0" h="6330" w="6931">
                  <a:moveTo>
                    <a:pt x="4096" y="1882"/>
                  </a:moveTo>
                  <a:cubicBezTo>
                    <a:pt x="4477" y="1930"/>
                    <a:pt x="4477" y="2477"/>
                    <a:pt x="4096" y="2525"/>
                  </a:cubicBezTo>
                  <a:lnTo>
                    <a:pt x="3787" y="2525"/>
                  </a:lnTo>
                  <a:lnTo>
                    <a:pt x="3787" y="4097"/>
                  </a:lnTo>
                  <a:cubicBezTo>
                    <a:pt x="3763" y="4287"/>
                    <a:pt x="3614" y="4383"/>
                    <a:pt x="3468" y="4383"/>
                  </a:cubicBezTo>
                  <a:cubicBezTo>
                    <a:pt x="3322" y="4383"/>
                    <a:pt x="3180" y="4287"/>
                    <a:pt x="3168" y="4097"/>
                  </a:cubicBezTo>
                  <a:lnTo>
                    <a:pt x="3168" y="2525"/>
                  </a:lnTo>
                  <a:lnTo>
                    <a:pt x="2834" y="2525"/>
                  </a:lnTo>
                  <a:cubicBezTo>
                    <a:pt x="2453" y="2477"/>
                    <a:pt x="2453" y="1930"/>
                    <a:pt x="2834" y="1882"/>
                  </a:cubicBezTo>
                  <a:close/>
                  <a:moveTo>
                    <a:pt x="310" y="1"/>
                  </a:moveTo>
                  <a:cubicBezTo>
                    <a:pt x="143" y="1"/>
                    <a:pt x="0" y="144"/>
                    <a:pt x="24" y="310"/>
                  </a:cubicBezTo>
                  <a:lnTo>
                    <a:pt x="24" y="5383"/>
                  </a:lnTo>
                  <a:cubicBezTo>
                    <a:pt x="24" y="5502"/>
                    <a:pt x="72" y="5597"/>
                    <a:pt x="191" y="5669"/>
                  </a:cubicBezTo>
                  <a:cubicBezTo>
                    <a:pt x="1239" y="6109"/>
                    <a:pt x="2352" y="6329"/>
                    <a:pt x="3468" y="6329"/>
                  </a:cubicBezTo>
                  <a:cubicBezTo>
                    <a:pt x="4585" y="6329"/>
                    <a:pt x="5704" y="6109"/>
                    <a:pt x="6764" y="5669"/>
                  </a:cubicBezTo>
                  <a:cubicBezTo>
                    <a:pt x="6859" y="5597"/>
                    <a:pt x="6930" y="5502"/>
                    <a:pt x="6930" y="5383"/>
                  </a:cubicBezTo>
                  <a:lnTo>
                    <a:pt x="6930" y="310"/>
                  </a:lnTo>
                  <a:cubicBezTo>
                    <a:pt x="6930" y="144"/>
                    <a:pt x="6787"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7"/>
            <p:cNvSpPr/>
            <p:nvPr/>
          </p:nvSpPr>
          <p:spPr>
            <a:xfrm>
              <a:off x="5173075" y="2795875"/>
              <a:ext cx="141125" cy="91700"/>
            </a:xfrm>
            <a:custGeom>
              <a:rect b="b" l="l" r="r" t="t"/>
              <a:pathLst>
                <a:path extrusionOk="0" h="3668" w="5645">
                  <a:moveTo>
                    <a:pt x="2810" y="0"/>
                  </a:moveTo>
                  <a:cubicBezTo>
                    <a:pt x="1310" y="0"/>
                    <a:pt x="48" y="1191"/>
                    <a:pt x="0" y="2715"/>
                  </a:cubicBezTo>
                  <a:lnTo>
                    <a:pt x="0" y="3668"/>
                  </a:lnTo>
                  <a:lnTo>
                    <a:pt x="1239" y="3668"/>
                  </a:lnTo>
                  <a:lnTo>
                    <a:pt x="1239" y="2715"/>
                  </a:lnTo>
                  <a:cubicBezTo>
                    <a:pt x="1215" y="1810"/>
                    <a:pt x="1929" y="1072"/>
                    <a:pt x="2810" y="1072"/>
                  </a:cubicBezTo>
                  <a:cubicBezTo>
                    <a:pt x="3715" y="1072"/>
                    <a:pt x="4430" y="1810"/>
                    <a:pt x="4382" y="2715"/>
                  </a:cubicBezTo>
                  <a:lnTo>
                    <a:pt x="4382" y="3668"/>
                  </a:lnTo>
                  <a:lnTo>
                    <a:pt x="5644" y="3668"/>
                  </a:lnTo>
                  <a:lnTo>
                    <a:pt x="5644" y="2715"/>
                  </a:lnTo>
                  <a:cubicBezTo>
                    <a:pt x="5573" y="1191"/>
                    <a:pt x="4335"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87"/>
          <p:cNvGrpSpPr/>
          <p:nvPr/>
        </p:nvGrpSpPr>
        <p:grpSpPr>
          <a:xfrm>
            <a:off x="3491084" y="11296913"/>
            <a:ext cx="632517" cy="365459"/>
            <a:chOff x="4526175" y="2848250"/>
            <a:chExt cx="273025" cy="157200"/>
          </a:xfrm>
        </p:grpSpPr>
        <p:sp>
          <p:nvSpPr>
            <p:cNvPr id="12902" name="Google Shape;12902;p87"/>
            <p:cNvSpPr/>
            <p:nvPr/>
          </p:nvSpPr>
          <p:spPr>
            <a:xfrm>
              <a:off x="4655700" y="2910775"/>
              <a:ext cx="16100" cy="16100"/>
            </a:xfrm>
            <a:custGeom>
              <a:rect b="b" l="l" r="r" t="t"/>
              <a:pathLst>
                <a:path extrusionOk="0" h="644" w="644">
                  <a:moveTo>
                    <a:pt x="334" y="0"/>
                  </a:moveTo>
                  <a:cubicBezTo>
                    <a:pt x="143" y="0"/>
                    <a:pt x="0" y="143"/>
                    <a:pt x="0" y="310"/>
                  </a:cubicBezTo>
                  <a:cubicBezTo>
                    <a:pt x="0" y="500"/>
                    <a:pt x="143" y="643"/>
                    <a:pt x="334" y="643"/>
                  </a:cubicBezTo>
                  <a:cubicBezTo>
                    <a:pt x="501" y="643"/>
                    <a:pt x="643" y="500"/>
                    <a:pt x="643" y="310"/>
                  </a:cubicBezTo>
                  <a:cubicBezTo>
                    <a:pt x="643" y="143"/>
                    <a:pt x="501"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87"/>
            <p:cNvSpPr/>
            <p:nvPr/>
          </p:nvSpPr>
          <p:spPr>
            <a:xfrm>
              <a:off x="4555075" y="2892325"/>
              <a:ext cx="217350" cy="113125"/>
            </a:xfrm>
            <a:custGeom>
              <a:rect b="b" l="l" r="r" t="t"/>
              <a:pathLst>
                <a:path extrusionOk="0" h="4525" w="8694">
                  <a:moveTo>
                    <a:pt x="2430" y="0"/>
                  </a:moveTo>
                  <a:cubicBezTo>
                    <a:pt x="1501" y="548"/>
                    <a:pt x="715" y="1286"/>
                    <a:pt x="96" y="2167"/>
                  </a:cubicBezTo>
                  <a:cubicBezTo>
                    <a:pt x="72" y="2215"/>
                    <a:pt x="48" y="2263"/>
                    <a:pt x="1" y="2310"/>
                  </a:cubicBezTo>
                  <a:cubicBezTo>
                    <a:pt x="1192" y="3525"/>
                    <a:pt x="2549" y="4525"/>
                    <a:pt x="4359" y="4525"/>
                  </a:cubicBezTo>
                  <a:cubicBezTo>
                    <a:pt x="6145" y="4525"/>
                    <a:pt x="7526" y="3525"/>
                    <a:pt x="8693" y="2310"/>
                  </a:cubicBezTo>
                  <a:cubicBezTo>
                    <a:pt x="8645" y="2263"/>
                    <a:pt x="8622" y="2215"/>
                    <a:pt x="8598" y="2167"/>
                  </a:cubicBezTo>
                  <a:cubicBezTo>
                    <a:pt x="7979" y="1286"/>
                    <a:pt x="7193" y="548"/>
                    <a:pt x="6264" y="0"/>
                  </a:cubicBezTo>
                  <a:lnTo>
                    <a:pt x="6264" y="0"/>
                  </a:lnTo>
                  <a:cubicBezTo>
                    <a:pt x="7098" y="1477"/>
                    <a:pt x="6026" y="3287"/>
                    <a:pt x="4359" y="3287"/>
                  </a:cubicBezTo>
                  <a:cubicBezTo>
                    <a:pt x="2668" y="3287"/>
                    <a:pt x="1596" y="1477"/>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87"/>
            <p:cNvSpPr/>
            <p:nvPr/>
          </p:nvSpPr>
          <p:spPr>
            <a:xfrm>
              <a:off x="4624750" y="2879425"/>
              <a:ext cx="91700" cy="78400"/>
            </a:xfrm>
            <a:custGeom>
              <a:rect b="b" l="l" r="r" t="t"/>
              <a:pathLst>
                <a:path extrusionOk="0" h="3136" w="3668">
                  <a:moveTo>
                    <a:pt x="1572" y="635"/>
                  </a:moveTo>
                  <a:cubicBezTo>
                    <a:pt x="2405" y="635"/>
                    <a:pt x="2834" y="1659"/>
                    <a:pt x="2239" y="2255"/>
                  </a:cubicBezTo>
                  <a:cubicBezTo>
                    <a:pt x="2048" y="2445"/>
                    <a:pt x="1813" y="2531"/>
                    <a:pt x="1582" y="2531"/>
                  </a:cubicBezTo>
                  <a:cubicBezTo>
                    <a:pt x="1092" y="2531"/>
                    <a:pt x="619" y="2146"/>
                    <a:pt x="619" y="1564"/>
                  </a:cubicBezTo>
                  <a:cubicBezTo>
                    <a:pt x="619" y="1064"/>
                    <a:pt x="1048" y="635"/>
                    <a:pt x="1572" y="635"/>
                  </a:cubicBezTo>
                  <a:close/>
                  <a:moveTo>
                    <a:pt x="1576" y="1"/>
                  </a:moveTo>
                  <a:cubicBezTo>
                    <a:pt x="774" y="1"/>
                    <a:pt x="0" y="630"/>
                    <a:pt x="0" y="1564"/>
                  </a:cubicBezTo>
                  <a:cubicBezTo>
                    <a:pt x="0" y="2445"/>
                    <a:pt x="691" y="3136"/>
                    <a:pt x="1572" y="3136"/>
                  </a:cubicBezTo>
                  <a:cubicBezTo>
                    <a:pt x="2953" y="3136"/>
                    <a:pt x="3668" y="1445"/>
                    <a:pt x="2667" y="469"/>
                  </a:cubicBezTo>
                  <a:cubicBezTo>
                    <a:pt x="2351" y="145"/>
                    <a:pt x="1960"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7"/>
            <p:cNvSpPr/>
            <p:nvPr/>
          </p:nvSpPr>
          <p:spPr>
            <a:xfrm>
              <a:off x="4526175" y="2848250"/>
              <a:ext cx="273025" cy="95000"/>
            </a:xfrm>
            <a:custGeom>
              <a:rect b="b" l="l" r="r" t="t"/>
              <a:pathLst>
                <a:path extrusionOk="0" h="3800" w="10921">
                  <a:moveTo>
                    <a:pt x="5515" y="1"/>
                  </a:moveTo>
                  <a:cubicBezTo>
                    <a:pt x="2228" y="1"/>
                    <a:pt x="276" y="3144"/>
                    <a:pt x="180" y="3287"/>
                  </a:cubicBezTo>
                  <a:cubicBezTo>
                    <a:pt x="1" y="3549"/>
                    <a:pt x="225" y="3799"/>
                    <a:pt x="453" y="3799"/>
                  </a:cubicBezTo>
                  <a:cubicBezTo>
                    <a:pt x="557" y="3799"/>
                    <a:pt x="661" y="3747"/>
                    <a:pt x="728" y="3621"/>
                  </a:cubicBezTo>
                  <a:cubicBezTo>
                    <a:pt x="752" y="3573"/>
                    <a:pt x="2586" y="644"/>
                    <a:pt x="5515" y="644"/>
                  </a:cubicBezTo>
                  <a:cubicBezTo>
                    <a:pt x="8444" y="644"/>
                    <a:pt x="10278" y="3597"/>
                    <a:pt x="10278" y="3621"/>
                  </a:cubicBezTo>
                  <a:cubicBezTo>
                    <a:pt x="10324" y="3713"/>
                    <a:pt x="10420" y="3765"/>
                    <a:pt x="10527" y="3765"/>
                  </a:cubicBezTo>
                  <a:cubicBezTo>
                    <a:pt x="10585" y="3765"/>
                    <a:pt x="10647" y="3750"/>
                    <a:pt x="10706" y="3716"/>
                  </a:cubicBezTo>
                  <a:cubicBezTo>
                    <a:pt x="10873" y="3621"/>
                    <a:pt x="10921" y="3430"/>
                    <a:pt x="10826" y="3287"/>
                  </a:cubicBezTo>
                  <a:cubicBezTo>
                    <a:pt x="10754" y="3144"/>
                    <a:pt x="8777" y="1"/>
                    <a:pt x="5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6" name="Google Shape;12906;p87"/>
          <p:cNvGrpSpPr/>
          <p:nvPr/>
        </p:nvGrpSpPr>
        <p:grpSpPr>
          <a:xfrm>
            <a:off x="2240877" y="11167654"/>
            <a:ext cx="456564" cy="623453"/>
            <a:chOff x="3986525" y="2792650"/>
            <a:chExt cx="197075" cy="268175"/>
          </a:xfrm>
        </p:grpSpPr>
        <p:sp>
          <p:nvSpPr>
            <p:cNvPr id="12907" name="Google Shape;12907;p87"/>
            <p:cNvSpPr/>
            <p:nvPr/>
          </p:nvSpPr>
          <p:spPr>
            <a:xfrm>
              <a:off x="4028775" y="2982725"/>
              <a:ext cx="111325" cy="15600"/>
            </a:xfrm>
            <a:custGeom>
              <a:rect b="b" l="l" r="r" t="t"/>
              <a:pathLst>
                <a:path extrusionOk="0" h="624" w="4453">
                  <a:moveTo>
                    <a:pt x="316" y="1"/>
                  </a:moveTo>
                  <a:cubicBezTo>
                    <a:pt x="172" y="1"/>
                    <a:pt x="70" y="113"/>
                    <a:pt x="48" y="266"/>
                  </a:cubicBezTo>
                  <a:cubicBezTo>
                    <a:pt x="1" y="456"/>
                    <a:pt x="144" y="623"/>
                    <a:pt x="334" y="623"/>
                  </a:cubicBezTo>
                  <a:lnTo>
                    <a:pt x="4121" y="623"/>
                  </a:lnTo>
                  <a:cubicBezTo>
                    <a:pt x="4287" y="623"/>
                    <a:pt x="4430" y="504"/>
                    <a:pt x="4430" y="337"/>
                  </a:cubicBezTo>
                  <a:cubicBezTo>
                    <a:pt x="4453" y="159"/>
                    <a:pt x="4329" y="2"/>
                    <a:pt x="4157" y="2"/>
                  </a:cubicBezTo>
                  <a:cubicBezTo>
                    <a:pt x="4145" y="2"/>
                    <a:pt x="4133" y="2"/>
                    <a:pt x="4121" y="4"/>
                  </a:cubicBezTo>
                  <a:lnTo>
                    <a:pt x="358" y="4"/>
                  </a:lnTo>
                  <a:cubicBezTo>
                    <a:pt x="344" y="2"/>
                    <a:pt x="330"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7"/>
            <p:cNvSpPr/>
            <p:nvPr/>
          </p:nvSpPr>
          <p:spPr>
            <a:xfrm>
              <a:off x="4029375" y="3013700"/>
              <a:ext cx="113375" cy="47125"/>
            </a:xfrm>
            <a:custGeom>
              <a:rect b="b" l="l" r="r" t="t"/>
              <a:pathLst>
                <a:path extrusionOk="0" h="1885" w="4535">
                  <a:moveTo>
                    <a:pt x="4118" y="1"/>
                  </a:moveTo>
                  <a:cubicBezTo>
                    <a:pt x="4103" y="1"/>
                    <a:pt x="4088" y="2"/>
                    <a:pt x="4073" y="3"/>
                  </a:cubicBezTo>
                  <a:lnTo>
                    <a:pt x="334" y="3"/>
                  </a:lnTo>
                  <a:cubicBezTo>
                    <a:pt x="167" y="3"/>
                    <a:pt x="48" y="122"/>
                    <a:pt x="24" y="265"/>
                  </a:cubicBezTo>
                  <a:cubicBezTo>
                    <a:pt x="1" y="456"/>
                    <a:pt x="144" y="622"/>
                    <a:pt x="310" y="622"/>
                  </a:cubicBezTo>
                  <a:lnTo>
                    <a:pt x="667" y="622"/>
                  </a:lnTo>
                  <a:cubicBezTo>
                    <a:pt x="810" y="1337"/>
                    <a:pt x="1430" y="1861"/>
                    <a:pt x="2168" y="1885"/>
                  </a:cubicBezTo>
                  <a:cubicBezTo>
                    <a:pt x="2620" y="1885"/>
                    <a:pt x="3049" y="1718"/>
                    <a:pt x="3358" y="1361"/>
                  </a:cubicBezTo>
                  <a:cubicBezTo>
                    <a:pt x="3525" y="1146"/>
                    <a:pt x="3668" y="908"/>
                    <a:pt x="3740" y="622"/>
                  </a:cubicBezTo>
                  <a:lnTo>
                    <a:pt x="4073" y="622"/>
                  </a:lnTo>
                  <a:cubicBezTo>
                    <a:pt x="4088" y="624"/>
                    <a:pt x="4103" y="625"/>
                    <a:pt x="4118" y="625"/>
                  </a:cubicBezTo>
                  <a:cubicBezTo>
                    <a:pt x="4534" y="625"/>
                    <a:pt x="4534" y="1"/>
                    <a:pt x="4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7"/>
            <p:cNvSpPr/>
            <p:nvPr/>
          </p:nvSpPr>
          <p:spPr>
            <a:xfrm>
              <a:off x="3986525" y="2792650"/>
              <a:ext cx="197075" cy="174100"/>
            </a:xfrm>
            <a:custGeom>
              <a:rect b="b" l="l" r="r" t="t"/>
              <a:pathLst>
                <a:path extrusionOk="0" h="6964" w="7883">
                  <a:moveTo>
                    <a:pt x="5197" y="3764"/>
                  </a:moveTo>
                  <a:cubicBezTo>
                    <a:pt x="5435" y="3764"/>
                    <a:pt x="5642" y="4079"/>
                    <a:pt x="5406" y="4297"/>
                  </a:cubicBezTo>
                  <a:lnTo>
                    <a:pt x="4787" y="4940"/>
                  </a:lnTo>
                  <a:cubicBezTo>
                    <a:pt x="4727" y="4999"/>
                    <a:pt x="4644" y="5029"/>
                    <a:pt x="4560" y="5029"/>
                  </a:cubicBezTo>
                  <a:cubicBezTo>
                    <a:pt x="4477" y="5029"/>
                    <a:pt x="4394" y="4999"/>
                    <a:pt x="4334" y="4940"/>
                  </a:cubicBezTo>
                  <a:lnTo>
                    <a:pt x="3929" y="4535"/>
                  </a:lnTo>
                  <a:lnTo>
                    <a:pt x="3525" y="4940"/>
                  </a:lnTo>
                  <a:cubicBezTo>
                    <a:pt x="3465" y="4999"/>
                    <a:pt x="3388" y="5029"/>
                    <a:pt x="3307" y="5029"/>
                  </a:cubicBezTo>
                  <a:cubicBezTo>
                    <a:pt x="3227" y="5029"/>
                    <a:pt x="3144" y="4999"/>
                    <a:pt x="3072" y="4940"/>
                  </a:cubicBezTo>
                  <a:lnTo>
                    <a:pt x="2453" y="4297"/>
                  </a:lnTo>
                  <a:cubicBezTo>
                    <a:pt x="2235" y="4079"/>
                    <a:pt x="2432" y="3764"/>
                    <a:pt x="2676" y="3764"/>
                  </a:cubicBezTo>
                  <a:cubicBezTo>
                    <a:pt x="2752" y="3764"/>
                    <a:pt x="2832" y="3795"/>
                    <a:pt x="2905" y="3868"/>
                  </a:cubicBezTo>
                  <a:lnTo>
                    <a:pt x="3310" y="4273"/>
                  </a:lnTo>
                  <a:lnTo>
                    <a:pt x="3715" y="3868"/>
                  </a:lnTo>
                  <a:cubicBezTo>
                    <a:pt x="3775" y="3809"/>
                    <a:pt x="3852" y="3779"/>
                    <a:pt x="3932" y="3779"/>
                  </a:cubicBezTo>
                  <a:cubicBezTo>
                    <a:pt x="4013" y="3779"/>
                    <a:pt x="4096" y="3809"/>
                    <a:pt x="4168" y="3868"/>
                  </a:cubicBezTo>
                  <a:lnTo>
                    <a:pt x="4572" y="4273"/>
                  </a:lnTo>
                  <a:lnTo>
                    <a:pt x="4977" y="3868"/>
                  </a:lnTo>
                  <a:cubicBezTo>
                    <a:pt x="5045" y="3795"/>
                    <a:pt x="5122" y="3764"/>
                    <a:pt x="5197" y="3764"/>
                  </a:cubicBezTo>
                  <a:close/>
                  <a:moveTo>
                    <a:pt x="3935" y="1"/>
                  </a:moveTo>
                  <a:cubicBezTo>
                    <a:pt x="2954" y="1"/>
                    <a:pt x="1977" y="419"/>
                    <a:pt x="1286" y="1248"/>
                  </a:cubicBezTo>
                  <a:cubicBezTo>
                    <a:pt x="0" y="2796"/>
                    <a:pt x="286" y="5106"/>
                    <a:pt x="1953" y="6273"/>
                  </a:cubicBezTo>
                  <a:cubicBezTo>
                    <a:pt x="2167" y="6440"/>
                    <a:pt x="2334" y="6678"/>
                    <a:pt x="2358" y="6964"/>
                  </a:cubicBezTo>
                  <a:lnTo>
                    <a:pt x="5501" y="6964"/>
                  </a:lnTo>
                  <a:cubicBezTo>
                    <a:pt x="5549" y="6678"/>
                    <a:pt x="5715" y="6416"/>
                    <a:pt x="5930" y="6273"/>
                  </a:cubicBezTo>
                  <a:cubicBezTo>
                    <a:pt x="7668" y="5035"/>
                    <a:pt x="7883" y="2511"/>
                    <a:pt x="6382" y="1010"/>
                  </a:cubicBezTo>
                  <a:cubicBezTo>
                    <a:pt x="5696" y="336"/>
                    <a:pt x="481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0" name="Google Shape;12910;p87"/>
          <p:cNvGrpSpPr/>
          <p:nvPr/>
        </p:nvGrpSpPr>
        <p:grpSpPr>
          <a:xfrm>
            <a:off x="2153943" y="12163308"/>
            <a:ext cx="624872" cy="624325"/>
            <a:chOff x="3949000" y="3220925"/>
            <a:chExt cx="269725" cy="268550"/>
          </a:xfrm>
        </p:grpSpPr>
        <p:sp>
          <p:nvSpPr>
            <p:cNvPr id="12911" name="Google Shape;12911;p87"/>
            <p:cNvSpPr/>
            <p:nvPr/>
          </p:nvSpPr>
          <p:spPr>
            <a:xfrm>
              <a:off x="4027175" y="3362650"/>
              <a:ext cx="191550" cy="126825"/>
            </a:xfrm>
            <a:custGeom>
              <a:rect b="b" l="l" r="r" t="t"/>
              <a:pathLst>
                <a:path extrusionOk="0" h="5073" w="7662">
                  <a:moveTo>
                    <a:pt x="2935" y="1874"/>
                  </a:moveTo>
                  <a:cubicBezTo>
                    <a:pt x="3097" y="1874"/>
                    <a:pt x="3256" y="2001"/>
                    <a:pt x="3256" y="2191"/>
                  </a:cubicBezTo>
                  <a:cubicBezTo>
                    <a:pt x="3256" y="2358"/>
                    <a:pt x="3113" y="2501"/>
                    <a:pt x="2946" y="2501"/>
                  </a:cubicBezTo>
                  <a:cubicBezTo>
                    <a:pt x="2661" y="2501"/>
                    <a:pt x="2518" y="2168"/>
                    <a:pt x="2708" y="1977"/>
                  </a:cubicBezTo>
                  <a:cubicBezTo>
                    <a:pt x="2772" y="1906"/>
                    <a:pt x="2854" y="1874"/>
                    <a:pt x="2935" y="1874"/>
                  </a:cubicBezTo>
                  <a:close/>
                  <a:moveTo>
                    <a:pt x="4197" y="1874"/>
                  </a:moveTo>
                  <a:cubicBezTo>
                    <a:pt x="4359" y="1874"/>
                    <a:pt x="4518" y="2001"/>
                    <a:pt x="4518" y="2191"/>
                  </a:cubicBezTo>
                  <a:cubicBezTo>
                    <a:pt x="4518" y="2358"/>
                    <a:pt x="4375" y="2501"/>
                    <a:pt x="4185" y="2501"/>
                  </a:cubicBezTo>
                  <a:cubicBezTo>
                    <a:pt x="3899" y="2501"/>
                    <a:pt x="3780" y="2168"/>
                    <a:pt x="3970" y="1977"/>
                  </a:cubicBezTo>
                  <a:cubicBezTo>
                    <a:pt x="4034" y="1906"/>
                    <a:pt x="4116" y="1874"/>
                    <a:pt x="4197" y="1874"/>
                  </a:cubicBezTo>
                  <a:close/>
                  <a:moveTo>
                    <a:pt x="5435" y="1874"/>
                  </a:moveTo>
                  <a:cubicBezTo>
                    <a:pt x="5598" y="1874"/>
                    <a:pt x="5756" y="2001"/>
                    <a:pt x="5756" y="2191"/>
                  </a:cubicBezTo>
                  <a:cubicBezTo>
                    <a:pt x="5756" y="2358"/>
                    <a:pt x="5614" y="2501"/>
                    <a:pt x="5447" y="2501"/>
                  </a:cubicBezTo>
                  <a:cubicBezTo>
                    <a:pt x="5437" y="2502"/>
                    <a:pt x="5428" y="2502"/>
                    <a:pt x="5418" y="2502"/>
                  </a:cubicBezTo>
                  <a:cubicBezTo>
                    <a:pt x="5152" y="2502"/>
                    <a:pt x="5025" y="2184"/>
                    <a:pt x="5209" y="1977"/>
                  </a:cubicBezTo>
                  <a:cubicBezTo>
                    <a:pt x="5272" y="1906"/>
                    <a:pt x="5354" y="1874"/>
                    <a:pt x="5435" y="1874"/>
                  </a:cubicBezTo>
                  <a:close/>
                  <a:moveTo>
                    <a:pt x="2917" y="0"/>
                  </a:moveTo>
                  <a:cubicBezTo>
                    <a:pt x="984" y="0"/>
                    <a:pt x="0" y="2341"/>
                    <a:pt x="1375" y="3716"/>
                  </a:cubicBezTo>
                  <a:lnTo>
                    <a:pt x="1375" y="4740"/>
                  </a:lnTo>
                  <a:cubicBezTo>
                    <a:pt x="1351" y="4859"/>
                    <a:pt x="1446" y="4978"/>
                    <a:pt x="1565" y="5049"/>
                  </a:cubicBezTo>
                  <a:cubicBezTo>
                    <a:pt x="1605" y="5065"/>
                    <a:pt x="1645" y="5073"/>
                    <a:pt x="1683" y="5073"/>
                  </a:cubicBezTo>
                  <a:cubicBezTo>
                    <a:pt x="1761" y="5073"/>
                    <a:pt x="1835" y="5041"/>
                    <a:pt x="1899" y="4978"/>
                  </a:cubicBezTo>
                  <a:lnTo>
                    <a:pt x="2494" y="4382"/>
                  </a:lnTo>
                  <a:cubicBezTo>
                    <a:pt x="2637" y="4406"/>
                    <a:pt x="2780" y="4406"/>
                    <a:pt x="2946" y="4406"/>
                  </a:cubicBezTo>
                  <a:lnTo>
                    <a:pt x="5447" y="4406"/>
                  </a:lnTo>
                  <a:cubicBezTo>
                    <a:pt x="6661" y="4406"/>
                    <a:pt x="7662" y="3430"/>
                    <a:pt x="7662" y="2215"/>
                  </a:cubicBezTo>
                  <a:cubicBezTo>
                    <a:pt x="7662" y="1001"/>
                    <a:pt x="6661" y="0"/>
                    <a:pt x="5447" y="0"/>
                  </a:cubicBezTo>
                  <a:lnTo>
                    <a:pt x="2946" y="0"/>
                  </a:lnTo>
                  <a:cubicBezTo>
                    <a:pt x="2937" y="0"/>
                    <a:pt x="2927"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7"/>
            <p:cNvSpPr/>
            <p:nvPr/>
          </p:nvSpPr>
          <p:spPr>
            <a:xfrm>
              <a:off x="3949000" y="3220925"/>
              <a:ext cx="193525" cy="125900"/>
            </a:xfrm>
            <a:custGeom>
              <a:rect b="b" l="l" r="r" t="t"/>
              <a:pathLst>
                <a:path extrusionOk="0" h="5036" w="7741">
                  <a:moveTo>
                    <a:pt x="2287" y="1883"/>
                  </a:moveTo>
                  <a:cubicBezTo>
                    <a:pt x="2573" y="1883"/>
                    <a:pt x="2716" y="2240"/>
                    <a:pt x="2501" y="2431"/>
                  </a:cubicBezTo>
                  <a:cubicBezTo>
                    <a:pt x="2441" y="2491"/>
                    <a:pt x="2365" y="2518"/>
                    <a:pt x="2291" y="2518"/>
                  </a:cubicBezTo>
                  <a:cubicBezTo>
                    <a:pt x="2132" y="2518"/>
                    <a:pt x="1977" y="2395"/>
                    <a:pt x="1977" y="2216"/>
                  </a:cubicBezTo>
                  <a:cubicBezTo>
                    <a:pt x="1977" y="2026"/>
                    <a:pt x="2120" y="1883"/>
                    <a:pt x="2287" y="1883"/>
                  </a:cubicBezTo>
                  <a:close/>
                  <a:moveTo>
                    <a:pt x="3549" y="1883"/>
                  </a:moveTo>
                  <a:cubicBezTo>
                    <a:pt x="3835" y="1883"/>
                    <a:pt x="3978" y="2216"/>
                    <a:pt x="3763" y="2431"/>
                  </a:cubicBezTo>
                  <a:cubicBezTo>
                    <a:pt x="3703" y="2491"/>
                    <a:pt x="3628" y="2518"/>
                    <a:pt x="3553" y="2518"/>
                  </a:cubicBezTo>
                  <a:cubicBezTo>
                    <a:pt x="3394" y="2518"/>
                    <a:pt x="3239" y="2395"/>
                    <a:pt x="3239" y="2216"/>
                  </a:cubicBezTo>
                  <a:cubicBezTo>
                    <a:pt x="3239" y="2026"/>
                    <a:pt x="3382" y="1883"/>
                    <a:pt x="3549" y="1883"/>
                  </a:cubicBezTo>
                  <a:close/>
                  <a:moveTo>
                    <a:pt x="4811" y="1883"/>
                  </a:moveTo>
                  <a:cubicBezTo>
                    <a:pt x="5097" y="1883"/>
                    <a:pt x="5216" y="2240"/>
                    <a:pt x="5026" y="2431"/>
                  </a:cubicBezTo>
                  <a:cubicBezTo>
                    <a:pt x="4965" y="2491"/>
                    <a:pt x="4890" y="2518"/>
                    <a:pt x="4816" y="2518"/>
                  </a:cubicBezTo>
                  <a:cubicBezTo>
                    <a:pt x="4657" y="2518"/>
                    <a:pt x="4502" y="2395"/>
                    <a:pt x="4502" y="2216"/>
                  </a:cubicBezTo>
                  <a:cubicBezTo>
                    <a:pt x="4478" y="2026"/>
                    <a:pt x="4621" y="1883"/>
                    <a:pt x="4811" y="1883"/>
                  </a:cubicBezTo>
                  <a:close/>
                  <a:moveTo>
                    <a:pt x="2202" y="0"/>
                  </a:moveTo>
                  <a:cubicBezTo>
                    <a:pt x="1001" y="0"/>
                    <a:pt x="1" y="983"/>
                    <a:pt x="1" y="2193"/>
                  </a:cubicBezTo>
                  <a:cubicBezTo>
                    <a:pt x="1" y="3426"/>
                    <a:pt x="1001" y="4409"/>
                    <a:pt x="2202" y="4409"/>
                  </a:cubicBezTo>
                  <a:cubicBezTo>
                    <a:pt x="2230" y="4409"/>
                    <a:pt x="2258" y="4408"/>
                    <a:pt x="2287" y="4407"/>
                  </a:cubicBezTo>
                  <a:lnTo>
                    <a:pt x="4811" y="4407"/>
                  </a:lnTo>
                  <a:cubicBezTo>
                    <a:pt x="4954" y="4407"/>
                    <a:pt x="5097" y="4384"/>
                    <a:pt x="5240" y="4360"/>
                  </a:cubicBezTo>
                  <a:lnTo>
                    <a:pt x="5835" y="4955"/>
                  </a:lnTo>
                  <a:cubicBezTo>
                    <a:pt x="5907" y="5009"/>
                    <a:pt x="6005" y="5035"/>
                    <a:pt x="6100" y="5035"/>
                  </a:cubicBezTo>
                  <a:cubicBezTo>
                    <a:pt x="6131" y="5035"/>
                    <a:pt x="6163" y="5032"/>
                    <a:pt x="6192" y="5027"/>
                  </a:cubicBezTo>
                  <a:cubicBezTo>
                    <a:pt x="6312" y="4955"/>
                    <a:pt x="6383" y="4836"/>
                    <a:pt x="6383" y="4717"/>
                  </a:cubicBezTo>
                  <a:lnTo>
                    <a:pt x="6383" y="3741"/>
                  </a:lnTo>
                  <a:cubicBezTo>
                    <a:pt x="7740" y="2335"/>
                    <a:pt x="6740" y="2"/>
                    <a:pt x="4811" y="2"/>
                  </a:cubicBezTo>
                  <a:lnTo>
                    <a:pt x="2287" y="2"/>
                  </a:lnTo>
                  <a:cubicBezTo>
                    <a:pt x="2258" y="1"/>
                    <a:pt x="2230"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3" name="Google Shape;12913;p87"/>
          <p:cNvGrpSpPr/>
          <p:nvPr/>
        </p:nvGrpSpPr>
        <p:grpSpPr>
          <a:xfrm>
            <a:off x="3498730" y="12163366"/>
            <a:ext cx="620760" cy="622930"/>
            <a:chOff x="4529475" y="3220950"/>
            <a:chExt cx="267950" cy="267950"/>
          </a:xfrm>
        </p:grpSpPr>
        <p:sp>
          <p:nvSpPr>
            <p:cNvPr id="12914" name="Google Shape;12914;p87"/>
            <p:cNvSpPr/>
            <p:nvPr/>
          </p:nvSpPr>
          <p:spPr>
            <a:xfrm>
              <a:off x="4606450" y="3284050"/>
              <a:ext cx="190975" cy="125650"/>
            </a:xfrm>
            <a:custGeom>
              <a:rect b="b" l="l" r="r" t="t"/>
              <a:pathLst>
                <a:path extrusionOk="0" h="5026" w="7639">
                  <a:moveTo>
                    <a:pt x="2922" y="1874"/>
                  </a:moveTo>
                  <a:cubicBezTo>
                    <a:pt x="3084" y="1874"/>
                    <a:pt x="3233" y="2001"/>
                    <a:pt x="3233" y="2192"/>
                  </a:cubicBezTo>
                  <a:cubicBezTo>
                    <a:pt x="3233" y="2359"/>
                    <a:pt x="3090" y="2502"/>
                    <a:pt x="2923" y="2502"/>
                  </a:cubicBezTo>
                  <a:cubicBezTo>
                    <a:pt x="2637" y="2502"/>
                    <a:pt x="2494" y="2168"/>
                    <a:pt x="2685" y="1978"/>
                  </a:cubicBezTo>
                  <a:cubicBezTo>
                    <a:pt x="2756" y="1906"/>
                    <a:pt x="2841" y="1874"/>
                    <a:pt x="2922" y="1874"/>
                  </a:cubicBezTo>
                  <a:close/>
                  <a:moveTo>
                    <a:pt x="4184" y="1874"/>
                  </a:moveTo>
                  <a:cubicBezTo>
                    <a:pt x="4347" y="1874"/>
                    <a:pt x="4495" y="2001"/>
                    <a:pt x="4495" y="2192"/>
                  </a:cubicBezTo>
                  <a:cubicBezTo>
                    <a:pt x="4495" y="2359"/>
                    <a:pt x="4352" y="2502"/>
                    <a:pt x="4185" y="2502"/>
                  </a:cubicBezTo>
                  <a:cubicBezTo>
                    <a:pt x="3899" y="2502"/>
                    <a:pt x="3757" y="2168"/>
                    <a:pt x="3947" y="1978"/>
                  </a:cubicBezTo>
                  <a:cubicBezTo>
                    <a:pt x="4019" y="1906"/>
                    <a:pt x="4103" y="1874"/>
                    <a:pt x="4184" y="1874"/>
                  </a:cubicBezTo>
                  <a:close/>
                  <a:moveTo>
                    <a:pt x="5436" y="1874"/>
                  </a:moveTo>
                  <a:cubicBezTo>
                    <a:pt x="5598" y="1874"/>
                    <a:pt x="5757" y="2001"/>
                    <a:pt x="5757" y="2192"/>
                  </a:cubicBezTo>
                  <a:cubicBezTo>
                    <a:pt x="5757" y="2359"/>
                    <a:pt x="5614" y="2502"/>
                    <a:pt x="5447" y="2502"/>
                  </a:cubicBezTo>
                  <a:cubicBezTo>
                    <a:pt x="5162" y="2502"/>
                    <a:pt x="5019" y="2168"/>
                    <a:pt x="5209" y="1978"/>
                  </a:cubicBezTo>
                  <a:cubicBezTo>
                    <a:pt x="5273" y="1906"/>
                    <a:pt x="5355" y="1874"/>
                    <a:pt x="5436" y="1874"/>
                  </a:cubicBezTo>
                  <a:close/>
                  <a:moveTo>
                    <a:pt x="2894" y="1"/>
                  </a:moveTo>
                  <a:cubicBezTo>
                    <a:pt x="961" y="1"/>
                    <a:pt x="1" y="2342"/>
                    <a:pt x="1351" y="3716"/>
                  </a:cubicBezTo>
                  <a:lnTo>
                    <a:pt x="1351" y="4716"/>
                  </a:lnTo>
                  <a:cubicBezTo>
                    <a:pt x="1351" y="4835"/>
                    <a:pt x="1423" y="4954"/>
                    <a:pt x="1542" y="5002"/>
                  </a:cubicBezTo>
                  <a:cubicBezTo>
                    <a:pt x="1582" y="5018"/>
                    <a:pt x="1624" y="5026"/>
                    <a:pt x="1665" y="5026"/>
                  </a:cubicBezTo>
                  <a:cubicBezTo>
                    <a:pt x="1748" y="5026"/>
                    <a:pt x="1828" y="4994"/>
                    <a:pt x="1875" y="4931"/>
                  </a:cubicBezTo>
                  <a:lnTo>
                    <a:pt x="2471" y="4335"/>
                  </a:lnTo>
                  <a:cubicBezTo>
                    <a:pt x="2637" y="4383"/>
                    <a:pt x="2780" y="4383"/>
                    <a:pt x="2923" y="4383"/>
                  </a:cubicBezTo>
                  <a:lnTo>
                    <a:pt x="5447" y="4383"/>
                  </a:lnTo>
                  <a:cubicBezTo>
                    <a:pt x="6662" y="4383"/>
                    <a:pt x="7638" y="3406"/>
                    <a:pt x="7638" y="2192"/>
                  </a:cubicBezTo>
                  <a:cubicBezTo>
                    <a:pt x="7638" y="977"/>
                    <a:pt x="6662" y="1"/>
                    <a:pt x="5447" y="1"/>
                  </a:cubicBezTo>
                  <a:lnTo>
                    <a:pt x="2923" y="1"/>
                  </a:lnTo>
                  <a:cubicBezTo>
                    <a:pt x="2913" y="1"/>
                    <a:pt x="2903" y="1"/>
                    <a:pt x="2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7"/>
            <p:cNvSpPr/>
            <p:nvPr/>
          </p:nvSpPr>
          <p:spPr>
            <a:xfrm>
              <a:off x="4529475" y="3220950"/>
              <a:ext cx="157800" cy="267950"/>
            </a:xfrm>
            <a:custGeom>
              <a:rect b="b" l="l" r="r" t="t"/>
              <a:pathLst>
                <a:path extrusionOk="0" h="10718" w="6312">
                  <a:moveTo>
                    <a:pt x="3197" y="1262"/>
                  </a:moveTo>
                  <a:cubicBezTo>
                    <a:pt x="3465" y="1262"/>
                    <a:pt x="3614" y="1580"/>
                    <a:pt x="3430" y="1787"/>
                  </a:cubicBezTo>
                  <a:cubicBezTo>
                    <a:pt x="3359" y="1858"/>
                    <a:pt x="3274" y="1890"/>
                    <a:pt x="3193" y="1890"/>
                  </a:cubicBezTo>
                  <a:cubicBezTo>
                    <a:pt x="3031" y="1890"/>
                    <a:pt x="2882" y="1763"/>
                    <a:pt x="2882" y="1572"/>
                  </a:cubicBezTo>
                  <a:cubicBezTo>
                    <a:pt x="2882" y="1406"/>
                    <a:pt x="3001" y="1263"/>
                    <a:pt x="3168" y="1263"/>
                  </a:cubicBezTo>
                  <a:cubicBezTo>
                    <a:pt x="3178" y="1262"/>
                    <a:pt x="3187" y="1262"/>
                    <a:pt x="3197" y="1262"/>
                  </a:cubicBezTo>
                  <a:close/>
                  <a:moveTo>
                    <a:pt x="3544" y="8810"/>
                  </a:moveTo>
                  <a:cubicBezTo>
                    <a:pt x="3940" y="8810"/>
                    <a:pt x="3940" y="9433"/>
                    <a:pt x="3544" y="9433"/>
                  </a:cubicBezTo>
                  <a:cubicBezTo>
                    <a:pt x="3530" y="9433"/>
                    <a:pt x="3516" y="9433"/>
                    <a:pt x="3502" y="9431"/>
                  </a:cubicBezTo>
                  <a:lnTo>
                    <a:pt x="2882" y="9431"/>
                  </a:lnTo>
                  <a:cubicBezTo>
                    <a:pt x="2867" y="9433"/>
                    <a:pt x="2852" y="9433"/>
                    <a:pt x="2838" y="9433"/>
                  </a:cubicBezTo>
                  <a:cubicBezTo>
                    <a:pt x="2421" y="9433"/>
                    <a:pt x="2421" y="8810"/>
                    <a:pt x="2838" y="8810"/>
                  </a:cubicBezTo>
                  <a:cubicBezTo>
                    <a:pt x="2852" y="8810"/>
                    <a:pt x="2867" y="8810"/>
                    <a:pt x="2882" y="8812"/>
                  </a:cubicBezTo>
                  <a:lnTo>
                    <a:pt x="3502" y="8812"/>
                  </a:lnTo>
                  <a:cubicBezTo>
                    <a:pt x="3516" y="8810"/>
                    <a:pt x="3530" y="8810"/>
                    <a:pt x="3544" y="8810"/>
                  </a:cubicBezTo>
                  <a:close/>
                  <a:moveTo>
                    <a:pt x="953" y="1"/>
                  </a:moveTo>
                  <a:cubicBezTo>
                    <a:pt x="429" y="1"/>
                    <a:pt x="1" y="406"/>
                    <a:pt x="1" y="929"/>
                  </a:cubicBezTo>
                  <a:lnTo>
                    <a:pt x="1" y="9788"/>
                  </a:lnTo>
                  <a:cubicBezTo>
                    <a:pt x="25" y="10288"/>
                    <a:pt x="429" y="10693"/>
                    <a:pt x="953" y="10717"/>
                  </a:cubicBezTo>
                  <a:lnTo>
                    <a:pt x="5383" y="10717"/>
                  </a:lnTo>
                  <a:cubicBezTo>
                    <a:pt x="5883" y="10717"/>
                    <a:pt x="6312" y="10288"/>
                    <a:pt x="6312" y="9765"/>
                  </a:cubicBezTo>
                  <a:lnTo>
                    <a:pt x="6312" y="7550"/>
                  </a:lnTo>
                  <a:lnTo>
                    <a:pt x="5764" y="7550"/>
                  </a:lnTo>
                  <a:lnTo>
                    <a:pt x="5407" y="7907"/>
                  </a:lnTo>
                  <a:cubicBezTo>
                    <a:pt x="5227" y="8087"/>
                    <a:pt x="4981" y="8188"/>
                    <a:pt x="4728" y="8188"/>
                  </a:cubicBezTo>
                  <a:cubicBezTo>
                    <a:pt x="4612" y="8188"/>
                    <a:pt x="4495" y="8166"/>
                    <a:pt x="4383" y="8121"/>
                  </a:cubicBezTo>
                  <a:cubicBezTo>
                    <a:pt x="4025" y="7955"/>
                    <a:pt x="3787" y="7621"/>
                    <a:pt x="3811" y="7240"/>
                  </a:cubicBezTo>
                  <a:lnTo>
                    <a:pt x="3811" y="6502"/>
                  </a:lnTo>
                  <a:cubicBezTo>
                    <a:pt x="3406" y="6002"/>
                    <a:pt x="3168" y="5359"/>
                    <a:pt x="3168" y="4716"/>
                  </a:cubicBezTo>
                  <a:cubicBezTo>
                    <a:pt x="3168" y="3168"/>
                    <a:pt x="4430" y="1906"/>
                    <a:pt x="6002" y="1906"/>
                  </a:cubicBezTo>
                  <a:lnTo>
                    <a:pt x="6312" y="1906"/>
                  </a:lnTo>
                  <a:lnTo>
                    <a:pt x="6312" y="929"/>
                  </a:lnTo>
                  <a:cubicBezTo>
                    <a:pt x="6312" y="406"/>
                    <a:pt x="5883" y="1"/>
                    <a:pt x="5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6" name="Google Shape;12916;p87"/>
          <p:cNvGrpSpPr/>
          <p:nvPr/>
        </p:nvGrpSpPr>
        <p:grpSpPr>
          <a:xfrm>
            <a:off x="4842184" y="12161971"/>
            <a:ext cx="620702" cy="624325"/>
            <a:chOff x="5109375" y="3220350"/>
            <a:chExt cx="267925" cy="268550"/>
          </a:xfrm>
        </p:grpSpPr>
        <p:sp>
          <p:nvSpPr>
            <p:cNvPr id="12917" name="Google Shape;12917;p87"/>
            <p:cNvSpPr/>
            <p:nvPr/>
          </p:nvSpPr>
          <p:spPr>
            <a:xfrm>
              <a:off x="5109375" y="3220350"/>
              <a:ext cx="157775" cy="268550"/>
            </a:xfrm>
            <a:custGeom>
              <a:rect b="b" l="l" r="r" t="t"/>
              <a:pathLst>
                <a:path extrusionOk="0" h="10742" w="6311">
                  <a:moveTo>
                    <a:pt x="3167" y="953"/>
                  </a:moveTo>
                  <a:cubicBezTo>
                    <a:pt x="3334" y="953"/>
                    <a:pt x="3477" y="1096"/>
                    <a:pt x="3477" y="1287"/>
                  </a:cubicBezTo>
                  <a:cubicBezTo>
                    <a:pt x="3501" y="1513"/>
                    <a:pt x="3334" y="1626"/>
                    <a:pt x="3167" y="1626"/>
                  </a:cubicBezTo>
                  <a:cubicBezTo>
                    <a:pt x="3001" y="1626"/>
                    <a:pt x="2834" y="1513"/>
                    <a:pt x="2858" y="1287"/>
                  </a:cubicBezTo>
                  <a:cubicBezTo>
                    <a:pt x="2858" y="1096"/>
                    <a:pt x="2977" y="953"/>
                    <a:pt x="3167" y="953"/>
                  </a:cubicBezTo>
                  <a:close/>
                  <a:moveTo>
                    <a:pt x="3543" y="8834"/>
                  </a:moveTo>
                  <a:cubicBezTo>
                    <a:pt x="3939" y="8834"/>
                    <a:pt x="3939" y="9457"/>
                    <a:pt x="3543" y="9457"/>
                  </a:cubicBezTo>
                  <a:cubicBezTo>
                    <a:pt x="3530" y="9457"/>
                    <a:pt x="3515" y="9457"/>
                    <a:pt x="3501" y="9455"/>
                  </a:cubicBezTo>
                  <a:lnTo>
                    <a:pt x="2858" y="9455"/>
                  </a:lnTo>
                  <a:cubicBezTo>
                    <a:pt x="2843" y="9457"/>
                    <a:pt x="2829" y="9457"/>
                    <a:pt x="2815" y="9457"/>
                  </a:cubicBezTo>
                  <a:cubicBezTo>
                    <a:pt x="2420" y="9457"/>
                    <a:pt x="2420" y="8834"/>
                    <a:pt x="2815" y="8834"/>
                  </a:cubicBezTo>
                  <a:cubicBezTo>
                    <a:pt x="2829" y="8834"/>
                    <a:pt x="2843" y="8834"/>
                    <a:pt x="2858" y="8836"/>
                  </a:cubicBezTo>
                  <a:lnTo>
                    <a:pt x="3501" y="8836"/>
                  </a:lnTo>
                  <a:cubicBezTo>
                    <a:pt x="3515" y="8834"/>
                    <a:pt x="3530" y="8834"/>
                    <a:pt x="3543" y="8834"/>
                  </a:cubicBezTo>
                  <a:close/>
                  <a:moveTo>
                    <a:pt x="953" y="1"/>
                  </a:moveTo>
                  <a:cubicBezTo>
                    <a:pt x="429" y="1"/>
                    <a:pt x="0" y="430"/>
                    <a:pt x="0" y="953"/>
                  </a:cubicBezTo>
                  <a:lnTo>
                    <a:pt x="0" y="9789"/>
                  </a:lnTo>
                  <a:cubicBezTo>
                    <a:pt x="0" y="10312"/>
                    <a:pt x="429" y="10717"/>
                    <a:pt x="953" y="10741"/>
                  </a:cubicBezTo>
                  <a:lnTo>
                    <a:pt x="5358" y="10741"/>
                  </a:lnTo>
                  <a:cubicBezTo>
                    <a:pt x="5882" y="10741"/>
                    <a:pt x="6311" y="10312"/>
                    <a:pt x="6311" y="9789"/>
                  </a:cubicBezTo>
                  <a:lnTo>
                    <a:pt x="6311" y="8193"/>
                  </a:lnTo>
                  <a:lnTo>
                    <a:pt x="4096" y="8193"/>
                  </a:lnTo>
                  <a:cubicBezTo>
                    <a:pt x="3572" y="8193"/>
                    <a:pt x="3167" y="7788"/>
                    <a:pt x="3167" y="7264"/>
                  </a:cubicBezTo>
                  <a:lnTo>
                    <a:pt x="3167" y="2859"/>
                  </a:lnTo>
                  <a:cubicBezTo>
                    <a:pt x="3167" y="2335"/>
                    <a:pt x="3572" y="1906"/>
                    <a:pt x="4096" y="1906"/>
                  </a:cubicBezTo>
                  <a:lnTo>
                    <a:pt x="6311" y="1906"/>
                  </a:lnTo>
                  <a:lnTo>
                    <a:pt x="6311" y="953"/>
                  </a:lnTo>
                  <a:cubicBezTo>
                    <a:pt x="6311" y="430"/>
                    <a:pt x="5882" y="1"/>
                    <a:pt x="5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7"/>
            <p:cNvSpPr/>
            <p:nvPr/>
          </p:nvSpPr>
          <p:spPr>
            <a:xfrm>
              <a:off x="5204025" y="3284050"/>
              <a:ext cx="173275" cy="31600"/>
            </a:xfrm>
            <a:custGeom>
              <a:rect b="b" l="l" r="r" t="t"/>
              <a:pathLst>
                <a:path extrusionOk="0" h="1264" w="6931">
                  <a:moveTo>
                    <a:pt x="310" y="1"/>
                  </a:moveTo>
                  <a:cubicBezTo>
                    <a:pt x="144" y="1"/>
                    <a:pt x="1" y="144"/>
                    <a:pt x="1" y="311"/>
                  </a:cubicBezTo>
                  <a:lnTo>
                    <a:pt x="1" y="1263"/>
                  </a:lnTo>
                  <a:lnTo>
                    <a:pt x="6931" y="1263"/>
                  </a:lnTo>
                  <a:lnTo>
                    <a:pt x="6931" y="311"/>
                  </a:lnTo>
                  <a:cubicBezTo>
                    <a:pt x="6931" y="144"/>
                    <a:pt x="6812" y="1"/>
                    <a:pt x="6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7"/>
            <p:cNvSpPr/>
            <p:nvPr/>
          </p:nvSpPr>
          <p:spPr>
            <a:xfrm>
              <a:off x="5204025" y="3331100"/>
              <a:ext cx="173275" cy="78600"/>
            </a:xfrm>
            <a:custGeom>
              <a:rect b="b" l="l" r="r" t="t"/>
              <a:pathLst>
                <a:path extrusionOk="0" h="3144" w="6931">
                  <a:moveTo>
                    <a:pt x="5400" y="617"/>
                  </a:moveTo>
                  <a:cubicBezTo>
                    <a:pt x="5798" y="617"/>
                    <a:pt x="5798" y="1265"/>
                    <a:pt x="5400" y="1265"/>
                  </a:cubicBezTo>
                  <a:cubicBezTo>
                    <a:pt x="5387" y="1265"/>
                    <a:pt x="5373" y="1264"/>
                    <a:pt x="5359" y="1262"/>
                  </a:cubicBezTo>
                  <a:lnTo>
                    <a:pt x="4716" y="1262"/>
                  </a:lnTo>
                  <a:cubicBezTo>
                    <a:pt x="4335" y="1215"/>
                    <a:pt x="4335" y="667"/>
                    <a:pt x="4716" y="620"/>
                  </a:cubicBezTo>
                  <a:lnTo>
                    <a:pt x="5359" y="620"/>
                  </a:lnTo>
                  <a:cubicBezTo>
                    <a:pt x="5373" y="618"/>
                    <a:pt x="5387" y="617"/>
                    <a:pt x="5400" y="617"/>
                  </a:cubicBezTo>
                  <a:close/>
                  <a:moveTo>
                    <a:pt x="1" y="0"/>
                  </a:moveTo>
                  <a:lnTo>
                    <a:pt x="1" y="2834"/>
                  </a:lnTo>
                  <a:cubicBezTo>
                    <a:pt x="1" y="3001"/>
                    <a:pt x="144" y="3144"/>
                    <a:pt x="310" y="3144"/>
                  </a:cubicBezTo>
                  <a:lnTo>
                    <a:pt x="6621" y="3144"/>
                  </a:lnTo>
                  <a:cubicBezTo>
                    <a:pt x="6812" y="3144"/>
                    <a:pt x="6931" y="3001"/>
                    <a:pt x="6931" y="2834"/>
                  </a:cubicBez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0" name="Google Shape;12920;p87"/>
          <p:cNvGrpSpPr/>
          <p:nvPr/>
        </p:nvGrpSpPr>
        <p:grpSpPr>
          <a:xfrm>
            <a:off x="6200755" y="12163308"/>
            <a:ext cx="584851" cy="622988"/>
            <a:chOff x="5695800" y="3220925"/>
            <a:chExt cx="252450" cy="267975"/>
          </a:xfrm>
        </p:grpSpPr>
        <p:sp>
          <p:nvSpPr>
            <p:cNvPr id="12921" name="Google Shape;12921;p87"/>
            <p:cNvSpPr/>
            <p:nvPr/>
          </p:nvSpPr>
          <p:spPr>
            <a:xfrm>
              <a:off x="5695800" y="3220925"/>
              <a:ext cx="157200" cy="267975"/>
            </a:xfrm>
            <a:custGeom>
              <a:rect b="b" l="l" r="r" t="t"/>
              <a:pathLst>
                <a:path extrusionOk="0" h="10719" w="6288">
                  <a:moveTo>
                    <a:pt x="3144" y="1264"/>
                  </a:moveTo>
                  <a:cubicBezTo>
                    <a:pt x="3430" y="1264"/>
                    <a:pt x="3573" y="1597"/>
                    <a:pt x="3358" y="1788"/>
                  </a:cubicBezTo>
                  <a:cubicBezTo>
                    <a:pt x="3295" y="1859"/>
                    <a:pt x="3215" y="1891"/>
                    <a:pt x="3138" y="1891"/>
                  </a:cubicBezTo>
                  <a:cubicBezTo>
                    <a:pt x="2982" y="1891"/>
                    <a:pt x="2834" y="1764"/>
                    <a:pt x="2834" y="1573"/>
                  </a:cubicBezTo>
                  <a:cubicBezTo>
                    <a:pt x="2834" y="1407"/>
                    <a:pt x="2977" y="1264"/>
                    <a:pt x="3144" y="1264"/>
                  </a:cubicBezTo>
                  <a:close/>
                  <a:moveTo>
                    <a:pt x="3520" y="8811"/>
                  </a:moveTo>
                  <a:cubicBezTo>
                    <a:pt x="3916" y="8811"/>
                    <a:pt x="3916" y="9434"/>
                    <a:pt x="3520" y="9434"/>
                  </a:cubicBezTo>
                  <a:cubicBezTo>
                    <a:pt x="3506" y="9434"/>
                    <a:pt x="3492" y="9434"/>
                    <a:pt x="3477" y="9432"/>
                  </a:cubicBezTo>
                  <a:lnTo>
                    <a:pt x="2834" y="9432"/>
                  </a:lnTo>
                  <a:cubicBezTo>
                    <a:pt x="2820" y="9434"/>
                    <a:pt x="2806" y="9434"/>
                    <a:pt x="2792" y="9434"/>
                  </a:cubicBezTo>
                  <a:cubicBezTo>
                    <a:pt x="2396" y="9434"/>
                    <a:pt x="2396" y="8811"/>
                    <a:pt x="2792" y="8811"/>
                  </a:cubicBezTo>
                  <a:cubicBezTo>
                    <a:pt x="2806" y="8811"/>
                    <a:pt x="2820" y="8811"/>
                    <a:pt x="2834" y="8813"/>
                  </a:cubicBezTo>
                  <a:lnTo>
                    <a:pt x="3477" y="8813"/>
                  </a:lnTo>
                  <a:cubicBezTo>
                    <a:pt x="3492" y="8811"/>
                    <a:pt x="3506" y="8811"/>
                    <a:pt x="3520" y="8811"/>
                  </a:cubicBezTo>
                  <a:close/>
                  <a:moveTo>
                    <a:pt x="911" y="1"/>
                  </a:moveTo>
                  <a:cubicBezTo>
                    <a:pt x="407" y="1"/>
                    <a:pt x="0" y="420"/>
                    <a:pt x="0" y="930"/>
                  </a:cubicBezTo>
                  <a:lnTo>
                    <a:pt x="0" y="9766"/>
                  </a:lnTo>
                  <a:cubicBezTo>
                    <a:pt x="0" y="10289"/>
                    <a:pt x="429" y="10718"/>
                    <a:pt x="953" y="10718"/>
                  </a:cubicBezTo>
                  <a:lnTo>
                    <a:pt x="5335" y="10718"/>
                  </a:lnTo>
                  <a:cubicBezTo>
                    <a:pt x="5859" y="10718"/>
                    <a:pt x="6287" y="10289"/>
                    <a:pt x="6287" y="9766"/>
                  </a:cubicBezTo>
                  <a:lnTo>
                    <a:pt x="6287" y="8789"/>
                  </a:lnTo>
                  <a:cubicBezTo>
                    <a:pt x="6168" y="8789"/>
                    <a:pt x="6073" y="8813"/>
                    <a:pt x="5978" y="8813"/>
                  </a:cubicBezTo>
                  <a:cubicBezTo>
                    <a:pt x="5949" y="8814"/>
                    <a:pt x="5920" y="8814"/>
                    <a:pt x="5891" y="8814"/>
                  </a:cubicBezTo>
                  <a:cubicBezTo>
                    <a:pt x="3977" y="8814"/>
                    <a:pt x="2406" y="7260"/>
                    <a:pt x="2406" y="5336"/>
                  </a:cubicBezTo>
                  <a:cubicBezTo>
                    <a:pt x="2406" y="3436"/>
                    <a:pt x="3977" y="1882"/>
                    <a:pt x="5891" y="1882"/>
                  </a:cubicBezTo>
                  <a:cubicBezTo>
                    <a:pt x="5920" y="1882"/>
                    <a:pt x="5949" y="1882"/>
                    <a:pt x="5978" y="1883"/>
                  </a:cubicBezTo>
                  <a:cubicBezTo>
                    <a:pt x="6073" y="1883"/>
                    <a:pt x="6192" y="1883"/>
                    <a:pt x="6287" y="1907"/>
                  </a:cubicBezTo>
                  <a:lnTo>
                    <a:pt x="6287" y="930"/>
                  </a:lnTo>
                  <a:cubicBezTo>
                    <a:pt x="6287" y="407"/>
                    <a:pt x="5859" y="2"/>
                    <a:pt x="5335" y="2"/>
                  </a:cubicBezTo>
                  <a:lnTo>
                    <a:pt x="953" y="2"/>
                  </a:lnTo>
                  <a:cubicBezTo>
                    <a:pt x="939" y="1"/>
                    <a:pt x="925"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7"/>
            <p:cNvSpPr/>
            <p:nvPr/>
          </p:nvSpPr>
          <p:spPr>
            <a:xfrm>
              <a:off x="5754300" y="3282075"/>
              <a:ext cx="193950" cy="174525"/>
            </a:xfrm>
            <a:custGeom>
              <a:rect b="b" l="l" r="r" t="t"/>
              <a:pathLst>
                <a:path extrusionOk="0" h="6981" w="7758">
                  <a:moveTo>
                    <a:pt x="3565" y="1"/>
                  </a:moveTo>
                  <a:cubicBezTo>
                    <a:pt x="2565" y="1"/>
                    <a:pt x="1560" y="506"/>
                    <a:pt x="1018" y="1628"/>
                  </a:cubicBezTo>
                  <a:cubicBezTo>
                    <a:pt x="1" y="3718"/>
                    <a:pt x="1687" y="5752"/>
                    <a:pt x="3602" y="5752"/>
                  </a:cubicBezTo>
                  <a:cubicBezTo>
                    <a:pt x="4196" y="5752"/>
                    <a:pt x="4812" y="5556"/>
                    <a:pt x="5376" y="5105"/>
                  </a:cubicBezTo>
                  <a:lnTo>
                    <a:pt x="7162" y="6891"/>
                  </a:lnTo>
                  <a:cubicBezTo>
                    <a:pt x="7234" y="6950"/>
                    <a:pt x="7317" y="6980"/>
                    <a:pt x="7398" y="6980"/>
                  </a:cubicBezTo>
                  <a:cubicBezTo>
                    <a:pt x="7478" y="6980"/>
                    <a:pt x="7555" y="6950"/>
                    <a:pt x="7615" y="6891"/>
                  </a:cubicBezTo>
                  <a:cubicBezTo>
                    <a:pt x="7758" y="6772"/>
                    <a:pt x="7758" y="6558"/>
                    <a:pt x="7615" y="6438"/>
                  </a:cubicBezTo>
                  <a:lnTo>
                    <a:pt x="5829" y="4652"/>
                  </a:lnTo>
                  <a:cubicBezTo>
                    <a:pt x="6234" y="4152"/>
                    <a:pt x="6448" y="3533"/>
                    <a:pt x="6448" y="2890"/>
                  </a:cubicBezTo>
                  <a:cubicBezTo>
                    <a:pt x="6476" y="1080"/>
                    <a:pt x="5027" y="1"/>
                    <a:pt x="3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3" name="Google Shape;12923;p87"/>
          <p:cNvGrpSpPr/>
          <p:nvPr/>
        </p:nvGrpSpPr>
        <p:grpSpPr>
          <a:xfrm>
            <a:off x="7520695" y="13213885"/>
            <a:ext cx="620760" cy="510933"/>
            <a:chOff x="6265550" y="3672825"/>
            <a:chExt cx="267950" cy="219775"/>
          </a:xfrm>
        </p:grpSpPr>
        <p:sp>
          <p:nvSpPr>
            <p:cNvPr id="12924" name="Google Shape;12924;p87"/>
            <p:cNvSpPr/>
            <p:nvPr/>
          </p:nvSpPr>
          <p:spPr>
            <a:xfrm>
              <a:off x="6375700" y="3672825"/>
              <a:ext cx="47650" cy="47075"/>
            </a:xfrm>
            <a:custGeom>
              <a:rect b="b" l="l" r="r" t="t"/>
              <a:pathLst>
                <a:path extrusionOk="0" h="1883" w="1906">
                  <a:moveTo>
                    <a:pt x="953" y="1"/>
                  </a:moveTo>
                  <a:cubicBezTo>
                    <a:pt x="429" y="1"/>
                    <a:pt x="1" y="429"/>
                    <a:pt x="1" y="953"/>
                  </a:cubicBezTo>
                  <a:cubicBezTo>
                    <a:pt x="1" y="1453"/>
                    <a:pt x="429" y="1882"/>
                    <a:pt x="953" y="1882"/>
                  </a:cubicBezTo>
                  <a:cubicBezTo>
                    <a:pt x="1477" y="1882"/>
                    <a:pt x="1906" y="1453"/>
                    <a:pt x="1906" y="953"/>
                  </a:cubicBezTo>
                  <a:cubicBezTo>
                    <a:pt x="1906"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7"/>
            <p:cNvSpPr/>
            <p:nvPr/>
          </p:nvSpPr>
          <p:spPr>
            <a:xfrm>
              <a:off x="6486450" y="3704375"/>
              <a:ext cx="47050" cy="47075"/>
            </a:xfrm>
            <a:custGeom>
              <a:rect b="b" l="l" r="r" t="t"/>
              <a:pathLst>
                <a:path extrusionOk="0" h="1883" w="1882">
                  <a:moveTo>
                    <a:pt x="953" y="1"/>
                  </a:moveTo>
                  <a:cubicBezTo>
                    <a:pt x="429" y="1"/>
                    <a:pt x="0" y="406"/>
                    <a:pt x="0" y="930"/>
                  </a:cubicBezTo>
                  <a:cubicBezTo>
                    <a:pt x="0" y="1454"/>
                    <a:pt x="429" y="1882"/>
                    <a:pt x="953" y="1882"/>
                  </a:cubicBezTo>
                  <a:cubicBezTo>
                    <a:pt x="1477" y="1882"/>
                    <a:pt x="1881" y="1454"/>
                    <a:pt x="1881" y="930"/>
                  </a:cubicBezTo>
                  <a:cubicBezTo>
                    <a:pt x="1881" y="406"/>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7"/>
            <p:cNvSpPr/>
            <p:nvPr/>
          </p:nvSpPr>
          <p:spPr>
            <a:xfrm>
              <a:off x="6265550" y="3704375"/>
              <a:ext cx="47075" cy="47075"/>
            </a:xfrm>
            <a:custGeom>
              <a:rect b="b" l="l" r="r" t="t"/>
              <a:pathLst>
                <a:path extrusionOk="0" h="1883" w="1883">
                  <a:moveTo>
                    <a:pt x="930" y="1"/>
                  </a:moveTo>
                  <a:cubicBezTo>
                    <a:pt x="406" y="1"/>
                    <a:pt x="1" y="406"/>
                    <a:pt x="1" y="930"/>
                  </a:cubicBezTo>
                  <a:cubicBezTo>
                    <a:pt x="1" y="1454"/>
                    <a:pt x="406" y="1882"/>
                    <a:pt x="930" y="1882"/>
                  </a:cubicBezTo>
                  <a:cubicBezTo>
                    <a:pt x="1454" y="1882"/>
                    <a:pt x="1882" y="1454"/>
                    <a:pt x="1882" y="930"/>
                  </a:cubicBezTo>
                  <a:cubicBezTo>
                    <a:pt x="1882" y="406"/>
                    <a:pt x="1454"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7"/>
            <p:cNvSpPr/>
            <p:nvPr/>
          </p:nvSpPr>
          <p:spPr>
            <a:xfrm>
              <a:off x="6391775" y="3813925"/>
              <a:ext cx="15500" cy="31575"/>
            </a:xfrm>
            <a:custGeom>
              <a:rect b="b" l="l" r="r" t="t"/>
              <a:pathLst>
                <a:path extrusionOk="0" h="1263" w="620">
                  <a:moveTo>
                    <a:pt x="310" y="1"/>
                  </a:moveTo>
                  <a:cubicBezTo>
                    <a:pt x="143" y="1"/>
                    <a:pt x="1" y="287"/>
                    <a:pt x="1" y="644"/>
                  </a:cubicBezTo>
                  <a:cubicBezTo>
                    <a:pt x="1" y="977"/>
                    <a:pt x="143" y="1263"/>
                    <a:pt x="310" y="1263"/>
                  </a:cubicBezTo>
                  <a:cubicBezTo>
                    <a:pt x="477" y="1263"/>
                    <a:pt x="620" y="977"/>
                    <a:pt x="620" y="644"/>
                  </a:cubicBezTo>
                  <a:cubicBezTo>
                    <a:pt x="620" y="287"/>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87"/>
            <p:cNvSpPr/>
            <p:nvPr/>
          </p:nvSpPr>
          <p:spPr>
            <a:xfrm>
              <a:off x="6293550" y="3730575"/>
              <a:ext cx="213150" cy="162025"/>
            </a:xfrm>
            <a:custGeom>
              <a:rect b="b" l="l" r="r" t="t"/>
              <a:pathLst>
                <a:path extrusionOk="0" h="6481" w="8526">
                  <a:moveTo>
                    <a:pt x="2358" y="3311"/>
                  </a:moveTo>
                  <a:cubicBezTo>
                    <a:pt x="2524" y="3311"/>
                    <a:pt x="2691" y="3430"/>
                    <a:pt x="2667" y="3668"/>
                  </a:cubicBezTo>
                  <a:lnTo>
                    <a:pt x="2667" y="4287"/>
                  </a:lnTo>
                  <a:cubicBezTo>
                    <a:pt x="2691" y="4514"/>
                    <a:pt x="2524" y="4627"/>
                    <a:pt x="2358" y="4627"/>
                  </a:cubicBezTo>
                  <a:cubicBezTo>
                    <a:pt x="2191" y="4627"/>
                    <a:pt x="2024" y="4514"/>
                    <a:pt x="2048" y="4287"/>
                  </a:cubicBezTo>
                  <a:lnTo>
                    <a:pt x="2048" y="3668"/>
                  </a:lnTo>
                  <a:cubicBezTo>
                    <a:pt x="2024" y="3430"/>
                    <a:pt x="2191" y="3311"/>
                    <a:pt x="2358" y="3311"/>
                  </a:cubicBezTo>
                  <a:close/>
                  <a:moveTo>
                    <a:pt x="6120" y="3311"/>
                  </a:moveTo>
                  <a:cubicBezTo>
                    <a:pt x="6287" y="3311"/>
                    <a:pt x="6454" y="3430"/>
                    <a:pt x="6430" y="3668"/>
                  </a:cubicBezTo>
                  <a:lnTo>
                    <a:pt x="6430" y="4287"/>
                  </a:lnTo>
                  <a:cubicBezTo>
                    <a:pt x="6454" y="4514"/>
                    <a:pt x="6287" y="4627"/>
                    <a:pt x="6120" y="4627"/>
                  </a:cubicBezTo>
                  <a:cubicBezTo>
                    <a:pt x="5954" y="4627"/>
                    <a:pt x="5787" y="4514"/>
                    <a:pt x="5811" y="4287"/>
                  </a:cubicBezTo>
                  <a:lnTo>
                    <a:pt x="5811" y="3668"/>
                  </a:lnTo>
                  <a:cubicBezTo>
                    <a:pt x="5787" y="3430"/>
                    <a:pt x="5954" y="3311"/>
                    <a:pt x="6120" y="3311"/>
                  </a:cubicBezTo>
                  <a:close/>
                  <a:moveTo>
                    <a:pt x="4239" y="2716"/>
                  </a:moveTo>
                  <a:cubicBezTo>
                    <a:pt x="4763" y="2716"/>
                    <a:pt x="5192" y="3263"/>
                    <a:pt x="5192" y="3978"/>
                  </a:cubicBezTo>
                  <a:cubicBezTo>
                    <a:pt x="5192" y="4668"/>
                    <a:pt x="4763" y="5240"/>
                    <a:pt x="4239" y="5240"/>
                  </a:cubicBezTo>
                  <a:cubicBezTo>
                    <a:pt x="3715" y="5240"/>
                    <a:pt x="3310" y="4668"/>
                    <a:pt x="3310" y="3978"/>
                  </a:cubicBezTo>
                  <a:cubicBezTo>
                    <a:pt x="3310" y="3263"/>
                    <a:pt x="3715" y="2716"/>
                    <a:pt x="4239" y="2716"/>
                  </a:cubicBezTo>
                  <a:close/>
                  <a:moveTo>
                    <a:pt x="3525" y="1"/>
                  </a:moveTo>
                  <a:cubicBezTo>
                    <a:pt x="3263" y="620"/>
                    <a:pt x="2929" y="1382"/>
                    <a:pt x="2572" y="1477"/>
                  </a:cubicBezTo>
                  <a:cubicBezTo>
                    <a:pt x="2545" y="1485"/>
                    <a:pt x="2516" y="1489"/>
                    <a:pt x="2486" y="1489"/>
                  </a:cubicBezTo>
                  <a:cubicBezTo>
                    <a:pt x="2143" y="1489"/>
                    <a:pt x="1607" y="1016"/>
                    <a:pt x="1191" y="644"/>
                  </a:cubicBezTo>
                  <a:cubicBezTo>
                    <a:pt x="953" y="1096"/>
                    <a:pt x="500" y="1382"/>
                    <a:pt x="0" y="1453"/>
                  </a:cubicBezTo>
                  <a:cubicBezTo>
                    <a:pt x="476" y="2858"/>
                    <a:pt x="738" y="4359"/>
                    <a:pt x="786" y="5859"/>
                  </a:cubicBezTo>
                  <a:lnTo>
                    <a:pt x="476" y="5859"/>
                  </a:lnTo>
                  <a:cubicBezTo>
                    <a:pt x="95" y="5907"/>
                    <a:pt x="95" y="6454"/>
                    <a:pt x="476" y="6478"/>
                  </a:cubicBezTo>
                  <a:lnTo>
                    <a:pt x="8049" y="6478"/>
                  </a:lnTo>
                  <a:cubicBezTo>
                    <a:pt x="8064" y="6480"/>
                    <a:pt x="8078" y="6481"/>
                    <a:pt x="8092" y="6481"/>
                  </a:cubicBezTo>
                  <a:cubicBezTo>
                    <a:pt x="8488" y="6481"/>
                    <a:pt x="8488" y="5857"/>
                    <a:pt x="8092" y="5857"/>
                  </a:cubicBezTo>
                  <a:cubicBezTo>
                    <a:pt x="8078" y="5857"/>
                    <a:pt x="8064" y="5858"/>
                    <a:pt x="8049" y="5859"/>
                  </a:cubicBezTo>
                  <a:lnTo>
                    <a:pt x="7764" y="5859"/>
                  </a:lnTo>
                  <a:cubicBezTo>
                    <a:pt x="7787" y="4359"/>
                    <a:pt x="8049" y="2882"/>
                    <a:pt x="8526" y="1453"/>
                  </a:cubicBezTo>
                  <a:cubicBezTo>
                    <a:pt x="8026" y="1382"/>
                    <a:pt x="7573" y="1096"/>
                    <a:pt x="7335" y="644"/>
                  </a:cubicBezTo>
                  <a:cubicBezTo>
                    <a:pt x="6919" y="1016"/>
                    <a:pt x="6382" y="1489"/>
                    <a:pt x="6021" y="1489"/>
                  </a:cubicBezTo>
                  <a:cubicBezTo>
                    <a:pt x="5989" y="1489"/>
                    <a:pt x="5959" y="1485"/>
                    <a:pt x="5930" y="1477"/>
                  </a:cubicBezTo>
                  <a:cubicBezTo>
                    <a:pt x="5597" y="1358"/>
                    <a:pt x="5263" y="620"/>
                    <a:pt x="5049" y="1"/>
                  </a:cubicBezTo>
                  <a:cubicBezTo>
                    <a:pt x="4811" y="132"/>
                    <a:pt x="4549" y="197"/>
                    <a:pt x="4287" y="197"/>
                  </a:cubicBezTo>
                  <a:cubicBezTo>
                    <a:pt x="4025" y="197"/>
                    <a:pt x="3763" y="132"/>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9" name="Google Shape;12929;p87"/>
          <p:cNvSpPr/>
          <p:nvPr/>
        </p:nvSpPr>
        <p:spPr>
          <a:xfrm>
            <a:off x="6251349" y="13156699"/>
            <a:ext cx="477298" cy="624616"/>
          </a:xfrm>
          <a:custGeom>
            <a:rect b="b" l="l" r="r" t="t"/>
            <a:pathLst>
              <a:path extrusionOk="0" h="10747" w="8241">
                <a:moveTo>
                  <a:pt x="1632" y="0"/>
                </a:moveTo>
                <a:cubicBezTo>
                  <a:pt x="1459" y="0"/>
                  <a:pt x="1287" y="114"/>
                  <a:pt x="1310" y="340"/>
                </a:cubicBezTo>
                <a:lnTo>
                  <a:pt x="1310" y="10127"/>
                </a:lnTo>
                <a:lnTo>
                  <a:pt x="382" y="10127"/>
                </a:lnTo>
                <a:cubicBezTo>
                  <a:pt x="1" y="10151"/>
                  <a:pt x="1" y="10723"/>
                  <a:pt x="382" y="10747"/>
                </a:cubicBezTo>
                <a:lnTo>
                  <a:pt x="2882" y="10747"/>
                </a:lnTo>
                <a:cubicBezTo>
                  <a:pt x="3263" y="10723"/>
                  <a:pt x="3263" y="10151"/>
                  <a:pt x="2882" y="10127"/>
                </a:cubicBezTo>
                <a:lnTo>
                  <a:pt x="1929" y="10127"/>
                </a:lnTo>
                <a:lnTo>
                  <a:pt x="1929" y="6008"/>
                </a:lnTo>
                <a:cubicBezTo>
                  <a:pt x="2001" y="5960"/>
                  <a:pt x="1929" y="5698"/>
                  <a:pt x="2572" y="5698"/>
                </a:cubicBezTo>
                <a:cubicBezTo>
                  <a:pt x="2977" y="5698"/>
                  <a:pt x="3882" y="6031"/>
                  <a:pt x="4644" y="6293"/>
                </a:cubicBezTo>
                <a:cubicBezTo>
                  <a:pt x="5573" y="6627"/>
                  <a:pt x="6430" y="6960"/>
                  <a:pt x="6978" y="6960"/>
                </a:cubicBezTo>
                <a:cubicBezTo>
                  <a:pt x="7006" y="6962"/>
                  <a:pt x="7033" y="6963"/>
                  <a:pt x="7061" y="6963"/>
                </a:cubicBezTo>
                <a:cubicBezTo>
                  <a:pt x="7411" y="6963"/>
                  <a:pt x="7735" y="6824"/>
                  <a:pt x="7978" y="6603"/>
                </a:cubicBezTo>
                <a:cubicBezTo>
                  <a:pt x="8145" y="6436"/>
                  <a:pt x="8217" y="6222"/>
                  <a:pt x="8240" y="6008"/>
                </a:cubicBezTo>
                <a:lnTo>
                  <a:pt x="8240" y="1578"/>
                </a:lnTo>
                <a:cubicBezTo>
                  <a:pt x="8217" y="1411"/>
                  <a:pt x="8074" y="1292"/>
                  <a:pt x="7907" y="1292"/>
                </a:cubicBezTo>
                <a:cubicBezTo>
                  <a:pt x="7740" y="1292"/>
                  <a:pt x="7597" y="1411"/>
                  <a:pt x="7597" y="1602"/>
                </a:cubicBezTo>
                <a:cubicBezTo>
                  <a:pt x="7597" y="1650"/>
                  <a:pt x="7574" y="1912"/>
                  <a:pt x="6978" y="1912"/>
                </a:cubicBezTo>
                <a:cubicBezTo>
                  <a:pt x="6573" y="1912"/>
                  <a:pt x="5668" y="1578"/>
                  <a:pt x="4882" y="1292"/>
                </a:cubicBezTo>
                <a:cubicBezTo>
                  <a:pt x="3978" y="959"/>
                  <a:pt x="3096" y="649"/>
                  <a:pt x="2572" y="649"/>
                </a:cubicBezTo>
                <a:cubicBezTo>
                  <a:pt x="2358" y="649"/>
                  <a:pt x="2144" y="697"/>
                  <a:pt x="1953" y="768"/>
                </a:cubicBezTo>
                <a:lnTo>
                  <a:pt x="1953" y="340"/>
                </a:lnTo>
                <a:cubicBezTo>
                  <a:pt x="1977" y="114"/>
                  <a:pt x="1804"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0" name="Google Shape;12930;p87"/>
          <p:cNvGrpSpPr/>
          <p:nvPr/>
        </p:nvGrpSpPr>
        <p:grpSpPr>
          <a:xfrm>
            <a:off x="4840794" y="13195926"/>
            <a:ext cx="624872" cy="548130"/>
            <a:chOff x="5108775" y="3665100"/>
            <a:chExt cx="269725" cy="235775"/>
          </a:xfrm>
        </p:grpSpPr>
        <p:sp>
          <p:nvSpPr>
            <p:cNvPr id="12931" name="Google Shape;12931;p87"/>
            <p:cNvSpPr/>
            <p:nvPr/>
          </p:nvSpPr>
          <p:spPr>
            <a:xfrm>
              <a:off x="5204025" y="3853225"/>
              <a:ext cx="47050" cy="47650"/>
            </a:xfrm>
            <a:custGeom>
              <a:rect b="b" l="l" r="r" t="t"/>
              <a:pathLst>
                <a:path extrusionOk="0" h="1906" w="1882">
                  <a:moveTo>
                    <a:pt x="953" y="1"/>
                  </a:moveTo>
                  <a:cubicBezTo>
                    <a:pt x="429" y="1"/>
                    <a:pt x="1" y="429"/>
                    <a:pt x="1" y="953"/>
                  </a:cubicBezTo>
                  <a:cubicBezTo>
                    <a:pt x="1" y="1477"/>
                    <a:pt x="429" y="1906"/>
                    <a:pt x="953" y="1906"/>
                  </a:cubicBezTo>
                  <a:cubicBezTo>
                    <a:pt x="1477" y="1906"/>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7"/>
            <p:cNvSpPr/>
            <p:nvPr/>
          </p:nvSpPr>
          <p:spPr>
            <a:xfrm>
              <a:off x="5283200" y="3853225"/>
              <a:ext cx="47075" cy="47650"/>
            </a:xfrm>
            <a:custGeom>
              <a:rect b="b" l="l" r="r" t="t"/>
              <a:pathLst>
                <a:path extrusionOk="0" h="1906" w="1883">
                  <a:moveTo>
                    <a:pt x="954" y="1"/>
                  </a:moveTo>
                  <a:cubicBezTo>
                    <a:pt x="430" y="1"/>
                    <a:pt x="1" y="429"/>
                    <a:pt x="1" y="953"/>
                  </a:cubicBezTo>
                  <a:cubicBezTo>
                    <a:pt x="1" y="1477"/>
                    <a:pt x="430" y="1906"/>
                    <a:pt x="954" y="1906"/>
                  </a:cubicBezTo>
                  <a:cubicBezTo>
                    <a:pt x="1477" y="1906"/>
                    <a:pt x="1882" y="1477"/>
                    <a:pt x="1882" y="953"/>
                  </a:cubicBezTo>
                  <a:cubicBezTo>
                    <a:pt x="1882" y="429"/>
                    <a:pt x="1477" y="1"/>
                    <a:pt x="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7"/>
            <p:cNvSpPr/>
            <p:nvPr/>
          </p:nvSpPr>
          <p:spPr>
            <a:xfrm>
              <a:off x="5108775" y="3665100"/>
              <a:ext cx="269725" cy="188150"/>
            </a:xfrm>
            <a:custGeom>
              <a:rect b="b" l="l" r="r" t="t"/>
              <a:pathLst>
                <a:path extrusionOk="0" h="7526" w="10789">
                  <a:moveTo>
                    <a:pt x="358" y="0"/>
                  </a:moveTo>
                  <a:cubicBezTo>
                    <a:pt x="191" y="0"/>
                    <a:pt x="48" y="119"/>
                    <a:pt x="24" y="262"/>
                  </a:cubicBezTo>
                  <a:cubicBezTo>
                    <a:pt x="0" y="453"/>
                    <a:pt x="143" y="619"/>
                    <a:pt x="334" y="619"/>
                  </a:cubicBezTo>
                  <a:lnTo>
                    <a:pt x="1644" y="619"/>
                  </a:lnTo>
                  <a:lnTo>
                    <a:pt x="3168" y="5930"/>
                  </a:lnTo>
                  <a:lnTo>
                    <a:pt x="3049" y="6168"/>
                  </a:lnTo>
                  <a:cubicBezTo>
                    <a:pt x="2739" y="6787"/>
                    <a:pt x="3191" y="7526"/>
                    <a:pt x="3882" y="7526"/>
                  </a:cubicBezTo>
                  <a:lnTo>
                    <a:pt x="9169" y="7526"/>
                  </a:lnTo>
                  <a:cubicBezTo>
                    <a:pt x="9336" y="7526"/>
                    <a:pt x="9455" y="7406"/>
                    <a:pt x="9478" y="7264"/>
                  </a:cubicBezTo>
                  <a:cubicBezTo>
                    <a:pt x="9502" y="7073"/>
                    <a:pt x="9359" y="6906"/>
                    <a:pt x="9169" y="6906"/>
                  </a:cubicBezTo>
                  <a:lnTo>
                    <a:pt x="3882" y="6906"/>
                  </a:lnTo>
                  <a:cubicBezTo>
                    <a:pt x="3644" y="6906"/>
                    <a:pt x="3501" y="6668"/>
                    <a:pt x="3596" y="6454"/>
                  </a:cubicBezTo>
                  <a:lnTo>
                    <a:pt x="3692" y="6287"/>
                  </a:lnTo>
                  <a:lnTo>
                    <a:pt x="9169" y="6287"/>
                  </a:lnTo>
                  <a:cubicBezTo>
                    <a:pt x="9312" y="6287"/>
                    <a:pt x="9431" y="6192"/>
                    <a:pt x="9478" y="6049"/>
                  </a:cubicBezTo>
                  <a:lnTo>
                    <a:pt x="10741" y="1643"/>
                  </a:lnTo>
                  <a:cubicBezTo>
                    <a:pt x="10788" y="1453"/>
                    <a:pt x="10645" y="1262"/>
                    <a:pt x="10431" y="1262"/>
                  </a:cubicBezTo>
                  <a:lnTo>
                    <a:pt x="2477" y="1262"/>
                  </a:lnTo>
                  <a:lnTo>
                    <a:pt x="2191" y="215"/>
                  </a:lnTo>
                  <a:cubicBezTo>
                    <a:pt x="2144" y="95"/>
                    <a:pt x="202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87"/>
          <p:cNvGrpSpPr/>
          <p:nvPr/>
        </p:nvGrpSpPr>
        <p:grpSpPr>
          <a:xfrm>
            <a:off x="3500120" y="13158845"/>
            <a:ext cx="663040" cy="622581"/>
            <a:chOff x="4530075" y="3649150"/>
            <a:chExt cx="286200" cy="267800"/>
          </a:xfrm>
        </p:grpSpPr>
        <p:sp>
          <p:nvSpPr>
            <p:cNvPr id="12935" name="Google Shape;12935;p87"/>
            <p:cNvSpPr/>
            <p:nvPr/>
          </p:nvSpPr>
          <p:spPr>
            <a:xfrm>
              <a:off x="4620575" y="3766900"/>
              <a:ext cx="86350" cy="150050"/>
            </a:xfrm>
            <a:custGeom>
              <a:rect b="b" l="l" r="r" t="t"/>
              <a:pathLst>
                <a:path extrusionOk="0" h="6002" w="3454">
                  <a:moveTo>
                    <a:pt x="1727" y="0"/>
                  </a:moveTo>
                  <a:cubicBezTo>
                    <a:pt x="1626" y="0"/>
                    <a:pt x="1525" y="48"/>
                    <a:pt x="1453" y="143"/>
                  </a:cubicBezTo>
                  <a:lnTo>
                    <a:pt x="120" y="2358"/>
                  </a:lnTo>
                  <a:cubicBezTo>
                    <a:pt x="0" y="2572"/>
                    <a:pt x="143" y="2834"/>
                    <a:pt x="405" y="2834"/>
                  </a:cubicBezTo>
                  <a:lnTo>
                    <a:pt x="1096" y="2834"/>
                  </a:lnTo>
                  <a:lnTo>
                    <a:pt x="1096" y="5692"/>
                  </a:lnTo>
                  <a:cubicBezTo>
                    <a:pt x="1096" y="5859"/>
                    <a:pt x="1239" y="6002"/>
                    <a:pt x="1405" y="6002"/>
                  </a:cubicBezTo>
                  <a:lnTo>
                    <a:pt x="2048" y="6002"/>
                  </a:lnTo>
                  <a:cubicBezTo>
                    <a:pt x="2215" y="6002"/>
                    <a:pt x="2358" y="5859"/>
                    <a:pt x="2358" y="5692"/>
                  </a:cubicBezTo>
                  <a:lnTo>
                    <a:pt x="2358" y="2834"/>
                  </a:lnTo>
                  <a:lnTo>
                    <a:pt x="3049" y="2834"/>
                  </a:lnTo>
                  <a:cubicBezTo>
                    <a:pt x="3311" y="2834"/>
                    <a:pt x="3454" y="2572"/>
                    <a:pt x="3334" y="2358"/>
                  </a:cubicBezTo>
                  <a:lnTo>
                    <a:pt x="2001" y="143"/>
                  </a:lnTo>
                  <a:cubicBezTo>
                    <a:pt x="1929" y="48"/>
                    <a:pt x="1828"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7"/>
            <p:cNvSpPr/>
            <p:nvPr/>
          </p:nvSpPr>
          <p:spPr>
            <a:xfrm>
              <a:off x="4530075" y="3649150"/>
              <a:ext cx="286200" cy="157075"/>
            </a:xfrm>
            <a:custGeom>
              <a:rect b="b" l="l" r="r" t="t"/>
              <a:pathLst>
                <a:path extrusionOk="0" h="6283" w="11448">
                  <a:moveTo>
                    <a:pt x="6893" y="0"/>
                  </a:moveTo>
                  <a:cubicBezTo>
                    <a:pt x="6136" y="0"/>
                    <a:pt x="5372" y="338"/>
                    <a:pt x="4859" y="1091"/>
                  </a:cubicBezTo>
                  <a:cubicBezTo>
                    <a:pt x="4454" y="781"/>
                    <a:pt x="3978" y="614"/>
                    <a:pt x="3478" y="614"/>
                  </a:cubicBezTo>
                  <a:cubicBezTo>
                    <a:pt x="2334" y="614"/>
                    <a:pt x="1382" y="1496"/>
                    <a:pt x="1263" y="2615"/>
                  </a:cubicBezTo>
                  <a:cubicBezTo>
                    <a:pt x="501" y="2877"/>
                    <a:pt x="1" y="3591"/>
                    <a:pt x="1" y="4401"/>
                  </a:cubicBezTo>
                  <a:cubicBezTo>
                    <a:pt x="1" y="5449"/>
                    <a:pt x="834" y="6282"/>
                    <a:pt x="1882" y="6282"/>
                  </a:cubicBezTo>
                  <a:lnTo>
                    <a:pt x="3501" y="6282"/>
                  </a:lnTo>
                  <a:lnTo>
                    <a:pt x="4549" y="4520"/>
                  </a:lnTo>
                  <a:cubicBezTo>
                    <a:pt x="4740" y="4222"/>
                    <a:pt x="5049" y="4073"/>
                    <a:pt x="5359" y="4073"/>
                  </a:cubicBezTo>
                  <a:cubicBezTo>
                    <a:pt x="5668" y="4073"/>
                    <a:pt x="5978" y="4222"/>
                    <a:pt x="6169" y="4520"/>
                  </a:cubicBezTo>
                  <a:lnTo>
                    <a:pt x="7240" y="6282"/>
                  </a:lnTo>
                  <a:lnTo>
                    <a:pt x="8812" y="6282"/>
                  </a:lnTo>
                  <a:cubicBezTo>
                    <a:pt x="8821" y="6282"/>
                    <a:pt x="8829" y="6282"/>
                    <a:pt x="8838" y="6282"/>
                  </a:cubicBezTo>
                  <a:cubicBezTo>
                    <a:pt x="10959" y="6282"/>
                    <a:pt x="11447" y="3326"/>
                    <a:pt x="9455" y="2639"/>
                  </a:cubicBezTo>
                  <a:lnTo>
                    <a:pt x="9431" y="2639"/>
                  </a:lnTo>
                  <a:lnTo>
                    <a:pt x="9431" y="2520"/>
                  </a:lnTo>
                  <a:cubicBezTo>
                    <a:pt x="9431" y="964"/>
                    <a:pt x="8172"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87"/>
          <p:cNvGrpSpPr/>
          <p:nvPr/>
        </p:nvGrpSpPr>
        <p:grpSpPr>
          <a:xfrm>
            <a:off x="2156723" y="13156462"/>
            <a:ext cx="626262" cy="624964"/>
            <a:chOff x="3950200" y="3648125"/>
            <a:chExt cx="270325" cy="268825"/>
          </a:xfrm>
        </p:grpSpPr>
        <p:sp>
          <p:nvSpPr>
            <p:cNvPr id="12938" name="Google Shape;12938;p87"/>
            <p:cNvSpPr/>
            <p:nvPr/>
          </p:nvSpPr>
          <p:spPr>
            <a:xfrm>
              <a:off x="3950200" y="3885375"/>
              <a:ext cx="270325" cy="31575"/>
            </a:xfrm>
            <a:custGeom>
              <a:rect b="b" l="l" r="r" t="t"/>
              <a:pathLst>
                <a:path extrusionOk="0" h="1263" w="10813">
                  <a:moveTo>
                    <a:pt x="715" y="0"/>
                  </a:moveTo>
                  <a:cubicBezTo>
                    <a:pt x="643" y="0"/>
                    <a:pt x="548" y="48"/>
                    <a:pt x="477" y="120"/>
                  </a:cubicBezTo>
                  <a:cubicBezTo>
                    <a:pt x="310" y="334"/>
                    <a:pt x="143" y="572"/>
                    <a:pt x="48" y="834"/>
                  </a:cubicBezTo>
                  <a:cubicBezTo>
                    <a:pt x="0" y="929"/>
                    <a:pt x="24" y="1048"/>
                    <a:pt x="72" y="1120"/>
                  </a:cubicBezTo>
                  <a:cubicBezTo>
                    <a:pt x="143" y="1215"/>
                    <a:pt x="238" y="1263"/>
                    <a:pt x="334" y="1263"/>
                  </a:cubicBezTo>
                  <a:lnTo>
                    <a:pt x="10431" y="1263"/>
                  </a:lnTo>
                  <a:cubicBezTo>
                    <a:pt x="10645" y="1263"/>
                    <a:pt x="10812" y="1048"/>
                    <a:pt x="10741" y="834"/>
                  </a:cubicBezTo>
                  <a:cubicBezTo>
                    <a:pt x="10622" y="572"/>
                    <a:pt x="10479" y="334"/>
                    <a:pt x="10288" y="120"/>
                  </a:cubicBezTo>
                  <a:cubicBezTo>
                    <a:pt x="10217" y="48"/>
                    <a:pt x="10145" y="0"/>
                    <a:pt x="100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7"/>
            <p:cNvSpPr/>
            <p:nvPr/>
          </p:nvSpPr>
          <p:spPr>
            <a:xfrm>
              <a:off x="3982350" y="3774650"/>
              <a:ext cx="47650" cy="95275"/>
            </a:xfrm>
            <a:custGeom>
              <a:rect b="b" l="l" r="r" t="t"/>
              <a:pathLst>
                <a:path extrusionOk="0" h="3811" w="1906">
                  <a:moveTo>
                    <a:pt x="0" y="0"/>
                  </a:moveTo>
                  <a:lnTo>
                    <a:pt x="0" y="3810"/>
                  </a:lnTo>
                  <a:lnTo>
                    <a:pt x="1905" y="3810"/>
                  </a:lnTo>
                  <a:lnTo>
                    <a:pt x="190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7"/>
            <p:cNvSpPr/>
            <p:nvPr/>
          </p:nvSpPr>
          <p:spPr>
            <a:xfrm>
              <a:off x="4061525" y="3774650"/>
              <a:ext cx="47050" cy="95275"/>
            </a:xfrm>
            <a:custGeom>
              <a:rect b="b" l="l" r="r" t="t"/>
              <a:pathLst>
                <a:path extrusionOk="0" h="3811" w="1882">
                  <a:moveTo>
                    <a:pt x="1" y="0"/>
                  </a:moveTo>
                  <a:lnTo>
                    <a:pt x="1" y="3810"/>
                  </a:lnTo>
                  <a:lnTo>
                    <a:pt x="1882" y="3810"/>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7"/>
            <p:cNvSpPr/>
            <p:nvPr/>
          </p:nvSpPr>
          <p:spPr>
            <a:xfrm>
              <a:off x="4140125" y="3774650"/>
              <a:ext cx="47050" cy="95275"/>
            </a:xfrm>
            <a:custGeom>
              <a:rect b="b" l="l" r="r" t="t"/>
              <a:pathLst>
                <a:path extrusionOk="0" h="3811" w="1882">
                  <a:moveTo>
                    <a:pt x="0" y="0"/>
                  </a:moveTo>
                  <a:lnTo>
                    <a:pt x="0" y="3810"/>
                  </a:lnTo>
                  <a:lnTo>
                    <a:pt x="1881" y="3810"/>
                  </a:lnTo>
                  <a:lnTo>
                    <a:pt x="1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7"/>
            <p:cNvSpPr/>
            <p:nvPr/>
          </p:nvSpPr>
          <p:spPr>
            <a:xfrm>
              <a:off x="3951375" y="3727600"/>
              <a:ext cx="267950" cy="31575"/>
            </a:xfrm>
            <a:custGeom>
              <a:rect b="b" l="l" r="r" t="t"/>
              <a:pathLst>
                <a:path extrusionOk="0" h="1263" w="10718">
                  <a:moveTo>
                    <a:pt x="1" y="1"/>
                  </a:moveTo>
                  <a:cubicBezTo>
                    <a:pt x="120" y="453"/>
                    <a:pt x="358" y="834"/>
                    <a:pt x="668" y="1168"/>
                  </a:cubicBezTo>
                  <a:lnTo>
                    <a:pt x="644" y="1168"/>
                  </a:lnTo>
                  <a:cubicBezTo>
                    <a:pt x="715" y="1239"/>
                    <a:pt x="787" y="1263"/>
                    <a:pt x="882" y="1263"/>
                  </a:cubicBezTo>
                  <a:lnTo>
                    <a:pt x="9813" y="1263"/>
                  </a:lnTo>
                  <a:cubicBezTo>
                    <a:pt x="9884" y="1263"/>
                    <a:pt x="9979" y="1239"/>
                    <a:pt x="10027" y="1168"/>
                  </a:cubicBezTo>
                  <a:cubicBezTo>
                    <a:pt x="10360" y="858"/>
                    <a:pt x="10575" y="453"/>
                    <a:pt x="10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7"/>
            <p:cNvSpPr/>
            <p:nvPr/>
          </p:nvSpPr>
          <p:spPr>
            <a:xfrm>
              <a:off x="3955550" y="3648125"/>
              <a:ext cx="258425" cy="64025"/>
            </a:xfrm>
            <a:custGeom>
              <a:rect b="b" l="l" r="r" t="t"/>
              <a:pathLst>
                <a:path extrusionOk="0" h="2561" w="10337">
                  <a:moveTo>
                    <a:pt x="5168" y="0"/>
                  </a:moveTo>
                  <a:cubicBezTo>
                    <a:pt x="5121" y="0"/>
                    <a:pt x="5073" y="12"/>
                    <a:pt x="5026" y="36"/>
                  </a:cubicBezTo>
                  <a:lnTo>
                    <a:pt x="1" y="2561"/>
                  </a:lnTo>
                  <a:lnTo>
                    <a:pt x="10336" y="2561"/>
                  </a:lnTo>
                  <a:lnTo>
                    <a:pt x="5311" y="36"/>
                  </a:lnTo>
                  <a:cubicBezTo>
                    <a:pt x="5264" y="12"/>
                    <a:pt x="5216" y="0"/>
                    <a:pt x="5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4" name="Google Shape;12944;p87"/>
          <p:cNvGrpSpPr/>
          <p:nvPr/>
        </p:nvGrpSpPr>
        <p:grpSpPr>
          <a:xfrm>
            <a:off x="2144271" y="14151302"/>
            <a:ext cx="649719" cy="624790"/>
            <a:chOff x="3944825" y="4076050"/>
            <a:chExt cx="280450" cy="268750"/>
          </a:xfrm>
        </p:grpSpPr>
        <p:sp>
          <p:nvSpPr>
            <p:cNvPr id="12945" name="Google Shape;12945;p87"/>
            <p:cNvSpPr/>
            <p:nvPr/>
          </p:nvSpPr>
          <p:spPr>
            <a:xfrm>
              <a:off x="4047825" y="4076050"/>
              <a:ext cx="177450" cy="180100"/>
            </a:xfrm>
            <a:custGeom>
              <a:rect b="b" l="l" r="r" t="t"/>
              <a:pathLst>
                <a:path extrusionOk="0" h="7204" w="7098">
                  <a:moveTo>
                    <a:pt x="4323" y="0"/>
                  </a:moveTo>
                  <a:cubicBezTo>
                    <a:pt x="3680" y="0"/>
                    <a:pt x="3037" y="244"/>
                    <a:pt x="2549" y="732"/>
                  </a:cubicBezTo>
                  <a:lnTo>
                    <a:pt x="2549" y="756"/>
                  </a:lnTo>
                  <a:lnTo>
                    <a:pt x="382" y="2923"/>
                  </a:lnTo>
                  <a:lnTo>
                    <a:pt x="382" y="2947"/>
                  </a:lnTo>
                  <a:cubicBezTo>
                    <a:pt x="538" y="2919"/>
                    <a:pt x="697" y="2905"/>
                    <a:pt x="856" y="2905"/>
                  </a:cubicBezTo>
                  <a:cubicBezTo>
                    <a:pt x="1231" y="2905"/>
                    <a:pt x="1610" y="2980"/>
                    <a:pt x="1977" y="3114"/>
                  </a:cubicBezTo>
                  <a:lnTo>
                    <a:pt x="3454" y="1637"/>
                  </a:lnTo>
                  <a:cubicBezTo>
                    <a:pt x="3731" y="1361"/>
                    <a:pt x="4040" y="1245"/>
                    <a:pt x="4336" y="1245"/>
                  </a:cubicBezTo>
                  <a:cubicBezTo>
                    <a:pt x="5314" y="1245"/>
                    <a:pt x="6154" y="2509"/>
                    <a:pt x="5240" y="3423"/>
                  </a:cubicBezTo>
                  <a:cubicBezTo>
                    <a:pt x="5171" y="3493"/>
                    <a:pt x="3066" y="5597"/>
                    <a:pt x="3045" y="5597"/>
                  </a:cubicBezTo>
                  <a:cubicBezTo>
                    <a:pt x="3044" y="5597"/>
                    <a:pt x="3045" y="5595"/>
                    <a:pt x="3049" y="5590"/>
                  </a:cubicBezTo>
                  <a:lnTo>
                    <a:pt x="3049" y="5590"/>
                  </a:lnTo>
                  <a:cubicBezTo>
                    <a:pt x="2811" y="5841"/>
                    <a:pt x="2490" y="5966"/>
                    <a:pt x="2165" y="5966"/>
                  </a:cubicBezTo>
                  <a:cubicBezTo>
                    <a:pt x="1841" y="5966"/>
                    <a:pt x="1513" y="5841"/>
                    <a:pt x="1263" y="5590"/>
                  </a:cubicBezTo>
                  <a:cubicBezTo>
                    <a:pt x="1144" y="5471"/>
                    <a:pt x="983" y="5412"/>
                    <a:pt x="822" y="5412"/>
                  </a:cubicBezTo>
                  <a:cubicBezTo>
                    <a:pt x="662" y="5412"/>
                    <a:pt x="501" y="5471"/>
                    <a:pt x="382" y="5590"/>
                  </a:cubicBezTo>
                  <a:lnTo>
                    <a:pt x="1" y="5971"/>
                  </a:lnTo>
                  <a:cubicBezTo>
                    <a:pt x="96" y="6162"/>
                    <a:pt x="215" y="6329"/>
                    <a:pt x="382" y="6472"/>
                  </a:cubicBezTo>
                  <a:cubicBezTo>
                    <a:pt x="870" y="6960"/>
                    <a:pt x="1507" y="7204"/>
                    <a:pt x="2144" y="7204"/>
                  </a:cubicBezTo>
                  <a:cubicBezTo>
                    <a:pt x="2781" y="7204"/>
                    <a:pt x="3418" y="6960"/>
                    <a:pt x="3906" y="6472"/>
                  </a:cubicBezTo>
                  <a:lnTo>
                    <a:pt x="3930" y="6472"/>
                  </a:lnTo>
                  <a:lnTo>
                    <a:pt x="6097" y="4304"/>
                  </a:lnTo>
                  <a:cubicBezTo>
                    <a:pt x="7098" y="3304"/>
                    <a:pt x="7098" y="1733"/>
                    <a:pt x="6097" y="732"/>
                  </a:cubicBezTo>
                  <a:cubicBezTo>
                    <a:pt x="5609" y="244"/>
                    <a:pt x="4966" y="0"/>
                    <a:pt x="4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7"/>
            <p:cNvSpPr/>
            <p:nvPr/>
          </p:nvSpPr>
          <p:spPr>
            <a:xfrm>
              <a:off x="3944825" y="4164600"/>
              <a:ext cx="177450" cy="180200"/>
            </a:xfrm>
            <a:custGeom>
              <a:rect b="b" l="l" r="r" t="t"/>
              <a:pathLst>
                <a:path extrusionOk="0" h="7208" w="7098">
                  <a:moveTo>
                    <a:pt x="4942" y="0"/>
                  </a:moveTo>
                  <a:cubicBezTo>
                    <a:pt x="4300" y="0"/>
                    <a:pt x="3657" y="239"/>
                    <a:pt x="3168" y="715"/>
                  </a:cubicBezTo>
                  <a:lnTo>
                    <a:pt x="977" y="2906"/>
                  </a:lnTo>
                  <a:cubicBezTo>
                    <a:pt x="1" y="3882"/>
                    <a:pt x="1" y="5478"/>
                    <a:pt x="977" y="6454"/>
                  </a:cubicBezTo>
                  <a:cubicBezTo>
                    <a:pt x="1469" y="6957"/>
                    <a:pt x="2116" y="7207"/>
                    <a:pt x="2766" y="7207"/>
                  </a:cubicBezTo>
                  <a:cubicBezTo>
                    <a:pt x="3408" y="7207"/>
                    <a:pt x="4052" y="6963"/>
                    <a:pt x="4550" y="6478"/>
                  </a:cubicBezTo>
                  <a:lnTo>
                    <a:pt x="6717" y="4287"/>
                  </a:lnTo>
                  <a:lnTo>
                    <a:pt x="6717" y="4263"/>
                  </a:lnTo>
                  <a:cubicBezTo>
                    <a:pt x="6560" y="4292"/>
                    <a:pt x="6402" y="4305"/>
                    <a:pt x="6243" y="4305"/>
                  </a:cubicBezTo>
                  <a:cubicBezTo>
                    <a:pt x="5868" y="4305"/>
                    <a:pt x="5489" y="4230"/>
                    <a:pt x="5121" y="4097"/>
                  </a:cubicBezTo>
                  <a:lnTo>
                    <a:pt x="3645" y="5573"/>
                  </a:lnTo>
                  <a:cubicBezTo>
                    <a:pt x="3368" y="5850"/>
                    <a:pt x="3059" y="5966"/>
                    <a:pt x="2763" y="5966"/>
                  </a:cubicBezTo>
                  <a:cubicBezTo>
                    <a:pt x="1784" y="5966"/>
                    <a:pt x="945" y="4701"/>
                    <a:pt x="1859" y="3787"/>
                  </a:cubicBezTo>
                  <a:lnTo>
                    <a:pt x="4026" y="1596"/>
                  </a:lnTo>
                  <a:cubicBezTo>
                    <a:pt x="4276" y="1358"/>
                    <a:pt x="4603" y="1239"/>
                    <a:pt x="4928" y="1239"/>
                  </a:cubicBezTo>
                  <a:cubicBezTo>
                    <a:pt x="5252" y="1239"/>
                    <a:pt x="5574" y="1358"/>
                    <a:pt x="5812" y="1596"/>
                  </a:cubicBezTo>
                  <a:cubicBezTo>
                    <a:pt x="5943" y="1727"/>
                    <a:pt x="6109" y="1792"/>
                    <a:pt x="6273" y="1792"/>
                  </a:cubicBezTo>
                  <a:cubicBezTo>
                    <a:pt x="6437" y="1792"/>
                    <a:pt x="6598" y="1727"/>
                    <a:pt x="6717" y="1596"/>
                  </a:cubicBezTo>
                  <a:lnTo>
                    <a:pt x="7098" y="1215"/>
                  </a:lnTo>
                  <a:cubicBezTo>
                    <a:pt x="7002" y="1048"/>
                    <a:pt x="6860" y="858"/>
                    <a:pt x="6717" y="715"/>
                  </a:cubicBezTo>
                  <a:cubicBezTo>
                    <a:pt x="6228" y="239"/>
                    <a:pt x="5585"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87"/>
          <p:cNvGrpSpPr/>
          <p:nvPr/>
        </p:nvGrpSpPr>
        <p:grpSpPr>
          <a:xfrm>
            <a:off x="3573211" y="14152290"/>
            <a:ext cx="473186" cy="622930"/>
            <a:chOff x="4561625" y="4076475"/>
            <a:chExt cx="204250" cy="267950"/>
          </a:xfrm>
        </p:grpSpPr>
        <p:sp>
          <p:nvSpPr>
            <p:cNvPr id="12948" name="Google Shape;12948;p87"/>
            <p:cNvSpPr/>
            <p:nvPr/>
          </p:nvSpPr>
          <p:spPr>
            <a:xfrm>
              <a:off x="4566400" y="4281875"/>
              <a:ext cx="58375" cy="57775"/>
            </a:xfrm>
            <a:custGeom>
              <a:rect b="b" l="l" r="r" t="t"/>
              <a:pathLst>
                <a:path extrusionOk="0" h="2311" w="2335">
                  <a:moveTo>
                    <a:pt x="0" y="1"/>
                  </a:moveTo>
                  <a:lnTo>
                    <a:pt x="2334" y="2311"/>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7"/>
            <p:cNvSpPr/>
            <p:nvPr/>
          </p:nvSpPr>
          <p:spPr>
            <a:xfrm>
              <a:off x="4608675" y="4166975"/>
              <a:ext cx="110150" cy="51825"/>
            </a:xfrm>
            <a:custGeom>
              <a:rect b="b" l="l" r="r" t="t"/>
              <a:pathLst>
                <a:path extrusionOk="0" h="2073" w="4406">
                  <a:moveTo>
                    <a:pt x="3787" y="1"/>
                  </a:moveTo>
                  <a:lnTo>
                    <a:pt x="2120" y="1668"/>
                  </a:lnTo>
                  <a:cubicBezTo>
                    <a:pt x="2060" y="1727"/>
                    <a:pt x="1977" y="1757"/>
                    <a:pt x="1893" y="1757"/>
                  </a:cubicBezTo>
                  <a:cubicBezTo>
                    <a:pt x="1810" y="1757"/>
                    <a:pt x="1727" y="1727"/>
                    <a:pt x="1667" y="1668"/>
                  </a:cubicBezTo>
                  <a:lnTo>
                    <a:pt x="953" y="953"/>
                  </a:lnTo>
                  <a:lnTo>
                    <a:pt x="0" y="1882"/>
                  </a:lnTo>
                  <a:lnTo>
                    <a:pt x="0" y="2073"/>
                  </a:lnTo>
                  <a:lnTo>
                    <a:pt x="4406" y="2073"/>
                  </a:lnTo>
                  <a:lnTo>
                    <a:pt x="4406" y="644"/>
                  </a:lnTo>
                  <a:lnTo>
                    <a:pt x="3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7"/>
            <p:cNvSpPr/>
            <p:nvPr/>
          </p:nvSpPr>
          <p:spPr>
            <a:xfrm>
              <a:off x="4561625" y="4076475"/>
              <a:ext cx="204250" cy="267950"/>
            </a:xfrm>
            <a:custGeom>
              <a:rect b="b" l="l" r="r" t="t"/>
              <a:pathLst>
                <a:path extrusionOk="0" h="10718" w="8170">
                  <a:moveTo>
                    <a:pt x="6021" y="1285"/>
                  </a:moveTo>
                  <a:cubicBezTo>
                    <a:pt x="6417" y="1285"/>
                    <a:pt x="6417" y="1908"/>
                    <a:pt x="6021" y="1908"/>
                  </a:cubicBezTo>
                  <a:cubicBezTo>
                    <a:pt x="6007" y="1908"/>
                    <a:pt x="5993" y="1908"/>
                    <a:pt x="5978" y="1906"/>
                  </a:cubicBezTo>
                  <a:lnTo>
                    <a:pt x="4073" y="1906"/>
                  </a:lnTo>
                  <a:cubicBezTo>
                    <a:pt x="3692" y="1858"/>
                    <a:pt x="3692" y="1311"/>
                    <a:pt x="4073" y="1287"/>
                  </a:cubicBezTo>
                  <a:lnTo>
                    <a:pt x="5978" y="1287"/>
                  </a:lnTo>
                  <a:cubicBezTo>
                    <a:pt x="5993" y="1285"/>
                    <a:pt x="6007" y="1285"/>
                    <a:pt x="6021" y="1285"/>
                  </a:cubicBezTo>
                  <a:close/>
                  <a:moveTo>
                    <a:pt x="1573" y="1876"/>
                  </a:moveTo>
                  <a:cubicBezTo>
                    <a:pt x="1739" y="1876"/>
                    <a:pt x="1906" y="1989"/>
                    <a:pt x="1882" y="2216"/>
                  </a:cubicBezTo>
                  <a:lnTo>
                    <a:pt x="1882" y="4621"/>
                  </a:lnTo>
                  <a:lnTo>
                    <a:pt x="2620" y="3906"/>
                  </a:lnTo>
                  <a:cubicBezTo>
                    <a:pt x="2668" y="3835"/>
                    <a:pt x="2745" y="3799"/>
                    <a:pt x="2826" y="3799"/>
                  </a:cubicBezTo>
                  <a:cubicBezTo>
                    <a:pt x="2906" y="3799"/>
                    <a:pt x="2990" y="3835"/>
                    <a:pt x="3049" y="3906"/>
                  </a:cubicBezTo>
                  <a:lnTo>
                    <a:pt x="3763" y="4621"/>
                  </a:lnTo>
                  <a:lnTo>
                    <a:pt x="5430" y="2954"/>
                  </a:lnTo>
                  <a:cubicBezTo>
                    <a:pt x="5490" y="2894"/>
                    <a:pt x="5573" y="2865"/>
                    <a:pt x="5657" y="2865"/>
                  </a:cubicBezTo>
                  <a:cubicBezTo>
                    <a:pt x="5740" y="2865"/>
                    <a:pt x="5823" y="2894"/>
                    <a:pt x="5883" y="2954"/>
                  </a:cubicBezTo>
                  <a:lnTo>
                    <a:pt x="6836" y="3906"/>
                  </a:lnTo>
                  <a:cubicBezTo>
                    <a:pt x="6883" y="3954"/>
                    <a:pt x="6907" y="4049"/>
                    <a:pt x="6907" y="4121"/>
                  </a:cubicBezTo>
                  <a:lnTo>
                    <a:pt x="6907" y="6002"/>
                  </a:lnTo>
                  <a:cubicBezTo>
                    <a:pt x="6907" y="6193"/>
                    <a:pt x="6764" y="6312"/>
                    <a:pt x="6597" y="6312"/>
                  </a:cubicBezTo>
                  <a:lnTo>
                    <a:pt x="1573" y="6312"/>
                  </a:lnTo>
                  <a:cubicBezTo>
                    <a:pt x="1406" y="6312"/>
                    <a:pt x="1263" y="6193"/>
                    <a:pt x="1263" y="6002"/>
                  </a:cubicBezTo>
                  <a:lnTo>
                    <a:pt x="1263" y="2216"/>
                  </a:lnTo>
                  <a:cubicBezTo>
                    <a:pt x="1239" y="1989"/>
                    <a:pt x="1406" y="1876"/>
                    <a:pt x="1573" y="1876"/>
                  </a:cubicBezTo>
                  <a:close/>
                  <a:moveTo>
                    <a:pt x="5978" y="6955"/>
                  </a:moveTo>
                  <a:cubicBezTo>
                    <a:pt x="6383" y="6955"/>
                    <a:pt x="6383" y="7574"/>
                    <a:pt x="5978" y="7574"/>
                  </a:cubicBezTo>
                  <a:lnTo>
                    <a:pt x="4073" y="7574"/>
                  </a:lnTo>
                  <a:cubicBezTo>
                    <a:pt x="3668" y="7574"/>
                    <a:pt x="3668" y="6955"/>
                    <a:pt x="4073" y="6955"/>
                  </a:cubicBezTo>
                  <a:close/>
                  <a:moveTo>
                    <a:pt x="6021" y="8215"/>
                  </a:moveTo>
                  <a:cubicBezTo>
                    <a:pt x="6417" y="8215"/>
                    <a:pt x="6417" y="8838"/>
                    <a:pt x="6021" y="8838"/>
                  </a:cubicBezTo>
                  <a:cubicBezTo>
                    <a:pt x="6007" y="8838"/>
                    <a:pt x="5993" y="8838"/>
                    <a:pt x="5978" y="8836"/>
                  </a:cubicBezTo>
                  <a:lnTo>
                    <a:pt x="4073" y="8836"/>
                  </a:lnTo>
                  <a:cubicBezTo>
                    <a:pt x="3692" y="8788"/>
                    <a:pt x="3692" y="8241"/>
                    <a:pt x="4073" y="8217"/>
                  </a:cubicBezTo>
                  <a:lnTo>
                    <a:pt x="5978" y="8217"/>
                  </a:lnTo>
                  <a:cubicBezTo>
                    <a:pt x="5993" y="8215"/>
                    <a:pt x="6007" y="8215"/>
                    <a:pt x="6021" y="8215"/>
                  </a:cubicBezTo>
                  <a:close/>
                  <a:moveTo>
                    <a:pt x="310" y="1"/>
                  </a:moveTo>
                  <a:cubicBezTo>
                    <a:pt x="144" y="1"/>
                    <a:pt x="1" y="120"/>
                    <a:pt x="1" y="310"/>
                  </a:cubicBezTo>
                  <a:lnTo>
                    <a:pt x="1" y="7574"/>
                  </a:lnTo>
                  <a:lnTo>
                    <a:pt x="2835" y="7574"/>
                  </a:lnTo>
                  <a:cubicBezTo>
                    <a:pt x="3001" y="7574"/>
                    <a:pt x="3144" y="7717"/>
                    <a:pt x="3144" y="7883"/>
                  </a:cubicBezTo>
                  <a:lnTo>
                    <a:pt x="3144" y="10717"/>
                  </a:lnTo>
                  <a:lnTo>
                    <a:pt x="7860" y="10717"/>
                  </a:lnTo>
                  <a:cubicBezTo>
                    <a:pt x="8026" y="10717"/>
                    <a:pt x="8169" y="10574"/>
                    <a:pt x="8169" y="10408"/>
                  </a:cubicBezTo>
                  <a:lnTo>
                    <a:pt x="8169" y="310"/>
                  </a:lnTo>
                  <a:cubicBezTo>
                    <a:pt x="8169" y="144"/>
                    <a:pt x="8026" y="1"/>
                    <a:pt x="7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1" name="Google Shape;12951;p87"/>
          <p:cNvGrpSpPr/>
          <p:nvPr/>
        </p:nvGrpSpPr>
        <p:grpSpPr>
          <a:xfrm>
            <a:off x="4842184" y="14225696"/>
            <a:ext cx="637266" cy="475131"/>
            <a:chOff x="5109375" y="4108050"/>
            <a:chExt cx="275075" cy="204375"/>
          </a:xfrm>
        </p:grpSpPr>
        <p:sp>
          <p:nvSpPr>
            <p:cNvPr id="12952" name="Google Shape;12952;p87"/>
            <p:cNvSpPr/>
            <p:nvPr/>
          </p:nvSpPr>
          <p:spPr>
            <a:xfrm>
              <a:off x="5109375" y="4108050"/>
              <a:ext cx="275075" cy="204225"/>
            </a:xfrm>
            <a:custGeom>
              <a:rect b="b" l="l" r="r" t="t"/>
              <a:pathLst>
                <a:path extrusionOk="0" h="8169" w="11003">
                  <a:moveTo>
                    <a:pt x="5692" y="1262"/>
                  </a:moveTo>
                  <a:lnTo>
                    <a:pt x="5692" y="2524"/>
                  </a:lnTo>
                  <a:lnTo>
                    <a:pt x="2167" y="2524"/>
                  </a:lnTo>
                  <a:lnTo>
                    <a:pt x="3001" y="1262"/>
                  </a:lnTo>
                  <a:close/>
                  <a:moveTo>
                    <a:pt x="1568" y="4413"/>
                  </a:moveTo>
                  <a:cubicBezTo>
                    <a:pt x="1727" y="4413"/>
                    <a:pt x="1881" y="4537"/>
                    <a:pt x="1881" y="4715"/>
                  </a:cubicBezTo>
                  <a:cubicBezTo>
                    <a:pt x="1905" y="4906"/>
                    <a:pt x="1739" y="5049"/>
                    <a:pt x="1572" y="5049"/>
                  </a:cubicBezTo>
                  <a:cubicBezTo>
                    <a:pt x="1286" y="5025"/>
                    <a:pt x="1143" y="4691"/>
                    <a:pt x="1358" y="4501"/>
                  </a:cubicBezTo>
                  <a:cubicBezTo>
                    <a:pt x="1418" y="4440"/>
                    <a:pt x="1493" y="4413"/>
                    <a:pt x="1568" y="4413"/>
                  </a:cubicBezTo>
                  <a:close/>
                  <a:moveTo>
                    <a:pt x="6025" y="4406"/>
                  </a:moveTo>
                  <a:cubicBezTo>
                    <a:pt x="6192" y="4406"/>
                    <a:pt x="6335" y="4549"/>
                    <a:pt x="6335" y="4715"/>
                  </a:cubicBezTo>
                  <a:lnTo>
                    <a:pt x="6335" y="5977"/>
                  </a:lnTo>
                  <a:cubicBezTo>
                    <a:pt x="6335" y="6144"/>
                    <a:pt x="6216" y="6287"/>
                    <a:pt x="6025" y="6287"/>
                  </a:cubicBezTo>
                  <a:lnTo>
                    <a:pt x="2858" y="6287"/>
                  </a:lnTo>
                  <a:cubicBezTo>
                    <a:pt x="2667" y="6287"/>
                    <a:pt x="2524" y="6144"/>
                    <a:pt x="2524" y="5977"/>
                  </a:cubicBezTo>
                  <a:lnTo>
                    <a:pt x="2524" y="4715"/>
                  </a:lnTo>
                  <a:cubicBezTo>
                    <a:pt x="2524" y="4549"/>
                    <a:pt x="2667" y="4406"/>
                    <a:pt x="2858" y="4406"/>
                  </a:cubicBezTo>
                  <a:close/>
                  <a:moveTo>
                    <a:pt x="1614" y="5666"/>
                  </a:moveTo>
                  <a:cubicBezTo>
                    <a:pt x="2010" y="5666"/>
                    <a:pt x="2010" y="6289"/>
                    <a:pt x="1614" y="6289"/>
                  </a:cubicBezTo>
                  <a:cubicBezTo>
                    <a:pt x="1601" y="6289"/>
                    <a:pt x="1586" y="6289"/>
                    <a:pt x="1572" y="6287"/>
                  </a:cubicBezTo>
                  <a:cubicBezTo>
                    <a:pt x="1191" y="6263"/>
                    <a:pt x="1191" y="5692"/>
                    <a:pt x="1572" y="5668"/>
                  </a:cubicBezTo>
                  <a:cubicBezTo>
                    <a:pt x="1586" y="5666"/>
                    <a:pt x="1601" y="5666"/>
                    <a:pt x="1614" y="5666"/>
                  </a:cubicBezTo>
                  <a:close/>
                  <a:moveTo>
                    <a:pt x="9788" y="0"/>
                  </a:moveTo>
                  <a:cubicBezTo>
                    <a:pt x="9383" y="0"/>
                    <a:pt x="9026" y="262"/>
                    <a:pt x="8883" y="643"/>
                  </a:cubicBezTo>
                  <a:lnTo>
                    <a:pt x="7883" y="643"/>
                  </a:lnTo>
                  <a:cubicBezTo>
                    <a:pt x="7811" y="643"/>
                    <a:pt x="7716" y="667"/>
                    <a:pt x="7668" y="738"/>
                  </a:cubicBezTo>
                  <a:lnTo>
                    <a:pt x="6311" y="2072"/>
                  </a:lnTo>
                  <a:lnTo>
                    <a:pt x="6311" y="953"/>
                  </a:lnTo>
                  <a:cubicBezTo>
                    <a:pt x="6311" y="786"/>
                    <a:pt x="6192" y="643"/>
                    <a:pt x="6025" y="643"/>
                  </a:cubicBezTo>
                  <a:lnTo>
                    <a:pt x="2834" y="643"/>
                  </a:lnTo>
                  <a:cubicBezTo>
                    <a:pt x="2739" y="643"/>
                    <a:pt x="2620" y="691"/>
                    <a:pt x="2572" y="786"/>
                  </a:cubicBezTo>
                  <a:lnTo>
                    <a:pt x="1405" y="2524"/>
                  </a:lnTo>
                  <a:lnTo>
                    <a:pt x="310" y="2524"/>
                  </a:lnTo>
                  <a:cubicBezTo>
                    <a:pt x="143" y="2524"/>
                    <a:pt x="0" y="2643"/>
                    <a:pt x="0" y="2834"/>
                  </a:cubicBezTo>
                  <a:lnTo>
                    <a:pt x="0" y="7859"/>
                  </a:lnTo>
                  <a:cubicBezTo>
                    <a:pt x="0" y="8026"/>
                    <a:pt x="143" y="8168"/>
                    <a:pt x="310" y="8168"/>
                  </a:cubicBezTo>
                  <a:lnTo>
                    <a:pt x="7287" y="8168"/>
                  </a:lnTo>
                  <a:cubicBezTo>
                    <a:pt x="7454" y="8168"/>
                    <a:pt x="7573" y="8026"/>
                    <a:pt x="7573" y="7859"/>
                  </a:cubicBezTo>
                  <a:lnTo>
                    <a:pt x="7573" y="6930"/>
                  </a:lnTo>
                  <a:lnTo>
                    <a:pt x="8216" y="6930"/>
                  </a:lnTo>
                  <a:lnTo>
                    <a:pt x="8216" y="3787"/>
                  </a:lnTo>
                  <a:lnTo>
                    <a:pt x="7573" y="3787"/>
                  </a:lnTo>
                  <a:lnTo>
                    <a:pt x="7573" y="2834"/>
                  </a:lnTo>
                  <a:cubicBezTo>
                    <a:pt x="7573" y="2667"/>
                    <a:pt x="7430" y="2548"/>
                    <a:pt x="7287" y="2548"/>
                  </a:cubicBezTo>
                  <a:lnTo>
                    <a:pt x="6763" y="2548"/>
                  </a:lnTo>
                  <a:lnTo>
                    <a:pt x="8026" y="1286"/>
                  </a:lnTo>
                  <a:lnTo>
                    <a:pt x="8907" y="1286"/>
                  </a:lnTo>
                  <a:cubicBezTo>
                    <a:pt x="9041" y="1688"/>
                    <a:pt x="9408" y="1901"/>
                    <a:pt x="9780" y="1901"/>
                  </a:cubicBezTo>
                  <a:cubicBezTo>
                    <a:pt x="10069" y="1901"/>
                    <a:pt x="10362" y="1772"/>
                    <a:pt x="10550" y="1500"/>
                  </a:cubicBezTo>
                  <a:cubicBezTo>
                    <a:pt x="11002" y="881"/>
                    <a:pt x="10550" y="24"/>
                    <a:pt x="9788" y="24"/>
                  </a:cubicBezTo>
                  <a:lnTo>
                    <a:pt x="9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7"/>
            <p:cNvSpPr/>
            <p:nvPr/>
          </p:nvSpPr>
          <p:spPr>
            <a:xfrm>
              <a:off x="5187950" y="4234250"/>
              <a:ext cx="63725" cy="15500"/>
            </a:xfrm>
            <a:custGeom>
              <a:rect b="b" l="l" r="r" t="t"/>
              <a:pathLst>
                <a:path extrusionOk="0" h="620" w="2549">
                  <a:moveTo>
                    <a:pt x="1" y="1"/>
                  </a:moveTo>
                  <a:lnTo>
                    <a:pt x="1" y="620"/>
                  </a:lnTo>
                  <a:lnTo>
                    <a:pt x="2549" y="620"/>
                  </a:lnTo>
                  <a:lnTo>
                    <a:pt x="2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87"/>
            <p:cNvSpPr/>
            <p:nvPr/>
          </p:nvSpPr>
          <p:spPr>
            <a:xfrm>
              <a:off x="5330250" y="4171000"/>
              <a:ext cx="47650" cy="141425"/>
            </a:xfrm>
            <a:custGeom>
              <a:rect b="b" l="l" r="r" t="t"/>
              <a:pathLst>
                <a:path extrusionOk="0" h="5657" w="1906">
                  <a:moveTo>
                    <a:pt x="1560" y="0"/>
                  </a:moveTo>
                  <a:cubicBezTo>
                    <a:pt x="1507" y="0"/>
                    <a:pt x="1453" y="18"/>
                    <a:pt x="1405" y="54"/>
                  </a:cubicBezTo>
                  <a:lnTo>
                    <a:pt x="0" y="983"/>
                  </a:lnTo>
                  <a:lnTo>
                    <a:pt x="0" y="4674"/>
                  </a:lnTo>
                  <a:lnTo>
                    <a:pt x="1405" y="5603"/>
                  </a:lnTo>
                  <a:cubicBezTo>
                    <a:pt x="1453" y="5638"/>
                    <a:pt x="1507" y="5656"/>
                    <a:pt x="1560" y="5656"/>
                  </a:cubicBezTo>
                  <a:cubicBezTo>
                    <a:pt x="1614" y="5656"/>
                    <a:pt x="1667" y="5638"/>
                    <a:pt x="1715" y="5603"/>
                  </a:cubicBezTo>
                  <a:cubicBezTo>
                    <a:pt x="1834" y="5555"/>
                    <a:pt x="1905" y="5436"/>
                    <a:pt x="1882" y="5317"/>
                  </a:cubicBezTo>
                  <a:lnTo>
                    <a:pt x="1882" y="316"/>
                  </a:lnTo>
                  <a:cubicBezTo>
                    <a:pt x="1905" y="197"/>
                    <a:pt x="1834" y="102"/>
                    <a:pt x="1715" y="54"/>
                  </a:cubicBezTo>
                  <a:cubicBezTo>
                    <a:pt x="1667" y="18"/>
                    <a:pt x="1614"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5" name="Google Shape;12955;p87"/>
          <p:cNvGrpSpPr/>
          <p:nvPr/>
        </p:nvGrpSpPr>
        <p:grpSpPr>
          <a:xfrm>
            <a:off x="6198335" y="14152290"/>
            <a:ext cx="588113" cy="624325"/>
            <a:chOff x="5694756" y="4076475"/>
            <a:chExt cx="253858" cy="268550"/>
          </a:xfrm>
        </p:grpSpPr>
        <p:sp>
          <p:nvSpPr>
            <p:cNvPr id="12956" name="Google Shape;12956;p87"/>
            <p:cNvSpPr/>
            <p:nvPr/>
          </p:nvSpPr>
          <p:spPr>
            <a:xfrm>
              <a:off x="5694756" y="4170488"/>
              <a:ext cx="253858" cy="39754"/>
            </a:xfrm>
            <a:custGeom>
              <a:rect b="b" l="l" r="r" t="t"/>
              <a:pathLst>
                <a:path extrusionOk="0" h="29502" w="188043">
                  <a:moveTo>
                    <a:pt x="0" y="1"/>
                  </a:moveTo>
                  <a:lnTo>
                    <a:pt x="0" y="6229"/>
                  </a:lnTo>
                  <a:cubicBezTo>
                    <a:pt x="0" y="20269"/>
                    <a:pt x="11538" y="29502"/>
                    <a:pt x="23488" y="29502"/>
                  </a:cubicBezTo>
                  <a:cubicBezTo>
                    <a:pt x="29715" y="29502"/>
                    <a:pt x="36054" y="26995"/>
                    <a:pt x="40931" y="21356"/>
                  </a:cubicBezTo>
                  <a:cubicBezTo>
                    <a:pt x="45603" y="26695"/>
                    <a:pt x="52054" y="29365"/>
                    <a:pt x="58560" y="29365"/>
                  </a:cubicBezTo>
                  <a:cubicBezTo>
                    <a:pt x="65067" y="29365"/>
                    <a:pt x="71629" y="26695"/>
                    <a:pt x="76523" y="21356"/>
                  </a:cubicBezTo>
                  <a:cubicBezTo>
                    <a:pt x="80972" y="26695"/>
                    <a:pt x="87201" y="29365"/>
                    <a:pt x="93875" y="29365"/>
                  </a:cubicBezTo>
                  <a:cubicBezTo>
                    <a:pt x="100548" y="29365"/>
                    <a:pt x="107222" y="26250"/>
                    <a:pt x="111671" y="21356"/>
                  </a:cubicBezTo>
                  <a:cubicBezTo>
                    <a:pt x="116342" y="26695"/>
                    <a:pt x="122793" y="29365"/>
                    <a:pt x="129244" y="29365"/>
                  </a:cubicBezTo>
                  <a:cubicBezTo>
                    <a:pt x="135696" y="29365"/>
                    <a:pt x="142147" y="26695"/>
                    <a:pt x="146818" y="21356"/>
                  </a:cubicBezTo>
                  <a:cubicBezTo>
                    <a:pt x="151678" y="26975"/>
                    <a:pt x="158041" y="29484"/>
                    <a:pt x="164297" y="29484"/>
                  </a:cubicBezTo>
                  <a:cubicBezTo>
                    <a:pt x="176369" y="29484"/>
                    <a:pt x="188042" y="20143"/>
                    <a:pt x="187749" y="5785"/>
                  </a:cubicBezTo>
                  <a:lnTo>
                    <a:pt x="1877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7"/>
            <p:cNvSpPr/>
            <p:nvPr/>
          </p:nvSpPr>
          <p:spPr>
            <a:xfrm>
              <a:off x="5845510" y="4265810"/>
              <a:ext cx="39643" cy="79136"/>
            </a:xfrm>
            <a:custGeom>
              <a:rect b="b" l="l" r="r" t="t"/>
              <a:pathLst>
                <a:path extrusionOk="0" h="58728" w="29365">
                  <a:moveTo>
                    <a:pt x="1" y="1"/>
                  </a:moveTo>
                  <a:lnTo>
                    <a:pt x="1" y="58728"/>
                  </a:lnTo>
                  <a:lnTo>
                    <a:pt x="29364" y="58728"/>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7"/>
            <p:cNvSpPr/>
            <p:nvPr/>
          </p:nvSpPr>
          <p:spPr>
            <a:xfrm>
              <a:off x="5758420" y="4265810"/>
              <a:ext cx="39643" cy="31176"/>
            </a:xfrm>
            <a:custGeom>
              <a:rect b="b" l="l" r="r" t="t"/>
              <a:pathLst>
                <a:path extrusionOk="0" h="23136" w="29365">
                  <a:moveTo>
                    <a:pt x="1" y="1"/>
                  </a:moveTo>
                  <a:lnTo>
                    <a:pt x="1" y="23136"/>
                  </a:lnTo>
                  <a:lnTo>
                    <a:pt x="29364" y="23136"/>
                  </a:lnTo>
                  <a:lnTo>
                    <a:pt x="293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7"/>
            <p:cNvSpPr/>
            <p:nvPr/>
          </p:nvSpPr>
          <p:spPr>
            <a:xfrm>
              <a:off x="5758300" y="4076475"/>
              <a:ext cx="126250" cy="31600"/>
            </a:xfrm>
            <a:custGeom>
              <a:rect b="b" l="l" r="r" t="t"/>
              <a:pathLst>
                <a:path extrusionOk="0" h="1264" w="5050">
                  <a:moveTo>
                    <a:pt x="334" y="1"/>
                  </a:moveTo>
                  <a:cubicBezTo>
                    <a:pt x="168" y="1"/>
                    <a:pt x="25" y="120"/>
                    <a:pt x="1" y="310"/>
                  </a:cubicBezTo>
                  <a:lnTo>
                    <a:pt x="1" y="1263"/>
                  </a:lnTo>
                  <a:lnTo>
                    <a:pt x="5050" y="1263"/>
                  </a:lnTo>
                  <a:lnTo>
                    <a:pt x="5050" y="310"/>
                  </a:lnTo>
                  <a:cubicBezTo>
                    <a:pt x="5026" y="120"/>
                    <a:pt x="4883" y="1"/>
                    <a:pt x="4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7"/>
            <p:cNvSpPr/>
            <p:nvPr/>
          </p:nvSpPr>
          <p:spPr>
            <a:xfrm>
              <a:off x="5699975" y="4124125"/>
              <a:ext cx="242925" cy="31575"/>
            </a:xfrm>
            <a:custGeom>
              <a:rect b="b" l="l" r="r" t="t"/>
              <a:pathLst>
                <a:path extrusionOk="0" h="1263" w="9717">
                  <a:moveTo>
                    <a:pt x="1405" y="0"/>
                  </a:moveTo>
                  <a:cubicBezTo>
                    <a:pt x="1310" y="0"/>
                    <a:pt x="1215" y="48"/>
                    <a:pt x="1167" y="119"/>
                  </a:cubicBezTo>
                  <a:lnTo>
                    <a:pt x="0" y="1262"/>
                  </a:lnTo>
                  <a:lnTo>
                    <a:pt x="9716" y="1262"/>
                  </a:lnTo>
                  <a:lnTo>
                    <a:pt x="8573" y="119"/>
                  </a:lnTo>
                  <a:cubicBezTo>
                    <a:pt x="8502" y="48"/>
                    <a:pt x="8407" y="0"/>
                    <a:pt x="8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7"/>
            <p:cNvSpPr/>
            <p:nvPr/>
          </p:nvSpPr>
          <p:spPr>
            <a:xfrm>
              <a:off x="5845225" y="4265225"/>
              <a:ext cx="39325" cy="79200"/>
            </a:xfrm>
            <a:custGeom>
              <a:rect b="b" l="l" r="r" t="t"/>
              <a:pathLst>
                <a:path extrusionOk="0" h="3168" w="1573">
                  <a:moveTo>
                    <a:pt x="1" y="0"/>
                  </a:moveTo>
                  <a:lnTo>
                    <a:pt x="1" y="3167"/>
                  </a:lnTo>
                  <a:lnTo>
                    <a:pt x="1573" y="3167"/>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7"/>
            <p:cNvSpPr/>
            <p:nvPr/>
          </p:nvSpPr>
          <p:spPr>
            <a:xfrm>
              <a:off x="5758300" y="4265225"/>
              <a:ext cx="39325" cy="31575"/>
            </a:xfrm>
            <a:custGeom>
              <a:rect b="b" l="l" r="r" t="t"/>
              <a:pathLst>
                <a:path extrusionOk="0" h="1263" w="1573">
                  <a:moveTo>
                    <a:pt x="1" y="0"/>
                  </a:moveTo>
                  <a:lnTo>
                    <a:pt x="1" y="1262"/>
                  </a:lnTo>
                  <a:lnTo>
                    <a:pt x="1573" y="1262"/>
                  </a:lnTo>
                  <a:lnTo>
                    <a:pt x="1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7"/>
            <p:cNvSpPr/>
            <p:nvPr/>
          </p:nvSpPr>
          <p:spPr>
            <a:xfrm>
              <a:off x="5711275" y="4219975"/>
              <a:ext cx="220300" cy="125050"/>
            </a:xfrm>
            <a:custGeom>
              <a:rect b="b" l="l" r="r" t="t"/>
              <a:pathLst>
                <a:path extrusionOk="0" h="5002" w="8812">
                  <a:moveTo>
                    <a:pt x="3787" y="1191"/>
                  </a:moveTo>
                  <a:cubicBezTo>
                    <a:pt x="3954" y="1191"/>
                    <a:pt x="4097" y="1334"/>
                    <a:pt x="4097" y="1500"/>
                  </a:cubicBezTo>
                  <a:lnTo>
                    <a:pt x="4097" y="3382"/>
                  </a:lnTo>
                  <a:cubicBezTo>
                    <a:pt x="4097" y="3549"/>
                    <a:pt x="3954" y="3691"/>
                    <a:pt x="3787" y="3715"/>
                  </a:cubicBezTo>
                  <a:lnTo>
                    <a:pt x="1596" y="3715"/>
                  </a:lnTo>
                  <a:cubicBezTo>
                    <a:pt x="1429" y="3715"/>
                    <a:pt x="1287" y="3572"/>
                    <a:pt x="1287" y="3382"/>
                  </a:cubicBezTo>
                  <a:lnTo>
                    <a:pt x="1287" y="1500"/>
                  </a:lnTo>
                  <a:cubicBezTo>
                    <a:pt x="1287" y="1334"/>
                    <a:pt x="1429" y="1191"/>
                    <a:pt x="1596" y="1191"/>
                  </a:cubicBezTo>
                  <a:close/>
                  <a:moveTo>
                    <a:pt x="1572" y="0"/>
                  </a:moveTo>
                  <a:cubicBezTo>
                    <a:pt x="1287" y="172"/>
                    <a:pt x="966" y="257"/>
                    <a:pt x="643" y="257"/>
                  </a:cubicBezTo>
                  <a:cubicBezTo>
                    <a:pt x="427" y="257"/>
                    <a:pt x="210" y="219"/>
                    <a:pt x="1" y="143"/>
                  </a:cubicBezTo>
                  <a:lnTo>
                    <a:pt x="1" y="4692"/>
                  </a:lnTo>
                  <a:cubicBezTo>
                    <a:pt x="1" y="4858"/>
                    <a:pt x="143" y="5001"/>
                    <a:pt x="334" y="5001"/>
                  </a:cubicBezTo>
                  <a:lnTo>
                    <a:pt x="4716" y="5001"/>
                  </a:lnTo>
                  <a:lnTo>
                    <a:pt x="4716" y="1500"/>
                  </a:lnTo>
                  <a:cubicBezTo>
                    <a:pt x="4716" y="1334"/>
                    <a:pt x="4859" y="1191"/>
                    <a:pt x="5025" y="1191"/>
                  </a:cubicBezTo>
                  <a:lnTo>
                    <a:pt x="7240" y="1191"/>
                  </a:lnTo>
                  <a:cubicBezTo>
                    <a:pt x="7407" y="1191"/>
                    <a:pt x="7550" y="1334"/>
                    <a:pt x="7550" y="1500"/>
                  </a:cubicBezTo>
                  <a:lnTo>
                    <a:pt x="7550" y="4977"/>
                  </a:lnTo>
                  <a:lnTo>
                    <a:pt x="8502" y="4977"/>
                  </a:lnTo>
                  <a:cubicBezTo>
                    <a:pt x="8669" y="4977"/>
                    <a:pt x="8812" y="4834"/>
                    <a:pt x="8812" y="4668"/>
                  </a:cubicBezTo>
                  <a:lnTo>
                    <a:pt x="8812" y="143"/>
                  </a:lnTo>
                  <a:cubicBezTo>
                    <a:pt x="8598" y="214"/>
                    <a:pt x="8383" y="238"/>
                    <a:pt x="8169" y="238"/>
                  </a:cubicBezTo>
                  <a:cubicBezTo>
                    <a:pt x="7836" y="238"/>
                    <a:pt x="7526" y="167"/>
                    <a:pt x="7240" y="0"/>
                  </a:cubicBezTo>
                  <a:cubicBezTo>
                    <a:pt x="6942" y="167"/>
                    <a:pt x="6615" y="250"/>
                    <a:pt x="6291" y="250"/>
                  </a:cubicBezTo>
                  <a:cubicBezTo>
                    <a:pt x="5966" y="250"/>
                    <a:pt x="5645" y="167"/>
                    <a:pt x="5359" y="0"/>
                  </a:cubicBezTo>
                  <a:cubicBezTo>
                    <a:pt x="5073" y="167"/>
                    <a:pt x="4740" y="238"/>
                    <a:pt x="4406" y="238"/>
                  </a:cubicBezTo>
                  <a:cubicBezTo>
                    <a:pt x="4073" y="238"/>
                    <a:pt x="3739" y="167"/>
                    <a:pt x="3454" y="0"/>
                  </a:cubicBezTo>
                  <a:cubicBezTo>
                    <a:pt x="3168" y="167"/>
                    <a:pt x="2846" y="250"/>
                    <a:pt x="2522" y="250"/>
                  </a:cubicBezTo>
                  <a:cubicBezTo>
                    <a:pt x="2197" y="250"/>
                    <a:pt x="1870" y="167"/>
                    <a:pt x="1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4" name="Google Shape;12964;p87"/>
          <p:cNvGrpSpPr/>
          <p:nvPr/>
        </p:nvGrpSpPr>
        <p:grpSpPr>
          <a:xfrm>
            <a:off x="7518262" y="14152290"/>
            <a:ext cx="624582" cy="623337"/>
            <a:chOff x="6264500" y="4076475"/>
            <a:chExt cx="269600" cy="268125"/>
          </a:xfrm>
        </p:grpSpPr>
        <p:sp>
          <p:nvSpPr>
            <p:cNvPr id="12965" name="Google Shape;12965;p87"/>
            <p:cNvSpPr/>
            <p:nvPr/>
          </p:nvSpPr>
          <p:spPr>
            <a:xfrm>
              <a:off x="6264500" y="4243375"/>
              <a:ext cx="118800" cy="101225"/>
            </a:xfrm>
            <a:custGeom>
              <a:rect b="b" l="l" r="r" t="t"/>
              <a:pathLst>
                <a:path extrusionOk="0" h="4049" w="4752">
                  <a:moveTo>
                    <a:pt x="2468" y="1"/>
                  </a:moveTo>
                  <a:cubicBezTo>
                    <a:pt x="2092" y="1"/>
                    <a:pt x="1700" y="153"/>
                    <a:pt x="1353" y="517"/>
                  </a:cubicBezTo>
                  <a:cubicBezTo>
                    <a:pt x="805" y="1065"/>
                    <a:pt x="114" y="3303"/>
                    <a:pt x="43" y="3684"/>
                  </a:cubicBezTo>
                  <a:cubicBezTo>
                    <a:pt x="0" y="3876"/>
                    <a:pt x="148" y="4049"/>
                    <a:pt x="334" y="4049"/>
                  </a:cubicBezTo>
                  <a:cubicBezTo>
                    <a:pt x="355" y="4049"/>
                    <a:pt x="378" y="4046"/>
                    <a:pt x="400" y="4041"/>
                  </a:cubicBezTo>
                  <a:cubicBezTo>
                    <a:pt x="781" y="3970"/>
                    <a:pt x="3020" y="3279"/>
                    <a:pt x="3567" y="2755"/>
                  </a:cubicBezTo>
                  <a:cubicBezTo>
                    <a:pt x="4751" y="1608"/>
                    <a:pt x="3692" y="1"/>
                    <a:pt x="2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7"/>
            <p:cNvSpPr/>
            <p:nvPr/>
          </p:nvSpPr>
          <p:spPr>
            <a:xfrm>
              <a:off x="6328075" y="4140625"/>
              <a:ext cx="44675" cy="43050"/>
            </a:xfrm>
            <a:custGeom>
              <a:rect b="b" l="l" r="r" t="t"/>
              <a:pathLst>
                <a:path extrusionOk="0" h="1722" w="1787">
                  <a:moveTo>
                    <a:pt x="1630" y="1"/>
                  </a:moveTo>
                  <a:cubicBezTo>
                    <a:pt x="1068" y="1"/>
                    <a:pt x="536" y="234"/>
                    <a:pt x="143" y="626"/>
                  </a:cubicBezTo>
                  <a:cubicBezTo>
                    <a:pt x="0" y="745"/>
                    <a:pt x="0" y="959"/>
                    <a:pt x="143" y="1079"/>
                  </a:cubicBezTo>
                  <a:lnTo>
                    <a:pt x="762" y="1721"/>
                  </a:lnTo>
                  <a:cubicBezTo>
                    <a:pt x="1048" y="1102"/>
                    <a:pt x="1382" y="531"/>
                    <a:pt x="1786" y="7"/>
                  </a:cubicBezTo>
                  <a:cubicBezTo>
                    <a:pt x="1734" y="3"/>
                    <a:pt x="1682" y="1"/>
                    <a:pt x="1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7"/>
            <p:cNvSpPr/>
            <p:nvPr/>
          </p:nvSpPr>
          <p:spPr>
            <a:xfrm>
              <a:off x="6426900" y="4237225"/>
              <a:ext cx="43500" cy="43950"/>
            </a:xfrm>
            <a:custGeom>
              <a:rect b="b" l="l" r="r" t="t"/>
              <a:pathLst>
                <a:path extrusionOk="0" h="1758" w="1740">
                  <a:moveTo>
                    <a:pt x="1715" y="1"/>
                  </a:moveTo>
                  <a:lnTo>
                    <a:pt x="1715" y="1"/>
                  </a:lnTo>
                  <a:cubicBezTo>
                    <a:pt x="1167" y="406"/>
                    <a:pt x="596" y="739"/>
                    <a:pt x="1" y="1025"/>
                  </a:cubicBezTo>
                  <a:lnTo>
                    <a:pt x="620" y="1668"/>
                  </a:lnTo>
                  <a:cubicBezTo>
                    <a:pt x="679" y="1727"/>
                    <a:pt x="763" y="1757"/>
                    <a:pt x="846" y="1757"/>
                  </a:cubicBezTo>
                  <a:cubicBezTo>
                    <a:pt x="929" y="1757"/>
                    <a:pt x="1013" y="1727"/>
                    <a:pt x="1072" y="1668"/>
                  </a:cubicBezTo>
                  <a:cubicBezTo>
                    <a:pt x="1501" y="1215"/>
                    <a:pt x="1739" y="620"/>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7"/>
            <p:cNvSpPr/>
            <p:nvPr/>
          </p:nvSpPr>
          <p:spPr>
            <a:xfrm>
              <a:off x="6455475" y="4076475"/>
              <a:ext cx="78625" cy="78025"/>
            </a:xfrm>
            <a:custGeom>
              <a:rect b="b" l="l" r="r" t="t"/>
              <a:pathLst>
                <a:path extrusionOk="0" h="3121" w="3145">
                  <a:moveTo>
                    <a:pt x="2811" y="1"/>
                  </a:moveTo>
                  <a:cubicBezTo>
                    <a:pt x="1834" y="1"/>
                    <a:pt x="882" y="191"/>
                    <a:pt x="1" y="596"/>
                  </a:cubicBezTo>
                  <a:lnTo>
                    <a:pt x="2525" y="3121"/>
                  </a:lnTo>
                  <a:cubicBezTo>
                    <a:pt x="2930" y="2239"/>
                    <a:pt x="3144" y="1263"/>
                    <a:pt x="3120" y="310"/>
                  </a:cubicBezTo>
                  <a:cubicBezTo>
                    <a:pt x="3120" y="120"/>
                    <a:pt x="2977" y="1"/>
                    <a:pt x="2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7"/>
            <p:cNvSpPr/>
            <p:nvPr/>
          </p:nvSpPr>
          <p:spPr>
            <a:xfrm>
              <a:off x="6426300" y="4165350"/>
              <a:ext cx="20875" cy="15350"/>
            </a:xfrm>
            <a:custGeom>
              <a:rect b="b" l="l" r="r" t="t"/>
              <a:pathLst>
                <a:path extrusionOk="0" h="614" w="835">
                  <a:moveTo>
                    <a:pt x="426" y="0"/>
                  </a:moveTo>
                  <a:cubicBezTo>
                    <a:pt x="346" y="0"/>
                    <a:pt x="263" y="30"/>
                    <a:pt x="191" y="90"/>
                  </a:cubicBezTo>
                  <a:cubicBezTo>
                    <a:pt x="1" y="280"/>
                    <a:pt x="144" y="613"/>
                    <a:pt x="429" y="613"/>
                  </a:cubicBezTo>
                  <a:cubicBezTo>
                    <a:pt x="715" y="613"/>
                    <a:pt x="834" y="280"/>
                    <a:pt x="644" y="90"/>
                  </a:cubicBezTo>
                  <a:cubicBezTo>
                    <a:pt x="584" y="30"/>
                    <a:pt x="507"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7"/>
            <p:cNvSpPr/>
            <p:nvPr/>
          </p:nvSpPr>
          <p:spPr>
            <a:xfrm>
              <a:off x="6366175" y="4099700"/>
              <a:ext cx="144700" cy="144100"/>
            </a:xfrm>
            <a:custGeom>
              <a:rect b="b" l="l" r="r" t="t"/>
              <a:pathLst>
                <a:path extrusionOk="0" h="5764" w="5788">
                  <a:moveTo>
                    <a:pt x="2841" y="1986"/>
                  </a:moveTo>
                  <a:cubicBezTo>
                    <a:pt x="3073" y="1986"/>
                    <a:pt x="3309" y="2071"/>
                    <a:pt x="3501" y="2263"/>
                  </a:cubicBezTo>
                  <a:cubicBezTo>
                    <a:pt x="3858" y="2644"/>
                    <a:pt x="3858" y="3239"/>
                    <a:pt x="3501" y="3597"/>
                  </a:cubicBezTo>
                  <a:cubicBezTo>
                    <a:pt x="3307" y="3791"/>
                    <a:pt x="3066" y="3879"/>
                    <a:pt x="2831" y="3879"/>
                  </a:cubicBezTo>
                  <a:cubicBezTo>
                    <a:pt x="2346" y="3879"/>
                    <a:pt x="1882" y="3507"/>
                    <a:pt x="1882" y="2930"/>
                  </a:cubicBezTo>
                  <a:cubicBezTo>
                    <a:pt x="1882" y="2365"/>
                    <a:pt x="2352" y="1986"/>
                    <a:pt x="2841" y="1986"/>
                  </a:cubicBezTo>
                  <a:close/>
                  <a:moveTo>
                    <a:pt x="2977" y="1"/>
                  </a:moveTo>
                  <a:cubicBezTo>
                    <a:pt x="1715" y="787"/>
                    <a:pt x="691" y="1906"/>
                    <a:pt x="0" y="3216"/>
                  </a:cubicBezTo>
                  <a:lnTo>
                    <a:pt x="2549" y="5764"/>
                  </a:lnTo>
                  <a:cubicBezTo>
                    <a:pt x="3882" y="5073"/>
                    <a:pt x="5002" y="4049"/>
                    <a:pt x="5787" y="2787"/>
                  </a:cubicBezTo>
                  <a:lnTo>
                    <a:pt x="29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7"/>
            <p:cNvSpPr/>
            <p:nvPr/>
          </p:nvSpPr>
          <p:spPr>
            <a:xfrm>
              <a:off x="6339375" y="4195550"/>
              <a:ext cx="75650" cy="74300"/>
            </a:xfrm>
            <a:custGeom>
              <a:rect b="b" l="l" r="r" t="t"/>
              <a:pathLst>
                <a:path extrusionOk="0" h="2972" w="3026">
                  <a:moveTo>
                    <a:pt x="787" y="1"/>
                  </a:moveTo>
                  <a:lnTo>
                    <a:pt x="120" y="668"/>
                  </a:lnTo>
                  <a:cubicBezTo>
                    <a:pt x="1" y="787"/>
                    <a:pt x="1" y="977"/>
                    <a:pt x="120" y="1096"/>
                  </a:cubicBezTo>
                  <a:lnTo>
                    <a:pt x="1906" y="2882"/>
                  </a:lnTo>
                  <a:cubicBezTo>
                    <a:pt x="1966" y="2942"/>
                    <a:pt x="2049" y="2972"/>
                    <a:pt x="2132" y="2972"/>
                  </a:cubicBezTo>
                  <a:cubicBezTo>
                    <a:pt x="2216" y="2972"/>
                    <a:pt x="2299" y="2942"/>
                    <a:pt x="2358" y="2882"/>
                  </a:cubicBezTo>
                  <a:lnTo>
                    <a:pt x="3025" y="2216"/>
                  </a:lnTo>
                  <a:lnTo>
                    <a:pt x="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75" name="Shape 12975"/>
        <p:cNvGrpSpPr/>
        <p:nvPr/>
      </p:nvGrpSpPr>
      <p:grpSpPr>
        <a:xfrm>
          <a:off x="0" y="0"/>
          <a:ext cx="0" cy="0"/>
          <a:chOff x="0" y="0"/>
          <a:chExt cx="0" cy="0"/>
        </a:xfrm>
      </p:grpSpPr>
      <p:sp>
        <p:nvSpPr>
          <p:cNvPr id="12976" name="Google Shape;12976;p88"/>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Icons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2977" name="Google Shape;12977;p88"/>
          <p:cNvSpPr txBox="1"/>
          <p:nvPr>
            <p:ph idx="4294967295" type="title"/>
          </p:nvPr>
        </p:nvSpPr>
        <p:spPr>
          <a:xfrm>
            <a:off x="3184905" y="39178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sz="2600">
                <a:latin typeface="Arial"/>
                <a:ea typeface="Arial"/>
                <a:cs typeface="Arial"/>
                <a:sym typeface="Arial"/>
              </a:rPr>
              <a:t>Online Learning</a:t>
            </a:r>
            <a:endParaRPr sz="2600">
              <a:solidFill>
                <a:srgbClr val="FFFFFF"/>
              </a:solidFill>
              <a:latin typeface="Arial"/>
              <a:ea typeface="Arial"/>
              <a:cs typeface="Arial"/>
              <a:sym typeface="Arial"/>
            </a:endParaRPr>
          </a:p>
        </p:txBody>
      </p:sp>
      <p:sp>
        <p:nvSpPr>
          <p:cNvPr id="12978" name="Google Shape;12978;p88"/>
          <p:cNvSpPr/>
          <p:nvPr/>
        </p:nvSpPr>
        <p:spPr>
          <a:xfrm>
            <a:off x="6243584" y="5103102"/>
            <a:ext cx="137315" cy="13737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9" name="Google Shape;12979;p88"/>
          <p:cNvGrpSpPr/>
          <p:nvPr/>
        </p:nvGrpSpPr>
        <p:grpSpPr>
          <a:xfrm>
            <a:off x="3536881" y="7122023"/>
            <a:ext cx="500097" cy="630786"/>
            <a:chOff x="1796039" y="3037884"/>
            <a:chExt cx="275991" cy="348097"/>
          </a:xfrm>
        </p:grpSpPr>
        <p:sp>
          <p:nvSpPr>
            <p:cNvPr id="12980" name="Google Shape;12980;p88"/>
            <p:cNvSpPr/>
            <p:nvPr/>
          </p:nvSpPr>
          <p:spPr>
            <a:xfrm>
              <a:off x="1796039" y="3037884"/>
              <a:ext cx="275991" cy="270556"/>
            </a:xfrm>
            <a:custGeom>
              <a:rect b="b" l="l" r="r" t="t"/>
              <a:pathLst>
                <a:path extrusionOk="0" h="8312" w="8479">
                  <a:moveTo>
                    <a:pt x="1" y="0"/>
                  </a:moveTo>
                  <a:lnTo>
                    <a:pt x="1" y="8312"/>
                  </a:lnTo>
                  <a:lnTo>
                    <a:pt x="1263" y="8312"/>
                  </a:lnTo>
                  <a:lnTo>
                    <a:pt x="1263" y="1239"/>
                  </a:lnTo>
                  <a:lnTo>
                    <a:pt x="7240" y="1239"/>
                  </a:lnTo>
                  <a:lnTo>
                    <a:pt x="7240" y="8312"/>
                  </a:lnTo>
                  <a:lnTo>
                    <a:pt x="8479" y="8312"/>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8"/>
            <p:cNvSpPr/>
            <p:nvPr/>
          </p:nvSpPr>
          <p:spPr>
            <a:xfrm>
              <a:off x="1857300" y="3098363"/>
              <a:ext cx="154287" cy="210078"/>
            </a:xfrm>
            <a:custGeom>
              <a:rect b="b" l="l" r="r" t="t"/>
              <a:pathLst>
                <a:path extrusionOk="0" h="6454" w="4740">
                  <a:moveTo>
                    <a:pt x="3477" y="929"/>
                  </a:moveTo>
                  <a:lnTo>
                    <a:pt x="3477" y="1548"/>
                  </a:lnTo>
                  <a:lnTo>
                    <a:pt x="1262" y="1548"/>
                  </a:lnTo>
                  <a:lnTo>
                    <a:pt x="1262" y="929"/>
                  </a:lnTo>
                  <a:close/>
                  <a:moveTo>
                    <a:pt x="4049" y="2215"/>
                  </a:moveTo>
                  <a:lnTo>
                    <a:pt x="4049" y="2834"/>
                  </a:lnTo>
                  <a:lnTo>
                    <a:pt x="691" y="2834"/>
                  </a:lnTo>
                  <a:lnTo>
                    <a:pt x="691" y="2215"/>
                  </a:lnTo>
                  <a:close/>
                  <a:moveTo>
                    <a:pt x="4049" y="3525"/>
                  </a:moveTo>
                  <a:lnTo>
                    <a:pt x="4049" y="4168"/>
                  </a:lnTo>
                  <a:lnTo>
                    <a:pt x="691" y="4168"/>
                  </a:lnTo>
                  <a:lnTo>
                    <a:pt x="691" y="3525"/>
                  </a:lnTo>
                  <a:close/>
                  <a:moveTo>
                    <a:pt x="4049" y="4858"/>
                  </a:moveTo>
                  <a:lnTo>
                    <a:pt x="4049" y="5477"/>
                  </a:lnTo>
                  <a:lnTo>
                    <a:pt x="691" y="5477"/>
                  </a:lnTo>
                  <a:lnTo>
                    <a:pt x="691" y="4858"/>
                  </a:lnTo>
                  <a:close/>
                  <a:moveTo>
                    <a:pt x="0" y="0"/>
                  </a:moveTo>
                  <a:lnTo>
                    <a:pt x="0" y="6454"/>
                  </a:lnTo>
                  <a:lnTo>
                    <a:pt x="4739" y="6454"/>
                  </a:lnTo>
                  <a:lnTo>
                    <a:pt x="4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8"/>
            <p:cNvSpPr/>
            <p:nvPr/>
          </p:nvSpPr>
          <p:spPr>
            <a:xfrm>
              <a:off x="1796039" y="3327814"/>
              <a:ext cx="275991" cy="58167"/>
            </a:xfrm>
            <a:custGeom>
              <a:rect b="b" l="l" r="r" t="t"/>
              <a:pathLst>
                <a:path extrusionOk="0" h="1787" w="8479">
                  <a:moveTo>
                    <a:pt x="4549" y="548"/>
                  </a:moveTo>
                  <a:lnTo>
                    <a:pt x="4549" y="1191"/>
                  </a:lnTo>
                  <a:lnTo>
                    <a:pt x="3930" y="1191"/>
                  </a:lnTo>
                  <a:lnTo>
                    <a:pt x="3930" y="548"/>
                  </a:lnTo>
                  <a:close/>
                  <a:moveTo>
                    <a:pt x="1" y="0"/>
                  </a:moveTo>
                  <a:lnTo>
                    <a:pt x="1" y="1786"/>
                  </a:lnTo>
                  <a:lnTo>
                    <a:pt x="8479" y="1786"/>
                  </a:lnTo>
                  <a:lnTo>
                    <a:pt x="8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88"/>
          <p:cNvGrpSpPr/>
          <p:nvPr/>
        </p:nvGrpSpPr>
        <p:grpSpPr>
          <a:xfrm>
            <a:off x="7568204" y="8130613"/>
            <a:ext cx="632095" cy="630725"/>
            <a:chOff x="4020831" y="3594470"/>
            <a:chExt cx="348838" cy="348063"/>
          </a:xfrm>
        </p:grpSpPr>
        <p:sp>
          <p:nvSpPr>
            <p:cNvPr id="12984" name="Google Shape;12984;p88"/>
            <p:cNvSpPr/>
            <p:nvPr/>
          </p:nvSpPr>
          <p:spPr>
            <a:xfrm>
              <a:off x="4144850" y="3724706"/>
              <a:ext cx="98496" cy="31801"/>
            </a:xfrm>
            <a:custGeom>
              <a:rect b="b" l="l" r="r" t="t"/>
              <a:pathLst>
                <a:path extrusionOk="0" h="977" w="3026">
                  <a:moveTo>
                    <a:pt x="1" y="0"/>
                  </a:moveTo>
                  <a:lnTo>
                    <a:pt x="1" y="976"/>
                  </a:lnTo>
                  <a:lnTo>
                    <a:pt x="3025" y="976"/>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8"/>
            <p:cNvSpPr/>
            <p:nvPr/>
          </p:nvSpPr>
          <p:spPr>
            <a:xfrm>
              <a:off x="4097586" y="3649513"/>
              <a:ext cx="195365" cy="55042"/>
            </a:xfrm>
            <a:custGeom>
              <a:rect b="b" l="l" r="r" t="t"/>
              <a:pathLst>
                <a:path extrusionOk="0" h="1691" w="6002">
                  <a:moveTo>
                    <a:pt x="3001" y="0"/>
                  </a:moveTo>
                  <a:lnTo>
                    <a:pt x="0" y="1286"/>
                  </a:lnTo>
                  <a:lnTo>
                    <a:pt x="953" y="1691"/>
                  </a:lnTo>
                  <a:lnTo>
                    <a:pt x="5049" y="1691"/>
                  </a:lnTo>
                  <a:lnTo>
                    <a:pt x="6001" y="1286"/>
                  </a:lnTo>
                  <a:lnTo>
                    <a:pt x="3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8"/>
            <p:cNvSpPr/>
            <p:nvPr/>
          </p:nvSpPr>
          <p:spPr>
            <a:xfrm>
              <a:off x="4020831" y="3833230"/>
              <a:ext cx="348838" cy="109303"/>
            </a:xfrm>
            <a:custGeom>
              <a:rect b="b" l="l" r="r" t="t"/>
              <a:pathLst>
                <a:path extrusionOk="0" h="3358" w="10717">
                  <a:moveTo>
                    <a:pt x="0" y="0"/>
                  </a:moveTo>
                  <a:lnTo>
                    <a:pt x="0" y="1596"/>
                  </a:lnTo>
                  <a:lnTo>
                    <a:pt x="4001" y="1596"/>
                  </a:lnTo>
                  <a:lnTo>
                    <a:pt x="4001" y="1953"/>
                  </a:lnTo>
                  <a:cubicBezTo>
                    <a:pt x="4001" y="2381"/>
                    <a:pt x="3644" y="2739"/>
                    <a:pt x="3215" y="2739"/>
                  </a:cubicBezTo>
                  <a:lnTo>
                    <a:pt x="2263" y="2739"/>
                  </a:lnTo>
                  <a:lnTo>
                    <a:pt x="2263" y="3358"/>
                  </a:lnTo>
                  <a:lnTo>
                    <a:pt x="8455" y="3358"/>
                  </a:lnTo>
                  <a:lnTo>
                    <a:pt x="8455" y="2739"/>
                  </a:lnTo>
                  <a:lnTo>
                    <a:pt x="7478" y="2739"/>
                  </a:lnTo>
                  <a:cubicBezTo>
                    <a:pt x="7050"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8"/>
            <p:cNvSpPr/>
            <p:nvPr/>
          </p:nvSpPr>
          <p:spPr>
            <a:xfrm>
              <a:off x="4020831" y="3594470"/>
              <a:ext cx="348838" cy="218606"/>
            </a:xfrm>
            <a:custGeom>
              <a:rect b="b" l="l" r="r" t="t"/>
              <a:pathLst>
                <a:path extrusionOk="0" h="6716" w="10717">
                  <a:moveTo>
                    <a:pt x="5359" y="1024"/>
                  </a:moveTo>
                  <a:lnTo>
                    <a:pt x="9407" y="2763"/>
                  </a:lnTo>
                  <a:lnTo>
                    <a:pt x="9407" y="3215"/>
                  </a:lnTo>
                  <a:lnTo>
                    <a:pt x="8859" y="3477"/>
                  </a:lnTo>
                  <a:lnTo>
                    <a:pt x="8859" y="4954"/>
                  </a:lnTo>
                  <a:lnTo>
                    <a:pt x="8216" y="4954"/>
                  </a:lnTo>
                  <a:lnTo>
                    <a:pt x="8216" y="3739"/>
                  </a:lnTo>
                  <a:lnTo>
                    <a:pt x="7478" y="4049"/>
                  </a:lnTo>
                  <a:lnTo>
                    <a:pt x="7478" y="5620"/>
                  </a:lnTo>
                  <a:lnTo>
                    <a:pt x="3192" y="5620"/>
                  </a:lnTo>
                  <a:lnTo>
                    <a:pt x="3192" y="4025"/>
                  </a:lnTo>
                  <a:lnTo>
                    <a:pt x="1310" y="3215"/>
                  </a:lnTo>
                  <a:lnTo>
                    <a:pt x="1310" y="2739"/>
                  </a:lnTo>
                  <a:lnTo>
                    <a:pt x="5359" y="1024"/>
                  </a:lnTo>
                  <a:close/>
                  <a:moveTo>
                    <a:pt x="0" y="0"/>
                  </a:moveTo>
                  <a:lnTo>
                    <a:pt x="0"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8" name="Google Shape;12988;p88"/>
          <p:cNvGrpSpPr/>
          <p:nvPr/>
        </p:nvGrpSpPr>
        <p:grpSpPr>
          <a:xfrm>
            <a:off x="4837618" y="7185255"/>
            <a:ext cx="630696" cy="502906"/>
            <a:chOff x="2513885" y="3072778"/>
            <a:chExt cx="348066" cy="277527"/>
          </a:xfrm>
        </p:grpSpPr>
        <p:sp>
          <p:nvSpPr>
            <p:cNvPr id="12989" name="Google Shape;12989;p88"/>
            <p:cNvSpPr/>
            <p:nvPr/>
          </p:nvSpPr>
          <p:spPr>
            <a:xfrm>
              <a:off x="2649525" y="3072778"/>
              <a:ext cx="116301" cy="159690"/>
            </a:xfrm>
            <a:custGeom>
              <a:rect b="b" l="l" r="r" t="t"/>
              <a:pathLst>
                <a:path extrusionOk="0" h="4906" w="3573">
                  <a:moveTo>
                    <a:pt x="2811" y="1358"/>
                  </a:moveTo>
                  <a:lnTo>
                    <a:pt x="2811" y="1977"/>
                  </a:lnTo>
                  <a:lnTo>
                    <a:pt x="810" y="1977"/>
                  </a:lnTo>
                  <a:lnTo>
                    <a:pt x="810" y="1358"/>
                  </a:lnTo>
                  <a:close/>
                  <a:moveTo>
                    <a:pt x="2811" y="2763"/>
                  </a:moveTo>
                  <a:lnTo>
                    <a:pt x="2811" y="3406"/>
                  </a:lnTo>
                  <a:lnTo>
                    <a:pt x="810" y="3406"/>
                  </a:lnTo>
                  <a:lnTo>
                    <a:pt x="810" y="2763"/>
                  </a:lnTo>
                  <a:close/>
                  <a:moveTo>
                    <a:pt x="1096" y="0"/>
                  </a:moveTo>
                  <a:cubicBezTo>
                    <a:pt x="501" y="0"/>
                    <a:pt x="1" y="500"/>
                    <a:pt x="1" y="1119"/>
                  </a:cubicBezTo>
                  <a:lnTo>
                    <a:pt x="1" y="4906"/>
                  </a:lnTo>
                  <a:cubicBezTo>
                    <a:pt x="310" y="4644"/>
                    <a:pt x="715" y="4501"/>
                    <a:pt x="1120" y="4501"/>
                  </a:cubicBezTo>
                  <a:lnTo>
                    <a:pt x="3573" y="4501"/>
                  </a:lnTo>
                  <a:lnTo>
                    <a:pt x="3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8"/>
            <p:cNvSpPr/>
            <p:nvPr/>
          </p:nvSpPr>
          <p:spPr>
            <a:xfrm>
              <a:off x="2650306" y="3240219"/>
              <a:ext cx="106243" cy="25584"/>
            </a:xfrm>
            <a:custGeom>
              <a:rect b="b" l="l" r="r" t="t"/>
              <a:pathLst>
                <a:path extrusionOk="0" h="786" w="3264">
                  <a:moveTo>
                    <a:pt x="1072" y="0"/>
                  </a:moveTo>
                  <a:cubicBezTo>
                    <a:pt x="572" y="0"/>
                    <a:pt x="143" y="333"/>
                    <a:pt x="0" y="786"/>
                  </a:cubicBezTo>
                  <a:lnTo>
                    <a:pt x="3215" y="786"/>
                  </a:lnTo>
                  <a:lnTo>
                    <a:pt x="3215" y="310"/>
                  </a:lnTo>
                  <a:cubicBezTo>
                    <a:pt x="3215" y="191"/>
                    <a:pt x="3239" y="95"/>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8"/>
            <p:cNvSpPr/>
            <p:nvPr/>
          </p:nvSpPr>
          <p:spPr>
            <a:xfrm>
              <a:off x="2513885" y="3240219"/>
              <a:ext cx="115520" cy="25584"/>
            </a:xfrm>
            <a:custGeom>
              <a:rect b="b" l="l" r="r" t="t"/>
              <a:pathLst>
                <a:path extrusionOk="0" h="786" w="3549">
                  <a:moveTo>
                    <a:pt x="0" y="0"/>
                  </a:moveTo>
                  <a:lnTo>
                    <a:pt x="0" y="786"/>
                  </a:lnTo>
                  <a:lnTo>
                    <a:pt x="3548" y="786"/>
                  </a:lnTo>
                  <a:cubicBezTo>
                    <a:pt x="3406" y="333"/>
                    <a:pt x="2977"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8"/>
            <p:cNvSpPr/>
            <p:nvPr/>
          </p:nvSpPr>
          <p:spPr>
            <a:xfrm>
              <a:off x="2776669" y="3227818"/>
              <a:ext cx="32583" cy="43422"/>
            </a:xfrm>
            <a:custGeom>
              <a:rect b="b" l="l" r="r" t="t"/>
              <a:pathLst>
                <a:path extrusionOk="0" h="1334" w="1001">
                  <a:moveTo>
                    <a:pt x="643" y="0"/>
                  </a:moveTo>
                  <a:cubicBezTo>
                    <a:pt x="286" y="0"/>
                    <a:pt x="0" y="286"/>
                    <a:pt x="0" y="667"/>
                  </a:cubicBezTo>
                  <a:lnTo>
                    <a:pt x="0" y="1334"/>
                  </a:lnTo>
                  <a:lnTo>
                    <a:pt x="1000" y="1334"/>
                  </a:lnTo>
                  <a:lnTo>
                    <a:pt x="100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8"/>
            <p:cNvSpPr/>
            <p:nvPr/>
          </p:nvSpPr>
          <p:spPr>
            <a:xfrm>
              <a:off x="2829369" y="3227818"/>
              <a:ext cx="32583" cy="43422"/>
            </a:xfrm>
            <a:custGeom>
              <a:rect b="b" l="l" r="r" t="t"/>
              <a:pathLst>
                <a:path extrusionOk="0" h="1334" w="1001">
                  <a:moveTo>
                    <a:pt x="1" y="0"/>
                  </a:moveTo>
                  <a:lnTo>
                    <a:pt x="1" y="1334"/>
                  </a:lnTo>
                  <a:lnTo>
                    <a:pt x="1001" y="1334"/>
                  </a:lnTo>
                  <a:lnTo>
                    <a:pt x="1001" y="667"/>
                  </a:lnTo>
                  <a:cubicBezTo>
                    <a:pt x="1001" y="286"/>
                    <a:pt x="715"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8"/>
            <p:cNvSpPr/>
            <p:nvPr/>
          </p:nvSpPr>
          <p:spPr>
            <a:xfrm>
              <a:off x="2786727" y="3132444"/>
              <a:ext cx="41892" cy="75223"/>
            </a:xfrm>
            <a:custGeom>
              <a:rect b="b" l="l" r="r" t="t"/>
              <a:pathLst>
                <a:path extrusionOk="0" h="2311" w="1287">
                  <a:moveTo>
                    <a:pt x="1" y="1"/>
                  </a:moveTo>
                  <a:lnTo>
                    <a:pt x="1" y="644"/>
                  </a:lnTo>
                  <a:lnTo>
                    <a:pt x="287" y="644"/>
                  </a:lnTo>
                  <a:cubicBezTo>
                    <a:pt x="299" y="642"/>
                    <a:pt x="311" y="642"/>
                    <a:pt x="323" y="642"/>
                  </a:cubicBezTo>
                  <a:cubicBezTo>
                    <a:pt x="522" y="642"/>
                    <a:pt x="691" y="823"/>
                    <a:pt x="691" y="1025"/>
                  </a:cubicBezTo>
                  <a:lnTo>
                    <a:pt x="691" y="2311"/>
                  </a:lnTo>
                  <a:lnTo>
                    <a:pt x="1287" y="2311"/>
                  </a:lnTo>
                  <a:lnTo>
                    <a:pt x="1287" y="1025"/>
                  </a:lnTo>
                  <a:cubicBezTo>
                    <a:pt x="1287" y="453"/>
                    <a:pt x="834"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8"/>
            <p:cNvSpPr/>
            <p:nvPr/>
          </p:nvSpPr>
          <p:spPr>
            <a:xfrm>
              <a:off x="2775888" y="3291357"/>
              <a:ext cx="86062" cy="58948"/>
            </a:xfrm>
            <a:custGeom>
              <a:rect b="b" l="l" r="r" t="t"/>
              <a:pathLst>
                <a:path extrusionOk="0" h="1811" w="2644">
                  <a:moveTo>
                    <a:pt x="0" y="1"/>
                  </a:moveTo>
                  <a:lnTo>
                    <a:pt x="0" y="763"/>
                  </a:lnTo>
                  <a:cubicBezTo>
                    <a:pt x="0" y="1334"/>
                    <a:pt x="453" y="1811"/>
                    <a:pt x="1024" y="1811"/>
                  </a:cubicBezTo>
                  <a:lnTo>
                    <a:pt x="1620" y="1811"/>
                  </a:lnTo>
                  <a:cubicBezTo>
                    <a:pt x="2191" y="1811"/>
                    <a:pt x="2644" y="1334"/>
                    <a:pt x="2644" y="787"/>
                  </a:cubicBezTo>
                  <a:lnTo>
                    <a:pt x="2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88"/>
            <p:cNvSpPr/>
            <p:nvPr/>
          </p:nvSpPr>
          <p:spPr>
            <a:xfrm>
              <a:off x="2513885" y="3072778"/>
              <a:ext cx="116301" cy="159690"/>
            </a:xfrm>
            <a:custGeom>
              <a:rect b="b" l="l" r="r" t="t"/>
              <a:pathLst>
                <a:path extrusionOk="0" h="4906" w="3573">
                  <a:moveTo>
                    <a:pt x="2763" y="1358"/>
                  </a:moveTo>
                  <a:lnTo>
                    <a:pt x="2763" y="1977"/>
                  </a:lnTo>
                  <a:lnTo>
                    <a:pt x="762" y="1977"/>
                  </a:lnTo>
                  <a:lnTo>
                    <a:pt x="762" y="1358"/>
                  </a:lnTo>
                  <a:close/>
                  <a:moveTo>
                    <a:pt x="2763" y="2763"/>
                  </a:moveTo>
                  <a:lnTo>
                    <a:pt x="2763" y="3406"/>
                  </a:lnTo>
                  <a:lnTo>
                    <a:pt x="762" y="3406"/>
                  </a:lnTo>
                  <a:lnTo>
                    <a:pt x="762" y="2763"/>
                  </a:lnTo>
                  <a:close/>
                  <a:moveTo>
                    <a:pt x="0" y="0"/>
                  </a:moveTo>
                  <a:lnTo>
                    <a:pt x="0" y="4501"/>
                  </a:lnTo>
                  <a:lnTo>
                    <a:pt x="2453" y="4501"/>
                  </a:lnTo>
                  <a:cubicBezTo>
                    <a:pt x="2858" y="4501"/>
                    <a:pt x="3263" y="4644"/>
                    <a:pt x="3572" y="4906"/>
                  </a:cubicBezTo>
                  <a:lnTo>
                    <a:pt x="3572" y="1119"/>
                  </a:lnTo>
                  <a:cubicBezTo>
                    <a:pt x="3572" y="500"/>
                    <a:pt x="30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97" name="Google Shape;12997;p88"/>
          <p:cNvSpPr/>
          <p:nvPr/>
        </p:nvSpPr>
        <p:spPr>
          <a:xfrm>
            <a:off x="6431168" y="5445665"/>
            <a:ext cx="39380" cy="87073"/>
          </a:xfrm>
          <a:custGeom>
            <a:rect b="b" l="l" r="r" t="t"/>
            <a:pathLst>
              <a:path extrusionOk="0" h="1477" w="668">
                <a:moveTo>
                  <a:pt x="0" y="0"/>
                </a:moveTo>
                <a:lnTo>
                  <a:pt x="0" y="1477"/>
                </a:lnTo>
                <a:lnTo>
                  <a:pt x="381" y="1477"/>
                </a:lnTo>
                <a:cubicBezTo>
                  <a:pt x="524" y="1477"/>
                  <a:pt x="667" y="1334"/>
                  <a:pt x="667" y="1167"/>
                </a:cubicBezTo>
                <a:lnTo>
                  <a:pt x="667" y="310"/>
                </a:lnTo>
                <a:cubicBezTo>
                  <a:pt x="667" y="143"/>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8"/>
          <p:cNvSpPr/>
          <p:nvPr/>
        </p:nvSpPr>
        <p:spPr>
          <a:xfrm>
            <a:off x="6575780" y="5445665"/>
            <a:ext cx="40736" cy="87073"/>
          </a:xfrm>
          <a:custGeom>
            <a:rect b="b" l="l" r="r" t="t"/>
            <a:pathLst>
              <a:path extrusionOk="0" h="1477" w="691">
                <a:moveTo>
                  <a:pt x="310" y="0"/>
                </a:moveTo>
                <a:cubicBezTo>
                  <a:pt x="143" y="0"/>
                  <a:pt x="0" y="143"/>
                  <a:pt x="0" y="310"/>
                </a:cubicBezTo>
                <a:lnTo>
                  <a:pt x="0" y="1167"/>
                </a:lnTo>
                <a:cubicBezTo>
                  <a:pt x="0" y="1334"/>
                  <a:pt x="119" y="1477"/>
                  <a:pt x="286" y="1477"/>
                </a:cubicBezTo>
                <a:lnTo>
                  <a:pt x="381" y="1477"/>
                </a:lnTo>
                <a:cubicBezTo>
                  <a:pt x="548" y="1477"/>
                  <a:pt x="691" y="1334"/>
                  <a:pt x="691" y="1167"/>
                </a:cubicBezTo>
                <a:lnTo>
                  <a:pt x="691" y="310"/>
                </a:lnTo>
                <a:cubicBezTo>
                  <a:pt x="691" y="143"/>
                  <a:pt x="548"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8"/>
          <p:cNvSpPr/>
          <p:nvPr/>
        </p:nvSpPr>
        <p:spPr>
          <a:xfrm>
            <a:off x="6349187" y="5364672"/>
            <a:ext cx="495866" cy="243067"/>
          </a:xfrm>
          <a:custGeom>
            <a:rect b="b" l="l" r="r" t="t"/>
            <a:pathLst>
              <a:path extrusionOk="0" h="4121" w="8407">
                <a:moveTo>
                  <a:pt x="1810" y="715"/>
                </a:moveTo>
                <a:cubicBezTo>
                  <a:pt x="2310" y="715"/>
                  <a:pt x="2715" y="1120"/>
                  <a:pt x="2715" y="1644"/>
                </a:cubicBezTo>
                <a:lnTo>
                  <a:pt x="2715" y="2525"/>
                </a:lnTo>
                <a:cubicBezTo>
                  <a:pt x="2715" y="3025"/>
                  <a:pt x="2310" y="3430"/>
                  <a:pt x="1810" y="3430"/>
                </a:cubicBezTo>
                <a:lnTo>
                  <a:pt x="810" y="3430"/>
                </a:lnTo>
                <a:lnTo>
                  <a:pt x="810" y="715"/>
                </a:lnTo>
                <a:close/>
                <a:moveTo>
                  <a:pt x="4263" y="715"/>
                </a:moveTo>
                <a:cubicBezTo>
                  <a:pt x="4763" y="715"/>
                  <a:pt x="5192" y="1120"/>
                  <a:pt x="5192" y="1644"/>
                </a:cubicBezTo>
                <a:lnTo>
                  <a:pt x="5192" y="2501"/>
                </a:lnTo>
                <a:cubicBezTo>
                  <a:pt x="5192" y="3025"/>
                  <a:pt x="4763" y="3430"/>
                  <a:pt x="4263" y="3430"/>
                </a:cubicBezTo>
                <a:lnTo>
                  <a:pt x="4192" y="3430"/>
                </a:lnTo>
                <a:cubicBezTo>
                  <a:pt x="3668" y="3430"/>
                  <a:pt x="3263" y="3025"/>
                  <a:pt x="3263" y="2501"/>
                </a:cubicBezTo>
                <a:lnTo>
                  <a:pt x="3263" y="1644"/>
                </a:lnTo>
                <a:cubicBezTo>
                  <a:pt x="3263" y="1144"/>
                  <a:pt x="3668" y="715"/>
                  <a:pt x="4168" y="715"/>
                </a:cubicBezTo>
                <a:close/>
                <a:moveTo>
                  <a:pt x="6692" y="715"/>
                </a:moveTo>
                <a:cubicBezTo>
                  <a:pt x="7192" y="715"/>
                  <a:pt x="7597" y="1120"/>
                  <a:pt x="7597" y="1644"/>
                </a:cubicBezTo>
                <a:lnTo>
                  <a:pt x="6978" y="1644"/>
                </a:lnTo>
                <a:cubicBezTo>
                  <a:pt x="6978" y="1477"/>
                  <a:pt x="6835" y="1334"/>
                  <a:pt x="6692" y="1334"/>
                </a:cubicBezTo>
                <a:lnTo>
                  <a:pt x="6621" y="1334"/>
                </a:lnTo>
                <a:cubicBezTo>
                  <a:pt x="6454" y="1334"/>
                  <a:pt x="6311" y="1477"/>
                  <a:pt x="6311" y="1644"/>
                </a:cubicBezTo>
                <a:lnTo>
                  <a:pt x="6311" y="2501"/>
                </a:lnTo>
                <a:cubicBezTo>
                  <a:pt x="6311" y="2668"/>
                  <a:pt x="6454" y="2811"/>
                  <a:pt x="6621" y="2811"/>
                </a:cubicBezTo>
                <a:lnTo>
                  <a:pt x="6692" y="2811"/>
                </a:lnTo>
                <a:cubicBezTo>
                  <a:pt x="6835" y="2811"/>
                  <a:pt x="6978" y="2668"/>
                  <a:pt x="6978" y="2501"/>
                </a:cubicBezTo>
                <a:lnTo>
                  <a:pt x="7597" y="2501"/>
                </a:lnTo>
                <a:cubicBezTo>
                  <a:pt x="7597" y="3025"/>
                  <a:pt x="7192" y="3430"/>
                  <a:pt x="6692" y="3430"/>
                </a:cubicBezTo>
                <a:lnTo>
                  <a:pt x="6621" y="3430"/>
                </a:lnTo>
                <a:cubicBezTo>
                  <a:pt x="6097" y="3430"/>
                  <a:pt x="5692" y="3025"/>
                  <a:pt x="5692" y="2501"/>
                </a:cubicBezTo>
                <a:lnTo>
                  <a:pt x="5692" y="1644"/>
                </a:lnTo>
                <a:cubicBezTo>
                  <a:pt x="5692" y="1120"/>
                  <a:pt x="6097" y="715"/>
                  <a:pt x="6621" y="715"/>
                </a:cubicBezTo>
                <a:close/>
                <a:moveTo>
                  <a:pt x="0" y="1"/>
                </a:moveTo>
                <a:lnTo>
                  <a:pt x="0" y="4121"/>
                </a:lnTo>
                <a:lnTo>
                  <a:pt x="8407" y="4121"/>
                </a:lnTo>
                <a:lnTo>
                  <a:pt x="8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8"/>
          <p:cNvSpPr/>
          <p:nvPr/>
        </p:nvSpPr>
        <p:spPr>
          <a:xfrm>
            <a:off x="6238238" y="5100599"/>
            <a:ext cx="473394" cy="632174"/>
          </a:xfrm>
          <a:custGeom>
            <a:rect b="b" l="l" r="r" t="t"/>
            <a:pathLst>
              <a:path extrusionOk="0" h="10718" w="8026">
                <a:moveTo>
                  <a:pt x="6597" y="2382"/>
                </a:moveTo>
                <a:lnTo>
                  <a:pt x="6597" y="3001"/>
                </a:lnTo>
                <a:lnTo>
                  <a:pt x="3715" y="3001"/>
                </a:lnTo>
                <a:lnTo>
                  <a:pt x="3715"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01" name="Google Shape;13001;p88"/>
          <p:cNvGrpSpPr/>
          <p:nvPr/>
        </p:nvGrpSpPr>
        <p:grpSpPr>
          <a:xfrm>
            <a:off x="3472295" y="6113669"/>
            <a:ext cx="634926" cy="629129"/>
            <a:chOff x="1760396" y="2481428"/>
            <a:chExt cx="350401" cy="347182"/>
          </a:xfrm>
        </p:grpSpPr>
        <p:sp>
          <p:nvSpPr>
            <p:cNvPr id="13002" name="Google Shape;13002;p88"/>
            <p:cNvSpPr/>
            <p:nvPr/>
          </p:nvSpPr>
          <p:spPr>
            <a:xfrm>
              <a:off x="1868139" y="2639429"/>
              <a:ext cx="132576" cy="189181"/>
            </a:xfrm>
            <a:custGeom>
              <a:rect b="b" l="l" r="r" t="t"/>
              <a:pathLst>
                <a:path extrusionOk="0" h="5812" w="4073">
                  <a:moveTo>
                    <a:pt x="3192" y="2763"/>
                  </a:moveTo>
                  <a:lnTo>
                    <a:pt x="3192" y="3383"/>
                  </a:lnTo>
                  <a:lnTo>
                    <a:pt x="882" y="3383"/>
                  </a:lnTo>
                  <a:lnTo>
                    <a:pt x="882" y="2763"/>
                  </a:lnTo>
                  <a:close/>
                  <a:moveTo>
                    <a:pt x="3192" y="4073"/>
                  </a:moveTo>
                  <a:lnTo>
                    <a:pt x="3192" y="4716"/>
                  </a:lnTo>
                  <a:lnTo>
                    <a:pt x="882" y="4716"/>
                  </a:lnTo>
                  <a:lnTo>
                    <a:pt x="882" y="4073"/>
                  </a:lnTo>
                  <a:close/>
                  <a:moveTo>
                    <a:pt x="1739" y="1"/>
                  </a:moveTo>
                  <a:lnTo>
                    <a:pt x="1739" y="1763"/>
                  </a:lnTo>
                  <a:lnTo>
                    <a:pt x="1" y="1763"/>
                  </a:lnTo>
                  <a:lnTo>
                    <a:pt x="1" y="5812"/>
                  </a:lnTo>
                  <a:lnTo>
                    <a:pt x="4073" y="5812"/>
                  </a:lnTo>
                  <a:lnTo>
                    <a:pt x="40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8"/>
            <p:cNvSpPr/>
            <p:nvPr/>
          </p:nvSpPr>
          <p:spPr>
            <a:xfrm>
              <a:off x="1760396" y="2481428"/>
              <a:ext cx="350401" cy="244125"/>
            </a:xfrm>
            <a:custGeom>
              <a:rect b="b" l="l" r="r" t="t"/>
              <a:pathLst>
                <a:path extrusionOk="0" h="7500" w="10765">
                  <a:moveTo>
                    <a:pt x="5245" y="1"/>
                  </a:moveTo>
                  <a:cubicBezTo>
                    <a:pt x="5133" y="1"/>
                    <a:pt x="5020" y="7"/>
                    <a:pt x="4906" y="21"/>
                  </a:cubicBezTo>
                  <a:cubicBezTo>
                    <a:pt x="3477" y="187"/>
                    <a:pt x="2382" y="1378"/>
                    <a:pt x="2358" y="2831"/>
                  </a:cubicBezTo>
                  <a:lnTo>
                    <a:pt x="2358" y="2902"/>
                  </a:lnTo>
                  <a:lnTo>
                    <a:pt x="2287" y="2902"/>
                  </a:lnTo>
                  <a:cubicBezTo>
                    <a:pt x="1024" y="2902"/>
                    <a:pt x="0" y="3926"/>
                    <a:pt x="24" y="5212"/>
                  </a:cubicBezTo>
                  <a:cubicBezTo>
                    <a:pt x="24" y="6460"/>
                    <a:pt x="1025" y="7475"/>
                    <a:pt x="2267" y="7475"/>
                  </a:cubicBezTo>
                  <a:cubicBezTo>
                    <a:pt x="2282" y="7475"/>
                    <a:pt x="2296" y="7475"/>
                    <a:pt x="2310" y="7474"/>
                  </a:cubicBezTo>
                  <a:lnTo>
                    <a:pt x="2691" y="7474"/>
                  </a:lnTo>
                  <a:lnTo>
                    <a:pt x="2691" y="5760"/>
                  </a:lnTo>
                  <a:lnTo>
                    <a:pt x="4239" y="4212"/>
                  </a:lnTo>
                  <a:lnTo>
                    <a:pt x="8026" y="4212"/>
                  </a:lnTo>
                  <a:lnTo>
                    <a:pt x="8026" y="7498"/>
                  </a:lnTo>
                  <a:cubicBezTo>
                    <a:pt x="8054" y="7499"/>
                    <a:pt x="8083" y="7500"/>
                    <a:pt x="8111" y="7500"/>
                  </a:cubicBezTo>
                  <a:cubicBezTo>
                    <a:pt x="9573" y="7500"/>
                    <a:pt x="10765" y="6303"/>
                    <a:pt x="10765" y="4831"/>
                  </a:cubicBezTo>
                  <a:cubicBezTo>
                    <a:pt x="10765" y="3359"/>
                    <a:pt x="9573" y="2163"/>
                    <a:pt x="8111" y="2163"/>
                  </a:cubicBezTo>
                  <a:cubicBezTo>
                    <a:pt x="8083" y="2163"/>
                    <a:pt x="8054" y="2163"/>
                    <a:pt x="8026" y="2164"/>
                  </a:cubicBezTo>
                  <a:cubicBezTo>
                    <a:pt x="7697" y="870"/>
                    <a:pt x="6541"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8"/>
            <p:cNvSpPr/>
            <p:nvPr/>
          </p:nvSpPr>
          <p:spPr>
            <a:xfrm>
              <a:off x="1870483" y="2641773"/>
              <a:ext cx="34112" cy="34145"/>
            </a:xfrm>
            <a:custGeom>
              <a:rect b="b" l="l" r="r" t="t"/>
              <a:pathLst>
                <a:path extrusionOk="0" h="1049" w="1048">
                  <a:moveTo>
                    <a:pt x="1048" y="0"/>
                  </a:moveTo>
                  <a:lnTo>
                    <a:pt x="0" y="1048"/>
                  </a:lnTo>
                  <a:lnTo>
                    <a:pt x="1048" y="1048"/>
                  </a:lnTo>
                  <a:lnTo>
                    <a:pt x="1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88"/>
          <p:cNvGrpSpPr/>
          <p:nvPr/>
        </p:nvGrpSpPr>
        <p:grpSpPr>
          <a:xfrm>
            <a:off x="2105557" y="6147173"/>
            <a:ext cx="632154" cy="559108"/>
            <a:chOff x="1006125" y="2499916"/>
            <a:chExt cx="348871" cy="308541"/>
          </a:xfrm>
        </p:grpSpPr>
        <p:sp>
          <p:nvSpPr>
            <p:cNvPr id="13006" name="Google Shape;13006;p88"/>
            <p:cNvSpPr/>
            <p:nvPr/>
          </p:nvSpPr>
          <p:spPr>
            <a:xfrm>
              <a:off x="1088316" y="2640210"/>
              <a:ext cx="186056" cy="31053"/>
            </a:xfrm>
            <a:custGeom>
              <a:rect b="b" l="l" r="r" t="t"/>
              <a:pathLst>
                <a:path extrusionOk="0" h="954" w="5716">
                  <a:moveTo>
                    <a:pt x="0" y="1"/>
                  </a:moveTo>
                  <a:lnTo>
                    <a:pt x="0" y="953"/>
                  </a:lnTo>
                  <a:lnTo>
                    <a:pt x="5716" y="953"/>
                  </a:lnTo>
                  <a:lnTo>
                    <a:pt x="5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8"/>
            <p:cNvSpPr/>
            <p:nvPr/>
          </p:nvSpPr>
          <p:spPr>
            <a:xfrm>
              <a:off x="1006125" y="2499916"/>
              <a:ext cx="235695" cy="59729"/>
            </a:xfrm>
            <a:custGeom>
              <a:rect b="b" l="l" r="r" t="t"/>
              <a:pathLst>
                <a:path extrusionOk="0" h="1835" w="7241">
                  <a:moveTo>
                    <a:pt x="1763" y="619"/>
                  </a:moveTo>
                  <a:lnTo>
                    <a:pt x="1763" y="1239"/>
                  </a:lnTo>
                  <a:lnTo>
                    <a:pt x="1144" y="1239"/>
                  </a:lnTo>
                  <a:lnTo>
                    <a:pt x="1144" y="619"/>
                  </a:lnTo>
                  <a:close/>
                  <a:moveTo>
                    <a:pt x="2930" y="619"/>
                  </a:moveTo>
                  <a:lnTo>
                    <a:pt x="2930" y="1239"/>
                  </a:lnTo>
                  <a:lnTo>
                    <a:pt x="2311" y="1239"/>
                  </a:lnTo>
                  <a:lnTo>
                    <a:pt x="2311" y="619"/>
                  </a:lnTo>
                  <a:close/>
                  <a:moveTo>
                    <a:pt x="4097" y="619"/>
                  </a:moveTo>
                  <a:lnTo>
                    <a:pt x="4097" y="1239"/>
                  </a:lnTo>
                  <a:lnTo>
                    <a:pt x="3454" y="1239"/>
                  </a:lnTo>
                  <a:lnTo>
                    <a:pt x="3454" y="619"/>
                  </a:lnTo>
                  <a:close/>
                  <a:moveTo>
                    <a:pt x="1" y="0"/>
                  </a:moveTo>
                  <a:lnTo>
                    <a:pt x="1" y="1834"/>
                  </a:lnTo>
                  <a:lnTo>
                    <a:pt x="5716" y="1834"/>
                  </a:lnTo>
                  <a:lnTo>
                    <a:pt x="724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88"/>
            <p:cNvSpPr/>
            <p:nvPr/>
          </p:nvSpPr>
          <p:spPr>
            <a:xfrm>
              <a:off x="1006125" y="2499916"/>
              <a:ext cx="348871" cy="308541"/>
            </a:xfrm>
            <a:custGeom>
              <a:rect b="b" l="l" r="r" t="t"/>
              <a:pathLst>
                <a:path extrusionOk="0" h="9479" w="10718">
                  <a:moveTo>
                    <a:pt x="8860" y="3692"/>
                  </a:moveTo>
                  <a:lnTo>
                    <a:pt x="8860" y="5906"/>
                  </a:lnTo>
                  <a:lnTo>
                    <a:pt x="1882" y="5906"/>
                  </a:lnTo>
                  <a:lnTo>
                    <a:pt x="1882" y="3692"/>
                  </a:lnTo>
                  <a:close/>
                  <a:moveTo>
                    <a:pt x="8074" y="0"/>
                  </a:moveTo>
                  <a:lnTo>
                    <a:pt x="6026" y="2477"/>
                  </a:lnTo>
                  <a:lnTo>
                    <a:pt x="1" y="2477"/>
                  </a:lnTo>
                  <a:lnTo>
                    <a:pt x="1" y="9478"/>
                  </a:lnTo>
                  <a:lnTo>
                    <a:pt x="10717" y="9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88"/>
          <p:cNvGrpSpPr/>
          <p:nvPr/>
        </p:nvGrpSpPr>
        <p:grpSpPr>
          <a:xfrm>
            <a:off x="7648243" y="5100655"/>
            <a:ext cx="472022" cy="632189"/>
            <a:chOff x="4065003" y="1922400"/>
            <a:chExt cx="260498" cy="348871"/>
          </a:xfrm>
        </p:grpSpPr>
        <p:sp>
          <p:nvSpPr>
            <p:cNvPr id="13010" name="Google Shape;13010;p88"/>
            <p:cNvSpPr/>
            <p:nvPr/>
          </p:nvSpPr>
          <p:spPr>
            <a:xfrm>
              <a:off x="4065003" y="1922400"/>
              <a:ext cx="75223" cy="76004"/>
            </a:xfrm>
            <a:custGeom>
              <a:rect b="b" l="l" r="r" t="t"/>
              <a:pathLst>
                <a:path extrusionOk="0" h="2335" w="2311">
                  <a:moveTo>
                    <a:pt x="2311" y="1"/>
                  </a:moveTo>
                  <a:lnTo>
                    <a:pt x="1" y="2334"/>
                  </a:lnTo>
                  <a:lnTo>
                    <a:pt x="2311" y="2334"/>
                  </a:lnTo>
                  <a:lnTo>
                    <a:pt x="231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8"/>
            <p:cNvSpPr/>
            <p:nvPr/>
          </p:nvSpPr>
          <p:spPr>
            <a:xfrm>
              <a:off x="4065003" y="1922400"/>
              <a:ext cx="260498" cy="348871"/>
            </a:xfrm>
            <a:custGeom>
              <a:rect b="b" l="l" r="r" t="t"/>
              <a:pathLst>
                <a:path extrusionOk="0" h="10718" w="8003">
                  <a:moveTo>
                    <a:pt x="4311" y="3739"/>
                  </a:moveTo>
                  <a:lnTo>
                    <a:pt x="4311" y="6526"/>
                  </a:lnTo>
                  <a:lnTo>
                    <a:pt x="5240" y="5621"/>
                  </a:lnTo>
                  <a:lnTo>
                    <a:pt x="5693" y="6049"/>
                  </a:lnTo>
                  <a:lnTo>
                    <a:pt x="4002" y="7740"/>
                  </a:lnTo>
                  <a:lnTo>
                    <a:pt x="2335" y="6073"/>
                  </a:lnTo>
                  <a:lnTo>
                    <a:pt x="2787" y="5621"/>
                  </a:lnTo>
                  <a:lnTo>
                    <a:pt x="3692" y="6526"/>
                  </a:lnTo>
                  <a:lnTo>
                    <a:pt x="3692" y="3739"/>
                  </a:lnTo>
                  <a:close/>
                  <a:moveTo>
                    <a:pt x="6312" y="7740"/>
                  </a:moveTo>
                  <a:lnTo>
                    <a:pt x="6312" y="9169"/>
                  </a:lnTo>
                  <a:lnTo>
                    <a:pt x="1668" y="9169"/>
                  </a:lnTo>
                  <a:lnTo>
                    <a:pt x="1668" y="7740"/>
                  </a:lnTo>
                  <a:lnTo>
                    <a:pt x="2287" y="7740"/>
                  </a:lnTo>
                  <a:lnTo>
                    <a:pt x="2287" y="8526"/>
                  </a:lnTo>
                  <a:lnTo>
                    <a:pt x="5693" y="8526"/>
                  </a:lnTo>
                  <a:lnTo>
                    <a:pt x="5693" y="7740"/>
                  </a:lnTo>
                  <a:close/>
                  <a:moveTo>
                    <a:pt x="2954" y="1"/>
                  </a:moveTo>
                  <a:lnTo>
                    <a:pt x="2954" y="2954"/>
                  </a:lnTo>
                  <a:lnTo>
                    <a:pt x="1" y="2954"/>
                  </a:lnTo>
                  <a:lnTo>
                    <a:pt x="1" y="10717"/>
                  </a:lnTo>
                  <a:lnTo>
                    <a:pt x="8003" y="10717"/>
                  </a:lnTo>
                  <a:lnTo>
                    <a:pt x="800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2" name="Google Shape;13012;p88"/>
          <p:cNvGrpSpPr/>
          <p:nvPr/>
        </p:nvGrpSpPr>
        <p:grpSpPr>
          <a:xfrm>
            <a:off x="4837618" y="5123129"/>
            <a:ext cx="632095" cy="588600"/>
            <a:chOff x="2513885" y="1934802"/>
            <a:chExt cx="348838" cy="324816"/>
          </a:xfrm>
        </p:grpSpPr>
        <p:sp>
          <p:nvSpPr>
            <p:cNvPr id="13013" name="Google Shape;13013;p88"/>
            <p:cNvSpPr/>
            <p:nvPr/>
          </p:nvSpPr>
          <p:spPr>
            <a:xfrm>
              <a:off x="2669674" y="2065038"/>
              <a:ext cx="35707" cy="61259"/>
            </a:xfrm>
            <a:custGeom>
              <a:rect b="b" l="l" r="r" t="t"/>
              <a:pathLst>
                <a:path extrusionOk="0" h="1882" w="1097">
                  <a:moveTo>
                    <a:pt x="549" y="0"/>
                  </a:moveTo>
                  <a:cubicBezTo>
                    <a:pt x="525" y="0"/>
                    <a:pt x="382" y="120"/>
                    <a:pt x="215" y="572"/>
                  </a:cubicBezTo>
                  <a:cubicBezTo>
                    <a:pt x="96" y="1001"/>
                    <a:pt x="25" y="1429"/>
                    <a:pt x="1" y="1882"/>
                  </a:cubicBezTo>
                  <a:lnTo>
                    <a:pt x="1096" y="1882"/>
                  </a:lnTo>
                  <a:cubicBezTo>
                    <a:pt x="1096" y="1429"/>
                    <a:pt x="1025" y="1001"/>
                    <a:pt x="882" y="572"/>
                  </a:cubicBezTo>
                  <a:cubicBezTo>
                    <a:pt x="739" y="120"/>
                    <a:pt x="596"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8"/>
            <p:cNvSpPr/>
            <p:nvPr/>
          </p:nvSpPr>
          <p:spPr>
            <a:xfrm>
              <a:off x="2669674" y="2146415"/>
              <a:ext cx="35707" cy="62073"/>
            </a:xfrm>
            <a:custGeom>
              <a:rect b="b" l="l" r="r" t="t"/>
              <a:pathLst>
                <a:path extrusionOk="0" h="1907" w="1097">
                  <a:moveTo>
                    <a:pt x="1" y="1"/>
                  </a:moveTo>
                  <a:cubicBezTo>
                    <a:pt x="25" y="453"/>
                    <a:pt x="96" y="906"/>
                    <a:pt x="215" y="1335"/>
                  </a:cubicBezTo>
                  <a:cubicBezTo>
                    <a:pt x="382" y="1763"/>
                    <a:pt x="525" y="1882"/>
                    <a:pt x="549" y="1906"/>
                  </a:cubicBezTo>
                  <a:cubicBezTo>
                    <a:pt x="596" y="1906"/>
                    <a:pt x="739" y="1763"/>
                    <a:pt x="882" y="1335"/>
                  </a:cubicBezTo>
                  <a:cubicBezTo>
                    <a:pt x="1025" y="906"/>
                    <a:pt x="1096" y="453"/>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8"/>
            <p:cNvSpPr/>
            <p:nvPr/>
          </p:nvSpPr>
          <p:spPr>
            <a:xfrm>
              <a:off x="2715408" y="2071222"/>
              <a:ext cx="42673" cy="55075"/>
            </a:xfrm>
            <a:custGeom>
              <a:rect b="b" l="l" r="r" t="t"/>
              <a:pathLst>
                <a:path extrusionOk="0" h="1692" w="1311">
                  <a:moveTo>
                    <a:pt x="1" y="1"/>
                  </a:moveTo>
                  <a:lnTo>
                    <a:pt x="1" y="1"/>
                  </a:lnTo>
                  <a:cubicBezTo>
                    <a:pt x="215" y="549"/>
                    <a:pt x="310" y="1120"/>
                    <a:pt x="334" y="1692"/>
                  </a:cubicBezTo>
                  <a:lnTo>
                    <a:pt x="1311" y="1692"/>
                  </a:lnTo>
                  <a:cubicBezTo>
                    <a:pt x="1215" y="930"/>
                    <a:pt x="715" y="287"/>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8"/>
            <p:cNvSpPr/>
            <p:nvPr/>
          </p:nvSpPr>
          <p:spPr>
            <a:xfrm>
              <a:off x="2677421" y="1949547"/>
              <a:ext cx="162066" cy="41892"/>
            </a:xfrm>
            <a:custGeom>
              <a:rect b="b" l="l" r="r" t="t"/>
              <a:pathLst>
                <a:path extrusionOk="0" h="1287" w="4979">
                  <a:moveTo>
                    <a:pt x="1" y="0"/>
                  </a:moveTo>
                  <a:lnTo>
                    <a:pt x="739" y="1286"/>
                  </a:ln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8"/>
            <p:cNvSpPr/>
            <p:nvPr/>
          </p:nvSpPr>
          <p:spPr>
            <a:xfrm>
              <a:off x="2616974" y="2071222"/>
              <a:ext cx="42673" cy="55075"/>
            </a:xfrm>
            <a:custGeom>
              <a:rect b="b" l="l" r="r" t="t"/>
              <a:pathLst>
                <a:path extrusionOk="0" h="1692" w="1311">
                  <a:moveTo>
                    <a:pt x="1310" y="1"/>
                  </a:moveTo>
                  <a:lnTo>
                    <a:pt x="1310" y="1"/>
                  </a:lnTo>
                  <a:cubicBezTo>
                    <a:pt x="620" y="287"/>
                    <a:pt x="119" y="930"/>
                    <a:pt x="0" y="1692"/>
                  </a:cubicBezTo>
                  <a:lnTo>
                    <a:pt x="1001" y="1692"/>
                  </a:lnTo>
                  <a:cubicBezTo>
                    <a:pt x="1001" y="1120"/>
                    <a:pt x="1120" y="549"/>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88"/>
            <p:cNvSpPr/>
            <p:nvPr/>
          </p:nvSpPr>
          <p:spPr>
            <a:xfrm>
              <a:off x="2616974" y="2146415"/>
              <a:ext cx="42673" cy="55856"/>
            </a:xfrm>
            <a:custGeom>
              <a:rect b="b" l="l" r="r" t="t"/>
              <a:pathLst>
                <a:path extrusionOk="0" h="1716" w="1311">
                  <a:moveTo>
                    <a:pt x="0" y="1"/>
                  </a:moveTo>
                  <a:cubicBezTo>
                    <a:pt x="119" y="763"/>
                    <a:pt x="620" y="1406"/>
                    <a:pt x="1310" y="1716"/>
                  </a:cubicBezTo>
                  <a:cubicBezTo>
                    <a:pt x="1120" y="1168"/>
                    <a:pt x="1001" y="596"/>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88"/>
            <p:cNvSpPr/>
            <p:nvPr/>
          </p:nvSpPr>
          <p:spPr>
            <a:xfrm>
              <a:off x="2513885" y="1934802"/>
              <a:ext cx="348838" cy="324816"/>
            </a:xfrm>
            <a:custGeom>
              <a:rect b="b" l="l" r="r" t="t"/>
              <a:pathLst>
                <a:path extrusionOk="0" h="9979" w="10717">
                  <a:moveTo>
                    <a:pt x="5315" y="3371"/>
                  </a:moveTo>
                  <a:cubicBezTo>
                    <a:pt x="6767" y="3371"/>
                    <a:pt x="8168" y="4497"/>
                    <a:pt x="8168" y="6192"/>
                  </a:cubicBezTo>
                  <a:cubicBezTo>
                    <a:pt x="8168" y="7740"/>
                    <a:pt x="6906" y="9002"/>
                    <a:pt x="5335" y="9002"/>
                  </a:cubicBezTo>
                  <a:cubicBezTo>
                    <a:pt x="2834" y="9002"/>
                    <a:pt x="1572" y="5978"/>
                    <a:pt x="3358" y="4192"/>
                  </a:cubicBezTo>
                  <a:cubicBezTo>
                    <a:pt x="3925" y="3625"/>
                    <a:pt x="4626" y="3371"/>
                    <a:pt x="5315" y="3371"/>
                  </a:cubicBezTo>
                  <a:close/>
                  <a:moveTo>
                    <a:pt x="0" y="1"/>
                  </a:moveTo>
                  <a:lnTo>
                    <a:pt x="0" y="9979"/>
                  </a:lnTo>
                  <a:lnTo>
                    <a:pt x="10717" y="9979"/>
                  </a:lnTo>
                  <a:lnTo>
                    <a:pt x="10717" y="2382"/>
                  </a:lnTo>
                  <a:lnTo>
                    <a:pt x="5406" y="2382"/>
                  </a:ln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8"/>
            <p:cNvSpPr/>
            <p:nvPr/>
          </p:nvSpPr>
          <p:spPr>
            <a:xfrm>
              <a:off x="2715408" y="2146415"/>
              <a:ext cx="42673" cy="55856"/>
            </a:xfrm>
            <a:custGeom>
              <a:rect b="b" l="l" r="r" t="t"/>
              <a:pathLst>
                <a:path extrusionOk="0" h="1716" w="1311">
                  <a:moveTo>
                    <a:pt x="334" y="1"/>
                  </a:moveTo>
                  <a:cubicBezTo>
                    <a:pt x="310" y="596"/>
                    <a:pt x="215" y="1168"/>
                    <a:pt x="1" y="1716"/>
                  </a:cubicBezTo>
                  <a:cubicBezTo>
                    <a:pt x="715" y="1406"/>
                    <a:pt x="1215" y="763"/>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1" name="Google Shape;13021;p88"/>
          <p:cNvGrpSpPr/>
          <p:nvPr/>
        </p:nvGrpSpPr>
        <p:grpSpPr>
          <a:xfrm>
            <a:off x="3470879" y="5128732"/>
            <a:ext cx="632154" cy="575990"/>
            <a:chOff x="1759614" y="1937894"/>
            <a:chExt cx="348871" cy="317857"/>
          </a:xfrm>
        </p:grpSpPr>
        <p:sp>
          <p:nvSpPr>
            <p:cNvPr id="13022" name="Google Shape;13022;p88"/>
            <p:cNvSpPr/>
            <p:nvPr/>
          </p:nvSpPr>
          <p:spPr>
            <a:xfrm>
              <a:off x="1844898" y="1937894"/>
              <a:ext cx="179090" cy="251188"/>
            </a:xfrm>
            <a:custGeom>
              <a:rect b="b" l="l" r="r" t="t"/>
              <a:pathLst>
                <a:path extrusionOk="0" h="7717" w="5502">
                  <a:moveTo>
                    <a:pt x="1858" y="2525"/>
                  </a:moveTo>
                  <a:lnTo>
                    <a:pt x="2310" y="2954"/>
                  </a:lnTo>
                  <a:lnTo>
                    <a:pt x="1286" y="4026"/>
                  </a:lnTo>
                  <a:lnTo>
                    <a:pt x="524" y="3311"/>
                  </a:lnTo>
                  <a:lnTo>
                    <a:pt x="953" y="2859"/>
                  </a:lnTo>
                  <a:lnTo>
                    <a:pt x="1262" y="3144"/>
                  </a:lnTo>
                  <a:lnTo>
                    <a:pt x="1858" y="2525"/>
                  </a:lnTo>
                  <a:close/>
                  <a:moveTo>
                    <a:pt x="4811" y="3406"/>
                  </a:moveTo>
                  <a:lnTo>
                    <a:pt x="4811" y="4026"/>
                  </a:lnTo>
                  <a:lnTo>
                    <a:pt x="2667" y="4026"/>
                  </a:lnTo>
                  <a:lnTo>
                    <a:pt x="2667" y="3406"/>
                  </a:lnTo>
                  <a:close/>
                  <a:moveTo>
                    <a:pt x="1739" y="4692"/>
                  </a:moveTo>
                  <a:lnTo>
                    <a:pt x="1739" y="5312"/>
                  </a:lnTo>
                  <a:lnTo>
                    <a:pt x="1096" y="5312"/>
                  </a:lnTo>
                  <a:lnTo>
                    <a:pt x="1096" y="4692"/>
                  </a:lnTo>
                  <a:close/>
                  <a:moveTo>
                    <a:pt x="4811" y="4692"/>
                  </a:moveTo>
                  <a:lnTo>
                    <a:pt x="4811" y="5312"/>
                  </a:lnTo>
                  <a:lnTo>
                    <a:pt x="2667" y="5312"/>
                  </a:lnTo>
                  <a:lnTo>
                    <a:pt x="2667" y="4692"/>
                  </a:lnTo>
                  <a:close/>
                  <a:moveTo>
                    <a:pt x="1739" y="5954"/>
                  </a:moveTo>
                  <a:lnTo>
                    <a:pt x="1739" y="6597"/>
                  </a:lnTo>
                  <a:lnTo>
                    <a:pt x="1096" y="6597"/>
                  </a:lnTo>
                  <a:lnTo>
                    <a:pt x="1096" y="5954"/>
                  </a:lnTo>
                  <a:close/>
                  <a:moveTo>
                    <a:pt x="4811" y="5954"/>
                  </a:moveTo>
                  <a:lnTo>
                    <a:pt x="4811" y="6597"/>
                  </a:lnTo>
                  <a:lnTo>
                    <a:pt x="2667" y="6597"/>
                  </a:lnTo>
                  <a:lnTo>
                    <a:pt x="2667" y="5954"/>
                  </a:lnTo>
                  <a:close/>
                  <a:moveTo>
                    <a:pt x="1953" y="1"/>
                  </a:moveTo>
                  <a:lnTo>
                    <a:pt x="1953" y="1954"/>
                  </a:lnTo>
                  <a:lnTo>
                    <a:pt x="0" y="1954"/>
                  </a:lnTo>
                  <a:lnTo>
                    <a:pt x="0" y="7717"/>
                  </a:lnTo>
                  <a:lnTo>
                    <a:pt x="5501" y="7717"/>
                  </a:lnTo>
                  <a:lnTo>
                    <a:pt x="5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8"/>
            <p:cNvSpPr/>
            <p:nvPr/>
          </p:nvSpPr>
          <p:spPr>
            <a:xfrm>
              <a:off x="1853426" y="1946422"/>
              <a:ext cx="34894" cy="34145"/>
            </a:xfrm>
            <a:custGeom>
              <a:rect b="b" l="l" r="r" t="t"/>
              <a:pathLst>
                <a:path extrusionOk="0" h="1049" w="1072">
                  <a:moveTo>
                    <a:pt x="1072" y="1"/>
                  </a:moveTo>
                  <a:lnTo>
                    <a:pt x="0" y="1049"/>
                  </a:lnTo>
                  <a:lnTo>
                    <a:pt x="1072" y="1049"/>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8"/>
            <p:cNvSpPr/>
            <p:nvPr/>
          </p:nvSpPr>
          <p:spPr>
            <a:xfrm>
              <a:off x="2044110" y="2012338"/>
              <a:ext cx="43454" cy="176747"/>
            </a:xfrm>
            <a:custGeom>
              <a:rect b="b" l="l" r="r" t="t"/>
              <a:pathLst>
                <a:path extrusionOk="0" h="5430" w="1335">
                  <a:moveTo>
                    <a:pt x="1" y="0"/>
                  </a:moveTo>
                  <a:lnTo>
                    <a:pt x="1" y="5430"/>
                  </a:lnTo>
                  <a:lnTo>
                    <a:pt x="1334" y="5430"/>
                  </a:lnTo>
                  <a:lnTo>
                    <a:pt x="13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8"/>
            <p:cNvSpPr/>
            <p:nvPr/>
          </p:nvSpPr>
          <p:spPr>
            <a:xfrm>
              <a:off x="1780545" y="2012338"/>
              <a:ext cx="44235" cy="176747"/>
            </a:xfrm>
            <a:custGeom>
              <a:rect b="b" l="l" r="r" t="t"/>
              <a:pathLst>
                <a:path extrusionOk="0" h="5430" w="1359">
                  <a:moveTo>
                    <a:pt x="1" y="0"/>
                  </a:moveTo>
                  <a:lnTo>
                    <a:pt x="1" y="5430"/>
                  </a:lnTo>
                  <a:lnTo>
                    <a:pt x="1358" y="5430"/>
                  </a:lnTo>
                  <a:lnTo>
                    <a:pt x="1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8"/>
            <p:cNvSpPr/>
            <p:nvPr/>
          </p:nvSpPr>
          <p:spPr>
            <a:xfrm>
              <a:off x="1759614" y="2209205"/>
              <a:ext cx="348871" cy="46547"/>
            </a:xfrm>
            <a:custGeom>
              <a:rect b="b" l="l" r="r" t="t"/>
              <a:pathLst>
                <a:path extrusionOk="0" h="1430" w="10718">
                  <a:moveTo>
                    <a:pt x="1" y="1"/>
                  </a:moveTo>
                  <a:lnTo>
                    <a:pt x="1" y="406"/>
                  </a:lnTo>
                  <a:cubicBezTo>
                    <a:pt x="1" y="977"/>
                    <a:pt x="477" y="1430"/>
                    <a:pt x="1025" y="1430"/>
                  </a:cubicBezTo>
                  <a:lnTo>
                    <a:pt x="9693" y="1430"/>
                  </a:lnTo>
                  <a:cubicBezTo>
                    <a:pt x="10265" y="1430"/>
                    <a:pt x="10717" y="977"/>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88"/>
          <p:cNvGrpSpPr/>
          <p:nvPr/>
        </p:nvGrpSpPr>
        <p:grpSpPr>
          <a:xfrm>
            <a:off x="2205296" y="5100655"/>
            <a:ext cx="434097" cy="632202"/>
            <a:chOff x="1061169" y="1922400"/>
            <a:chExt cx="239568" cy="348878"/>
          </a:xfrm>
        </p:grpSpPr>
        <p:sp>
          <p:nvSpPr>
            <p:cNvPr id="13028" name="Google Shape;13028;p88"/>
            <p:cNvSpPr/>
            <p:nvPr/>
          </p:nvSpPr>
          <p:spPr>
            <a:xfrm>
              <a:off x="1159635" y="2002247"/>
              <a:ext cx="31801" cy="36456"/>
            </a:xfrm>
            <a:custGeom>
              <a:rect b="b" l="l" r="r" t="t"/>
              <a:pathLst>
                <a:path extrusionOk="0" h="1120" w="977">
                  <a:moveTo>
                    <a:pt x="0" y="1"/>
                  </a:moveTo>
                  <a:lnTo>
                    <a:pt x="0" y="1120"/>
                  </a:lnTo>
                  <a:lnTo>
                    <a:pt x="977" y="548"/>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8"/>
            <p:cNvSpPr/>
            <p:nvPr/>
          </p:nvSpPr>
          <p:spPr>
            <a:xfrm>
              <a:off x="1061169" y="1922400"/>
              <a:ext cx="239568" cy="265901"/>
            </a:xfrm>
            <a:custGeom>
              <a:rect b="b" l="l" r="r" t="t"/>
              <a:pathLst>
                <a:path extrusionOk="0" h="8169" w="7360">
                  <a:moveTo>
                    <a:pt x="2406" y="1358"/>
                  </a:moveTo>
                  <a:lnTo>
                    <a:pt x="5264" y="3025"/>
                  </a:lnTo>
                  <a:lnTo>
                    <a:pt x="2406" y="4668"/>
                  </a:lnTo>
                  <a:lnTo>
                    <a:pt x="2406" y="1358"/>
                  </a:lnTo>
                  <a:close/>
                  <a:moveTo>
                    <a:pt x="5573" y="5335"/>
                  </a:moveTo>
                  <a:lnTo>
                    <a:pt x="5573" y="5954"/>
                  </a:lnTo>
                  <a:lnTo>
                    <a:pt x="1763" y="5954"/>
                  </a:lnTo>
                  <a:lnTo>
                    <a:pt x="1763" y="5335"/>
                  </a:lnTo>
                  <a:close/>
                  <a:moveTo>
                    <a:pt x="5573" y="6645"/>
                  </a:moveTo>
                  <a:lnTo>
                    <a:pt x="5573" y="7264"/>
                  </a:lnTo>
                  <a:lnTo>
                    <a:pt x="1763" y="7264"/>
                  </a:lnTo>
                  <a:lnTo>
                    <a:pt x="1763" y="6645"/>
                  </a:lnTo>
                  <a:close/>
                  <a:moveTo>
                    <a:pt x="1" y="1"/>
                  </a:moveTo>
                  <a:lnTo>
                    <a:pt x="1" y="8169"/>
                  </a:lnTo>
                  <a:lnTo>
                    <a:pt x="7359" y="8169"/>
                  </a:lnTo>
                  <a:lnTo>
                    <a:pt x="7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8"/>
            <p:cNvSpPr/>
            <p:nvPr/>
          </p:nvSpPr>
          <p:spPr>
            <a:xfrm>
              <a:off x="1061169" y="2208456"/>
              <a:ext cx="239568" cy="62822"/>
            </a:xfrm>
            <a:custGeom>
              <a:rect b="b" l="l" r="r" t="t"/>
              <a:pathLst>
                <a:path extrusionOk="0" h="1930" w="7360">
                  <a:moveTo>
                    <a:pt x="4002" y="643"/>
                  </a:moveTo>
                  <a:lnTo>
                    <a:pt x="3978" y="1286"/>
                  </a:lnTo>
                  <a:lnTo>
                    <a:pt x="3382" y="1286"/>
                  </a:lnTo>
                  <a:lnTo>
                    <a:pt x="3382" y="643"/>
                  </a:lnTo>
                  <a:close/>
                  <a:moveTo>
                    <a:pt x="1" y="0"/>
                  </a:moveTo>
                  <a:lnTo>
                    <a:pt x="1" y="1929"/>
                  </a:lnTo>
                  <a:lnTo>
                    <a:pt x="7359" y="1929"/>
                  </a:lnTo>
                  <a:lnTo>
                    <a:pt x="7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88"/>
          <p:cNvGrpSpPr/>
          <p:nvPr/>
        </p:nvGrpSpPr>
        <p:grpSpPr>
          <a:xfrm>
            <a:off x="6200109" y="7172573"/>
            <a:ext cx="630680" cy="529616"/>
            <a:chOff x="3265812" y="3065780"/>
            <a:chExt cx="348057" cy="292266"/>
          </a:xfrm>
        </p:grpSpPr>
        <p:sp>
          <p:nvSpPr>
            <p:cNvPr id="13032" name="Google Shape;13032;p88"/>
            <p:cNvSpPr/>
            <p:nvPr/>
          </p:nvSpPr>
          <p:spPr>
            <a:xfrm>
              <a:off x="3327040" y="3127040"/>
              <a:ext cx="225604" cy="126359"/>
            </a:xfrm>
            <a:custGeom>
              <a:rect b="b" l="l" r="r" t="t"/>
              <a:pathLst>
                <a:path extrusionOk="0" h="3882" w="6931">
                  <a:moveTo>
                    <a:pt x="4763" y="595"/>
                  </a:moveTo>
                  <a:cubicBezTo>
                    <a:pt x="5263" y="595"/>
                    <a:pt x="5692" y="1000"/>
                    <a:pt x="5692" y="1524"/>
                  </a:cubicBezTo>
                  <a:lnTo>
                    <a:pt x="5692" y="2405"/>
                  </a:lnTo>
                  <a:cubicBezTo>
                    <a:pt x="5692" y="2905"/>
                    <a:pt x="5263" y="3310"/>
                    <a:pt x="4763" y="3310"/>
                  </a:cubicBezTo>
                  <a:lnTo>
                    <a:pt x="3763" y="3310"/>
                  </a:lnTo>
                  <a:lnTo>
                    <a:pt x="3763" y="595"/>
                  </a:lnTo>
                  <a:close/>
                  <a:moveTo>
                    <a:pt x="3168" y="595"/>
                  </a:moveTo>
                  <a:lnTo>
                    <a:pt x="3168" y="3310"/>
                  </a:lnTo>
                  <a:lnTo>
                    <a:pt x="2549" y="3310"/>
                  </a:lnTo>
                  <a:lnTo>
                    <a:pt x="2549" y="2286"/>
                  </a:lnTo>
                  <a:lnTo>
                    <a:pt x="1882" y="2286"/>
                  </a:lnTo>
                  <a:lnTo>
                    <a:pt x="1882" y="3334"/>
                  </a:lnTo>
                  <a:lnTo>
                    <a:pt x="1239" y="3334"/>
                  </a:lnTo>
                  <a:lnTo>
                    <a:pt x="1239" y="595"/>
                  </a:lnTo>
                  <a:lnTo>
                    <a:pt x="1882" y="595"/>
                  </a:lnTo>
                  <a:lnTo>
                    <a:pt x="1882" y="1667"/>
                  </a:lnTo>
                  <a:lnTo>
                    <a:pt x="2549" y="1667"/>
                  </a:lnTo>
                  <a:lnTo>
                    <a:pt x="2549" y="595"/>
                  </a:lnTo>
                  <a:close/>
                  <a:moveTo>
                    <a:pt x="0" y="0"/>
                  </a:moveTo>
                  <a:lnTo>
                    <a:pt x="0" y="3882"/>
                  </a:lnTo>
                  <a:lnTo>
                    <a:pt x="6931" y="3882"/>
                  </a:lnTo>
                  <a:lnTo>
                    <a:pt x="69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88"/>
            <p:cNvSpPr/>
            <p:nvPr/>
          </p:nvSpPr>
          <p:spPr>
            <a:xfrm>
              <a:off x="3265812" y="3065780"/>
              <a:ext cx="348057" cy="292266"/>
            </a:xfrm>
            <a:custGeom>
              <a:rect b="b" l="l" r="r" t="t"/>
              <a:pathLst>
                <a:path extrusionOk="0" h="8979" w="10693">
                  <a:moveTo>
                    <a:pt x="9454" y="1239"/>
                  </a:moveTo>
                  <a:lnTo>
                    <a:pt x="9454" y="6407"/>
                  </a:lnTo>
                  <a:lnTo>
                    <a:pt x="1238" y="6407"/>
                  </a:lnTo>
                  <a:lnTo>
                    <a:pt x="1238" y="1239"/>
                  </a:lnTo>
                  <a:close/>
                  <a:moveTo>
                    <a:pt x="0" y="1"/>
                  </a:moveTo>
                  <a:lnTo>
                    <a:pt x="0" y="7645"/>
                  </a:lnTo>
                  <a:lnTo>
                    <a:pt x="3358" y="7645"/>
                  </a:lnTo>
                  <a:lnTo>
                    <a:pt x="3358" y="8979"/>
                  </a:lnTo>
                  <a:lnTo>
                    <a:pt x="7359" y="8979"/>
                  </a:lnTo>
                  <a:lnTo>
                    <a:pt x="7359" y="7645"/>
                  </a:lnTo>
                  <a:lnTo>
                    <a:pt x="10693" y="7645"/>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8"/>
            <p:cNvSpPr/>
            <p:nvPr/>
          </p:nvSpPr>
          <p:spPr>
            <a:xfrm>
              <a:off x="3469679" y="3166557"/>
              <a:ext cx="21743" cy="48109"/>
            </a:xfrm>
            <a:custGeom>
              <a:rect b="b" l="l" r="r" t="t"/>
              <a:pathLst>
                <a:path extrusionOk="0" h="1478" w="668">
                  <a:moveTo>
                    <a:pt x="381" y="1"/>
                  </a:moveTo>
                  <a:lnTo>
                    <a:pt x="381" y="24"/>
                  </a:lnTo>
                  <a:lnTo>
                    <a:pt x="0" y="24"/>
                  </a:lnTo>
                  <a:lnTo>
                    <a:pt x="0" y="1477"/>
                  </a:lnTo>
                  <a:lnTo>
                    <a:pt x="381" y="1477"/>
                  </a:lnTo>
                  <a:cubicBezTo>
                    <a:pt x="548" y="1477"/>
                    <a:pt x="667" y="1334"/>
                    <a:pt x="667" y="1191"/>
                  </a:cubicBezTo>
                  <a:lnTo>
                    <a:pt x="667" y="310"/>
                  </a:lnTo>
                  <a:cubicBezTo>
                    <a:pt x="667" y="144"/>
                    <a:pt x="54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5" name="Google Shape;13035;p88"/>
          <p:cNvGrpSpPr/>
          <p:nvPr/>
        </p:nvGrpSpPr>
        <p:grpSpPr>
          <a:xfrm>
            <a:off x="2105557" y="7172573"/>
            <a:ext cx="632164" cy="528211"/>
            <a:chOff x="1006125" y="3065780"/>
            <a:chExt cx="348877" cy="291491"/>
          </a:xfrm>
        </p:grpSpPr>
        <p:sp>
          <p:nvSpPr>
            <p:cNvPr id="13036" name="Google Shape;13036;p88"/>
            <p:cNvSpPr/>
            <p:nvPr/>
          </p:nvSpPr>
          <p:spPr>
            <a:xfrm>
              <a:off x="1027055" y="3113857"/>
              <a:ext cx="307012" cy="176746"/>
            </a:xfrm>
            <a:custGeom>
              <a:rect b="b" l="l" r="r" t="t"/>
              <a:pathLst>
                <a:path extrusionOk="0" h="5430" w="9432">
                  <a:moveTo>
                    <a:pt x="1" y="0"/>
                  </a:moveTo>
                  <a:lnTo>
                    <a:pt x="1" y="5430"/>
                  </a:lnTo>
                  <a:lnTo>
                    <a:pt x="882" y="5430"/>
                  </a:lnTo>
                  <a:lnTo>
                    <a:pt x="882" y="5168"/>
                  </a:lnTo>
                  <a:cubicBezTo>
                    <a:pt x="882" y="4430"/>
                    <a:pt x="1287" y="3763"/>
                    <a:pt x="1930" y="3453"/>
                  </a:cubicBezTo>
                  <a:cubicBezTo>
                    <a:pt x="1739" y="3215"/>
                    <a:pt x="1620" y="2882"/>
                    <a:pt x="1644" y="2572"/>
                  </a:cubicBezTo>
                  <a:cubicBezTo>
                    <a:pt x="1682" y="1923"/>
                    <a:pt x="2225" y="1458"/>
                    <a:pt x="2831" y="1458"/>
                  </a:cubicBezTo>
                  <a:cubicBezTo>
                    <a:pt x="2982" y="1458"/>
                    <a:pt x="3136" y="1487"/>
                    <a:pt x="3287" y="1548"/>
                  </a:cubicBezTo>
                  <a:cubicBezTo>
                    <a:pt x="4049" y="1882"/>
                    <a:pt x="4264" y="2834"/>
                    <a:pt x="3716" y="3453"/>
                  </a:cubicBezTo>
                  <a:cubicBezTo>
                    <a:pt x="4359" y="3787"/>
                    <a:pt x="4764" y="4430"/>
                    <a:pt x="4764" y="5168"/>
                  </a:cubicBezTo>
                  <a:lnTo>
                    <a:pt x="4764" y="5430"/>
                  </a:lnTo>
                  <a:lnTo>
                    <a:pt x="9431" y="5430"/>
                  </a:lnTo>
                  <a:lnTo>
                    <a:pt x="9431" y="2263"/>
                  </a:lnTo>
                  <a:lnTo>
                    <a:pt x="7645" y="2263"/>
                  </a:lnTo>
                  <a:lnTo>
                    <a:pt x="5788" y="3477"/>
                  </a:lnTo>
                  <a:lnTo>
                    <a:pt x="5788" y="2263"/>
                  </a:lnTo>
                  <a:lnTo>
                    <a:pt x="5693" y="2263"/>
                  </a:lnTo>
                  <a:cubicBezTo>
                    <a:pt x="5192" y="2263"/>
                    <a:pt x="4788" y="1858"/>
                    <a:pt x="4788" y="1358"/>
                  </a:cubicBezTo>
                  <a:lnTo>
                    <a:pt x="47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8"/>
            <p:cNvSpPr/>
            <p:nvPr/>
          </p:nvSpPr>
          <p:spPr>
            <a:xfrm>
              <a:off x="1203026" y="3065780"/>
              <a:ext cx="151976" cy="123299"/>
            </a:xfrm>
            <a:custGeom>
              <a:rect b="b" l="l" r="r" t="t"/>
              <a:pathLst>
                <a:path extrusionOk="0" h="3788" w="4669">
                  <a:moveTo>
                    <a:pt x="1406" y="1168"/>
                  </a:moveTo>
                  <a:lnTo>
                    <a:pt x="1406" y="1763"/>
                  </a:lnTo>
                  <a:lnTo>
                    <a:pt x="763" y="1763"/>
                  </a:lnTo>
                  <a:lnTo>
                    <a:pt x="763" y="1168"/>
                  </a:lnTo>
                  <a:close/>
                  <a:moveTo>
                    <a:pt x="2644" y="1168"/>
                  </a:moveTo>
                  <a:lnTo>
                    <a:pt x="2644" y="1763"/>
                  </a:lnTo>
                  <a:lnTo>
                    <a:pt x="2025" y="1763"/>
                  </a:lnTo>
                  <a:lnTo>
                    <a:pt x="2025" y="1168"/>
                  </a:lnTo>
                  <a:close/>
                  <a:moveTo>
                    <a:pt x="3906" y="1168"/>
                  </a:moveTo>
                  <a:lnTo>
                    <a:pt x="3906" y="1763"/>
                  </a:lnTo>
                  <a:lnTo>
                    <a:pt x="3287" y="1763"/>
                  </a:lnTo>
                  <a:lnTo>
                    <a:pt x="3287" y="1168"/>
                  </a:lnTo>
                  <a:close/>
                  <a:moveTo>
                    <a:pt x="287" y="1"/>
                  </a:moveTo>
                  <a:cubicBezTo>
                    <a:pt x="120" y="1"/>
                    <a:pt x="1" y="120"/>
                    <a:pt x="1" y="287"/>
                  </a:cubicBezTo>
                  <a:lnTo>
                    <a:pt x="1" y="2835"/>
                  </a:lnTo>
                  <a:cubicBezTo>
                    <a:pt x="1" y="2978"/>
                    <a:pt x="120" y="3097"/>
                    <a:pt x="287" y="3097"/>
                  </a:cubicBezTo>
                  <a:lnTo>
                    <a:pt x="1001" y="3097"/>
                  </a:lnTo>
                  <a:lnTo>
                    <a:pt x="1001" y="3787"/>
                  </a:lnTo>
                  <a:lnTo>
                    <a:pt x="2025" y="3097"/>
                  </a:lnTo>
                  <a:lnTo>
                    <a:pt x="4383" y="3097"/>
                  </a:lnTo>
                  <a:cubicBezTo>
                    <a:pt x="4549" y="3097"/>
                    <a:pt x="4668" y="2978"/>
                    <a:pt x="4668" y="2835"/>
                  </a:cubicBezTo>
                  <a:lnTo>
                    <a:pt x="4668" y="287"/>
                  </a:lnTo>
                  <a:cubicBezTo>
                    <a:pt x="4668" y="120"/>
                    <a:pt x="4549" y="1"/>
                    <a:pt x="4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8"/>
            <p:cNvSpPr/>
            <p:nvPr/>
          </p:nvSpPr>
          <p:spPr>
            <a:xfrm>
              <a:off x="1006125" y="3310757"/>
              <a:ext cx="348871" cy="46514"/>
            </a:xfrm>
            <a:custGeom>
              <a:rect b="b" l="l" r="r" t="t"/>
              <a:pathLst>
                <a:path extrusionOk="0" h="1429" w="10718">
                  <a:moveTo>
                    <a:pt x="1" y="0"/>
                  </a:moveTo>
                  <a:lnTo>
                    <a:pt x="1" y="405"/>
                  </a:lnTo>
                  <a:cubicBezTo>
                    <a:pt x="1" y="977"/>
                    <a:pt x="453" y="1429"/>
                    <a:pt x="1025"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8"/>
            <p:cNvSpPr/>
            <p:nvPr/>
          </p:nvSpPr>
          <p:spPr>
            <a:xfrm>
              <a:off x="1075133" y="3237094"/>
              <a:ext cx="88015" cy="53512"/>
            </a:xfrm>
            <a:custGeom>
              <a:rect b="b" l="l" r="r" t="t"/>
              <a:pathLst>
                <a:path extrusionOk="0" h="1644" w="2704">
                  <a:moveTo>
                    <a:pt x="1362" y="1"/>
                  </a:moveTo>
                  <a:cubicBezTo>
                    <a:pt x="682" y="1"/>
                    <a:pt x="0" y="471"/>
                    <a:pt x="48" y="1406"/>
                  </a:cubicBezTo>
                  <a:lnTo>
                    <a:pt x="48" y="1644"/>
                  </a:lnTo>
                  <a:lnTo>
                    <a:pt x="2668" y="1644"/>
                  </a:lnTo>
                  <a:lnTo>
                    <a:pt x="2668" y="1382"/>
                  </a:lnTo>
                  <a:cubicBezTo>
                    <a:pt x="2703" y="459"/>
                    <a:pt x="2033" y="1"/>
                    <a:pt x="13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8"/>
            <p:cNvSpPr/>
            <p:nvPr/>
          </p:nvSpPr>
          <p:spPr>
            <a:xfrm>
              <a:off x="1094501" y="3181335"/>
              <a:ext cx="43454" cy="37205"/>
            </a:xfrm>
            <a:custGeom>
              <a:rect b="b" l="l" r="r" t="t"/>
              <a:pathLst>
                <a:path extrusionOk="0" h="1143" w="1335">
                  <a:moveTo>
                    <a:pt x="752" y="1"/>
                  </a:moveTo>
                  <a:cubicBezTo>
                    <a:pt x="613" y="1"/>
                    <a:pt x="472" y="52"/>
                    <a:pt x="358" y="166"/>
                  </a:cubicBezTo>
                  <a:cubicBezTo>
                    <a:pt x="1" y="523"/>
                    <a:pt x="263" y="1142"/>
                    <a:pt x="763" y="1142"/>
                  </a:cubicBezTo>
                  <a:cubicBezTo>
                    <a:pt x="1072" y="1142"/>
                    <a:pt x="1334" y="880"/>
                    <a:pt x="1334" y="571"/>
                  </a:cubicBezTo>
                  <a:cubicBezTo>
                    <a:pt x="1334" y="231"/>
                    <a:pt x="1048" y="1"/>
                    <a:pt x="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1" name="Google Shape;13041;p88"/>
          <p:cNvGrpSpPr/>
          <p:nvPr/>
        </p:nvGrpSpPr>
        <p:grpSpPr>
          <a:xfrm>
            <a:off x="7568204" y="6199139"/>
            <a:ext cx="632111" cy="455187"/>
            <a:chOff x="4020831" y="2528594"/>
            <a:chExt cx="348847" cy="251193"/>
          </a:xfrm>
        </p:grpSpPr>
        <p:sp>
          <p:nvSpPr>
            <p:cNvPr id="13042" name="Google Shape;13042;p88"/>
            <p:cNvSpPr/>
            <p:nvPr/>
          </p:nvSpPr>
          <p:spPr>
            <a:xfrm>
              <a:off x="4169654" y="2596820"/>
              <a:ext cx="40362" cy="46514"/>
            </a:xfrm>
            <a:custGeom>
              <a:rect b="b" l="l" r="r" t="t"/>
              <a:pathLst>
                <a:path extrusionOk="0" h="1429" w="1240">
                  <a:moveTo>
                    <a:pt x="1" y="0"/>
                  </a:moveTo>
                  <a:lnTo>
                    <a:pt x="1" y="1429"/>
                  </a:lnTo>
                  <a:lnTo>
                    <a:pt x="1239" y="7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8"/>
            <p:cNvSpPr/>
            <p:nvPr/>
          </p:nvSpPr>
          <p:spPr>
            <a:xfrm>
              <a:off x="4266558" y="2726828"/>
              <a:ext cx="41111" cy="52178"/>
            </a:xfrm>
            <a:custGeom>
              <a:rect b="b" l="l" r="r" t="t"/>
              <a:pathLst>
                <a:path extrusionOk="0" h="1603" w="1263">
                  <a:moveTo>
                    <a:pt x="632" y="1"/>
                  </a:moveTo>
                  <a:cubicBezTo>
                    <a:pt x="316" y="1"/>
                    <a:pt x="1" y="209"/>
                    <a:pt x="1" y="626"/>
                  </a:cubicBezTo>
                  <a:lnTo>
                    <a:pt x="1"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8"/>
            <p:cNvSpPr/>
            <p:nvPr/>
          </p:nvSpPr>
          <p:spPr>
            <a:xfrm>
              <a:off x="4204549" y="2725103"/>
              <a:ext cx="42673" cy="53903"/>
            </a:xfrm>
            <a:custGeom>
              <a:rect b="b" l="l" r="r" t="t"/>
              <a:pathLst>
                <a:path extrusionOk="0" h="1656" w="1311">
                  <a:moveTo>
                    <a:pt x="655" y="0"/>
                  </a:moveTo>
                  <a:cubicBezTo>
                    <a:pt x="328" y="0"/>
                    <a:pt x="0" y="227"/>
                    <a:pt x="24" y="679"/>
                  </a:cubicBezTo>
                  <a:lnTo>
                    <a:pt x="24" y="1655"/>
                  </a:lnTo>
                  <a:lnTo>
                    <a:pt x="1286" y="1655"/>
                  </a:lnTo>
                  <a:lnTo>
                    <a:pt x="1286" y="679"/>
                  </a:lnTo>
                  <a:cubicBezTo>
                    <a:pt x="1310" y="227"/>
                    <a:pt x="98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8"/>
            <p:cNvSpPr/>
            <p:nvPr/>
          </p:nvSpPr>
          <p:spPr>
            <a:xfrm>
              <a:off x="4020831" y="2528594"/>
              <a:ext cx="348838" cy="191492"/>
            </a:xfrm>
            <a:custGeom>
              <a:rect b="b" l="l" r="r" t="t"/>
              <a:pathLst>
                <a:path extrusionOk="0" h="5883" w="10717">
                  <a:moveTo>
                    <a:pt x="3954" y="1024"/>
                  </a:moveTo>
                  <a:lnTo>
                    <a:pt x="7050" y="2811"/>
                  </a:lnTo>
                  <a:lnTo>
                    <a:pt x="3954" y="4597"/>
                  </a:lnTo>
                  <a:lnTo>
                    <a:pt x="3954" y="1024"/>
                  </a:lnTo>
                  <a:close/>
                  <a:moveTo>
                    <a:pt x="0" y="0"/>
                  </a:moveTo>
                  <a:lnTo>
                    <a:pt x="0" y="5621"/>
                  </a:lnTo>
                  <a:cubicBezTo>
                    <a:pt x="191" y="5525"/>
                    <a:pt x="405" y="5454"/>
                    <a:pt x="643" y="5454"/>
                  </a:cubicBezTo>
                  <a:cubicBezTo>
                    <a:pt x="1001" y="5454"/>
                    <a:pt x="1334" y="5621"/>
                    <a:pt x="1572" y="5883"/>
                  </a:cubicBezTo>
                  <a:cubicBezTo>
                    <a:pt x="1822" y="5597"/>
                    <a:pt x="2168" y="5454"/>
                    <a:pt x="2516" y="5454"/>
                  </a:cubicBezTo>
                  <a:cubicBezTo>
                    <a:pt x="2864" y="5454"/>
                    <a:pt x="3215" y="5597"/>
                    <a:pt x="3477" y="5883"/>
                  </a:cubicBezTo>
                  <a:cubicBezTo>
                    <a:pt x="3727" y="5597"/>
                    <a:pt x="4073" y="5454"/>
                    <a:pt x="4418" y="5454"/>
                  </a:cubicBezTo>
                  <a:cubicBezTo>
                    <a:pt x="4763" y="5454"/>
                    <a:pt x="5109" y="5597"/>
                    <a:pt x="5359" y="5883"/>
                  </a:cubicBezTo>
                  <a:cubicBezTo>
                    <a:pt x="5609" y="5597"/>
                    <a:pt x="5954" y="5454"/>
                    <a:pt x="6299" y="5454"/>
                  </a:cubicBezTo>
                  <a:cubicBezTo>
                    <a:pt x="6645" y="5454"/>
                    <a:pt x="6990" y="5597"/>
                    <a:pt x="7240" y="5883"/>
                  </a:cubicBezTo>
                  <a:cubicBezTo>
                    <a:pt x="7490" y="5597"/>
                    <a:pt x="7841" y="5454"/>
                    <a:pt x="8193" y="5454"/>
                  </a:cubicBezTo>
                  <a:cubicBezTo>
                    <a:pt x="8544" y="5454"/>
                    <a:pt x="8895" y="5597"/>
                    <a:pt x="9145" y="5883"/>
                  </a:cubicBezTo>
                  <a:cubicBezTo>
                    <a:pt x="9383" y="5621"/>
                    <a:pt x="9717" y="5454"/>
                    <a:pt x="10098" y="5454"/>
                  </a:cubicBezTo>
                  <a:cubicBezTo>
                    <a:pt x="10312" y="5454"/>
                    <a:pt x="10526" y="5525"/>
                    <a:pt x="10717" y="5644"/>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8"/>
            <p:cNvSpPr/>
            <p:nvPr/>
          </p:nvSpPr>
          <p:spPr>
            <a:xfrm>
              <a:off x="4328568" y="2726828"/>
              <a:ext cx="41111" cy="52959"/>
            </a:xfrm>
            <a:custGeom>
              <a:rect b="b" l="l" r="r" t="t"/>
              <a:pathLst>
                <a:path extrusionOk="0" h="1627" w="1263">
                  <a:moveTo>
                    <a:pt x="632" y="1"/>
                  </a:moveTo>
                  <a:cubicBezTo>
                    <a:pt x="316" y="1"/>
                    <a:pt x="1" y="209"/>
                    <a:pt x="1" y="626"/>
                  </a:cubicBezTo>
                  <a:lnTo>
                    <a:pt x="1" y="1626"/>
                  </a:lnTo>
                  <a:lnTo>
                    <a:pt x="1263" y="1626"/>
                  </a:lnTo>
                  <a:lnTo>
                    <a:pt x="1263" y="1079"/>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8"/>
            <p:cNvSpPr/>
            <p:nvPr/>
          </p:nvSpPr>
          <p:spPr>
            <a:xfrm>
              <a:off x="4144069" y="2726828"/>
              <a:ext cx="41143" cy="52178"/>
            </a:xfrm>
            <a:custGeom>
              <a:rect b="b" l="l" r="r" t="t"/>
              <a:pathLst>
                <a:path extrusionOk="0" h="1603" w="1264">
                  <a:moveTo>
                    <a:pt x="632" y="1"/>
                  </a:moveTo>
                  <a:cubicBezTo>
                    <a:pt x="316" y="1"/>
                    <a:pt x="1" y="209"/>
                    <a:pt x="1" y="626"/>
                  </a:cubicBezTo>
                  <a:lnTo>
                    <a:pt x="1" y="1602"/>
                  </a:lnTo>
                  <a:lnTo>
                    <a:pt x="1263" y="1602"/>
                  </a:lnTo>
                  <a:lnTo>
                    <a:pt x="1263" y="626"/>
                  </a:lnTo>
                  <a:cubicBezTo>
                    <a:pt x="1263" y="209"/>
                    <a:pt x="948"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88"/>
            <p:cNvSpPr/>
            <p:nvPr/>
          </p:nvSpPr>
          <p:spPr>
            <a:xfrm>
              <a:off x="4020831" y="2726828"/>
              <a:ext cx="41111" cy="52178"/>
            </a:xfrm>
            <a:custGeom>
              <a:rect b="b" l="l" r="r" t="t"/>
              <a:pathLst>
                <a:path extrusionOk="0" h="1603" w="1263">
                  <a:moveTo>
                    <a:pt x="632" y="1"/>
                  </a:moveTo>
                  <a:cubicBezTo>
                    <a:pt x="316" y="1"/>
                    <a:pt x="0" y="209"/>
                    <a:pt x="0" y="626"/>
                  </a:cubicBezTo>
                  <a:lnTo>
                    <a:pt x="0" y="1602"/>
                  </a:lnTo>
                  <a:lnTo>
                    <a:pt x="1263" y="1602"/>
                  </a:lnTo>
                  <a:lnTo>
                    <a:pt x="1263" y="626"/>
                  </a:lnTo>
                  <a:cubicBezTo>
                    <a:pt x="1263" y="209"/>
                    <a:pt x="94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88"/>
            <p:cNvSpPr/>
            <p:nvPr/>
          </p:nvSpPr>
          <p:spPr>
            <a:xfrm>
              <a:off x="4081669" y="2725103"/>
              <a:ext cx="43064" cy="53903"/>
            </a:xfrm>
            <a:custGeom>
              <a:rect b="b" l="l" r="r" t="t"/>
              <a:pathLst>
                <a:path extrusionOk="0" h="1656" w="1323">
                  <a:moveTo>
                    <a:pt x="659" y="0"/>
                  </a:moveTo>
                  <a:cubicBezTo>
                    <a:pt x="328" y="0"/>
                    <a:pt x="1" y="227"/>
                    <a:pt x="37" y="679"/>
                  </a:cubicBezTo>
                  <a:lnTo>
                    <a:pt x="37" y="1655"/>
                  </a:lnTo>
                  <a:lnTo>
                    <a:pt x="1299" y="1655"/>
                  </a:lnTo>
                  <a:lnTo>
                    <a:pt x="1299" y="679"/>
                  </a:lnTo>
                  <a:cubicBezTo>
                    <a:pt x="1323" y="227"/>
                    <a:pt x="989" y="0"/>
                    <a:pt x="6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88"/>
          <p:cNvGrpSpPr/>
          <p:nvPr/>
        </p:nvGrpSpPr>
        <p:grpSpPr>
          <a:xfrm>
            <a:off x="6222582" y="6148588"/>
            <a:ext cx="632095" cy="556288"/>
            <a:chOff x="3278214" y="2500698"/>
            <a:chExt cx="348838" cy="306985"/>
          </a:xfrm>
        </p:grpSpPr>
        <p:sp>
          <p:nvSpPr>
            <p:cNvPr id="13051" name="Google Shape;13051;p88"/>
            <p:cNvSpPr/>
            <p:nvPr/>
          </p:nvSpPr>
          <p:spPr>
            <a:xfrm>
              <a:off x="3340223" y="2561926"/>
              <a:ext cx="225604" cy="120956"/>
            </a:xfrm>
            <a:custGeom>
              <a:rect b="b" l="l" r="r" t="t"/>
              <a:pathLst>
                <a:path extrusionOk="0" h="3716" w="6931">
                  <a:moveTo>
                    <a:pt x="5501" y="763"/>
                  </a:moveTo>
                  <a:lnTo>
                    <a:pt x="5501" y="1382"/>
                  </a:lnTo>
                  <a:lnTo>
                    <a:pt x="1405" y="1382"/>
                  </a:lnTo>
                  <a:lnTo>
                    <a:pt x="1405" y="763"/>
                  </a:lnTo>
                  <a:close/>
                  <a:moveTo>
                    <a:pt x="3501" y="2049"/>
                  </a:moveTo>
                  <a:lnTo>
                    <a:pt x="3501" y="2691"/>
                  </a:lnTo>
                  <a:lnTo>
                    <a:pt x="810" y="2691"/>
                  </a:lnTo>
                  <a:lnTo>
                    <a:pt x="810" y="2049"/>
                  </a:lnTo>
                  <a:close/>
                  <a:moveTo>
                    <a:pt x="834" y="0"/>
                  </a:moveTo>
                  <a:cubicBezTo>
                    <a:pt x="762" y="215"/>
                    <a:pt x="667" y="381"/>
                    <a:pt x="524" y="524"/>
                  </a:cubicBezTo>
                  <a:cubicBezTo>
                    <a:pt x="358" y="667"/>
                    <a:pt x="191" y="786"/>
                    <a:pt x="0" y="858"/>
                  </a:cubicBezTo>
                  <a:lnTo>
                    <a:pt x="0" y="2858"/>
                  </a:lnTo>
                  <a:cubicBezTo>
                    <a:pt x="381" y="2977"/>
                    <a:pt x="715" y="3311"/>
                    <a:pt x="834" y="3716"/>
                  </a:cubicBezTo>
                  <a:lnTo>
                    <a:pt x="3811" y="3716"/>
                  </a:lnTo>
                  <a:cubicBezTo>
                    <a:pt x="4000" y="2743"/>
                    <a:pt x="4852" y="2054"/>
                    <a:pt x="5823" y="2049"/>
                  </a:cubicBezTo>
                  <a:lnTo>
                    <a:pt x="5823" y="2049"/>
                  </a:lnTo>
                  <a:cubicBezTo>
                    <a:pt x="6223" y="2051"/>
                    <a:pt x="6600" y="2170"/>
                    <a:pt x="6930" y="2382"/>
                  </a:cubicBezTo>
                  <a:lnTo>
                    <a:pt x="6930" y="858"/>
                  </a:lnTo>
                  <a:cubicBezTo>
                    <a:pt x="6740" y="786"/>
                    <a:pt x="6549" y="667"/>
                    <a:pt x="6406" y="524"/>
                  </a:cubicBezTo>
                  <a:cubicBezTo>
                    <a:pt x="6264" y="381"/>
                    <a:pt x="6144" y="215"/>
                    <a:pt x="6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8"/>
            <p:cNvSpPr/>
            <p:nvPr/>
          </p:nvSpPr>
          <p:spPr>
            <a:xfrm>
              <a:off x="3278214" y="2500698"/>
              <a:ext cx="348838" cy="243409"/>
            </a:xfrm>
            <a:custGeom>
              <a:rect b="b" l="l" r="r" t="t"/>
              <a:pathLst>
                <a:path extrusionOk="0" h="7478" w="10717">
                  <a:moveTo>
                    <a:pt x="0" y="0"/>
                  </a:moveTo>
                  <a:lnTo>
                    <a:pt x="0" y="7478"/>
                  </a:lnTo>
                  <a:lnTo>
                    <a:pt x="6311" y="7478"/>
                  </a:lnTo>
                  <a:cubicBezTo>
                    <a:pt x="5954" y="7144"/>
                    <a:pt x="5739" y="6692"/>
                    <a:pt x="5692" y="6216"/>
                  </a:cubicBezTo>
                  <a:lnTo>
                    <a:pt x="2191" y="6216"/>
                  </a:lnTo>
                  <a:lnTo>
                    <a:pt x="2167" y="5906"/>
                  </a:lnTo>
                  <a:cubicBezTo>
                    <a:pt x="2143" y="5597"/>
                    <a:pt x="1882" y="5335"/>
                    <a:pt x="1548" y="5311"/>
                  </a:cubicBezTo>
                  <a:lnTo>
                    <a:pt x="1262" y="5287"/>
                  </a:lnTo>
                  <a:lnTo>
                    <a:pt x="1262" y="2191"/>
                  </a:lnTo>
                  <a:lnTo>
                    <a:pt x="1548" y="2167"/>
                  </a:lnTo>
                  <a:cubicBezTo>
                    <a:pt x="1882" y="2120"/>
                    <a:pt x="2143" y="1881"/>
                    <a:pt x="2167" y="1548"/>
                  </a:cubicBezTo>
                  <a:lnTo>
                    <a:pt x="2191" y="1238"/>
                  </a:lnTo>
                  <a:lnTo>
                    <a:pt x="8526" y="1238"/>
                  </a:lnTo>
                  <a:lnTo>
                    <a:pt x="8550" y="1548"/>
                  </a:lnTo>
                  <a:cubicBezTo>
                    <a:pt x="8573" y="1881"/>
                    <a:pt x="8835" y="2120"/>
                    <a:pt x="9169" y="2167"/>
                  </a:cubicBezTo>
                  <a:lnTo>
                    <a:pt x="9478" y="2191"/>
                  </a:lnTo>
                  <a:lnTo>
                    <a:pt x="9478" y="4906"/>
                  </a:lnTo>
                  <a:cubicBezTo>
                    <a:pt x="9978" y="5716"/>
                    <a:pt x="9859" y="6811"/>
                    <a:pt x="9145" y="7478"/>
                  </a:cubicBezTo>
                  <a:lnTo>
                    <a:pt x="10717" y="7478"/>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8"/>
            <p:cNvSpPr/>
            <p:nvPr/>
          </p:nvSpPr>
          <p:spPr>
            <a:xfrm>
              <a:off x="3483643" y="2648901"/>
              <a:ext cx="107773" cy="92898"/>
            </a:xfrm>
            <a:custGeom>
              <a:rect b="b" l="l" r="r" t="t"/>
              <a:pathLst>
                <a:path extrusionOk="0" h="2854" w="3311">
                  <a:moveTo>
                    <a:pt x="1428" y="1"/>
                  </a:moveTo>
                  <a:cubicBezTo>
                    <a:pt x="697" y="1"/>
                    <a:pt x="0" y="571"/>
                    <a:pt x="0" y="1425"/>
                  </a:cubicBezTo>
                  <a:cubicBezTo>
                    <a:pt x="0" y="2210"/>
                    <a:pt x="619" y="2853"/>
                    <a:pt x="1405" y="2853"/>
                  </a:cubicBezTo>
                  <a:cubicBezTo>
                    <a:pt x="2691" y="2853"/>
                    <a:pt x="3310" y="1329"/>
                    <a:pt x="2429" y="424"/>
                  </a:cubicBezTo>
                  <a:cubicBezTo>
                    <a:pt x="2136" y="131"/>
                    <a:pt x="1778" y="1"/>
                    <a:pt x="1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8"/>
            <p:cNvSpPr/>
            <p:nvPr/>
          </p:nvSpPr>
          <p:spPr>
            <a:xfrm>
              <a:off x="3499137" y="2754952"/>
              <a:ext cx="61259" cy="52731"/>
            </a:xfrm>
            <a:custGeom>
              <a:rect b="b" l="l" r="r" t="t"/>
              <a:pathLst>
                <a:path extrusionOk="0" h="1620" w="1882">
                  <a:moveTo>
                    <a:pt x="0" y="0"/>
                  </a:moveTo>
                  <a:lnTo>
                    <a:pt x="0" y="1620"/>
                  </a:lnTo>
                  <a:lnTo>
                    <a:pt x="953" y="1191"/>
                  </a:lnTo>
                  <a:lnTo>
                    <a:pt x="1882" y="1620"/>
                  </a:lnTo>
                  <a:lnTo>
                    <a:pt x="1882" y="0"/>
                  </a:lnTo>
                  <a:cubicBezTo>
                    <a:pt x="1596" y="143"/>
                    <a:pt x="1262" y="215"/>
                    <a:pt x="953" y="215"/>
                  </a:cubicBezTo>
                  <a:cubicBezTo>
                    <a:pt x="619" y="215"/>
                    <a:pt x="286"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88"/>
          <p:cNvGrpSpPr/>
          <p:nvPr/>
        </p:nvGrpSpPr>
        <p:grpSpPr>
          <a:xfrm>
            <a:off x="4837618" y="6110661"/>
            <a:ext cx="643360" cy="633549"/>
            <a:chOff x="2513885" y="2479767"/>
            <a:chExt cx="355055" cy="349621"/>
          </a:xfrm>
        </p:grpSpPr>
        <p:sp>
          <p:nvSpPr>
            <p:cNvPr id="13056" name="Google Shape;13056;p88"/>
            <p:cNvSpPr/>
            <p:nvPr/>
          </p:nvSpPr>
          <p:spPr>
            <a:xfrm>
              <a:off x="2606134" y="2572765"/>
              <a:ext cx="52731" cy="66695"/>
            </a:xfrm>
            <a:custGeom>
              <a:rect b="b" l="l" r="r" t="t"/>
              <a:pathLst>
                <a:path extrusionOk="0" h="2049" w="1620">
                  <a:moveTo>
                    <a:pt x="0" y="1"/>
                  </a:moveTo>
                  <a:cubicBezTo>
                    <a:pt x="119" y="930"/>
                    <a:pt x="738" y="1716"/>
                    <a:pt x="1619" y="2049"/>
                  </a:cubicBezTo>
                  <a:cubicBezTo>
                    <a:pt x="1572" y="1977"/>
                    <a:pt x="1548" y="1882"/>
                    <a:pt x="1524" y="1787"/>
                  </a:cubicBezTo>
                  <a:cubicBezTo>
                    <a:pt x="1334" y="1215"/>
                    <a:pt x="1215" y="596"/>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8"/>
            <p:cNvSpPr/>
            <p:nvPr/>
          </p:nvSpPr>
          <p:spPr>
            <a:xfrm>
              <a:off x="2606134" y="2485171"/>
              <a:ext cx="52731" cy="67476"/>
            </a:xfrm>
            <a:custGeom>
              <a:rect b="b" l="l" r="r" t="t"/>
              <a:pathLst>
                <a:path extrusionOk="0" h="2073" w="1620">
                  <a:moveTo>
                    <a:pt x="1619" y="1"/>
                  </a:moveTo>
                  <a:lnTo>
                    <a:pt x="1619" y="1"/>
                  </a:lnTo>
                  <a:cubicBezTo>
                    <a:pt x="738" y="334"/>
                    <a:pt x="119" y="1120"/>
                    <a:pt x="0" y="2073"/>
                  </a:cubicBezTo>
                  <a:lnTo>
                    <a:pt x="1215" y="2073"/>
                  </a:lnTo>
                  <a:cubicBezTo>
                    <a:pt x="1215" y="1454"/>
                    <a:pt x="1334" y="834"/>
                    <a:pt x="1500" y="263"/>
                  </a:cubicBezTo>
                  <a:cubicBezTo>
                    <a:pt x="1548" y="168"/>
                    <a:pt x="1572" y="72"/>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8"/>
            <p:cNvSpPr/>
            <p:nvPr/>
          </p:nvSpPr>
          <p:spPr>
            <a:xfrm>
              <a:off x="2716970" y="2572765"/>
              <a:ext cx="52731" cy="66695"/>
            </a:xfrm>
            <a:custGeom>
              <a:rect b="b" l="l" r="r" t="t"/>
              <a:pathLst>
                <a:path extrusionOk="0" h="2049" w="1620">
                  <a:moveTo>
                    <a:pt x="405" y="1"/>
                  </a:moveTo>
                  <a:cubicBezTo>
                    <a:pt x="382" y="596"/>
                    <a:pt x="286" y="1215"/>
                    <a:pt x="96" y="1787"/>
                  </a:cubicBezTo>
                  <a:cubicBezTo>
                    <a:pt x="72" y="1882"/>
                    <a:pt x="24" y="1977"/>
                    <a:pt x="0" y="2049"/>
                  </a:cubicBezTo>
                  <a:cubicBezTo>
                    <a:pt x="882" y="1716"/>
                    <a:pt x="1501" y="930"/>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8"/>
            <p:cNvSpPr/>
            <p:nvPr/>
          </p:nvSpPr>
          <p:spPr>
            <a:xfrm>
              <a:off x="2665800" y="2479767"/>
              <a:ext cx="43454" cy="72098"/>
            </a:xfrm>
            <a:custGeom>
              <a:rect b="b" l="l" r="r" t="t"/>
              <a:pathLst>
                <a:path extrusionOk="0" h="2215" w="1335">
                  <a:moveTo>
                    <a:pt x="668" y="0"/>
                  </a:moveTo>
                  <a:cubicBezTo>
                    <a:pt x="620" y="0"/>
                    <a:pt x="429" y="143"/>
                    <a:pt x="263" y="619"/>
                  </a:cubicBezTo>
                  <a:cubicBezTo>
                    <a:pt x="120" y="1143"/>
                    <a:pt x="25" y="1691"/>
                    <a:pt x="1" y="2215"/>
                  </a:cubicBezTo>
                  <a:lnTo>
                    <a:pt x="1334" y="2215"/>
                  </a:lnTo>
                  <a:cubicBezTo>
                    <a:pt x="1334" y="1691"/>
                    <a:pt x="1239" y="1143"/>
                    <a:pt x="1072" y="619"/>
                  </a:cubicBezTo>
                  <a:cubicBezTo>
                    <a:pt x="906" y="167"/>
                    <a:pt x="739"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8"/>
            <p:cNvSpPr/>
            <p:nvPr/>
          </p:nvSpPr>
          <p:spPr>
            <a:xfrm>
              <a:off x="2716970" y="2485171"/>
              <a:ext cx="52731" cy="66695"/>
            </a:xfrm>
            <a:custGeom>
              <a:rect b="b" l="l" r="r" t="t"/>
              <a:pathLst>
                <a:path extrusionOk="0" h="2049" w="1620">
                  <a:moveTo>
                    <a:pt x="0" y="1"/>
                  </a:moveTo>
                  <a:cubicBezTo>
                    <a:pt x="24" y="72"/>
                    <a:pt x="72" y="168"/>
                    <a:pt x="96" y="263"/>
                  </a:cubicBezTo>
                  <a:cubicBezTo>
                    <a:pt x="286" y="834"/>
                    <a:pt x="382" y="1454"/>
                    <a:pt x="405" y="2049"/>
                  </a:cubicBezTo>
                  <a:lnTo>
                    <a:pt x="1620" y="2049"/>
                  </a:lnTo>
                  <a:cubicBezTo>
                    <a:pt x="1501" y="1120"/>
                    <a:pt x="882" y="33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8"/>
            <p:cNvSpPr/>
            <p:nvPr/>
          </p:nvSpPr>
          <p:spPr>
            <a:xfrm>
              <a:off x="2665800" y="2572765"/>
              <a:ext cx="43454" cy="72131"/>
            </a:xfrm>
            <a:custGeom>
              <a:rect b="b" l="l" r="r" t="t"/>
              <a:pathLst>
                <a:path extrusionOk="0" h="2216" w="1335">
                  <a:moveTo>
                    <a:pt x="1" y="1"/>
                  </a:moveTo>
                  <a:cubicBezTo>
                    <a:pt x="25" y="525"/>
                    <a:pt x="120" y="1073"/>
                    <a:pt x="263" y="1596"/>
                  </a:cubicBezTo>
                  <a:cubicBezTo>
                    <a:pt x="429" y="2049"/>
                    <a:pt x="620" y="2216"/>
                    <a:pt x="668" y="2216"/>
                  </a:cubicBezTo>
                  <a:cubicBezTo>
                    <a:pt x="739" y="2216"/>
                    <a:pt x="906" y="2049"/>
                    <a:pt x="1072" y="1596"/>
                  </a:cubicBezTo>
                  <a:cubicBezTo>
                    <a:pt x="1239" y="1073"/>
                    <a:pt x="1334" y="525"/>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8"/>
            <p:cNvSpPr/>
            <p:nvPr/>
          </p:nvSpPr>
          <p:spPr>
            <a:xfrm>
              <a:off x="2513885" y="2549524"/>
              <a:ext cx="355055" cy="279865"/>
            </a:xfrm>
            <a:custGeom>
              <a:rect b="b" l="l" r="r" t="t"/>
              <a:pathLst>
                <a:path extrusionOk="0" h="8598" w="10908">
                  <a:moveTo>
                    <a:pt x="2215" y="4835"/>
                  </a:moveTo>
                  <a:lnTo>
                    <a:pt x="2215" y="5454"/>
                  </a:lnTo>
                  <a:lnTo>
                    <a:pt x="1572" y="5454"/>
                  </a:lnTo>
                  <a:lnTo>
                    <a:pt x="1572" y="4835"/>
                  </a:lnTo>
                  <a:close/>
                  <a:moveTo>
                    <a:pt x="3358" y="4835"/>
                  </a:moveTo>
                  <a:lnTo>
                    <a:pt x="3358" y="5454"/>
                  </a:lnTo>
                  <a:lnTo>
                    <a:pt x="2739" y="5454"/>
                  </a:lnTo>
                  <a:lnTo>
                    <a:pt x="2739" y="4835"/>
                  </a:lnTo>
                  <a:close/>
                  <a:moveTo>
                    <a:pt x="4501" y="4835"/>
                  </a:moveTo>
                  <a:lnTo>
                    <a:pt x="4501" y="5454"/>
                  </a:lnTo>
                  <a:lnTo>
                    <a:pt x="3882" y="5454"/>
                  </a:lnTo>
                  <a:lnTo>
                    <a:pt x="3882" y="4835"/>
                  </a:lnTo>
                  <a:close/>
                  <a:moveTo>
                    <a:pt x="5668" y="4835"/>
                  </a:moveTo>
                  <a:lnTo>
                    <a:pt x="5668" y="5454"/>
                  </a:lnTo>
                  <a:lnTo>
                    <a:pt x="5025" y="5454"/>
                  </a:lnTo>
                  <a:lnTo>
                    <a:pt x="5025" y="4835"/>
                  </a:lnTo>
                  <a:close/>
                  <a:moveTo>
                    <a:pt x="6811" y="4835"/>
                  </a:moveTo>
                  <a:lnTo>
                    <a:pt x="6811" y="5454"/>
                  </a:lnTo>
                  <a:lnTo>
                    <a:pt x="6192" y="5454"/>
                  </a:lnTo>
                  <a:lnTo>
                    <a:pt x="6192" y="4835"/>
                  </a:lnTo>
                  <a:close/>
                  <a:moveTo>
                    <a:pt x="7954" y="4835"/>
                  </a:moveTo>
                  <a:lnTo>
                    <a:pt x="7954" y="5454"/>
                  </a:lnTo>
                  <a:lnTo>
                    <a:pt x="7335" y="5454"/>
                  </a:lnTo>
                  <a:lnTo>
                    <a:pt x="7335" y="4835"/>
                  </a:lnTo>
                  <a:close/>
                  <a:moveTo>
                    <a:pt x="9097" y="4835"/>
                  </a:moveTo>
                  <a:lnTo>
                    <a:pt x="9097" y="5454"/>
                  </a:lnTo>
                  <a:lnTo>
                    <a:pt x="8478" y="5454"/>
                  </a:lnTo>
                  <a:lnTo>
                    <a:pt x="8478" y="4835"/>
                  </a:lnTo>
                  <a:close/>
                  <a:moveTo>
                    <a:pt x="2215" y="5835"/>
                  </a:moveTo>
                  <a:lnTo>
                    <a:pt x="2215" y="6454"/>
                  </a:lnTo>
                  <a:lnTo>
                    <a:pt x="1572" y="6454"/>
                  </a:lnTo>
                  <a:lnTo>
                    <a:pt x="1572" y="5835"/>
                  </a:lnTo>
                  <a:close/>
                  <a:moveTo>
                    <a:pt x="3358" y="5835"/>
                  </a:moveTo>
                  <a:lnTo>
                    <a:pt x="3358" y="6454"/>
                  </a:lnTo>
                  <a:lnTo>
                    <a:pt x="2739" y="6454"/>
                  </a:lnTo>
                  <a:lnTo>
                    <a:pt x="2739" y="5835"/>
                  </a:lnTo>
                  <a:close/>
                  <a:moveTo>
                    <a:pt x="4501" y="5835"/>
                  </a:moveTo>
                  <a:lnTo>
                    <a:pt x="4501" y="6454"/>
                  </a:lnTo>
                  <a:lnTo>
                    <a:pt x="3882" y="6454"/>
                  </a:lnTo>
                  <a:lnTo>
                    <a:pt x="3882" y="5835"/>
                  </a:lnTo>
                  <a:close/>
                  <a:moveTo>
                    <a:pt x="5668" y="5835"/>
                  </a:moveTo>
                  <a:lnTo>
                    <a:pt x="5668" y="6454"/>
                  </a:lnTo>
                  <a:lnTo>
                    <a:pt x="5025" y="6454"/>
                  </a:lnTo>
                  <a:lnTo>
                    <a:pt x="5025" y="5835"/>
                  </a:lnTo>
                  <a:close/>
                  <a:moveTo>
                    <a:pt x="6811" y="5835"/>
                  </a:moveTo>
                  <a:lnTo>
                    <a:pt x="6811" y="6454"/>
                  </a:lnTo>
                  <a:lnTo>
                    <a:pt x="6192" y="6454"/>
                  </a:lnTo>
                  <a:lnTo>
                    <a:pt x="6192" y="5835"/>
                  </a:lnTo>
                  <a:close/>
                  <a:moveTo>
                    <a:pt x="7954" y="5835"/>
                  </a:moveTo>
                  <a:lnTo>
                    <a:pt x="7954" y="6454"/>
                  </a:lnTo>
                  <a:lnTo>
                    <a:pt x="7335" y="6454"/>
                  </a:lnTo>
                  <a:lnTo>
                    <a:pt x="7335" y="5835"/>
                  </a:lnTo>
                  <a:close/>
                  <a:moveTo>
                    <a:pt x="9097" y="5835"/>
                  </a:moveTo>
                  <a:lnTo>
                    <a:pt x="9097" y="6454"/>
                  </a:lnTo>
                  <a:lnTo>
                    <a:pt x="8478" y="6454"/>
                  </a:lnTo>
                  <a:lnTo>
                    <a:pt x="8478" y="5835"/>
                  </a:lnTo>
                  <a:close/>
                  <a:moveTo>
                    <a:pt x="3358" y="6930"/>
                  </a:moveTo>
                  <a:lnTo>
                    <a:pt x="3358" y="7573"/>
                  </a:lnTo>
                  <a:lnTo>
                    <a:pt x="2739" y="7573"/>
                  </a:lnTo>
                  <a:lnTo>
                    <a:pt x="2739" y="6930"/>
                  </a:lnTo>
                  <a:close/>
                  <a:moveTo>
                    <a:pt x="6835" y="6930"/>
                  </a:moveTo>
                  <a:lnTo>
                    <a:pt x="6835" y="7573"/>
                  </a:lnTo>
                  <a:lnTo>
                    <a:pt x="3882" y="7573"/>
                  </a:lnTo>
                  <a:lnTo>
                    <a:pt x="3882" y="6930"/>
                  </a:lnTo>
                  <a:close/>
                  <a:moveTo>
                    <a:pt x="7954" y="6930"/>
                  </a:moveTo>
                  <a:lnTo>
                    <a:pt x="7954" y="7573"/>
                  </a:lnTo>
                  <a:lnTo>
                    <a:pt x="7335" y="7573"/>
                  </a:lnTo>
                  <a:lnTo>
                    <a:pt x="7335" y="6930"/>
                  </a:lnTo>
                  <a:close/>
                  <a:moveTo>
                    <a:pt x="8478" y="0"/>
                  </a:moveTo>
                  <a:cubicBezTo>
                    <a:pt x="8502" y="143"/>
                    <a:pt x="8502" y="262"/>
                    <a:pt x="8502" y="405"/>
                  </a:cubicBezTo>
                  <a:lnTo>
                    <a:pt x="8502" y="620"/>
                  </a:lnTo>
                  <a:lnTo>
                    <a:pt x="9312" y="620"/>
                  </a:lnTo>
                  <a:cubicBezTo>
                    <a:pt x="9621" y="620"/>
                    <a:pt x="9859" y="858"/>
                    <a:pt x="9883" y="1144"/>
                  </a:cubicBezTo>
                  <a:cubicBezTo>
                    <a:pt x="9907" y="1477"/>
                    <a:pt x="9645" y="1763"/>
                    <a:pt x="9335" y="1763"/>
                  </a:cubicBezTo>
                  <a:lnTo>
                    <a:pt x="9264" y="1763"/>
                  </a:lnTo>
                  <a:cubicBezTo>
                    <a:pt x="8597" y="1763"/>
                    <a:pt x="8073" y="2287"/>
                    <a:pt x="8073" y="2953"/>
                  </a:cubicBezTo>
                  <a:lnTo>
                    <a:pt x="8073" y="3739"/>
                  </a:lnTo>
                  <a:lnTo>
                    <a:pt x="0" y="3739"/>
                  </a:lnTo>
                  <a:lnTo>
                    <a:pt x="0" y="8597"/>
                  </a:lnTo>
                  <a:lnTo>
                    <a:pt x="10717" y="8597"/>
                  </a:lnTo>
                  <a:lnTo>
                    <a:pt x="10717" y="3739"/>
                  </a:lnTo>
                  <a:lnTo>
                    <a:pt x="8692" y="3715"/>
                  </a:lnTo>
                  <a:lnTo>
                    <a:pt x="8692" y="2930"/>
                  </a:lnTo>
                  <a:cubicBezTo>
                    <a:pt x="8692" y="2620"/>
                    <a:pt x="8931" y="2382"/>
                    <a:pt x="9240" y="2382"/>
                  </a:cubicBezTo>
                  <a:lnTo>
                    <a:pt x="9312" y="2382"/>
                  </a:lnTo>
                  <a:cubicBezTo>
                    <a:pt x="10883" y="2382"/>
                    <a:pt x="10907" y="0"/>
                    <a:pt x="9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3" name="Google Shape;13063;p88"/>
          <p:cNvGrpSpPr/>
          <p:nvPr/>
        </p:nvGrpSpPr>
        <p:grpSpPr>
          <a:xfrm>
            <a:off x="6117239" y="8128489"/>
            <a:ext cx="731182" cy="632847"/>
            <a:chOff x="3220078" y="3593298"/>
            <a:chExt cx="403522" cy="349234"/>
          </a:xfrm>
        </p:grpSpPr>
        <p:sp>
          <p:nvSpPr>
            <p:cNvPr id="13064" name="Google Shape;13064;p88"/>
            <p:cNvSpPr/>
            <p:nvPr/>
          </p:nvSpPr>
          <p:spPr>
            <a:xfrm>
              <a:off x="3504573" y="3792899"/>
              <a:ext cx="87625" cy="149632"/>
            </a:xfrm>
            <a:custGeom>
              <a:rect b="b" l="l" r="r" t="t"/>
              <a:pathLst>
                <a:path extrusionOk="0" h="4597" w="2692">
                  <a:moveTo>
                    <a:pt x="0" y="1"/>
                  </a:moveTo>
                  <a:lnTo>
                    <a:pt x="48" y="3478"/>
                  </a:lnTo>
                  <a:lnTo>
                    <a:pt x="1000" y="3025"/>
                  </a:lnTo>
                  <a:lnTo>
                    <a:pt x="1738" y="4597"/>
                  </a:lnTo>
                  <a:lnTo>
                    <a:pt x="2477" y="4263"/>
                  </a:lnTo>
                  <a:lnTo>
                    <a:pt x="1738"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8"/>
            <p:cNvSpPr/>
            <p:nvPr/>
          </p:nvSpPr>
          <p:spPr>
            <a:xfrm>
              <a:off x="3324046" y="3654917"/>
              <a:ext cx="214504" cy="183940"/>
            </a:xfrm>
            <a:custGeom>
              <a:rect b="b" l="l" r="r" t="t"/>
              <a:pathLst>
                <a:path extrusionOk="0" h="5651" w="6590">
                  <a:moveTo>
                    <a:pt x="3546" y="906"/>
                  </a:moveTo>
                  <a:lnTo>
                    <a:pt x="3546" y="3740"/>
                  </a:lnTo>
                  <a:lnTo>
                    <a:pt x="2926" y="3740"/>
                  </a:lnTo>
                  <a:lnTo>
                    <a:pt x="2926" y="906"/>
                  </a:lnTo>
                  <a:close/>
                  <a:moveTo>
                    <a:pt x="3546" y="4263"/>
                  </a:moveTo>
                  <a:lnTo>
                    <a:pt x="3546" y="4835"/>
                  </a:lnTo>
                  <a:lnTo>
                    <a:pt x="2926" y="4835"/>
                  </a:lnTo>
                  <a:lnTo>
                    <a:pt x="2926" y="4263"/>
                  </a:lnTo>
                  <a:close/>
                  <a:moveTo>
                    <a:pt x="3248" y="0"/>
                  </a:moveTo>
                  <a:cubicBezTo>
                    <a:pt x="1361" y="0"/>
                    <a:pt x="1" y="1870"/>
                    <a:pt x="593" y="3692"/>
                  </a:cubicBezTo>
                  <a:cubicBezTo>
                    <a:pt x="995" y="4917"/>
                    <a:pt x="2129" y="5650"/>
                    <a:pt x="3299" y="5650"/>
                  </a:cubicBezTo>
                  <a:cubicBezTo>
                    <a:pt x="3858" y="5650"/>
                    <a:pt x="4426" y="5483"/>
                    <a:pt x="4927" y="5121"/>
                  </a:cubicBezTo>
                  <a:lnTo>
                    <a:pt x="4903" y="2906"/>
                  </a:lnTo>
                  <a:lnTo>
                    <a:pt x="5951" y="3763"/>
                  </a:lnTo>
                  <a:cubicBezTo>
                    <a:pt x="6590" y="1941"/>
                    <a:pt x="5253" y="1"/>
                    <a:pt x="3319" y="1"/>
                  </a:cubicBezTo>
                  <a:cubicBezTo>
                    <a:pt x="3307" y="1"/>
                    <a:pt x="3295" y="1"/>
                    <a:pt x="3284" y="1"/>
                  </a:cubicBezTo>
                  <a:cubicBezTo>
                    <a:pt x="3272" y="1"/>
                    <a:pt x="3260" y="0"/>
                    <a:pt x="3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8"/>
            <p:cNvSpPr/>
            <p:nvPr/>
          </p:nvSpPr>
          <p:spPr>
            <a:xfrm>
              <a:off x="3220078" y="3593298"/>
              <a:ext cx="403522" cy="305840"/>
            </a:xfrm>
            <a:custGeom>
              <a:rect b="b" l="l" r="r" t="t"/>
              <a:pathLst>
                <a:path extrusionOk="0" h="9396" w="12397">
                  <a:moveTo>
                    <a:pt x="6491" y="0"/>
                  </a:moveTo>
                  <a:cubicBezTo>
                    <a:pt x="5691" y="0"/>
                    <a:pt x="4857" y="216"/>
                    <a:pt x="4049" y="703"/>
                  </a:cubicBezTo>
                  <a:cubicBezTo>
                    <a:pt x="0" y="3156"/>
                    <a:pt x="1739" y="9395"/>
                    <a:pt x="6478" y="9395"/>
                  </a:cubicBezTo>
                  <a:cubicBezTo>
                    <a:pt x="7049" y="9395"/>
                    <a:pt x="7621" y="9300"/>
                    <a:pt x="8145" y="9109"/>
                  </a:cubicBezTo>
                  <a:lnTo>
                    <a:pt x="8145" y="7752"/>
                  </a:lnTo>
                  <a:cubicBezTo>
                    <a:pt x="7564" y="8068"/>
                    <a:pt x="6984" y="8208"/>
                    <a:pt x="6433" y="8208"/>
                  </a:cubicBezTo>
                  <a:cubicBezTo>
                    <a:pt x="3710" y="8208"/>
                    <a:pt x="1707" y="4787"/>
                    <a:pt x="3906" y="2370"/>
                  </a:cubicBezTo>
                  <a:cubicBezTo>
                    <a:pt x="4582" y="1623"/>
                    <a:pt x="5517" y="1235"/>
                    <a:pt x="6459" y="1235"/>
                  </a:cubicBezTo>
                  <a:cubicBezTo>
                    <a:pt x="7109" y="1235"/>
                    <a:pt x="7762" y="1419"/>
                    <a:pt x="8335" y="1798"/>
                  </a:cubicBezTo>
                  <a:cubicBezTo>
                    <a:pt x="9764" y="2703"/>
                    <a:pt x="10336" y="4513"/>
                    <a:pt x="9645" y="6085"/>
                  </a:cubicBezTo>
                  <a:lnTo>
                    <a:pt x="10621" y="6895"/>
                  </a:lnTo>
                  <a:cubicBezTo>
                    <a:pt x="12396" y="3516"/>
                    <a:pt x="9720" y="0"/>
                    <a:pt x="6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88"/>
          <p:cNvGrpSpPr/>
          <p:nvPr/>
        </p:nvGrpSpPr>
        <p:grpSpPr>
          <a:xfrm>
            <a:off x="4836202" y="8130613"/>
            <a:ext cx="632095" cy="632142"/>
            <a:chOff x="2513104" y="3594470"/>
            <a:chExt cx="348838" cy="348845"/>
          </a:xfrm>
        </p:grpSpPr>
        <p:sp>
          <p:nvSpPr>
            <p:cNvPr id="13068" name="Google Shape;13068;p88"/>
            <p:cNvSpPr/>
            <p:nvPr/>
          </p:nvSpPr>
          <p:spPr>
            <a:xfrm>
              <a:off x="2661146" y="3856471"/>
              <a:ext cx="53545" cy="86843"/>
            </a:xfrm>
            <a:custGeom>
              <a:rect b="b" l="l" r="r" t="t"/>
              <a:pathLst>
                <a:path extrusionOk="0" h="2668" w="1645">
                  <a:moveTo>
                    <a:pt x="1" y="0"/>
                  </a:moveTo>
                  <a:cubicBezTo>
                    <a:pt x="25" y="643"/>
                    <a:pt x="120" y="1286"/>
                    <a:pt x="310" y="1906"/>
                  </a:cubicBezTo>
                  <a:cubicBezTo>
                    <a:pt x="501" y="2453"/>
                    <a:pt x="715" y="2668"/>
                    <a:pt x="811" y="2668"/>
                  </a:cubicBezTo>
                  <a:cubicBezTo>
                    <a:pt x="930" y="2668"/>
                    <a:pt x="1144" y="2453"/>
                    <a:pt x="1334" y="1906"/>
                  </a:cubicBezTo>
                  <a:cubicBezTo>
                    <a:pt x="1525" y="1286"/>
                    <a:pt x="1620" y="643"/>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8"/>
            <p:cNvSpPr/>
            <p:nvPr/>
          </p:nvSpPr>
          <p:spPr>
            <a:xfrm>
              <a:off x="2718533" y="3856471"/>
              <a:ext cx="65133" cy="81408"/>
            </a:xfrm>
            <a:custGeom>
              <a:rect b="b" l="l" r="r" t="t"/>
              <a:pathLst>
                <a:path extrusionOk="0" h="2501" w="2001">
                  <a:moveTo>
                    <a:pt x="500" y="0"/>
                  </a:moveTo>
                  <a:cubicBezTo>
                    <a:pt x="500" y="715"/>
                    <a:pt x="381" y="1429"/>
                    <a:pt x="143" y="2120"/>
                  </a:cubicBezTo>
                  <a:cubicBezTo>
                    <a:pt x="119" y="2239"/>
                    <a:pt x="48" y="2382"/>
                    <a:pt x="0" y="2501"/>
                  </a:cubicBezTo>
                  <a:cubicBezTo>
                    <a:pt x="1096" y="2120"/>
                    <a:pt x="1881" y="1144"/>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8"/>
            <p:cNvSpPr/>
            <p:nvPr/>
          </p:nvSpPr>
          <p:spPr>
            <a:xfrm>
              <a:off x="2592170" y="3856471"/>
              <a:ext cx="65133" cy="81408"/>
            </a:xfrm>
            <a:custGeom>
              <a:rect b="b" l="l" r="r" t="t"/>
              <a:pathLst>
                <a:path extrusionOk="0" h="2501" w="2001">
                  <a:moveTo>
                    <a:pt x="0" y="0"/>
                  </a:moveTo>
                  <a:cubicBezTo>
                    <a:pt x="119" y="1144"/>
                    <a:pt x="905" y="2120"/>
                    <a:pt x="2001" y="2501"/>
                  </a:cubicBezTo>
                  <a:cubicBezTo>
                    <a:pt x="1953" y="2382"/>
                    <a:pt x="1882" y="2263"/>
                    <a:pt x="1834" y="2120"/>
                  </a:cubicBezTo>
                  <a:cubicBezTo>
                    <a:pt x="1620" y="1429"/>
                    <a:pt x="1501" y="715"/>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8"/>
            <p:cNvSpPr/>
            <p:nvPr/>
          </p:nvSpPr>
          <p:spPr>
            <a:xfrm>
              <a:off x="2596044" y="3729328"/>
              <a:ext cx="180653" cy="44235"/>
            </a:xfrm>
            <a:custGeom>
              <a:rect b="b" l="l" r="r" t="t"/>
              <a:pathLst>
                <a:path extrusionOk="0" h="1359" w="5550">
                  <a:moveTo>
                    <a:pt x="0" y="1"/>
                  </a:moveTo>
                  <a:lnTo>
                    <a:pt x="0" y="1358"/>
                  </a:lnTo>
                  <a:lnTo>
                    <a:pt x="5549" y="1358"/>
                  </a:lnTo>
                  <a:lnTo>
                    <a:pt x="5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8"/>
            <p:cNvSpPr/>
            <p:nvPr/>
          </p:nvSpPr>
          <p:spPr>
            <a:xfrm>
              <a:off x="2730154" y="3792899"/>
              <a:ext cx="53512" cy="43454"/>
            </a:xfrm>
            <a:custGeom>
              <a:rect b="b" l="l" r="r" t="t"/>
              <a:pathLst>
                <a:path extrusionOk="0" h="1335" w="1644">
                  <a:moveTo>
                    <a:pt x="0" y="1"/>
                  </a:moveTo>
                  <a:cubicBezTo>
                    <a:pt x="72" y="429"/>
                    <a:pt x="119" y="882"/>
                    <a:pt x="143" y="1334"/>
                  </a:cubicBezTo>
                  <a:lnTo>
                    <a:pt x="1644" y="1334"/>
                  </a:lnTo>
                  <a:cubicBezTo>
                    <a:pt x="1596" y="858"/>
                    <a:pt x="1429" y="382"/>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8"/>
            <p:cNvSpPr/>
            <p:nvPr/>
          </p:nvSpPr>
          <p:spPr>
            <a:xfrm>
              <a:off x="2513104" y="3594470"/>
              <a:ext cx="348838" cy="177528"/>
            </a:xfrm>
            <a:custGeom>
              <a:rect b="b" l="l" r="r" t="t"/>
              <a:pathLst>
                <a:path extrusionOk="0" h="5454" w="10717">
                  <a:moveTo>
                    <a:pt x="5359" y="0"/>
                  </a:moveTo>
                  <a:lnTo>
                    <a:pt x="0" y="2286"/>
                  </a:lnTo>
                  <a:lnTo>
                    <a:pt x="0" y="2763"/>
                  </a:lnTo>
                  <a:lnTo>
                    <a:pt x="1715" y="3501"/>
                  </a:lnTo>
                  <a:lnTo>
                    <a:pt x="9002" y="3501"/>
                  </a:lnTo>
                  <a:lnTo>
                    <a:pt x="9312" y="3382"/>
                  </a:lnTo>
                  <a:lnTo>
                    <a:pt x="9312" y="5454"/>
                  </a:lnTo>
                  <a:lnTo>
                    <a:pt x="9931" y="5454"/>
                  </a:lnTo>
                  <a:lnTo>
                    <a:pt x="9931" y="3120"/>
                  </a:lnTo>
                  <a:lnTo>
                    <a:pt x="10717" y="2786"/>
                  </a:lnTo>
                  <a:lnTo>
                    <a:pt x="10717" y="2286"/>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8"/>
            <p:cNvSpPr/>
            <p:nvPr/>
          </p:nvSpPr>
          <p:spPr>
            <a:xfrm>
              <a:off x="2591389" y="3792899"/>
              <a:ext cx="54293" cy="43454"/>
            </a:xfrm>
            <a:custGeom>
              <a:rect b="b" l="l" r="r" t="t"/>
              <a:pathLst>
                <a:path extrusionOk="0" h="1335" w="1668">
                  <a:moveTo>
                    <a:pt x="501" y="1"/>
                  </a:moveTo>
                  <a:cubicBezTo>
                    <a:pt x="239" y="382"/>
                    <a:pt x="72" y="858"/>
                    <a:pt x="1" y="1334"/>
                  </a:cubicBezTo>
                  <a:lnTo>
                    <a:pt x="1525" y="1334"/>
                  </a:lnTo>
                  <a:cubicBezTo>
                    <a:pt x="1525" y="882"/>
                    <a:pt x="1572" y="429"/>
                    <a:pt x="1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8"/>
            <p:cNvSpPr/>
            <p:nvPr/>
          </p:nvSpPr>
          <p:spPr>
            <a:xfrm>
              <a:off x="2661146" y="3792899"/>
              <a:ext cx="53545" cy="43454"/>
            </a:xfrm>
            <a:custGeom>
              <a:rect b="b" l="l" r="r" t="t"/>
              <a:pathLst>
                <a:path extrusionOk="0" h="1335" w="1645">
                  <a:moveTo>
                    <a:pt x="144" y="1"/>
                  </a:moveTo>
                  <a:cubicBezTo>
                    <a:pt x="72" y="429"/>
                    <a:pt x="1" y="882"/>
                    <a:pt x="1" y="1334"/>
                  </a:cubicBezTo>
                  <a:lnTo>
                    <a:pt x="1644" y="1334"/>
                  </a:lnTo>
                  <a:cubicBezTo>
                    <a:pt x="1620" y="882"/>
                    <a:pt x="1573" y="429"/>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6" name="Google Shape;13076;p88"/>
          <p:cNvGrpSpPr/>
          <p:nvPr/>
        </p:nvGrpSpPr>
        <p:grpSpPr>
          <a:xfrm>
            <a:off x="3470879" y="8233129"/>
            <a:ext cx="632169" cy="425691"/>
            <a:chOff x="1759614" y="3651043"/>
            <a:chExt cx="348879" cy="234916"/>
          </a:xfrm>
        </p:grpSpPr>
        <p:sp>
          <p:nvSpPr>
            <p:cNvPr id="13077" name="Google Shape;13077;p88"/>
            <p:cNvSpPr/>
            <p:nvPr/>
          </p:nvSpPr>
          <p:spPr>
            <a:xfrm>
              <a:off x="1759614" y="3651043"/>
              <a:ext cx="262028" cy="95371"/>
            </a:xfrm>
            <a:custGeom>
              <a:rect b="b" l="l" r="r" t="t"/>
              <a:pathLst>
                <a:path extrusionOk="0" h="2930" w="8050">
                  <a:moveTo>
                    <a:pt x="1" y="1"/>
                  </a:moveTo>
                  <a:lnTo>
                    <a:pt x="1" y="2930"/>
                  </a:lnTo>
                  <a:lnTo>
                    <a:pt x="5049" y="2930"/>
                  </a:lnTo>
                  <a:lnTo>
                    <a:pt x="5025" y="1477"/>
                  </a:lnTo>
                  <a:lnTo>
                    <a:pt x="6788" y="2930"/>
                  </a:lnTo>
                  <a:lnTo>
                    <a:pt x="8050" y="2930"/>
                  </a:lnTo>
                  <a:lnTo>
                    <a:pt x="8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8"/>
            <p:cNvSpPr/>
            <p:nvPr/>
          </p:nvSpPr>
          <p:spPr>
            <a:xfrm>
              <a:off x="2041799" y="3651043"/>
              <a:ext cx="66695" cy="95371"/>
            </a:xfrm>
            <a:custGeom>
              <a:rect b="b" l="l" r="r" t="t"/>
              <a:pathLst>
                <a:path extrusionOk="0" h="2930" w="2049">
                  <a:moveTo>
                    <a:pt x="0" y="1"/>
                  </a:moveTo>
                  <a:lnTo>
                    <a:pt x="0" y="2930"/>
                  </a:lnTo>
                  <a:lnTo>
                    <a:pt x="2048" y="2930"/>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8"/>
            <p:cNvSpPr/>
            <p:nvPr/>
          </p:nvSpPr>
          <p:spPr>
            <a:xfrm>
              <a:off x="1944894" y="3742511"/>
              <a:ext cx="82970" cy="143448"/>
            </a:xfrm>
            <a:custGeom>
              <a:rect b="b" l="l" r="r" t="t"/>
              <a:pathLst>
                <a:path extrusionOk="0" h="4407" w="2549">
                  <a:moveTo>
                    <a:pt x="0" y="1"/>
                  </a:moveTo>
                  <a:lnTo>
                    <a:pt x="48" y="3335"/>
                  </a:lnTo>
                  <a:lnTo>
                    <a:pt x="953" y="2882"/>
                  </a:lnTo>
                  <a:lnTo>
                    <a:pt x="1667" y="4406"/>
                  </a:lnTo>
                  <a:lnTo>
                    <a:pt x="2358" y="4073"/>
                  </a:lnTo>
                  <a:lnTo>
                    <a:pt x="1643" y="2549"/>
                  </a:lnTo>
                  <a:lnTo>
                    <a:pt x="2548" y="212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88"/>
          <p:cNvGrpSpPr/>
          <p:nvPr/>
        </p:nvGrpSpPr>
        <p:grpSpPr>
          <a:xfrm>
            <a:off x="2105557" y="8175560"/>
            <a:ext cx="632154" cy="540834"/>
            <a:chOff x="1006125" y="3619273"/>
            <a:chExt cx="348871" cy="298457"/>
          </a:xfrm>
        </p:grpSpPr>
        <p:sp>
          <p:nvSpPr>
            <p:cNvPr id="13081" name="Google Shape;13081;p88"/>
            <p:cNvSpPr/>
            <p:nvPr/>
          </p:nvSpPr>
          <p:spPr>
            <a:xfrm>
              <a:off x="1085972" y="3747361"/>
              <a:ext cx="107806" cy="57190"/>
            </a:xfrm>
            <a:custGeom>
              <a:rect b="b" l="l" r="r" t="t"/>
              <a:pathLst>
                <a:path extrusionOk="0" h="1757" w="3312">
                  <a:moveTo>
                    <a:pt x="2442" y="1"/>
                  </a:moveTo>
                  <a:cubicBezTo>
                    <a:pt x="2216" y="1"/>
                    <a:pt x="1989" y="78"/>
                    <a:pt x="1811" y="233"/>
                  </a:cubicBezTo>
                  <a:cubicBezTo>
                    <a:pt x="1525" y="447"/>
                    <a:pt x="1168" y="566"/>
                    <a:pt x="811" y="566"/>
                  </a:cubicBezTo>
                  <a:cubicBezTo>
                    <a:pt x="525" y="566"/>
                    <a:pt x="239" y="495"/>
                    <a:pt x="1" y="352"/>
                  </a:cubicBezTo>
                  <a:lnTo>
                    <a:pt x="1" y="352"/>
                  </a:lnTo>
                  <a:cubicBezTo>
                    <a:pt x="145" y="1287"/>
                    <a:pt x="897" y="1757"/>
                    <a:pt x="1652" y="1757"/>
                  </a:cubicBezTo>
                  <a:cubicBezTo>
                    <a:pt x="2398" y="1757"/>
                    <a:pt x="3145" y="1298"/>
                    <a:pt x="3311" y="376"/>
                  </a:cubicBezTo>
                  <a:cubicBezTo>
                    <a:pt x="3216" y="328"/>
                    <a:pt x="3144" y="280"/>
                    <a:pt x="3073" y="233"/>
                  </a:cubicBezTo>
                  <a:cubicBezTo>
                    <a:pt x="2894" y="78"/>
                    <a:pt x="2668"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8"/>
            <p:cNvSpPr/>
            <p:nvPr/>
          </p:nvSpPr>
          <p:spPr>
            <a:xfrm>
              <a:off x="1088316" y="3663445"/>
              <a:ext cx="103900" cy="82026"/>
            </a:xfrm>
            <a:custGeom>
              <a:rect b="b" l="l" r="r" t="t"/>
              <a:pathLst>
                <a:path extrusionOk="0" h="2520" w="3192">
                  <a:moveTo>
                    <a:pt x="1072" y="1"/>
                  </a:moveTo>
                  <a:lnTo>
                    <a:pt x="1072" y="1072"/>
                  </a:lnTo>
                  <a:lnTo>
                    <a:pt x="905" y="1144"/>
                  </a:lnTo>
                  <a:cubicBezTo>
                    <a:pt x="453" y="1358"/>
                    <a:pt x="143" y="1739"/>
                    <a:pt x="0" y="2215"/>
                  </a:cubicBezTo>
                  <a:lnTo>
                    <a:pt x="143" y="2287"/>
                  </a:lnTo>
                  <a:cubicBezTo>
                    <a:pt x="322" y="2442"/>
                    <a:pt x="542" y="2519"/>
                    <a:pt x="765" y="2519"/>
                  </a:cubicBezTo>
                  <a:cubicBezTo>
                    <a:pt x="989" y="2519"/>
                    <a:pt x="1215" y="2442"/>
                    <a:pt x="1405" y="2287"/>
                  </a:cubicBezTo>
                  <a:cubicBezTo>
                    <a:pt x="1667" y="2073"/>
                    <a:pt x="2024" y="1953"/>
                    <a:pt x="2382" y="1953"/>
                  </a:cubicBezTo>
                  <a:cubicBezTo>
                    <a:pt x="2667" y="1953"/>
                    <a:pt x="2953" y="2025"/>
                    <a:pt x="3191" y="2168"/>
                  </a:cubicBezTo>
                  <a:cubicBezTo>
                    <a:pt x="3049" y="1715"/>
                    <a:pt x="2715" y="1358"/>
                    <a:pt x="2286" y="1144"/>
                  </a:cubicBezTo>
                  <a:lnTo>
                    <a:pt x="2096" y="1072"/>
                  </a:lnTo>
                  <a:lnTo>
                    <a:pt x="2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8"/>
            <p:cNvSpPr/>
            <p:nvPr/>
          </p:nvSpPr>
          <p:spPr>
            <a:xfrm>
              <a:off x="1123178" y="3619273"/>
              <a:ext cx="33364" cy="24054"/>
            </a:xfrm>
            <a:custGeom>
              <a:rect b="b" l="l" r="r" t="t"/>
              <a:pathLst>
                <a:path extrusionOk="0" h="739" w="1025">
                  <a:moveTo>
                    <a:pt x="1" y="0"/>
                  </a:moveTo>
                  <a:lnTo>
                    <a:pt x="1" y="739"/>
                  </a:lnTo>
                  <a:lnTo>
                    <a:pt x="1025" y="739"/>
                  </a:lnTo>
                  <a:lnTo>
                    <a:pt x="1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8"/>
            <p:cNvSpPr/>
            <p:nvPr/>
          </p:nvSpPr>
          <p:spPr>
            <a:xfrm>
              <a:off x="1006125" y="3871184"/>
              <a:ext cx="348871" cy="46546"/>
            </a:xfrm>
            <a:custGeom>
              <a:rect b="b" l="l" r="r" t="t"/>
              <a:pathLst>
                <a:path extrusionOk="0" h="1430" w="10718">
                  <a:moveTo>
                    <a:pt x="1" y="1"/>
                  </a:moveTo>
                  <a:lnTo>
                    <a:pt x="1" y="406"/>
                  </a:lnTo>
                  <a:cubicBezTo>
                    <a:pt x="1" y="977"/>
                    <a:pt x="453" y="1430"/>
                    <a:pt x="1025" y="1430"/>
                  </a:cubicBezTo>
                  <a:lnTo>
                    <a:pt x="9693" y="1430"/>
                  </a:lnTo>
                  <a:cubicBezTo>
                    <a:pt x="10241" y="1430"/>
                    <a:pt x="10717" y="953"/>
                    <a:pt x="10717" y="406"/>
                  </a:cubicBez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8"/>
            <p:cNvSpPr/>
            <p:nvPr/>
          </p:nvSpPr>
          <p:spPr>
            <a:xfrm>
              <a:off x="1027055" y="3673536"/>
              <a:ext cx="307012" cy="177528"/>
            </a:xfrm>
            <a:custGeom>
              <a:rect b="b" l="l" r="r" t="t"/>
              <a:pathLst>
                <a:path extrusionOk="0" h="5454" w="9432">
                  <a:moveTo>
                    <a:pt x="8241" y="1286"/>
                  </a:moveTo>
                  <a:lnTo>
                    <a:pt x="8241" y="1905"/>
                  </a:lnTo>
                  <a:lnTo>
                    <a:pt x="6621" y="1905"/>
                  </a:lnTo>
                  <a:lnTo>
                    <a:pt x="6621" y="1286"/>
                  </a:lnTo>
                  <a:close/>
                  <a:moveTo>
                    <a:pt x="8241" y="2525"/>
                  </a:moveTo>
                  <a:lnTo>
                    <a:pt x="8241" y="3144"/>
                  </a:lnTo>
                  <a:lnTo>
                    <a:pt x="6621" y="3144"/>
                  </a:lnTo>
                  <a:lnTo>
                    <a:pt x="6621" y="2525"/>
                  </a:lnTo>
                  <a:close/>
                  <a:moveTo>
                    <a:pt x="8241" y="3739"/>
                  </a:moveTo>
                  <a:lnTo>
                    <a:pt x="8241" y="4358"/>
                  </a:lnTo>
                  <a:lnTo>
                    <a:pt x="6621" y="4358"/>
                  </a:lnTo>
                  <a:lnTo>
                    <a:pt x="6621" y="3739"/>
                  </a:lnTo>
                  <a:close/>
                  <a:moveTo>
                    <a:pt x="4621" y="0"/>
                  </a:moveTo>
                  <a:lnTo>
                    <a:pt x="4621" y="381"/>
                  </a:lnTo>
                  <a:cubicBezTo>
                    <a:pt x="6645" y="1548"/>
                    <a:pt x="5812" y="4644"/>
                    <a:pt x="3478" y="4644"/>
                  </a:cubicBezTo>
                  <a:cubicBezTo>
                    <a:pt x="1120" y="4644"/>
                    <a:pt x="310" y="1548"/>
                    <a:pt x="2335" y="381"/>
                  </a:cubicBezTo>
                  <a:lnTo>
                    <a:pt x="2335" y="24"/>
                  </a:lnTo>
                  <a:lnTo>
                    <a:pt x="1" y="24"/>
                  </a:lnTo>
                  <a:lnTo>
                    <a:pt x="1" y="5454"/>
                  </a:lnTo>
                  <a:lnTo>
                    <a:pt x="9431" y="5454"/>
                  </a:lnTo>
                  <a:lnTo>
                    <a:pt x="94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88"/>
          <p:cNvGrpSpPr/>
          <p:nvPr/>
        </p:nvGrpSpPr>
        <p:grpSpPr>
          <a:xfrm>
            <a:off x="7568204" y="7122023"/>
            <a:ext cx="632095" cy="630787"/>
            <a:chOff x="4020831" y="3037884"/>
            <a:chExt cx="348838" cy="348097"/>
          </a:xfrm>
        </p:grpSpPr>
        <p:sp>
          <p:nvSpPr>
            <p:cNvPr id="13087" name="Google Shape;13087;p88"/>
            <p:cNvSpPr/>
            <p:nvPr/>
          </p:nvSpPr>
          <p:spPr>
            <a:xfrm>
              <a:off x="4127794" y="3037884"/>
              <a:ext cx="136482" cy="182964"/>
            </a:xfrm>
            <a:custGeom>
              <a:rect b="b" l="l" r="r" t="t"/>
              <a:pathLst>
                <a:path extrusionOk="0" h="5621" w="4193">
                  <a:moveTo>
                    <a:pt x="2065" y="721"/>
                  </a:moveTo>
                  <a:cubicBezTo>
                    <a:pt x="2763" y="721"/>
                    <a:pt x="3430" y="1265"/>
                    <a:pt x="3430" y="2072"/>
                  </a:cubicBezTo>
                  <a:cubicBezTo>
                    <a:pt x="3430" y="2834"/>
                    <a:pt x="2835" y="3430"/>
                    <a:pt x="2073" y="3430"/>
                  </a:cubicBezTo>
                  <a:cubicBezTo>
                    <a:pt x="882" y="3430"/>
                    <a:pt x="263" y="1977"/>
                    <a:pt x="1120" y="1120"/>
                  </a:cubicBezTo>
                  <a:cubicBezTo>
                    <a:pt x="1396" y="844"/>
                    <a:pt x="1734" y="721"/>
                    <a:pt x="2065" y="721"/>
                  </a:cubicBezTo>
                  <a:close/>
                  <a:moveTo>
                    <a:pt x="2073" y="0"/>
                  </a:moveTo>
                  <a:cubicBezTo>
                    <a:pt x="930" y="0"/>
                    <a:pt x="1" y="929"/>
                    <a:pt x="1" y="2072"/>
                  </a:cubicBezTo>
                  <a:cubicBezTo>
                    <a:pt x="1" y="2715"/>
                    <a:pt x="334" y="3239"/>
                    <a:pt x="739" y="3787"/>
                  </a:cubicBezTo>
                  <a:lnTo>
                    <a:pt x="2097" y="5621"/>
                  </a:lnTo>
                  <a:cubicBezTo>
                    <a:pt x="2120" y="5573"/>
                    <a:pt x="2168" y="5549"/>
                    <a:pt x="2192" y="5502"/>
                  </a:cubicBezTo>
                  <a:cubicBezTo>
                    <a:pt x="2216" y="5454"/>
                    <a:pt x="2311" y="5335"/>
                    <a:pt x="2358" y="5263"/>
                  </a:cubicBezTo>
                  <a:lnTo>
                    <a:pt x="3430" y="3787"/>
                  </a:lnTo>
                  <a:cubicBezTo>
                    <a:pt x="3835" y="3239"/>
                    <a:pt x="4192" y="2715"/>
                    <a:pt x="4192" y="2072"/>
                  </a:cubicBezTo>
                  <a:lnTo>
                    <a:pt x="4168" y="2072"/>
                  </a:lnTo>
                  <a:cubicBezTo>
                    <a:pt x="4168" y="929"/>
                    <a:pt x="3240" y="0"/>
                    <a:pt x="2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8"/>
            <p:cNvSpPr/>
            <p:nvPr/>
          </p:nvSpPr>
          <p:spPr>
            <a:xfrm>
              <a:off x="4135541" y="3229347"/>
              <a:ext cx="118645" cy="42087"/>
            </a:xfrm>
            <a:custGeom>
              <a:rect b="b" l="l" r="r" t="t"/>
              <a:pathLst>
                <a:path extrusionOk="0" h="1293" w="3645">
                  <a:moveTo>
                    <a:pt x="1239" y="1"/>
                  </a:moveTo>
                  <a:cubicBezTo>
                    <a:pt x="954" y="48"/>
                    <a:pt x="692" y="120"/>
                    <a:pt x="453" y="239"/>
                  </a:cubicBezTo>
                  <a:cubicBezTo>
                    <a:pt x="168" y="358"/>
                    <a:pt x="1" y="501"/>
                    <a:pt x="1" y="644"/>
                  </a:cubicBezTo>
                  <a:lnTo>
                    <a:pt x="25" y="644"/>
                  </a:lnTo>
                  <a:cubicBezTo>
                    <a:pt x="25" y="763"/>
                    <a:pt x="192" y="906"/>
                    <a:pt x="453" y="1025"/>
                  </a:cubicBezTo>
                  <a:cubicBezTo>
                    <a:pt x="894" y="1203"/>
                    <a:pt x="1358" y="1293"/>
                    <a:pt x="1826" y="1293"/>
                  </a:cubicBezTo>
                  <a:cubicBezTo>
                    <a:pt x="2293" y="1293"/>
                    <a:pt x="2763" y="1203"/>
                    <a:pt x="3216" y="1025"/>
                  </a:cubicBezTo>
                  <a:cubicBezTo>
                    <a:pt x="3478" y="906"/>
                    <a:pt x="3645" y="763"/>
                    <a:pt x="3645" y="644"/>
                  </a:cubicBezTo>
                  <a:cubicBezTo>
                    <a:pt x="3645" y="501"/>
                    <a:pt x="3478" y="358"/>
                    <a:pt x="3216" y="239"/>
                  </a:cubicBezTo>
                  <a:cubicBezTo>
                    <a:pt x="2954" y="120"/>
                    <a:pt x="2692" y="48"/>
                    <a:pt x="2430" y="24"/>
                  </a:cubicBezTo>
                  <a:cubicBezTo>
                    <a:pt x="2311" y="167"/>
                    <a:pt x="2192" y="310"/>
                    <a:pt x="2073" y="477"/>
                  </a:cubicBezTo>
                  <a:lnTo>
                    <a:pt x="1835" y="810"/>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8"/>
            <p:cNvSpPr/>
            <p:nvPr/>
          </p:nvSpPr>
          <p:spPr>
            <a:xfrm>
              <a:off x="4171217" y="3082055"/>
              <a:ext cx="47328" cy="47328"/>
            </a:xfrm>
            <a:custGeom>
              <a:rect b="b" l="l" r="r" t="t"/>
              <a:pathLst>
                <a:path extrusionOk="0" h="1454" w="1454">
                  <a:moveTo>
                    <a:pt x="739" y="1"/>
                  </a:moveTo>
                  <a:cubicBezTo>
                    <a:pt x="334" y="1"/>
                    <a:pt x="0" y="310"/>
                    <a:pt x="0" y="715"/>
                  </a:cubicBezTo>
                  <a:cubicBezTo>
                    <a:pt x="0" y="1120"/>
                    <a:pt x="334" y="1454"/>
                    <a:pt x="739" y="1454"/>
                  </a:cubicBezTo>
                  <a:cubicBezTo>
                    <a:pt x="1144" y="1454"/>
                    <a:pt x="1453" y="1120"/>
                    <a:pt x="1453" y="715"/>
                  </a:cubicBezTo>
                  <a:cubicBezTo>
                    <a:pt x="1453" y="310"/>
                    <a:pt x="1144"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8"/>
            <p:cNvSpPr/>
            <p:nvPr/>
          </p:nvSpPr>
          <p:spPr>
            <a:xfrm>
              <a:off x="4020831" y="3339434"/>
              <a:ext cx="348838" cy="46546"/>
            </a:xfrm>
            <a:custGeom>
              <a:rect b="b" l="l" r="r" t="t"/>
              <a:pathLst>
                <a:path extrusionOk="0" h="1430" w="10717">
                  <a:moveTo>
                    <a:pt x="0" y="0"/>
                  </a:moveTo>
                  <a:lnTo>
                    <a:pt x="0" y="405"/>
                  </a:lnTo>
                  <a:cubicBezTo>
                    <a:pt x="0" y="977"/>
                    <a:pt x="453" y="1429"/>
                    <a:pt x="1024" y="1429"/>
                  </a:cubicBezTo>
                  <a:lnTo>
                    <a:pt x="9693" y="1429"/>
                  </a:lnTo>
                  <a:cubicBezTo>
                    <a:pt x="10241" y="1429"/>
                    <a:pt x="10717" y="977"/>
                    <a:pt x="10717" y="405"/>
                  </a:cubicBez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8"/>
            <p:cNvSpPr/>
            <p:nvPr/>
          </p:nvSpPr>
          <p:spPr>
            <a:xfrm>
              <a:off x="4041762" y="3141753"/>
              <a:ext cx="306979" cy="177560"/>
            </a:xfrm>
            <a:custGeom>
              <a:rect b="b" l="l" r="r" t="t"/>
              <a:pathLst>
                <a:path extrusionOk="0" h="5455" w="9431">
                  <a:moveTo>
                    <a:pt x="7169" y="1"/>
                  </a:moveTo>
                  <a:cubicBezTo>
                    <a:pt x="7169" y="1"/>
                    <a:pt x="6788" y="667"/>
                    <a:pt x="6573" y="977"/>
                  </a:cubicBezTo>
                  <a:lnTo>
                    <a:pt x="5716" y="2144"/>
                  </a:lnTo>
                  <a:cubicBezTo>
                    <a:pt x="5930" y="2192"/>
                    <a:pt x="6145" y="2239"/>
                    <a:pt x="6359" y="2334"/>
                  </a:cubicBezTo>
                  <a:cubicBezTo>
                    <a:pt x="6883" y="2573"/>
                    <a:pt x="7169" y="2930"/>
                    <a:pt x="7169" y="3311"/>
                  </a:cubicBezTo>
                  <a:cubicBezTo>
                    <a:pt x="7169" y="3692"/>
                    <a:pt x="6859" y="4049"/>
                    <a:pt x="6359" y="4287"/>
                  </a:cubicBezTo>
                  <a:cubicBezTo>
                    <a:pt x="5823" y="4490"/>
                    <a:pt x="5263" y="4591"/>
                    <a:pt x="4707" y="4591"/>
                  </a:cubicBezTo>
                  <a:cubicBezTo>
                    <a:pt x="4150" y="4591"/>
                    <a:pt x="3596" y="4490"/>
                    <a:pt x="3073" y="4287"/>
                  </a:cubicBezTo>
                  <a:cubicBezTo>
                    <a:pt x="2549" y="4049"/>
                    <a:pt x="2263" y="3692"/>
                    <a:pt x="2263" y="3311"/>
                  </a:cubicBezTo>
                  <a:cubicBezTo>
                    <a:pt x="2263" y="2930"/>
                    <a:pt x="2572" y="2573"/>
                    <a:pt x="3073" y="2334"/>
                  </a:cubicBezTo>
                  <a:cubicBezTo>
                    <a:pt x="3287" y="2239"/>
                    <a:pt x="3501" y="2192"/>
                    <a:pt x="3716" y="2144"/>
                  </a:cubicBezTo>
                  <a:lnTo>
                    <a:pt x="2858" y="977"/>
                  </a:lnTo>
                  <a:cubicBezTo>
                    <a:pt x="2644" y="667"/>
                    <a:pt x="2430" y="358"/>
                    <a:pt x="2263" y="24"/>
                  </a:cubicBezTo>
                  <a:lnTo>
                    <a:pt x="0" y="24"/>
                  </a:lnTo>
                  <a:lnTo>
                    <a:pt x="0" y="5454"/>
                  </a:lnTo>
                  <a:lnTo>
                    <a:pt x="9431" y="5454"/>
                  </a:lnTo>
                  <a:lnTo>
                    <a:pt x="9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2" name="Google Shape;13092;p88"/>
          <p:cNvSpPr/>
          <p:nvPr/>
        </p:nvSpPr>
        <p:spPr>
          <a:xfrm>
            <a:off x="2105619" y="9139023"/>
            <a:ext cx="630759" cy="632174"/>
          </a:xfrm>
          <a:custGeom>
            <a:rect b="b" l="l" r="r" t="t"/>
            <a:pathLst>
              <a:path extrusionOk="0" h="10718" w="10694">
                <a:moveTo>
                  <a:pt x="9598" y="1311"/>
                </a:moveTo>
                <a:cubicBezTo>
                  <a:pt x="9860" y="1311"/>
                  <a:pt x="10074" y="1525"/>
                  <a:pt x="10074" y="1787"/>
                </a:cubicBezTo>
                <a:lnTo>
                  <a:pt x="10074" y="2882"/>
                </a:lnTo>
                <a:cubicBezTo>
                  <a:pt x="10074" y="3144"/>
                  <a:pt x="9860" y="3359"/>
                  <a:pt x="9598" y="3359"/>
                </a:cubicBezTo>
                <a:lnTo>
                  <a:pt x="9003" y="3359"/>
                </a:lnTo>
                <a:cubicBezTo>
                  <a:pt x="9122" y="3073"/>
                  <a:pt x="9169" y="2763"/>
                  <a:pt x="9169" y="2478"/>
                </a:cubicBezTo>
                <a:lnTo>
                  <a:pt x="9169" y="2216"/>
                </a:lnTo>
                <a:lnTo>
                  <a:pt x="1525" y="2216"/>
                </a:lnTo>
                <a:lnTo>
                  <a:pt x="1525" y="2454"/>
                </a:lnTo>
                <a:cubicBezTo>
                  <a:pt x="1525" y="2763"/>
                  <a:pt x="1596" y="3073"/>
                  <a:pt x="1692" y="3359"/>
                </a:cubicBezTo>
                <a:lnTo>
                  <a:pt x="1096" y="3359"/>
                </a:lnTo>
                <a:cubicBezTo>
                  <a:pt x="834" y="3359"/>
                  <a:pt x="620" y="3144"/>
                  <a:pt x="620" y="2882"/>
                </a:cubicBezTo>
                <a:lnTo>
                  <a:pt x="620" y="1787"/>
                </a:lnTo>
                <a:cubicBezTo>
                  <a:pt x="620" y="1525"/>
                  <a:pt x="834" y="1311"/>
                  <a:pt x="1096" y="1311"/>
                </a:cubicBezTo>
                <a:lnTo>
                  <a:pt x="1525" y="1311"/>
                </a:lnTo>
                <a:lnTo>
                  <a:pt x="1525" y="1596"/>
                </a:lnTo>
                <a:lnTo>
                  <a:pt x="9169" y="1596"/>
                </a:lnTo>
                <a:lnTo>
                  <a:pt x="9169" y="1311"/>
                </a:lnTo>
                <a:close/>
                <a:moveTo>
                  <a:pt x="7241" y="7907"/>
                </a:moveTo>
                <a:lnTo>
                  <a:pt x="7241" y="10074"/>
                </a:lnTo>
                <a:lnTo>
                  <a:pt x="6598" y="10074"/>
                </a:lnTo>
                <a:lnTo>
                  <a:pt x="6598" y="8526"/>
                </a:lnTo>
                <a:lnTo>
                  <a:pt x="4049" y="8526"/>
                </a:lnTo>
                <a:lnTo>
                  <a:pt x="4049" y="10074"/>
                </a:lnTo>
                <a:lnTo>
                  <a:pt x="3430" y="10074"/>
                </a:lnTo>
                <a:lnTo>
                  <a:pt x="3430" y="7907"/>
                </a:lnTo>
                <a:close/>
                <a:moveTo>
                  <a:pt x="1525" y="1"/>
                </a:moveTo>
                <a:lnTo>
                  <a:pt x="1525" y="668"/>
                </a:lnTo>
                <a:lnTo>
                  <a:pt x="1120" y="668"/>
                </a:lnTo>
                <a:cubicBezTo>
                  <a:pt x="501" y="668"/>
                  <a:pt x="1" y="1168"/>
                  <a:pt x="1" y="1763"/>
                </a:cubicBezTo>
                <a:lnTo>
                  <a:pt x="1" y="2882"/>
                </a:lnTo>
                <a:cubicBezTo>
                  <a:pt x="1" y="3478"/>
                  <a:pt x="501" y="3978"/>
                  <a:pt x="1120" y="3978"/>
                </a:cubicBezTo>
                <a:lnTo>
                  <a:pt x="2001" y="3978"/>
                </a:lnTo>
                <a:cubicBezTo>
                  <a:pt x="2239" y="4287"/>
                  <a:pt x="2549" y="4549"/>
                  <a:pt x="2906" y="4740"/>
                </a:cubicBezTo>
                <a:lnTo>
                  <a:pt x="4097" y="5359"/>
                </a:lnTo>
                <a:lnTo>
                  <a:pt x="4097" y="6717"/>
                </a:lnTo>
                <a:lnTo>
                  <a:pt x="2216" y="6717"/>
                </a:lnTo>
                <a:lnTo>
                  <a:pt x="2216" y="10074"/>
                </a:lnTo>
                <a:lnTo>
                  <a:pt x="1263" y="10074"/>
                </a:lnTo>
                <a:lnTo>
                  <a:pt x="1263" y="10717"/>
                </a:lnTo>
                <a:lnTo>
                  <a:pt x="9408" y="10717"/>
                </a:lnTo>
                <a:lnTo>
                  <a:pt x="9408" y="10098"/>
                </a:lnTo>
                <a:lnTo>
                  <a:pt x="8455" y="10098"/>
                </a:lnTo>
                <a:lnTo>
                  <a:pt x="8455" y="6717"/>
                </a:lnTo>
                <a:lnTo>
                  <a:pt x="6598" y="6717"/>
                </a:lnTo>
                <a:lnTo>
                  <a:pt x="6598" y="5359"/>
                </a:lnTo>
                <a:lnTo>
                  <a:pt x="7788" y="4740"/>
                </a:lnTo>
                <a:cubicBezTo>
                  <a:pt x="8145" y="4549"/>
                  <a:pt x="8455" y="4287"/>
                  <a:pt x="8693" y="3978"/>
                </a:cubicBezTo>
                <a:lnTo>
                  <a:pt x="9598" y="3978"/>
                </a:lnTo>
                <a:cubicBezTo>
                  <a:pt x="10194" y="3978"/>
                  <a:pt x="10694" y="3478"/>
                  <a:pt x="10694" y="2882"/>
                </a:cubicBezTo>
                <a:lnTo>
                  <a:pt x="10694" y="1787"/>
                </a:lnTo>
                <a:cubicBezTo>
                  <a:pt x="10694" y="1192"/>
                  <a:pt x="10194" y="692"/>
                  <a:pt x="9598" y="692"/>
                </a:cubicBezTo>
                <a:lnTo>
                  <a:pt x="9622" y="668"/>
                </a:lnTo>
                <a:lnTo>
                  <a:pt x="9193" y="668"/>
                </a:lnTo>
                <a:lnTo>
                  <a:pt x="91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3" name="Google Shape;13093;p88"/>
          <p:cNvGrpSpPr/>
          <p:nvPr/>
        </p:nvGrpSpPr>
        <p:grpSpPr>
          <a:xfrm>
            <a:off x="3470879" y="9139144"/>
            <a:ext cx="632154" cy="632785"/>
            <a:chOff x="1759614" y="4151023"/>
            <a:chExt cx="348871" cy="349200"/>
          </a:xfrm>
        </p:grpSpPr>
        <p:sp>
          <p:nvSpPr>
            <p:cNvPr id="13094" name="Google Shape;13094;p88"/>
            <p:cNvSpPr/>
            <p:nvPr/>
          </p:nvSpPr>
          <p:spPr>
            <a:xfrm>
              <a:off x="1854956" y="4330867"/>
              <a:ext cx="138793" cy="118970"/>
            </a:xfrm>
            <a:custGeom>
              <a:rect b="b" l="l" r="r" t="t"/>
              <a:pathLst>
                <a:path extrusionOk="0" h="3655" w="4264">
                  <a:moveTo>
                    <a:pt x="2739" y="620"/>
                  </a:moveTo>
                  <a:lnTo>
                    <a:pt x="2739" y="1501"/>
                  </a:lnTo>
                  <a:lnTo>
                    <a:pt x="3430" y="1501"/>
                  </a:lnTo>
                  <a:lnTo>
                    <a:pt x="3430" y="2144"/>
                  </a:lnTo>
                  <a:lnTo>
                    <a:pt x="2120" y="2144"/>
                  </a:lnTo>
                  <a:lnTo>
                    <a:pt x="2120" y="620"/>
                  </a:lnTo>
                  <a:close/>
                  <a:moveTo>
                    <a:pt x="2430" y="1"/>
                  </a:moveTo>
                  <a:cubicBezTo>
                    <a:pt x="810" y="1"/>
                    <a:pt x="1" y="1954"/>
                    <a:pt x="1144" y="3121"/>
                  </a:cubicBezTo>
                  <a:cubicBezTo>
                    <a:pt x="1513" y="3489"/>
                    <a:pt x="1968" y="3655"/>
                    <a:pt x="2416" y="3655"/>
                  </a:cubicBezTo>
                  <a:cubicBezTo>
                    <a:pt x="3356" y="3655"/>
                    <a:pt x="4264" y="2924"/>
                    <a:pt x="4264" y="1811"/>
                  </a:cubicBezTo>
                  <a:cubicBezTo>
                    <a:pt x="4264" y="811"/>
                    <a:pt x="3430" y="1"/>
                    <a:pt x="2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8"/>
            <p:cNvSpPr/>
            <p:nvPr/>
          </p:nvSpPr>
          <p:spPr>
            <a:xfrm>
              <a:off x="1759614" y="4151023"/>
              <a:ext cx="235695" cy="59729"/>
            </a:xfrm>
            <a:custGeom>
              <a:rect b="b" l="l" r="r" t="t"/>
              <a:pathLst>
                <a:path extrusionOk="0" h="1835" w="7241">
                  <a:moveTo>
                    <a:pt x="1763" y="596"/>
                  </a:moveTo>
                  <a:lnTo>
                    <a:pt x="1763" y="1215"/>
                  </a:lnTo>
                  <a:lnTo>
                    <a:pt x="1144" y="1215"/>
                  </a:lnTo>
                  <a:lnTo>
                    <a:pt x="1144" y="596"/>
                  </a:lnTo>
                  <a:close/>
                  <a:moveTo>
                    <a:pt x="2930" y="596"/>
                  </a:moveTo>
                  <a:lnTo>
                    <a:pt x="2930" y="1215"/>
                  </a:lnTo>
                  <a:lnTo>
                    <a:pt x="2311" y="1215"/>
                  </a:lnTo>
                  <a:lnTo>
                    <a:pt x="2311" y="596"/>
                  </a:lnTo>
                  <a:close/>
                  <a:moveTo>
                    <a:pt x="4097" y="596"/>
                  </a:moveTo>
                  <a:lnTo>
                    <a:pt x="4097" y="1215"/>
                  </a:lnTo>
                  <a:lnTo>
                    <a:pt x="3454" y="1215"/>
                  </a:lnTo>
                  <a:lnTo>
                    <a:pt x="3454" y="596"/>
                  </a:lnTo>
                  <a:close/>
                  <a:moveTo>
                    <a:pt x="1" y="1"/>
                  </a:moveTo>
                  <a:lnTo>
                    <a:pt x="1" y="1835"/>
                  </a:lnTo>
                  <a:lnTo>
                    <a:pt x="5716" y="1835"/>
                  </a:lnTo>
                  <a:lnTo>
                    <a:pt x="7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8"/>
            <p:cNvSpPr/>
            <p:nvPr/>
          </p:nvSpPr>
          <p:spPr>
            <a:xfrm>
              <a:off x="1759614" y="4151023"/>
              <a:ext cx="348871" cy="308574"/>
            </a:xfrm>
            <a:custGeom>
              <a:rect b="b" l="l" r="r" t="t"/>
              <a:pathLst>
                <a:path extrusionOk="0" h="9480" w="10718">
                  <a:moveTo>
                    <a:pt x="8074" y="1"/>
                  </a:moveTo>
                  <a:lnTo>
                    <a:pt x="6026" y="2478"/>
                  </a:lnTo>
                  <a:lnTo>
                    <a:pt x="1" y="2478"/>
                  </a:lnTo>
                  <a:lnTo>
                    <a:pt x="1" y="9479"/>
                  </a:lnTo>
                  <a:lnTo>
                    <a:pt x="2001" y="9479"/>
                  </a:lnTo>
                  <a:cubicBezTo>
                    <a:pt x="310" y="6812"/>
                    <a:pt x="2215" y="3335"/>
                    <a:pt x="5359" y="3335"/>
                  </a:cubicBezTo>
                  <a:cubicBezTo>
                    <a:pt x="8502" y="3335"/>
                    <a:pt x="10431" y="6812"/>
                    <a:pt x="8741" y="9479"/>
                  </a:cubicBezTo>
                  <a:lnTo>
                    <a:pt x="10717" y="9479"/>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8"/>
            <p:cNvSpPr/>
            <p:nvPr/>
          </p:nvSpPr>
          <p:spPr>
            <a:xfrm>
              <a:off x="1787511" y="4280478"/>
              <a:ext cx="256624" cy="219745"/>
            </a:xfrm>
            <a:custGeom>
              <a:rect b="b" l="l" r="r" t="t"/>
              <a:pathLst>
                <a:path extrusionOk="0" h="6751" w="7884">
                  <a:moveTo>
                    <a:pt x="4486" y="919"/>
                  </a:moveTo>
                  <a:cubicBezTo>
                    <a:pt x="5747" y="919"/>
                    <a:pt x="6955" y="1894"/>
                    <a:pt x="6955" y="3359"/>
                  </a:cubicBezTo>
                  <a:cubicBezTo>
                    <a:pt x="6955" y="4716"/>
                    <a:pt x="5859" y="5812"/>
                    <a:pt x="4502" y="5812"/>
                  </a:cubicBezTo>
                  <a:cubicBezTo>
                    <a:pt x="2311" y="5812"/>
                    <a:pt x="1239" y="3168"/>
                    <a:pt x="2763" y="1644"/>
                  </a:cubicBezTo>
                  <a:cubicBezTo>
                    <a:pt x="3265" y="1143"/>
                    <a:pt x="3881" y="919"/>
                    <a:pt x="4486" y="919"/>
                  </a:cubicBezTo>
                  <a:close/>
                  <a:moveTo>
                    <a:pt x="4502" y="1"/>
                  </a:moveTo>
                  <a:cubicBezTo>
                    <a:pt x="1501" y="1"/>
                    <a:pt x="1" y="3621"/>
                    <a:pt x="2120" y="5764"/>
                  </a:cubicBezTo>
                  <a:cubicBezTo>
                    <a:pt x="2802" y="6446"/>
                    <a:pt x="3641" y="6750"/>
                    <a:pt x="4466" y="6750"/>
                  </a:cubicBezTo>
                  <a:cubicBezTo>
                    <a:pt x="6207" y="6750"/>
                    <a:pt x="7884" y="5394"/>
                    <a:pt x="7884" y="3359"/>
                  </a:cubicBezTo>
                  <a:cubicBezTo>
                    <a:pt x="7860" y="1501"/>
                    <a:pt x="6359" y="1"/>
                    <a:pt x="45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88"/>
          <p:cNvGrpSpPr/>
          <p:nvPr/>
        </p:nvGrpSpPr>
        <p:grpSpPr>
          <a:xfrm>
            <a:off x="4833371" y="9139439"/>
            <a:ext cx="637757" cy="631196"/>
            <a:chOff x="2511541" y="4151186"/>
            <a:chExt cx="351963" cy="348323"/>
          </a:xfrm>
        </p:grpSpPr>
        <p:sp>
          <p:nvSpPr>
            <p:cNvPr id="13099" name="Google Shape;13099;p88"/>
            <p:cNvSpPr/>
            <p:nvPr/>
          </p:nvSpPr>
          <p:spPr>
            <a:xfrm>
              <a:off x="2603010" y="4361888"/>
              <a:ext cx="172124" cy="137621"/>
            </a:xfrm>
            <a:custGeom>
              <a:rect b="b" l="l" r="r" t="t"/>
              <a:pathLst>
                <a:path extrusionOk="0" h="4228" w="5288">
                  <a:moveTo>
                    <a:pt x="1525" y="0"/>
                  </a:moveTo>
                  <a:cubicBezTo>
                    <a:pt x="1215" y="0"/>
                    <a:pt x="906" y="119"/>
                    <a:pt x="668" y="286"/>
                  </a:cubicBezTo>
                  <a:cubicBezTo>
                    <a:pt x="310" y="548"/>
                    <a:pt x="96" y="929"/>
                    <a:pt x="48" y="1358"/>
                  </a:cubicBezTo>
                  <a:cubicBezTo>
                    <a:pt x="1" y="1882"/>
                    <a:pt x="72" y="2406"/>
                    <a:pt x="287" y="2882"/>
                  </a:cubicBezTo>
                  <a:cubicBezTo>
                    <a:pt x="453" y="3406"/>
                    <a:pt x="810" y="3835"/>
                    <a:pt x="1263" y="4120"/>
                  </a:cubicBezTo>
                  <a:cubicBezTo>
                    <a:pt x="1406" y="4192"/>
                    <a:pt x="1567" y="4227"/>
                    <a:pt x="1727" y="4227"/>
                  </a:cubicBezTo>
                  <a:cubicBezTo>
                    <a:pt x="1888" y="4227"/>
                    <a:pt x="2049" y="4192"/>
                    <a:pt x="2192" y="4120"/>
                  </a:cubicBezTo>
                  <a:lnTo>
                    <a:pt x="2644" y="3906"/>
                  </a:lnTo>
                  <a:lnTo>
                    <a:pt x="3097" y="4120"/>
                  </a:lnTo>
                  <a:cubicBezTo>
                    <a:pt x="3240" y="4192"/>
                    <a:pt x="3400" y="4227"/>
                    <a:pt x="3561" y="4227"/>
                  </a:cubicBezTo>
                  <a:cubicBezTo>
                    <a:pt x="3722" y="4227"/>
                    <a:pt x="3883" y="4192"/>
                    <a:pt x="4025" y="4120"/>
                  </a:cubicBezTo>
                  <a:cubicBezTo>
                    <a:pt x="4478" y="3835"/>
                    <a:pt x="4835" y="3406"/>
                    <a:pt x="5026" y="2882"/>
                  </a:cubicBezTo>
                  <a:cubicBezTo>
                    <a:pt x="5216" y="2406"/>
                    <a:pt x="5288" y="1882"/>
                    <a:pt x="5240" y="1358"/>
                  </a:cubicBezTo>
                  <a:cubicBezTo>
                    <a:pt x="5192" y="929"/>
                    <a:pt x="4978" y="548"/>
                    <a:pt x="4621" y="286"/>
                  </a:cubicBezTo>
                  <a:cubicBezTo>
                    <a:pt x="4373" y="110"/>
                    <a:pt x="4087" y="12"/>
                    <a:pt x="3790" y="12"/>
                  </a:cubicBezTo>
                  <a:cubicBezTo>
                    <a:pt x="3687" y="12"/>
                    <a:pt x="3582" y="23"/>
                    <a:pt x="3478" y="48"/>
                  </a:cubicBezTo>
                  <a:cubicBezTo>
                    <a:pt x="3263" y="96"/>
                    <a:pt x="3073" y="167"/>
                    <a:pt x="2882" y="262"/>
                  </a:cubicBezTo>
                  <a:lnTo>
                    <a:pt x="2644" y="524"/>
                  </a:lnTo>
                  <a:lnTo>
                    <a:pt x="2430" y="262"/>
                  </a:lnTo>
                  <a:cubicBezTo>
                    <a:pt x="2239" y="167"/>
                    <a:pt x="2025" y="96"/>
                    <a:pt x="1834" y="48"/>
                  </a:cubicBezTo>
                  <a:cubicBezTo>
                    <a:pt x="1739" y="24"/>
                    <a:pt x="1620"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88"/>
            <p:cNvSpPr/>
            <p:nvPr/>
          </p:nvSpPr>
          <p:spPr>
            <a:xfrm>
              <a:off x="2511541" y="4151186"/>
              <a:ext cx="351963" cy="245622"/>
            </a:xfrm>
            <a:custGeom>
              <a:rect b="b" l="l" r="r" t="t"/>
              <a:pathLst>
                <a:path extrusionOk="0" h="7546" w="10813">
                  <a:moveTo>
                    <a:pt x="5309" y="0"/>
                  </a:moveTo>
                  <a:cubicBezTo>
                    <a:pt x="5200" y="0"/>
                    <a:pt x="5089" y="7"/>
                    <a:pt x="4978" y="20"/>
                  </a:cubicBezTo>
                  <a:cubicBezTo>
                    <a:pt x="3525" y="186"/>
                    <a:pt x="2430" y="1425"/>
                    <a:pt x="2430" y="2877"/>
                  </a:cubicBezTo>
                  <a:lnTo>
                    <a:pt x="2430" y="2949"/>
                  </a:lnTo>
                  <a:lnTo>
                    <a:pt x="2358" y="2949"/>
                  </a:lnTo>
                  <a:cubicBezTo>
                    <a:pt x="2344" y="2949"/>
                    <a:pt x="2329" y="2948"/>
                    <a:pt x="2314" y="2948"/>
                  </a:cubicBezTo>
                  <a:cubicBezTo>
                    <a:pt x="1072" y="2948"/>
                    <a:pt x="48" y="3940"/>
                    <a:pt x="24" y="5211"/>
                  </a:cubicBezTo>
                  <a:cubicBezTo>
                    <a:pt x="1" y="6473"/>
                    <a:pt x="1001" y="7521"/>
                    <a:pt x="2287" y="7545"/>
                  </a:cubicBezTo>
                  <a:cubicBezTo>
                    <a:pt x="2382" y="7021"/>
                    <a:pt x="2692" y="6569"/>
                    <a:pt x="3097" y="6259"/>
                  </a:cubicBezTo>
                  <a:cubicBezTo>
                    <a:pt x="3461" y="6004"/>
                    <a:pt x="3895" y="5860"/>
                    <a:pt x="4335" y="5860"/>
                  </a:cubicBezTo>
                  <a:cubicBezTo>
                    <a:pt x="4470" y="5860"/>
                    <a:pt x="4606" y="5874"/>
                    <a:pt x="4740" y="5902"/>
                  </a:cubicBezTo>
                  <a:cubicBezTo>
                    <a:pt x="4883" y="5926"/>
                    <a:pt x="5002" y="5973"/>
                    <a:pt x="5145" y="6021"/>
                  </a:cubicBezTo>
                  <a:lnTo>
                    <a:pt x="5145" y="5711"/>
                  </a:lnTo>
                  <a:cubicBezTo>
                    <a:pt x="5145" y="4973"/>
                    <a:pt x="4549" y="4378"/>
                    <a:pt x="3811" y="4378"/>
                  </a:cubicBezTo>
                  <a:lnTo>
                    <a:pt x="3811" y="3759"/>
                  </a:lnTo>
                  <a:cubicBezTo>
                    <a:pt x="4287" y="3759"/>
                    <a:pt x="4764" y="3925"/>
                    <a:pt x="5121" y="4259"/>
                  </a:cubicBezTo>
                  <a:cubicBezTo>
                    <a:pt x="5240" y="3663"/>
                    <a:pt x="5764" y="3235"/>
                    <a:pt x="6359" y="3235"/>
                  </a:cubicBezTo>
                  <a:lnTo>
                    <a:pt x="7455" y="3235"/>
                  </a:lnTo>
                  <a:lnTo>
                    <a:pt x="7455" y="3901"/>
                  </a:lnTo>
                  <a:cubicBezTo>
                    <a:pt x="7455" y="4616"/>
                    <a:pt x="6883" y="5164"/>
                    <a:pt x="6169" y="5187"/>
                  </a:cubicBezTo>
                  <a:lnTo>
                    <a:pt x="5692" y="5187"/>
                  </a:lnTo>
                  <a:cubicBezTo>
                    <a:pt x="5740" y="5354"/>
                    <a:pt x="5764" y="5521"/>
                    <a:pt x="5764" y="5711"/>
                  </a:cubicBezTo>
                  <a:lnTo>
                    <a:pt x="5764" y="6021"/>
                  </a:lnTo>
                  <a:cubicBezTo>
                    <a:pt x="5907" y="5973"/>
                    <a:pt x="6026" y="5926"/>
                    <a:pt x="6169" y="5902"/>
                  </a:cubicBezTo>
                  <a:cubicBezTo>
                    <a:pt x="6311" y="5872"/>
                    <a:pt x="6456" y="5857"/>
                    <a:pt x="6599" y="5857"/>
                  </a:cubicBezTo>
                  <a:cubicBezTo>
                    <a:pt x="7030" y="5857"/>
                    <a:pt x="7455" y="5991"/>
                    <a:pt x="7812" y="6259"/>
                  </a:cubicBezTo>
                  <a:cubicBezTo>
                    <a:pt x="8217" y="6569"/>
                    <a:pt x="8502" y="6997"/>
                    <a:pt x="8621" y="7497"/>
                  </a:cubicBezTo>
                  <a:cubicBezTo>
                    <a:pt x="9931" y="7188"/>
                    <a:pt x="10812" y="5949"/>
                    <a:pt x="10693" y="4616"/>
                  </a:cubicBezTo>
                  <a:cubicBezTo>
                    <a:pt x="10550" y="3282"/>
                    <a:pt x="9455" y="2234"/>
                    <a:pt x="8098" y="2211"/>
                  </a:cubicBezTo>
                  <a:cubicBezTo>
                    <a:pt x="7790" y="893"/>
                    <a:pt x="6612"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88"/>
            <p:cNvSpPr/>
            <p:nvPr/>
          </p:nvSpPr>
          <p:spPr>
            <a:xfrm>
              <a:off x="2697603" y="4277386"/>
              <a:ext cx="35675" cy="22525"/>
            </a:xfrm>
            <a:custGeom>
              <a:rect b="b" l="l" r="r" t="t"/>
              <a:pathLst>
                <a:path extrusionOk="0" h="692" w="1096">
                  <a:moveTo>
                    <a:pt x="667" y="1"/>
                  </a:moveTo>
                  <a:cubicBezTo>
                    <a:pt x="310" y="1"/>
                    <a:pt x="0" y="286"/>
                    <a:pt x="0" y="644"/>
                  </a:cubicBezTo>
                  <a:lnTo>
                    <a:pt x="0" y="691"/>
                  </a:lnTo>
                  <a:lnTo>
                    <a:pt x="453" y="691"/>
                  </a:lnTo>
                  <a:cubicBezTo>
                    <a:pt x="810" y="691"/>
                    <a:pt x="1096" y="405"/>
                    <a:pt x="1096" y="48"/>
                  </a:cubicBezTo>
                  <a:lnTo>
                    <a:pt x="1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2" name="Google Shape;13102;p88"/>
          <p:cNvGrpSpPr/>
          <p:nvPr/>
        </p:nvGrpSpPr>
        <p:grpSpPr>
          <a:xfrm>
            <a:off x="6246469" y="9140028"/>
            <a:ext cx="518332" cy="631313"/>
            <a:chOff x="3291397" y="4151512"/>
            <a:chExt cx="286055" cy="348388"/>
          </a:xfrm>
        </p:grpSpPr>
        <p:sp>
          <p:nvSpPr>
            <p:cNvPr id="13103" name="Google Shape;13103;p88"/>
            <p:cNvSpPr/>
            <p:nvPr/>
          </p:nvSpPr>
          <p:spPr>
            <a:xfrm>
              <a:off x="3490609" y="4350267"/>
              <a:ext cx="86843" cy="149632"/>
            </a:xfrm>
            <a:custGeom>
              <a:rect b="b" l="l" r="r" t="t"/>
              <a:pathLst>
                <a:path extrusionOk="0" h="4597" w="2668">
                  <a:moveTo>
                    <a:pt x="0" y="0"/>
                  </a:moveTo>
                  <a:lnTo>
                    <a:pt x="24" y="3477"/>
                  </a:lnTo>
                  <a:lnTo>
                    <a:pt x="977" y="3025"/>
                  </a:lnTo>
                  <a:lnTo>
                    <a:pt x="1739" y="4596"/>
                  </a:lnTo>
                  <a:lnTo>
                    <a:pt x="2477" y="4239"/>
                  </a:lnTo>
                  <a:lnTo>
                    <a:pt x="1715" y="2667"/>
                  </a:lnTo>
                  <a:lnTo>
                    <a:pt x="2668" y="22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8"/>
            <p:cNvSpPr/>
            <p:nvPr/>
          </p:nvSpPr>
          <p:spPr>
            <a:xfrm>
              <a:off x="3414765" y="4261892"/>
              <a:ext cx="35545" cy="33461"/>
            </a:xfrm>
            <a:custGeom>
              <a:rect b="b" l="l" r="r" t="t"/>
              <a:pathLst>
                <a:path extrusionOk="0" h="1028" w="1092">
                  <a:moveTo>
                    <a:pt x="616" y="0"/>
                  </a:moveTo>
                  <a:cubicBezTo>
                    <a:pt x="449" y="24"/>
                    <a:pt x="258" y="119"/>
                    <a:pt x="187" y="286"/>
                  </a:cubicBezTo>
                  <a:cubicBezTo>
                    <a:pt x="0" y="639"/>
                    <a:pt x="265" y="1028"/>
                    <a:pt x="636" y="1028"/>
                  </a:cubicBezTo>
                  <a:cubicBezTo>
                    <a:pt x="691" y="1028"/>
                    <a:pt x="748" y="1019"/>
                    <a:pt x="806" y="1001"/>
                  </a:cubicBezTo>
                  <a:cubicBezTo>
                    <a:pt x="973" y="953"/>
                    <a:pt x="1092" y="786"/>
                    <a:pt x="1092" y="596"/>
                  </a:cubicBezTo>
                  <a:lnTo>
                    <a:pt x="1092" y="167"/>
                  </a:lnTo>
                  <a:cubicBezTo>
                    <a:pt x="1092" y="72"/>
                    <a:pt x="1044"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8"/>
            <p:cNvSpPr/>
            <p:nvPr/>
          </p:nvSpPr>
          <p:spPr>
            <a:xfrm>
              <a:off x="3291397" y="4151512"/>
              <a:ext cx="282957" cy="256754"/>
            </a:xfrm>
            <a:custGeom>
              <a:rect b="b" l="l" r="r" t="t"/>
              <a:pathLst>
                <a:path extrusionOk="0" h="7888" w="8693">
                  <a:moveTo>
                    <a:pt x="5787" y="1486"/>
                  </a:moveTo>
                  <a:cubicBezTo>
                    <a:pt x="6311" y="1486"/>
                    <a:pt x="6740" y="1915"/>
                    <a:pt x="6740" y="2439"/>
                  </a:cubicBezTo>
                  <a:lnTo>
                    <a:pt x="6740" y="4153"/>
                  </a:lnTo>
                  <a:cubicBezTo>
                    <a:pt x="6740" y="4272"/>
                    <a:pt x="6692" y="4368"/>
                    <a:pt x="6597" y="4463"/>
                  </a:cubicBezTo>
                  <a:cubicBezTo>
                    <a:pt x="6396" y="4692"/>
                    <a:pt x="6118" y="4809"/>
                    <a:pt x="5835" y="4809"/>
                  </a:cubicBezTo>
                  <a:cubicBezTo>
                    <a:pt x="5647" y="4809"/>
                    <a:pt x="5458" y="4758"/>
                    <a:pt x="5287" y="4654"/>
                  </a:cubicBezTo>
                  <a:cubicBezTo>
                    <a:pt x="5073" y="4915"/>
                    <a:pt x="4763" y="5058"/>
                    <a:pt x="4430" y="5058"/>
                  </a:cubicBezTo>
                  <a:cubicBezTo>
                    <a:pt x="3477" y="5058"/>
                    <a:pt x="2810" y="3891"/>
                    <a:pt x="3739" y="2915"/>
                  </a:cubicBezTo>
                  <a:cubicBezTo>
                    <a:pt x="3834" y="2820"/>
                    <a:pt x="3953" y="2748"/>
                    <a:pt x="4096" y="2748"/>
                  </a:cubicBezTo>
                  <a:lnTo>
                    <a:pt x="5215" y="2748"/>
                  </a:lnTo>
                  <a:cubicBezTo>
                    <a:pt x="5382" y="2748"/>
                    <a:pt x="5525" y="2891"/>
                    <a:pt x="5525" y="3058"/>
                  </a:cubicBezTo>
                  <a:lnTo>
                    <a:pt x="5525" y="3939"/>
                  </a:lnTo>
                  <a:cubicBezTo>
                    <a:pt x="5525" y="3987"/>
                    <a:pt x="5525" y="4011"/>
                    <a:pt x="5549" y="4034"/>
                  </a:cubicBezTo>
                  <a:cubicBezTo>
                    <a:pt x="5612" y="4134"/>
                    <a:pt x="5710" y="4178"/>
                    <a:pt x="5805" y="4178"/>
                  </a:cubicBezTo>
                  <a:cubicBezTo>
                    <a:pt x="5961" y="4178"/>
                    <a:pt x="6111" y="4060"/>
                    <a:pt x="6097" y="3868"/>
                  </a:cubicBezTo>
                  <a:lnTo>
                    <a:pt x="6097" y="3653"/>
                  </a:lnTo>
                  <a:cubicBezTo>
                    <a:pt x="6097" y="2796"/>
                    <a:pt x="5406" y="2129"/>
                    <a:pt x="4572" y="2129"/>
                  </a:cubicBezTo>
                  <a:lnTo>
                    <a:pt x="4239" y="2129"/>
                  </a:lnTo>
                  <a:cubicBezTo>
                    <a:pt x="3405" y="2129"/>
                    <a:pt x="2715" y="2796"/>
                    <a:pt x="2715" y="3653"/>
                  </a:cubicBezTo>
                  <a:lnTo>
                    <a:pt x="2715" y="4058"/>
                  </a:lnTo>
                  <a:cubicBezTo>
                    <a:pt x="2715" y="4939"/>
                    <a:pt x="3429" y="5678"/>
                    <a:pt x="4334" y="5678"/>
                  </a:cubicBezTo>
                  <a:lnTo>
                    <a:pt x="4691" y="5678"/>
                  </a:lnTo>
                  <a:lnTo>
                    <a:pt x="4691" y="6297"/>
                  </a:lnTo>
                  <a:lnTo>
                    <a:pt x="4334" y="6297"/>
                  </a:lnTo>
                  <a:cubicBezTo>
                    <a:pt x="3096" y="6297"/>
                    <a:pt x="2096" y="5297"/>
                    <a:pt x="2096" y="4058"/>
                  </a:cubicBezTo>
                  <a:lnTo>
                    <a:pt x="2096" y="2439"/>
                  </a:lnTo>
                  <a:cubicBezTo>
                    <a:pt x="2096" y="1915"/>
                    <a:pt x="2501" y="1486"/>
                    <a:pt x="3024" y="1486"/>
                  </a:cubicBezTo>
                  <a:close/>
                  <a:moveTo>
                    <a:pt x="4393" y="0"/>
                  </a:moveTo>
                  <a:cubicBezTo>
                    <a:pt x="3632" y="0"/>
                    <a:pt x="2864" y="221"/>
                    <a:pt x="2191" y="677"/>
                  </a:cubicBezTo>
                  <a:cubicBezTo>
                    <a:pt x="572" y="1748"/>
                    <a:pt x="0" y="3844"/>
                    <a:pt x="810" y="5630"/>
                  </a:cubicBezTo>
                  <a:cubicBezTo>
                    <a:pt x="1477" y="7041"/>
                    <a:pt x="2893" y="7887"/>
                    <a:pt x="4384" y="7887"/>
                  </a:cubicBezTo>
                  <a:cubicBezTo>
                    <a:pt x="4755" y="7887"/>
                    <a:pt x="5131" y="7835"/>
                    <a:pt x="5501" y="7726"/>
                  </a:cubicBezTo>
                  <a:lnTo>
                    <a:pt x="5477" y="4749"/>
                  </a:lnTo>
                  <a:lnTo>
                    <a:pt x="7454" y="6416"/>
                  </a:lnTo>
                  <a:cubicBezTo>
                    <a:pt x="8692" y="4892"/>
                    <a:pt x="8597" y="2701"/>
                    <a:pt x="7287" y="1272"/>
                  </a:cubicBezTo>
                  <a:cubicBezTo>
                    <a:pt x="6522" y="437"/>
                    <a:pt x="5464" y="0"/>
                    <a:pt x="4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88"/>
          <p:cNvGrpSpPr/>
          <p:nvPr/>
        </p:nvGrpSpPr>
        <p:grpSpPr>
          <a:xfrm>
            <a:off x="7568204" y="9139144"/>
            <a:ext cx="632095" cy="632200"/>
            <a:chOff x="4020831" y="4151023"/>
            <a:chExt cx="348838" cy="348877"/>
          </a:xfrm>
        </p:grpSpPr>
        <p:sp>
          <p:nvSpPr>
            <p:cNvPr id="13107" name="Google Shape;13107;p88"/>
            <p:cNvSpPr/>
            <p:nvPr/>
          </p:nvSpPr>
          <p:spPr>
            <a:xfrm>
              <a:off x="4094462" y="4234712"/>
              <a:ext cx="82221" cy="69852"/>
            </a:xfrm>
            <a:custGeom>
              <a:rect b="b" l="l" r="r" t="t"/>
              <a:pathLst>
                <a:path extrusionOk="0" h="2146" w="2526">
                  <a:moveTo>
                    <a:pt x="1092" y="1"/>
                  </a:moveTo>
                  <a:cubicBezTo>
                    <a:pt x="540" y="1"/>
                    <a:pt x="8" y="428"/>
                    <a:pt x="25" y="1074"/>
                  </a:cubicBezTo>
                  <a:cubicBezTo>
                    <a:pt x="1" y="1669"/>
                    <a:pt x="501" y="2145"/>
                    <a:pt x="1096" y="2145"/>
                  </a:cubicBezTo>
                  <a:cubicBezTo>
                    <a:pt x="2049" y="2145"/>
                    <a:pt x="2525" y="978"/>
                    <a:pt x="1835" y="311"/>
                  </a:cubicBezTo>
                  <a:cubicBezTo>
                    <a:pt x="1620" y="97"/>
                    <a:pt x="1353" y="1"/>
                    <a:pt x="10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8"/>
            <p:cNvSpPr/>
            <p:nvPr/>
          </p:nvSpPr>
          <p:spPr>
            <a:xfrm>
              <a:off x="4225479" y="4234712"/>
              <a:ext cx="82189" cy="69852"/>
            </a:xfrm>
            <a:custGeom>
              <a:rect b="b" l="l" r="r" t="t"/>
              <a:pathLst>
                <a:path extrusionOk="0" h="2146" w="2525">
                  <a:moveTo>
                    <a:pt x="1090" y="1"/>
                  </a:moveTo>
                  <a:cubicBezTo>
                    <a:pt x="537" y="1"/>
                    <a:pt x="0" y="428"/>
                    <a:pt x="0" y="1074"/>
                  </a:cubicBezTo>
                  <a:cubicBezTo>
                    <a:pt x="0" y="1669"/>
                    <a:pt x="501" y="2145"/>
                    <a:pt x="1072" y="2145"/>
                  </a:cubicBezTo>
                  <a:cubicBezTo>
                    <a:pt x="2025" y="2145"/>
                    <a:pt x="2525" y="978"/>
                    <a:pt x="1834" y="311"/>
                  </a:cubicBezTo>
                  <a:cubicBezTo>
                    <a:pt x="1620" y="97"/>
                    <a:pt x="1353"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8"/>
            <p:cNvSpPr/>
            <p:nvPr/>
          </p:nvSpPr>
          <p:spPr>
            <a:xfrm>
              <a:off x="4020831" y="4151023"/>
              <a:ext cx="348838" cy="218638"/>
            </a:xfrm>
            <a:custGeom>
              <a:rect b="b" l="l" r="r" t="t"/>
              <a:pathLst>
                <a:path extrusionOk="0" h="6717" w="10717">
                  <a:moveTo>
                    <a:pt x="7362" y="1951"/>
                  </a:moveTo>
                  <a:cubicBezTo>
                    <a:pt x="7955" y="1951"/>
                    <a:pt x="8545" y="2254"/>
                    <a:pt x="8859" y="2859"/>
                  </a:cubicBezTo>
                  <a:lnTo>
                    <a:pt x="9526" y="2859"/>
                  </a:lnTo>
                  <a:lnTo>
                    <a:pt x="9526" y="3478"/>
                  </a:lnTo>
                  <a:lnTo>
                    <a:pt x="9074" y="3478"/>
                  </a:lnTo>
                  <a:cubicBezTo>
                    <a:pt x="9098" y="3978"/>
                    <a:pt x="8955" y="4454"/>
                    <a:pt x="8645" y="4835"/>
                  </a:cubicBezTo>
                  <a:cubicBezTo>
                    <a:pt x="8597" y="4883"/>
                    <a:pt x="8574" y="4930"/>
                    <a:pt x="8526" y="4954"/>
                  </a:cubicBezTo>
                  <a:cubicBezTo>
                    <a:pt x="8136" y="5223"/>
                    <a:pt x="7738" y="5340"/>
                    <a:pt x="7368" y="5340"/>
                  </a:cubicBezTo>
                  <a:cubicBezTo>
                    <a:pt x="6429" y="5340"/>
                    <a:pt x="5668" y="4584"/>
                    <a:pt x="5668" y="3645"/>
                  </a:cubicBezTo>
                  <a:lnTo>
                    <a:pt x="5668" y="3478"/>
                  </a:lnTo>
                  <a:cubicBezTo>
                    <a:pt x="5668" y="3454"/>
                    <a:pt x="5668" y="3430"/>
                    <a:pt x="5644" y="3406"/>
                  </a:cubicBezTo>
                  <a:cubicBezTo>
                    <a:pt x="5572" y="3307"/>
                    <a:pt x="5472" y="3262"/>
                    <a:pt x="5375" y="3262"/>
                  </a:cubicBezTo>
                  <a:cubicBezTo>
                    <a:pt x="5216" y="3262"/>
                    <a:pt x="5064" y="3381"/>
                    <a:pt x="5049" y="3573"/>
                  </a:cubicBezTo>
                  <a:lnTo>
                    <a:pt x="5049" y="4264"/>
                  </a:lnTo>
                  <a:cubicBezTo>
                    <a:pt x="5049" y="4383"/>
                    <a:pt x="5001" y="4502"/>
                    <a:pt x="4906" y="4597"/>
                  </a:cubicBezTo>
                  <a:cubicBezTo>
                    <a:pt x="4401" y="5119"/>
                    <a:pt x="3852" y="5336"/>
                    <a:pt x="3351" y="5336"/>
                  </a:cubicBezTo>
                  <a:cubicBezTo>
                    <a:pt x="2413" y="5336"/>
                    <a:pt x="1644" y="4576"/>
                    <a:pt x="1644" y="3645"/>
                  </a:cubicBezTo>
                  <a:cubicBezTo>
                    <a:pt x="1644" y="3597"/>
                    <a:pt x="1644" y="3525"/>
                    <a:pt x="1644" y="3478"/>
                  </a:cubicBezTo>
                  <a:lnTo>
                    <a:pt x="1191" y="3478"/>
                  </a:lnTo>
                  <a:lnTo>
                    <a:pt x="1191" y="2859"/>
                  </a:lnTo>
                  <a:lnTo>
                    <a:pt x="1834" y="2859"/>
                  </a:lnTo>
                  <a:cubicBezTo>
                    <a:pt x="2161" y="2254"/>
                    <a:pt x="2757" y="1951"/>
                    <a:pt x="3349" y="1951"/>
                  </a:cubicBezTo>
                  <a:cubicBezTo>
                    <a:pt x="3924" y="1951"/>
                    <a:pt x="4494" y="2236"/>
                    <a:pt x="4811" y="2811"/>
                  </a:cubicBezTo>
                  <a:cubicBezTo>
                    <a:pt x="4978" y="2692"/>
                    <a:pt x="5168" y="2632"/>
                    <a:pt x="5356" y="2632"/>
                  </a:cubicBezTo>
                  <a:cubicBezTo>
                    <a:pt x="5543" y="2632"/>
                    <a:pt x="5728" y="2692"/>
                    <a:pt x="5883" y="2811"/>
                  </a:cubicBezTo>
                  <a:cubicBezTo>
                    <a:pt x="6211" y="2236"/>
                    <a:pt x="6788" y="1951"/>
                    <a:pt x="7362" y="1951"/>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8"/>
            <p:cNvSpPr/>
            <p:nvPr/>
          </p:nvSpPr>
          <p:spPr>
            <a:xfrm>
              <a:off x="4020831" y="4389784"/>
              <a:ext cx="348838" cy="110117"/>
            </a:xfrm>
            <a:custGeom>
              <a:rect b="b" l="l" r="r" t="t"/>
              <a:pathLst>
                <a:path extrusionOk="0" h="3383" w="10717">
                  <a:moveTo>
                    <a:pt x="0" y="1"/>
                  </a:moveTo>
                  <a:lnTo>
                    <a:pt x="0" y="1596"/>
                  </a:lnTo>
                  <a:lnTo>
                    <a:pt x="4001" y="1596"/>
                  </a:lnTo>
                  <a:lnTo>
                    <a:pt x="4001" y="1977"/>
                  </a:lnTo>
                  <a:cubicBezTo>
                    <a:pt x="4001" y="2406"/>
                    <a:pt x="3644" y="2739"/>
                    <a:pt x="3215" y="2739"/>
                  </a:cubicBezTo>
                  <a:lnTo>
                    <a:pt x="2263" y="2739"/>
                  </a:lnTo>
                  <a:lnTo>
                    <a:pt x="2263" y="3382"/>
                  </a:lnTo>
                  <a:lnTo>
                    <a:pt x="8455" y="3382"/>
                  </a:lnTo>
                  <a:lnTo>
                    <a:pt x="8455" y="2763"/>
                  </a:lnTo>
                  <a:lnTo>
                    <a:pt x="7478"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1" name="Google Shape;13111;p88"/>
          <p:cNvGrpSpPr/>
          <p:nvPr/>
        </p:nvGrpSpPr>
        <p:grpSpPr>
          <a:xfrm>
            <a:off x="4817271" y="14153001"/>
            <a:ext cx="632095" cy="632200"/>
            <a:chOff x="6281267" y="4151023"/>
            <a:chExt cx="348838" cy="348877"/>
          </a:xfrm>
        </p:grpSpPr>
        <p:sp>
          <p:nvSpPr>
            <p:cNvPr id="13112" name="Google Shape;13112;p88"/>
            <p:cNvSpPr/>
            <p:nvPr/>
          </p:nvSpPr>
          <p:spPr>
            <a:xfrm>
              <a:off x="6440181" y="4299878"/>
              <a:ext cx="32583" cy="22492"/>
            </a:xfrm>
            <a:custGeom>
              <a:rect b="b" l="l" r="r" t="t"/>
              <a:pathLst>
                <a:path extrusionOk="0" h="691" w="1001">
                  <a:moveTo>
                    <a:pt x="0" y="0"/>
                  </a:moveTo>
                  <a:lnTo>
                    <a:pt x="0" y="691"/>
                  </a:lnTo>
                  <a:lnTo>
                    <a:pt x="1001" y="691"/>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8"/>
            <p:cNvSpPr/>
            <p:nvPr/>
          </p:nvSpPr>
          <p:spPr>
            <a:xfrm>
              <a:off x="6395228" y="4199101"/>
              <a:ext cx="120956" cy="81408"/>
            </a:xfrm>
            <a:custGeom>
              <a:rect b="b" l="l" r="r" t="t"/>
              <a:pathLst>
                <a:path extrusionOk="0" h="2501" w="3716">
                  <a:moveTo>
                    <a:pt x="1858" y="0"/>
                  </a:moveTo>
                  <a:cubicBezTo>
                    <a:pt x="500" y="0"/>
                    <a:pt x="0" y="1786"/>
                    <a:pt x="1143" y="2501"/>
                  </a:cubicBezTo>
                  <a:lnTo>
                    <a:pt x="1548" y="2501"/>
                  </a:lnTo>
                  <a:lnTo>
                    <a:pt x="1548" y="1239"/>
                  </a:lnTo>
                  <a:lnTo>
                    <a:pt x="2167" y="1239"/>
                  </a:lnTo>
                  <a:lnTo>
                    <a:pt x="2167" y="2501"/>
                  </a:lnTo>
                  <a:lnTo>
                    <a:pt x="2572" y="2501"/>
                  </a:lnTo>
                  <a:cubicBezTo>
                    <a:pt x="3715" y="1786"/>
                    <a:pt x="3215"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88"/>
            <p:cNvSpPr/>
            <p:nvPr/>
          </p:nvSpPr>
          <p:spPr>
            <a:xfrm>
              <a:off x="6281267" y="4151023"/>
              <a:ext cx="348838" cy="218638"/>
            </a:xfrm>
            <a:custGeom>
              <a:rect b="b" l="l" r="r" t="t"/>
              <a:pathLst>
                <a:path extrusionOk="0" h="6717" w="10717">
                  <a:moveTo>
                    <a:pt x="2168" y="1025"/>
                  </a:moveTo>
                  <a:lnTo>
                    <a:pt x="3168" y="1549"/>
                  </a:lnTo>
                  <a:lnTo>
                    <a:pt x="2882" y="2097"/>
                  </a:lnTo>
                  <a:lnTo>
                    <a:pt x="1858" y="1573"/>
                  </a:lnTo>
                  <a:lnTo>
                    <a:pt x="2168" y="1025"/>
                  </a:lnTo>
                  <a:close/>
                  <a:moveTo>
                    <a:pt x="8574" y="1025"/>
                  </a:moveTo>
                  <a:lnTo>
                    <a:pt x="8883" y="1573"/>
                  </a:lnTo>
                  <a:lnTo>
                    <a:pt x="7859" y="2097"/>
                  </a:lnTo>
                  <a:lnTo>
                    <a:pt x="7573" y="1549"/>
                  </a:lnTo>
                  <a:lnTo>
                    <a:pt x="8574" y="1025"/>
                  </a:lnTo>
                  <a:close/>
                  <a:moveTo>
                    <a:pt x="2763" y="2549"/>
                  </a:moveTo>
                  <a:lnTo>
                    <a:pt x="2763" y="3192"/>
                  </a:lnTo>
                  <a:lnTo>
                    <a:pt x="1596" y="3192"/>
                  </a:lnTo>
                  <a:lnTo>
                    <a:pt x="1596" y="2549"/>
                  </a:lnTo>
                  <a:close/>
                  <a:moveTo>
                    <a:pt x="9145" y="2549"/>
                  </a:moveTo>
                  <a:lnTo>
                    <a:pt x="9145" y="3192"/>
                  </a:lnTo>
                  <a:lnTo>
                    <a:pt x="7978" y="3192"/>
                  </a:lnTo>
                  <a:lnTo>
                    <a:pt x="7978" y="2549"/>
                  </a:lnTo>
                  <a:close/>
                  <a:moveTo>
                    <a:pt x="2882" y="3621"/>
                  </a:moveTo>
                  <a:lnTo>
                    <a:pt x="3168" y="4192"/>
                  </a:lnTo>
                  <a:lnTo>
                    <a:pt x="2168" y="4716"/>
                  </a:lnTo>
                  <a:lnTo>
                    <a:pt x="1858" y="4145"/>
                  </a:lnTo>
                  <a:lnTo>
                    <a:pt x="2882" y="3621"/>
                  </a:lnTo>
                  <a:close/>
                  <a:moveTo>
                    <a:pt x="7859" y="3621"/>
                  </a:moveTo>
                  <a:lnTo>
                    <a:pt x="8859" y="4145"/>
                  </a:lnTo>
                  <a:lnTo>
                    <a:pt x="8574" y="4716"/>
                  </a:lnTo>
                  <a:lnTo>
                    <a:pt x="7550" y="4192"/>
                  </a:lnTo>
                  <a:lnTo>
                    <a:pt x="7859" y="3621"/>
                  </a:lnTo>
                  <a:close/>
                  <a:moveTo>
                    <a:pt x="5359" y="858"/>
                  </a:moveTo>
                  <a:cubicBezTo>
                    <a:pt x="7288" y="858"/>
                    <a:pt x="8074" y="3335"/>
                    <a:pt x="6478" y="4454"/>
                  </a:cubicBezTo>
                  <a:lnTo>
                    <a:pt x="6478" y="5907"/>
                  </a:lnTo>
                  <a:lnTo>
                    <a:pt x="4239" y="5907"/>
                  </a:lnTo>
                  <a:lnTo>
                    <a:pt x="4239" y="4454"/>
                  </a:lnTo>
                  <a:cubicBezTo>
                    <a:pt x="2644" y="3335"/>
                    <a:pt x="3430" y="858"/>
                    <a:pt x="5359" y="858"/>
                  </a:cubicBezTo>
                  <a:close/>
                  <a:moveTo>
                    <a:pt x="0" y="1"/>
                  </a:moveTo>
                  <a:lnTo>
                    <a:pt x="0"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88"/>
            <p:cNvSpPr/>
            <p:nvPr/>
          </p:nvSpPr>
          <p:spPr>
            <a:xfrm>
              <a:off x="6281267" y="4389784"/>
              <a:ext cx="348838" cy="110117"/>
            </a:xfrm>
            <a:custGeom>
              <a:rect b="b" l="l" r="r" t="t"/>
              <a:pathLst>
                <a:path extrusionOk="0" h="3383" w="10717">
                  <a:moveTo>
                    <a:pt x="0" y="1"/>
                  </a:moveTo>
                  <a:lnTo>
                    <a:pt x="0" y="1596"/>
                  </a:lnTo>
                  <a:lnTo>
                    <a:pt x="4001" y="1596"/>
                  </a:lnTo>
                  <a:lnTo>
                    <a:pt x="4001" y="1977"/>
                  </a:lnTo>
                  <a:cubicBezTo>
                    <a:pt x="4001" y="2406"/>
                    <a:pt x="3668" y="2739"/>
                    <a:pt x="3239" y="2739"/>
                  </a:cubicBezTo>
                  <a:lnTo>
                    <a:pt x="2263" y="2739"/>
                  </a:lnTo>
                  <a:lnTo>
                    <a:pt x="2263" y="3382"/>
                  </a:lnTo>
                  <a:lnTo>
                    <a:pt x="8455" y="3382"/>
                  </a:lnTo>
                  <a:lnTo>
                    <a:pt x="8455" y="2763"/>
                  </a:lnTo>
                  <a:lnTo>
                    <a:pt x="7502" y="2763"/>
                  </a:lnTo>
                  <a:cubicBezTo>
                    <a:pt x="7073" y="2763"/>
                    <a:pt x="6716" y="2406"/>
                    <a:pt x="6740" y="1977"/>
                  </a:cubicBezTo>
                  <a:lnTo>
                    <a:pt x="6740"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6" name="Google Shape;13116;p88"/>
          <p:cNvGrpSpPr/>
          <p:nvPr/>
        </p:nvGrpSpPr>
        <p:grpSpPr>
          <a:xfrm>
            <a:off x="7561895" y="14153001"/>
            <a:ext cx="606855" cy="632189"/>
            <a:chOff x="7795960" y="4151023"/>
            <a:chExt cx="334909" cy="348871"/>
          </a:xfrm>
        </p:grpSpPr>
        <p:sp>
          <p:nvSpPr>
            <p:cNvPr id="13117" name="Google Shape;13117;p88"/>
            <p:cNvSpPr/>
            <p:nvPr/>
          </p:nvSpPr>
          <p:spPr>
            <a:xfrm>
              <a:off x="7857221" y="4296786"/>
              <a:ext cx="273648" cy="134106"/>
            </a:xfrm>
            <a:custGeom>
              <a:rect b="b" l="l" r="r" t="t"/>
              <a:pathLst>
                <a:path extrusionOk="0" h="4120" w="8407">
                  <a:moveTo>
                    <a:pt x="1858" y="714"/>
                  </a:moveTo>
                  <a:cubicBezTo>
                    <a:pt x="2334" y="714"/>
                    <a:pt x="2739" y="1072"/>
                    <a:pt x="2810" y="1548"/>
                  </a:cubicBezTo>
                  <a:cubicBezTo>
                    <a:pt x="2858" y="2096"/>
                    <a:pt x="2429" y="2548"/>
                    <a:pt x="1882" y="2548"/>
                  </a:cubicBezTo>
                  <a:lnTo>
                    <a:pt x="1501" y="2548"/>
                  </a:lnTo>
                  <a:lnTo>
                    <a:pt x="1501" y="3453"/>
                  </a:lnTo>
                  <a:lnTo>
                    <a:pt x="881" y="3453"/>
                  </a:lnTo>
                  <a:lnTo>
                    <a:pt x="881" y="714"/>
                  </a:lnTo>
                  <a:close/>
                  <a:moveTo>
                    <a:pt x="4287" y="714"/>
                  </a:moveTo>
                  <a:cubicBezTo>
                    <a:pt x="4811" y="714"/>
                    <a:pt x="5216" y="1119"/>
                    <a:pt x="5216" y="1643"/>
                  </a:cubicBezTo>
                  <a:lnTo>
                    <a:pt x="5216" y="2524"/>
                  </a:lnTo>
                  <a:cubicBezTo>
                    <a:pt x="5216" y="3048"/>
                    <a:pt x="4811" y="3453"/>
                    <a:pt x="4287" y="3453"/>
                  </a:cubicBezTo>
                  <a:lnTo>
                    <a:pt x="3287" y="3453"/>
                  </a:lnTo>
                  <a:lnTo>
                    <a:pt x="3287" y="714"/>
                  </a:lnTo>
                  <a:close/>
                  <a:moveTo>
                    <a:pt x="7502" y="714"/>
                  </a:moveTo>
                  <a:lnTo>
                    <a:pt x="7502" y="1334"/>
                  </a:lnTo>
                  <a:lnTo>
                    <a:pt x="6406" y="1334"/>
                  </a:lnTo>
                  <a:lnTo>
                    <a:pt x="6406" y="1929"/>
                  </a:lnTo>
                  <a:lnTo>
                    <a:pt x="7264" y="1929"/>
                  </a:lnTo>
                  <a:lnTo>
                    <a:pt x="7264" y="2572"/>
                  </a:lnTo>
                  <a:lnTo>
                    <a:pt x="6406" y="2572"/>
                  </a:lnTo>
                  <a:lnTo>
                    <a:pt x="6406" y="3453"/>
                  </a:lnTo>
                  <a:lnTo>
                    <a:pt x="5787" y="3453"/>
                  </a:lnTo>
                  <a:lnTo>
                    <a:pt x="5787" y="714"/>
                  </a:lnTo>
                  <a:close/>
                  <a:moveTo>
                    <a:pt x="0" y="0"/>
                  </a:moveTo>
                  <a:lnTo>
                    <a:pt x="0" y="4120"/>
                  </a:lnTo>
                  <a:lnTo>
                    <a:pt x="8407" y="4120"/>
                  </a:lnTo>
                  <a:lnTo>
                    <a:pt x="84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8"/>
            <p:cNvSpPr/>
            <p:nvPr/>
          </p:nvSpPr>
          <p:spPr>
            <a:xfrm>
              <a:off x="7906829" y="4340176"/>
              <a:ext cx="22525" cy="19400"/>
            </a:xfrm>
            <a:custGeom>
              <a:rect b="b" l="l" r="r" t="t"/>
              <a:pathLst>
                <a:path extrusionOk="0" h="596" w="692">
                  <a:moveTo>
                    <a:pt x="0" y="1"/>
                  </a:moveTo>
                  <a:lnTo>
                    <a:pt x="0" y="596"/>
                  </a:lnTo>
                  <a:lnTo>
                    <a:pt x="358" y="596"/>
                  </a:lnTo>
                  <a:cubicBezTo>
                    <a:pt x="548" y="596"/>
                    <a:pt x="691" y="453"/>
                    <a:pt x="667" y="263"/>
                  </a:cubicBezTo>
                  <a:cubicBezTo>
                    <a:pt x="643" y="120"/>
                    <a:pt x="50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8"/>
            <p:cNvSpPr/>
            <p:nvPr/>
          </p:nvSpPr>
          <p:spPr>
            <a:xfrm>
              <a:off x="7985114" y="4340176"/>
              <a:ext cx="21743" cy="47328"/>
            </a:xfrm>
            <a:custGeom>
              <a:rect b="b" l="l" r="r" t="t"/>
              <a:pathLst>
                <a:path extrusionOk="0" h="1454" w="668">
                  <a:moveTo>
                    <a:pt x="1" y="1"/>
                  </a:moveTo>
                  <a:lnTo>
                    <a:pt x="1" y="1453"/>
                  </a:lnTo>
                  <a:lnTo>
                    <a:pt x="358" y="1453"/>
                  </a:lnTo>
                  <a:cubicBezTo>
                    <a:pt x="525" y="1453"/>
                    <a:pt x="668" y="1310"/>
                    <a:pt x="668" y="1168"/>
                  </a:cubicBezTo>
                  <a:lnTo>
                    <a:pt x="668" y="286"/>
                  </a:lnTo>
                  <a:cubicBezTo>
                    <a:pt x="668" y="120"/>
                    <a:pt x="525"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8"/>
            <p:cNvSpPr/>
            <p:nvPr/>
          </p:nvSpPr>
          <p:spPr>
            <a:xfrm>
              <a:off x="7796741" y="4151023"/>
              <a:ext cx="260498" cy="348871"/>
            </a:xfrm>
            <a:custGeom>
              <a:rect b="b" l="l" r="r" t="t"/>
              <a:pathLst>
                <a:path extrusionOk="0" h="10718" w="8003">
                  <a:moveTo>
                    <a:pt x="6574" y="2382"/>
                  </a:moveTo>
                  <a:lnTo>
                    <a:pt x="6574" y="3002"/>
                  </a:lnTo>
                  <a:lnTo>
                    <a:pt x="3716" y="3002"/>
                  </a:lnTo>
                  <a:lnTo>
                    <a:pt x="3716" y="2382"/>
                  </a:lnTo>
                  <a:close/>
                  <a:moveTo>
                    <a:pt x="2954" y="1"/>
                  </a:moveTo>
                  <a:lnTo>
                    <a:pt x="2954" y="2954"/>
                  </a:lnTo>
                  <a:lnTo>
                    <a:pt x="1" y="2954"/>
                  </a:lnTo>
                  <a:lnTo>
                    <a:pt x="1" y="10717"/>
                  </a:lnTo>
                  <a:lnTo>
                    <a:pt x="8002" y="10717"/>
                  </a:lnTo>
                  <a:lnTo>
                    <a:pt x="8002" y="9241"/>
                  </a:lnTo>
                  <a:lnTo>
                    <a:pt x="1263" y="9241"/>
                  </a:lnTo>
                  <a:lnTo>
                    <a:pt x="1263" y="3859"/>
                  </a:lnTo>
                  <a:lnTo>
                    <a:pt x="8002" y="3859"/>
                  </a:lnTo>
                  <a:lnTo>
                    <a:pt x="800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8"/>
            <p:cNvSpPr/>
            <p:nvPr/>
          </p:nvSpPr>
          <p:spPr>
            <a:xfrm>
              <a:off x="7795960" y="4151023"/>
              <a:ext cx="76004" cy="76004"/>
            </a:xfrm>
            <a:custGeom>
              <a:rect b="b" l="l" r="r" t="t"/>
              <a:pathLst>
                <a:path extrusionOk="0" h="2335" w="2335">
                  <a:moveTo>
                    <a:pt x="2335" y="1"/>
                  </a:moveTo>
                  <a:lnTo>
                    <a:pt x="1" y="2335"/>
                  </a:lnTo>
                  <a:lnTo>
                    <a:pt x="2335" y="2335"/>
                  </a:lnTo>
                  <a:lnTo>
                    <a:pt x="2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2" name="Google Shape;13122;p88"/>
          <p:cNvGrpSpPr/>
          <p:nvPr/>
        </p:nvGrpSpPr>
        <p:grpSpPr>
          <a:xfrm>
            <a:off x="6183950" y="10151024"/>
            <a:ext cx="632154" cy="559108"/>
            <a:chOff x="7035505" y="1942549"/>
            <a:chExt cx="348871" cy="308541"/>
          </a:xfrm>
        </p:grpSpPr>
        <p:sp>
          <p:nvSpPr>
            <p:cNvPr id="13123" name="Google Shape;13123;p88"/>
            <p:cNvSpPr/>
            <p:nvPr/>
          </p:nvSpPr>
          <p:spPr>
            <a:xfrm>
              <a:off x="7035505" y="1942549"/>
              <a:ext cx="234913" cy="59729"/>
            </a:xfrm>
            <a:custGeom>
              <a:rect b="b" l="l" r="r" t="t"/>
              <a:pathLst>
                <a:path extrusionOk="0" h="1835" w="7217">
                  <a:moveTo>
                    <a:pt x="1763" y="596"/>
                  </a:moveTo>
                  <a:lnTo>
                    <a:pt x="1763" y="1239"/>
                  </a:lnTo>
                  <a:lnTo>
                    <a:pt x="1120" y="1239"/>
                  </a:lnTo>
                  <a:lnTo>
                    <a:pt x="1120" y="596"/>
                  </a:lnTo>
                  <a:close/>
                  <a:moveTo>
                    <a:pt x="2930" y="596"/>
                  </a:moveTo>
                  <a:lnTo>
                    <a:pt x="2930" y="1239"/>
                  </a:lnTo>
                  <a:lnTo>
                    <a:pt x="2311" y="1239"/>
                  </a:lnTo>
                  <a:lnTo>
                    <a:pt x="2287" y="596"/>
                  </a:lnTo>
                  <a:close/>
                  <a:moveTo>
                    <a:pt x="4073" y="596"/>
                  </a:moveTo>
                  <a:lnTo>
                    <a:pt x="4073" y="1239"/>
                  </a:lnTo>
                  <a:lnTo>
                    <a:pt x="3454" y="1239"/>
                  </a:lnTo>
                  <a:lnTo>
                    <a:pt x="3454" y="596"/>
                  </a:lnTo>
                  <a:close/>
                  <a:moveTo>
                    <a:pt x="1" y="1"/>
                  </a:moveTo>
                  <a:lnTo>
                    <a:pt x="1" y="1835"/>
                  </a:lnTo>
                  <a:lnTo>
                    <a:pt x="5693" y="1835"/>
                  </a:lnTo>
                  <a:lnTo>
                    <a:pt x="72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8"/>
            <p:cNvSpPr/>
            <p:nvPr/>
          </p:nvSpPr>
          <p:spPr>
            <a:xfrm>
              <a:off x="7178924" y="2102243"/>
              <a:ext cx="51982" cy="60510"/>
            </a:xfrm>
            <a:custGeom>
              <a:rect b="b" l="l" r="r" t="t"/>
              <a:pathLst>
                <a:path extrusionOk="0" h="1859" w="1597">
                  <a:moveTo>
                    <a:pt x="1" y="1"/>
                  </a:moveTo>
                  <a:lnTo>
                    <a:pt x="1" y="1858"/>
                  </a:lnTo>
                  <a:lnTo>
                    <a:pt x="1596" y="929"/>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8"/>
            <p:cNvSpPr/>
            <p:nvPr/>
          </p:nvSpPr>
          <p:spPr>
            <a:xfrm>
              <a:off x="7035505" y="1942549"/>
              <a:ext cx="348871" cy="308541"/>
            </a:xfrm>
            <a:custGeom>
              <a:rect b="b" l="l" r="r" t="t"/>
              <a:pathLst>
                <a:path extrusionOk="0" h="9479" w="10718">
                  <a:moveTo>
                    <a:pt x="3764" y="3811"/>
                  </a:moveTo>
                  <a:lnTo>
                    <a:pt x="7264" y="5835"/>
                  </a:lnTo>
                  <a:lnTo>
                    <a:pt x="3764" y="7860"/>
                  </a:lnTo>
                  <a:lnTo>
                    <a:pt x="3764" y="3811"/>
                  </a:lnTo>
                  <a:close/>
                  <a:moveTo>
                    <a:pt x="8050" y="1"/>
                  </a:moveTo>
                  <a:lnTo>
                    <a:pt x="6002" y="2477"/>
                  </a:lnTo>
                  <a:lnTo>
                    <a:pt x="1" y="2477"/>
                  </a:lnTo>
                  <a:lnTo>
                    <a:pt x="1" y="9479"/>
                  </a:lnTo>
                  <a:lnTo>
                    <a:pt x="10718" y="9479"/>
                  </a:lnTo>
                  <a:lnTo>
                    <a:pt x="1071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26" name="Google Shape;13126;p88"/>
          <p:cNvSpPr/>
          <p:nvPr/>
        </p:nvSpPr>
        <p:spPr>
          <a:xfrm>
            <a:off x="6456892" y="14152881"/>
            <a:ext cx="84345" cy="64704"/>
          </a:xfrm>
          <a:custGeom>
            <a:rect b="b" l="l" r="r" t="t"/>
            <a:pathLst>
              <a:path extrusionOk="0" h="1097" w="1430">
                <a:moveTo>
                  <a:pt x="715" y="1"/>
                </a:moveTo>
                <a:lnTo>
                  <a:pt x="1" y="1096"/>
                </a:lnTo>
                <a:lnTo>
                  <a:pt x="1430" y="1096"/>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27" name="Google Shape;13127;p88"/>
          <p:cNvGrpSpPr/>
          <p:nvPr/>
        </p:nvGrpSpPr>
        <p:grpSpPr>
          <a:xfrm>
            <a:off x="6265464" y="14254161"/>
            <a:ext cx="469202" cy="531043"/>
            <a:chOff x="7080490" y="4206848"/>
            <a:chExt cx="258941" cy="293054"/>
          </a:xfrm>
        </p:grpSpPr>
        <p:sp>
          <p:nvSpPr>
            <p:cNvPr id="13128" name="Google Shape;13128;p88"/>
            <p:cNvSpPr/>
            <p:nvPr/>
          </p:nvSpPr>
          <p:spPr>
            <a:xfrm>
              <a:off x="7150247" y="4206848"/>
              <a:ext cx="117864" cy="34926"/>
            </a:xfrm>
            <a:custGeom>
              <a:rect b="b" l="l" r="r" t="t"/>
              <a:pathLst>
                <a:path extrusionOk="0" h="1073" w="3621">
                  <a:moveTo>
                    <a:pt x="691" y="1"/>
                  </a:moveTo>
                  <a:lnTo>
                    <a:pt x="1" y="1072"/>
                  </a:lnTo>
                  <a:lnTo>
                    <a:pt x="3620" y="1072"/>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88"/>
            <p:cNvSpPr/>
            <p:nvPr/>
          </p:nvSpPr>
          <p:spPr>
            <a:xfrm>
              <a:off x="7148685" y="4453355"/>
              <a:ext cx="120956" cy="46546"/>
            </a:xfrm>
            <a:custGeom>
              <a:rect b="b" l="l" r="r" t="t"/>
              <a:pathLst>
                <a:path extrusionOk="0" h="1430" w="3716">
                  <a:moveTo>
                    <a:pt x="1" y="1"/>
                  </a:moveTo>
                  <a:lnTo>
                    <a:pt x="1" y="1429"/>
                  </a:lnTo>
                  <a:lnTo>
                    <a:pt x="3716" y="1429"/>
                  </a:lnTo>
                  <a:lnTo>
                    <a:pt x="37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8"/>
            <p:cNvSpPr/>
            <p:nvPr/>
          </p:nvSpPr>
          <p:spPr>
            <a:xfrm>
              <a:off x="7289793" y="4347142"/>
              <a:ext cx="49639" cy="129484"/>
            </a:xfrm>
            <a:custGeom>
              <a:rect b="b" l="l" r="r" t="t"/>
              <a:pathLst>
                <a:path extrusionOk="0" h="3978" w="1525">
                  <a:moveTo>
                    <a:pt x="0" y="1"/>
                  </a:moveTo>
                  <a:lnTo>
                    <a:pt x="0" y="3978"/>
                  </a:lnTo>
                  <a:lnTo>
                    <a:pt x="1524" y="3978"/>
                  </a:lnTo>
                  <a:lnTo>
                    <a:pt x="1524" y="1144"/>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8"/>
            <p:cNvSpPr/>
            <p:nvPr/>
          </p:nvSpPr>
          <p:spPr>
            <a:xfrm>
              <a:off x="7080490" y="4347923"/>
              <a:ext cx="47295" cy="128703"/>
            </a:xfrm>
            <a:custGeom>
              <a:rect b="b" l="l" r="r" t="t"/>
              <a:pathLst>
                <a:path extrusionOk="0" h="3954" w="1453">
                  <a:moveTo>
                    <a:pt x="1453" y="1"/>
                  </a:moveTo>
                  <a:lnTo>
                    <a:pt x="0" y="1120"/>
                  </a:lnTo>
                  <a:lnTo>
                    <a:pt x="0" y="3954"/>
                  </a:lnTo>
                  <a:lnTo>
                    <a:pt x="1453" y="3954"/>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8"/>
            <p:cNvSpPr/>
            <p:nvPr/>
          </p:nvSpPr>
          <p:spPr>
            <a:xfrm>
              <a:off x="7148685" y="4261892"/>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8"/>
            <p:cNvSpPr/>
            <p:nvPr/>
          </p:nvSpPr>
          <p:spPr>
            <a:xfrm>
              <a:off x="7219255" y="4261892"/>
              <a:ext cx="50387" cy="171343"/>
            </a:xfrm>
            <a:custGeom>
              <a:rect b="b" l="l" r="r" t="t"/>
              <a:pathLst>
                <a:path extrusionOk="0" h="5264" w="1548">
                  <a:moveTo>
                    <a:pt x="0" y="0"/>
                  </a:moveTo>
                  <a:lnTo>
                    <a:pt x="0" y="5263"/>
                  </a:lnTo>
                  <a:lnTo>
                    <a:pt x="1548" y="5263"/>
                  </a:lnTo>
                  <a:lnTo>
                    <a:pt x="15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88"/>
          <p:cNvGrpSpPr/>
          <p:nvPr/>
        </p:nvGrpSpPr>
        <p:grpSpPr>
          <a:xfrm>
            <a:off x="2086684" y="13180982"/>
            <a:ext cx="632095" cy="557692"/>
            <a:chOff x="4774321" y="3614619"/>
            <a:chExt cx="348838" cy="307760"/>
          </a:xfrm>
        </p:grpSpPr>
        <p:sp>
          <p:nvSpPr>
            <p:cNvPr id="13135" name="Google Shape;13135;p88"/>
            <p:cNvSpPr/>
            <p:nvPr/>
          </p:nvSpPr>
          <p:spPr>
            <a:xfrm>
              <a:off x="4840985" y="3747166"/>
              <a:ext cx="217076" cy="123299"/>
            </a:xfrm>
            <a:custGeom>
              <a:rect b="b" l="l" r="r" t="t"/>
              <a:pathLst>
                <a:path extrusionOk="0" h="3788" w="6669">
                  <a:moveTo>
                    <a:pt x="3159" y="483"/>
                  </a:moveTo>
                  <a:cubicBezTo>
                    <a:pt x="3656" y="483"/>
                    <a:pt x="4156" y="822"/>
                    <a:pt x="4120" y="1501"/>
                  </a:cubicBezTo>
                  <a:lnTo>
                    <a:pt x="4120" y="3263"/>
                  </a:lnTo>
                  <a:lnTo>
                    <a:pt x="3501" y="3263"/>
                  </a:lnTo>
                  <a:lnTo>
                    <a:pt x="3501" y="2477"/>
                  </a:lnTo>
                  <a:lnTo>
                    <a:pt x="2834" y="2477"/>
                  </a:lnTo>
                  <a:lnTo>
                    <a:pt x="2834" y="3263"/>
                  </a:lnTo>
                  <a:lnTo>
                    <a:pt x="2215" y="3263"/>
                  </a:lnTo>
                  <a:lnTo>
                    <a:pt x="2215" y="1501"/>
                  </a:lnTo>
                  <a:cubicBezTo>
                    <a:pt x="2167" y="822"/>
                    <a:pt x="2661" y="483"/>
                    <a:pt x="3159" y="483"/>
                  </a:cubicBezTo>
                  <a:close/>
                  <a:moveTo>
                    <a:pt x="0" y="1"/>
                  </a:moveTo>
                  <a:lnTo>
                    <a:pt x="0" y="3787"/>
                  </a:lnTo>
                  <a:lnTo>
                    <a:pt x="6668" y="3787"/>
                  </a:lnTo>
                  <a:lnTo>
                    <a:pt x="6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8"/>
            <p:cNvSpPr/>
            <p:nvPr/>
          </p:nvSpPr>
          <p:spPr>
            <a:xfrm>
              <a:off x="4774321" y="3614619"/>
              <a:ext cx="348838" cy="307760"/>
            </a:xfrm>
            <a:custGeom>
              <a:rect b="b" l="l" r="r" t="t"/>
              <a:pathLst>
                <a:path extrusionOk="0" h="9455" w="10717">
                  <a:moveTo>
                    <a:pt x="9335" y="3453"/>
                  </a:moveTo>
                  <a:lnTo>
                    <a:pt x="9335" y="8454"/>
                  </a:lnTo>
                  <a:lnTo>
                    <a:pt x="1405" y="8454"/>
                  </a:lnTo>
                  <a:lnTo>
                    <a:pt x="1405" y="3453"/>
                  </a:lnTo>
                  <a:close/>
                  <a:moveTo>
                    <a:pt x="8073" y="0"/>
                  </a:moveTo>
                  <a:lnTo>
                    <a:pt x="6025" y="2453"/>
                  </a:lnTo>
                  <a:lnTo>
                    <a:pt x="0" y="2453"/>
                  </a:lnTo>
                  <a:lnTo>
                    <a:pt x="0" y="9455"/>
                  </a:lnTo>
                  <a:lnTo>
                    <a:pt x="10717" y="9455"/>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8"/>
            <p:cNvSpPr/>
            <p:nvPr/>
          </p:nvSpPr>
          <p:spPr>
            <a:xfrm>
              <a:off x="4933234" y="3785152"/>
              <a:ext cx="21711" cy="21743"/>
            </a:xfrm>
            <a:custGeom>
              <a:rect b="b" l="l" r="r" t="t"/>
              <a:pathLst>
                <a:path extrusionOk="0" h="668" w="667">
                  <a:moveTo>
                    <a:pt x="334" y="1"/>
                  </a:moveTo>
                  <a:cubicBezTo>
                    <a:pt x="143" y="1"/>
                    <a:pt x="0" y="143"/>
                    <a:pt x="0" y="334"/>
                  </a:cubicBezTo>
                  <a:lnTo>
                    <a:pt x="0" y="667"/>
                  </a:lnTo>
                  <a:lnTo>
                    <a:pt x="667" y="667"/>
                  </a:lnTo>
                  <a:lnTo>
                    <a:pt x="667" y="334"/>
                  </a:lnTo>
                  <a:cubicBezTo>
                    <a:pt x="667" y="143"/>
                    <a:pt x="524"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8"/>
            <p:cNvSpPr/>
            <p:nvPr/>
          </p:nvSpPr>
          <p:spPr>
            <a:xfrm>
              <a:off x="4774321" y="3614619"/>
              <a:ext cx="235662" cy="59729"/>
            </a:xfrm>
            <a:custGeom>
              <a:rect b="b" l="l" r="r" t="t"/>
              <a:pathLst>
                <a:path extrusionOk="0" h="1835" w="7240">
                  <a:moveTo>
                    <a:pt x="1762" y="596"/>
                  </a:moveTo>
                  <a:lnTo>
                    <a:pt x="1762" y="1215"/>
                  </a:lnTo>
                  <a:lnTo>
                    <a:pt x="1143" y="1215"/>
                  </a:lnTo>
                  <a:lnTo>
                    <a:pt x="1143" y="596"/>
                  </a:lnTo>
                  <a:close/>
                  <a:moveTo>
                    <a:pt x="2929" y="596"/>
                  </a:moveTo>
                  <a:lnTo>
                    <a:pt x="2929" y="1215"/>
                  </a:lnTo>
                  <a:lnTo>
                    <a:pt x="2310" y="1215"/>
                  </a:lnTo>
                  <a:lnTo>
                    <a:pt x="2310" y="596"/>
                  </a:lnTo>
                  <a:close/>
                  <a:moveTo>
                    <a:pt x="4072" y="596"/>
                  </a:moveTo>
                  <a:lnTo>
                    <a:pt x="4072" y="1215"/>
                  </a:lnTo>
                  <a:lnTo>
                    <a:pt x="3453" y="1215"/>
                  </a:lnTo>
                  <a:lnTo>
                    <a:pt x="3453" y="596"/>
                  </a:lnTo>
                  <a:close/>
                  <a:moveTo>
                    <a:pt x="0" y="0"/>
                  </a:moveTo>
                  <a:lnTo>
                    <a:pt x="0" y="1834"/>
                  </a:lnTo>
                  <a:lnTo>
                    <a:pt x="5716" y="1834"/>
                  </a:lnTo>
                  <a:lnTo>
                    <a:pt x="7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9" name="Google Shape;13139;p88"/>
          <p:cNvGrpSpPr/>
          <p:nvPr/>
        </p:nvGrpSpPr>
        <p:grpSpPr>
          <a:xfrm>
            <a:off x="3451948" y="14153001"/>
            <a:ext cx="632154" cy="632200"/>
            <a:chOff x="5527778" y="4151023"/>
            <a:chExt cx="348871" cy="348877"/>
          </a:xfrm>
        </p:grpSpPr>
        <p:sp>
          <p:nvSpPr>
            <p:cNvPr id="13140" name="Google Shape;13140;p88"/>
            <p:cNvSpPr/>
            <p:nvPr/>
          </p:nvSpPr>
          <p:spPr>
            <a:xfrm>
              <a:off x="5720707" y="4226606"/>
              <a:ext cx="69885" cy="55335"/>
            </a:xfrm>
            <a:custGeom>
              <a:rect b="b" l="l" r="r" t="t"/>
              <a:pathLst>
                <a:path extrusionOk="0" h="1700" w="2147">
                  <a:moveTo>
                    <a:pt x="1218" y="1"/>
                  </a:moveTo>
                  <a:cubicBezTo>
                    <a:pt x="1004" y="1"/>
                    <a:pt x="789" y="84"/>
                    <a:pt x="623" y="251"/>
                  </a:cubicBezTo>
                  <a:cubicBezTo>
                    <a:pt x="0" y="855"/>
                    <a:pt x="561" y="1699"/>
                    <a:pt x="1221" y="1699"/>
                  </a:cubicBezTo>
                  <a:cubicBezTo>
                    <a:pt x="1419" y="1699"/>
                    <a:pt x="1627" y="1623"/>
                    <a:pt x="1814" y="1442"/>
                  </a:cubicBezTo>
                  <a:cubicBezTo>
                    <a:pt x="2147" y="1108"/>
                    <a:pt x="2147" y="560"/>
                    <a:pt x="1814" y="251"/>
                  </a:cubicBezTo>
                  <a:cubicBezTo>
                    <a:pt x="1647" y="84"/>
                    <a:pt x="1432" y="1"/>
                    <a:pt x="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8"/>
            <p:cNvSpPr/>
            <p:nvPr/>
          </p:nvSpPr>
          <p:spPr>
            <a:xfrm>
              <a:off x="5527778" y="4389784"/>
              <a:ext cx="348871" cy="110117"/>
            </a:xfrm>
            <a:custGeom>
              <a:rect b="b" l="l" r="r" t="t"/>
              <a:pathLst>
                <a:path extrusionOk="0" h="3383" w="10718">
                  <a:moveTo>
                    <a:pt x="1" y="1"/>
                  </a:moveTo>
                  <a:lnTo>
                    <a:pt x="1" y="1596"/>
                  </a:lnTo>
                  <a:lnTo>
                    <a:pt x="4002" y="1596"/>
                  </a:lnTo>
                  <a:lnTo>
                    <a:pt x="4002" y="1977"/>
                  </a:lnTo>
                  <a:cubicBezTo>
                    <a:pt x="4002" y="2406"/>
                    <a:pt x="3644" y="2739"/>
                    <a:pt x="3216" y="2739"/>
                  </a:cubicBezTo>
                  <a:lnTo>
                    <a:pt x="2263" y="2739"/>
                  </a:lnTo>
                  <a:lnTo>
                    <a:pt x="2263" y="3382"/>
                  </a:lnTo>
                  <a:lnTo>
                    <a:pt x="8455" y="3382"/>
                  </a:lnTo>
                  <a:lnTo>
                    <a:pt x="8455" y="2763"/>
                  </a:lnTo>
                  <a:lnTo>
                    <a:pt x="7479" y="2763"/>
                  </a:lnTo>
                  <a:cubicBezTo>
                    <a:pt x="7050" y="2763"/>
                    <a:pt x="6716" y="2406"/>
                    <a:pt x="6716" y="1977"/>
                  </a:cubicBezTo>
                  <a:lnTo>
                    <a:pt x="6716" y="1596"/>
                  </a:lnTo>
                  <a:lnTo>
                    <a:pt x="10717" y="1596"/>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8"/>
            <p:cNvSpPr/>
            <p:nvPr/>
          </p:nvSpPr>
          <p:spPr>
            <a:xfrm>
              <a:off x="5527778" y="4151023"/>
              <a:ext cx="348871" cy="218638"/>
            </a:xfrm>
            <a:custGeom>
              <a:rect b="b" l="l" r="r" t="t"/>
              <a:pathLst>
                <a:path extrusionOk="0" h="6717" w="10718">
                  <a:moveTo>
                    <a:pt x="4907" y="1239"/>
                  </a:moveTo>
                  <a:lnTo>
                    <a:pt x="4907" y="1858"/>
                  </a:lnTo>
                  <a:lnTo>
                    <a:pt x="1763" y="1858"/>
                  </a:lnTo>
                  <a:lnTo>
                    <a:pt x="1763" y="1239"/>
                  </a:lnTo>
                  <a:close/>
                  <a:moveTo>
                    <a:pt x="4907" y="2478"/>
                  </a:moveTo>
                  <a:lnTo>
                    <a:pt x="4907" y="3121"/>
                  </a:lnTo>
                  <a:lnTo>
                    <a:pt x="1763" y="3121"/>
                  </a:lnTo>
                  <a:lnTo>
                    <a:pt x="1763" y="2478"/>
                  </a:lnTo>
                  <a:close/>
                  <a:moveTo>
                    <a:pt x="4907" y="3740"/>
                  </a:moveTo>
                  <a:lnTo>
                    <a:pt x="4907" y="4359"/>
                  </a:lnTo>
                  <a:lnTo>
                    <a:pt x="1763" y="4359"/>
                  </a:lnTo>
                  <a:lnTo>
                    <a:pt x="1763" y="3740"/>
                  </a:lnTo>
                  <a:close/>
                  <a:moveTo>
                    <a:pt x="7113" y="1677"/>
                  </a:moveTo>
                  <a:cubicBezTo>
                    <a:pt x="8146" y="1677"/>
                    <a:pt x="9079" y="2849"/>
                    <a:pt x="8384" y="3954"/>
                  </a:cubicBezTo>
                  <a:lnTo>
                    <a:pt x="9217" y="4788"/>
                  </a:lnTo>
                  <a:lnTo>
                    <a:pt x="8765" y="5240"/>
                  </a:lnTo>
                  <a:lnTo>
                    <a:pt x="7931" y="4383"/>
                  </a:lnTo>
                  <a:cubicBezTo>
                    <a:pt x="7693" y="4549"/>
                    <a:pt x="7431" y="4621"/>
                    <a:pt x="7145" y="4621"/>
                  </a:cubicBezTo>
                  <a:cubicBezTo>
                    <a:pt x="5835" y="4621"/>
                    <a:pt x="5192" y="3049"/>
                    <a:pt x="6097" y="2120"/>
                  </a:cubicBezTo>
                  <a:cubicBezTo>
                    <a:pt x="6409" y="1809"/>
                    <a:pt x="6767" y="1677"/>
                    <a:pt x="7113" y="1677"/>
                  </a:cubicBezTo>
                  <a:close/>
                  <a:moveTo>
                    <a:pt x="4907" y="4978"/>
                  </a:moveTo>
                  <a:lnTo>
                    <a:pt x="4907" y="5597"/>
                  </a:lnTo>
                  <a:lnTo>
                    <a:pt x="1763" y="5597"/>
                  </a:lnTo>
                  <a:lnTo>
                    <a:pt x="1763" y="4978"/>
                  </a:lnTo>
                  <a:close/>
                  <a:moveTo>
                    <a:pt x="1" y="1"/>
                  </a:moveTo>
                  <a:lnTo>
                    <a:pt x="1" y="6717"/>
                  </a:lnTo>
                  <a:lnTo>
                    <a:pt x="10717" y="6717"/>
                  </a:lnTo>
                  <a:lnTo>
                    <a:pt x="1071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3" name="Google Shape;13143;p88"/>
          <p:cNvGrpSpPr/>
          <p:nvPr/>
        </p:nvGrpSpPr>
        <p:grpSpPr>
          <a:xfrm>
            <a:off x="7611087" y="10114866"/>
            <a:ext cx="508539" cy="631849"/>
            <a:chOff x="7823108" y="1922595"/>
            <a:chExt cx="280651" cy="348683"/>
          </a:xfrm>
        </p:grpSpPr>
        <p:sp>
          <p:nvSpPr>
            <p:cNvPr id="13144" name="Google Shape;13144;p88"/>
            <p:cNvSpPr/>
            <p:nvPr/>
          </p:nvSpPr>
          <p:spPr>
            <a:xfrm>
              <a:off x="7823108" y="2240226"/>
              <a:ext cx="131046" cy="31053"/>
            </a:xfrm>
            <a:custGeom>
              <a:rect b="b" l="l" r="r" t="t"/>
              <a:pathLst>
                <a:path extrusionOk="0" h="954" w="4026">
                  <a:moveTo>
                    <a:pt x="1" y="1"/>
                  </a:moveTo>
                  <a:lnTo>
                    <a:pt x="1" y="953"/>
                  </a:lnTo>
                  <a:lnTo>
                    <a:pt x="4025" y="953"/>
                  </a:lnTo>
                  <a:cubicBezTo>
                    <a:pt x="3858" y="405"/>
                    <a:pt x="3358" y="24"/>
                    <a:pt x="2787" y="24"/>
                  </a:cubicBezTo>
                  <a:lnTo>
                    <a:pt x="27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8"/>
            <p:cNvSpPr/>
            <p:nvPr/>
          </p:nvSpPr>
          <p:spPr>
            <a:xfrm>
              <a:off x="7823108" y="2056509"/>
              <a:ext cx="130265" cy="179090"/>
            </a:xfrm>
            <a:custGeom>
              <a:rect b="b" l="l" r="r" t="t"/>
              <a:pathLst>
                <a:path extrusionOk="0" h="5502" w="4002">
                  <a:moveTo>
                    <a:pt x="3096" y="1548"/>
                  </a:moveTo>
                  <a:lnTo>
                    <a:pt x="3096" y="2168"/>
                  </a:lnTo>
                  <a:lnTo>
                    <a:pt x="905" y="2168"/>
                  </a:lnTo>
                  <a:lnTo>
                    <a:pt x="905" y="1548"/>
                  </a:lnTo>
                  <a:close/>
                  <a:moveTo>
                    <a:pt x="3096" y="3120"/>
                  </a:moveTo>
                  <a:lnTo>
                    <a:pt x="3096" y="3739"/>
                  </a:lnTo>
                  <a:lnTo>
                    <a:pt x="905" y="3739"/>
                  </a:lnTo>
                  <a:lnTo>
                    <a:pt x="905" y="3120"/>
                  </a:lnTo>
                  <a:close/>
                  <a:moveTo>
                    <a:pt x="1" y="1"/>
                  </a:moveTo>
                  <a:lnTo>
                    <a:pt x="1" y="5025"/>
                  </a:lnTo>
                  <a:lnTo>
                    <a:pt x="2763" y="5025"/>
                  </a:lnTo>
                  <a:cubicBezTo>
                    <a:pt x="3215" y="5025"/>
                    <a:pt x="3668" y="5192"/>
                    <a:pt x="4001" y="5502"/>
                  </a:cubicBezTo>
                  <a:lnTo>
                    <a:pt x="4001" y="1239"/>
                  </a:lnTo>
                  <a:cubicBezTo>
                    <a:pt x="4001" y="548"/>
                    <a:pt x="3454"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8"/>
            <p:cNvSpPr/>
            <p:nvPr/>
          </p:nvSpPr>
          <p:spPr>
            <a:xfrm>
              <a:off x="7974274" y="2241007"/>
              <a:ext cx="129484" cy="30272"/>
            </a:xfrm>
            <a:custGeom>
              <a:rect b="b" l="l" r="r" t="t"/>
              <a:pathLst>
                <a:path extrusionOk="0" h="930" w="3978">
                  <a:moveTo>
                    <a:pt x="1215" y="0"/>
                  </a:moveTo>
                  <a:cubicBezTo>
                    <a:pt x="620" y="0"/>
                    <a:pt x="143" y="381"/>
                    <a:pt x="0" y="929"/>
                  </a:cubicBezTo>
                  <a:lnTo>
                    <a:pt x="3977" y="929"/>
                  </a:lnTo>
                  <a:lnTo>
                    <a:pt x="3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8"/>
            <p:cNvSpPr/>
            <p:nvPr/>
          </p:nvSpPr>
          <p:spPr>
            <a:xfrm>
              <a:off x="7973493" y="2056509"/>
              <a:ext cx="130265" cy="179090"/>
            </a:xfrm>
            <a:custGeom>
              <a:rect b="b" l="l" r="r" t="t"/>
              <a:pathLst>
                <a:path extrusionOk="0" h="5502" w="4002">
                  <a:moveTo>
                    <a:pt x="3120" y="1548"/>
                  </a:moveTo>
                  <a:lnTo>
                    <a:pt x="3120" y="2168"/>
                  </a:lnTo>
                  <a:lnTo>
                    <a:pt x="929" y="2168"/>
                  </a:lnTo>
                  <a:lnTo>
                    <a:pt x="929" y="1548"/>
                  </a:lnTo>
                  <a:close/>
                  <a:moveTo>
                    <a:pt x="3120" y="3096"/>
                  </a:moveTo>
                  <a:lnTo>
                    <a:pt x="3120" y="3739"/>
                  </a:lnTo>
                  <a:lnTo>
                    <a:pt x="929" y="3739"/>
                  </a:lnTo>
                  <a:lnTo>
                    <a:pt x="929" y="3096"/>
                  </a:lnTo>
                  <a:close/>
                  <a:moveTo>
                    <a:pt x="1263" y="1"/>
                  </a:moveTo>
                  <a:cubicBezTo>
                    <a:pt x="572" y="1"/>
                    <a:pt x="24" y="548"/>
                    <a:pt x="1" y="1239"/>
                  </a:cubicBezTo>
                  <a:lnTo>
                    <a:pt x="1" y="5502"/>
                  </a:lnTo>
                  <a:cubicBezTo>
                    <a:pt x="338" y="5209"/>
                    <a:pt x="738" y="5023"/>
                    <a:pt x="1183" y="5023"/>
                  </a:cubicBezTo>
                  <a:cubicBezTo>
                    <a:pt x="1209" y="5023"/>
                    <a:pt x="1236" y="5024"/>
                    <a:pt x="1263" y="5025"/>
                  </a:cubicBezTo>
                  <a:lnTo>
                    <a:pt x="4001" y="5025"/>
                  </a:lnTo>
                  <a:lnTo>
                    <a:pt x="4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8"/>
            <p:cNvSpPr/>
            <p:nvPr/>
          </p:nvSpPr>
          <p:spPr>
            <a:xfrm>
              <a:off x="7934725" y="2003028"/>
              <a:ext cx="58167" cy="27147"/>
            </a:xfrm>
            <a:custGeom>
              <a:rect b="b" l="l" r="r" t="t"/>
              <a:pathLst>
                <a:path extrusionOk="0" h="834" w="1787">
                  <a:moveTo>
                    <a:pt x="885" y="0"/>
                  </a:moveTo>
                  <a:cubicBezTo>
                    <a:pt x="543" y="0"/>
                    <a:pt x="203" y="167"/>
                    <a:pt x="1" y="500"/>
                  </a:cubicBezTo>
                  <a:lnTo>
                    <a:pt x="525" y="834"/>
                  </a:lnTo>
                  <a:cubicBezTo>
                    <a:pt x="608" y="703"/>
                    <a:pt x="745" y="637"/>
                    <a:pt x="882" y="637"/>
                  </a:cubicBezTo>
                  <a:cubicBezTo>
                    <a:pt x="1019" y="637"/>
                    <a:pt x="1156" y="703"/>
                    <a:pt x="1239" y="834"/>
                  </a:cubicBezTo>
                  <a:lnTo>
                    <a:pt x="1787" y="500"/>
                  </a:lnTo>
                  <a:cubicBezTo>
                    <a:pt x="1573" y="167"/>
                    <a:pt x="1227"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8"/>
            <p:cNvSpPr/>
            <p:nvPr/>
          </p:nvSpPr>
          <p:spPr>
            <a:xfrm>
              <a:off x="7900612" y="1963479"/>
              <a:ext cx="125610" cy="45765"/>
            </a:xfrm>
            <a:custGeom>
              <a:rect b="b" l="l" r="r" t="t"/>
              <a:pathLst>
                <a:path extrusionOk="0" h="1406" w="3859">
                  <a:moveTo>
                    <a:pt x="1939" y="1"/>
                  </a:moveTo>
                  <a:cubicBezTo>
                    <a:pt x="1198" y="1"/>
                    <a:pt x="453" y="358"/>
                    <a:pt x="1" y="1072"/>
                  </a:cubicBezTo>
                  <a:lnTo>
                    <a:pt x="549" y="1406"/>
                  </a:lnTo>
                  <a:cubicBezTo>
                    <a:pt x="870" y="894"/>
                    <a:pt x="1406" y="638"/>
                    <a:pt x="1942" y="638"/>
                  </a:cubicBezTo>
                  <a:cubicBezTo>
                    <a:pt x="2478" y="638"/>
                    <a:pt x="3013" y="894"/>
                    <a:pt x="3335" y="1406"/>
                  </a:cubicBezTo>
                  <a:lnTo>
                    <a:pt x="3859" y="1072"/>
                  </a:lnTo>
                  <a:cubicBezTo>
                    <a:pt x="3418" y="358"/>
                    <a:pt x="2680" y="1"/>
                    <a:pt x="1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88"/>
            <p:cNvSpPr/>
            <p:nvPr/>
          </p:nvSpPr>
          <p:spPr>
            <a:xfrm>
              <a:off x="7864968" y="1922595"/>
              <a:ext cx="196927" cy="64970"/>
            </a:xfrm>
            <a:custGeom>
              <a:rect b="b" l="l" r="r" t="t"/>
              <a:pathLst>
                <a:path extrusionOk="0" h="1996" w="6050">
                  <a:moveTo>
                    <a:pt x="3025" y="1"/>
                  </a:moveTo>
                  <a:cubicBezTo>
                    <a:pt x="1864" y="1"/>
                    <a:pt x="703" y="554"/>
                    <a:pt x="0" y="1662"/>
                  </a:cubicBezTo>
                  <a:lnTo>
                    <a:pt x="524" y="1995"/>
                  </a:lnTo>
                  <a:cubicBezTo>
                    <a:pt x="1072" y="1138"/>
                    <a:pt x="2025" y="614"/>
                    <a:pt x="3025" y="614"/>
                  </a:cubicBezTo>
                  <a:cubicBezTo>
                    <a:pt x="4025" y="614"/>
                    <a:pt x="4978" y="1138"/>
                    <a:pt x="5525" y="1995"/>
                  </a:cubicBezTo>
                  <a:lnTo>
                    <a:pt x="6049" y="1662"/>
                  </a:lnTo>
                  <a:cubicBezTo>
                    <a:pt x="5347" y="554"/>
                    <a:pt x="4186" y="1"/>
                    <a:pt x="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1" name="Google Shape;13151;p88"/>
          <p:cNvGrpSpPr/>
          <p:nvPr/>
        </p:nvGrpSpPr>
        <p:grpSpPr>
          <a:xfrm>
            <a:off x="4818687" y="10114512"/>
            <a:ext cx="630680" cy="632199"/>
            <a:chOff x="6282048" y="1922400"/>
            <a:chExt cx="348057" cy="348876"/>
          </a:xfrm>
        </p:grpSpPr>
        <p:sp>
          <p:nvSpPr>
            <p:cNvPr id="13152" name="Google Shape;13152;p88"/>
            <p:cNvSpPr/>
            <p:nvPr/>
          </p:nvSpPr>
          <p:spPr>
            <a:xfrm>
              <a:off x="6458019" y="2140230"/>
              <a:ext cx="80626" cy="131046"/>
            </a:xfrm>
            <a:custGeom>
              <a:rect b="b" l="l" r="r" t="t"/>
              <a:pathLst>
                <a:path extrusionOk="0" h="4026" w="2477">
                  <a:moveTo>
                    <a:pt x="0" y="0"/>
                  </a:moveTo>
                  <a:lnTo>
                    <a:pt x="215" y="3096"/>
                  </a:lnTo>
                  <a:lnTo>
                    <a:pt x="1048" y="2620"/>
                  </a:lnTo>
                  <a:lnTo>
                    <a:pt x="1834" y="4025"/>
                  </a:lnTo>
                  <a:lnTo>
                    <a:pt x="2429" y="3692"/>
                  </a:lnTo>
                  <a:lnTo>
                    <a:pt x="1643" y="2287"/>
                  </a:lnTo>
                  <a:lnTo>
                    <a:pt x="2477" y="1834"/>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8"/>
            <p:cNvSpPr/>
            <p:nvPr/>
          </p:nvSpPr>
          <p:spPr>
            <a:xfrm>
              <a:off x="6282048" y="1922400"/>
              <a:ext cx="234913" cy="59729"/>
            </a:xfrm>
            <a:custGeom>
              <a:rect b="b" l="l" r="r" t="t"/>
              <a:pathLst>
                <a:path extrusionOk="0" h="1835" w="7217">
                  <a:moveTo>
                    <a:pt x="1739" y="596"/>
                  </a:moveTo>
                  <a:lnTo>
                    <a:pt x="1739" y="1215"/>
                  </a:lnTo>
                  <a:lnTo>
                    <a:pt x="1120" y="1215"/>
                  </a:lnTo>
                  <a:lnTo>
                    <a:pt x="1120" y="596"/>
                  </a:lnTo>
                  <a:close/>
                  <a:moveTo>
                    <a:pt x="2906" y="596"/>
                  </a:moveTo>
                  <a:lnTo>
                    <a:pt x="2906" y="1215"/>
                  </a:lnTo>
                  <a:lnTo>
                    <a:pt x="2286" y="1215"/>
                  </a:lnTo>
                  <a:lnTo>
                    <a:pt x="2286" y="596"/>
                  </a:lnTo>
                  <a:close/>
                  <a:moveTo>
                    <a:pt x="4049" y="596"/>
                  </a:moveTo>
                  <a:lnTo>
                    <a:pt x="4049" y="1215"/>
                  </a:lnTo>
                  <a:lnTo>
                    <a:pt x="3430" y="1215"/>
                  </a:lnTo>
                  <a:lnTo>
                    <a:pt x="3430" y="596"/>
                  </a:lnTo>
                  <a:close/>
                  <a:moveTo>
                    <a:pt x="0" y="1"/>
                  </a:moveTo>
                  <a:lnTo>
                    <a:pt x="0" y="1834"/>
                  </a:lnTo>
                  <a:lnTo>
                    <a:pt x="5692" y="1834"/>
                  </a:lnTo>
                  <a:lnTo>
                    <a:pt x="7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8"/>
            <p:cNvSpPr/>
            <p:nvPr/>
          </p:nvSpPr>
          <p:spPr>
            <a:xfrm>
              <a:off x="6282048" y="1922400"/>
              <a:ext cx="348057" cy="308541"/>
            </a:xfrm>
            <a:custGeom>
              <a:rect b="b" l="l" r="r" t="t"/>
              <a:pathLst>
                <a:path extrusionOk="0" h="9479" w="10693">
                  <a:moveTo>
                    <a:pt x="5144" y="3311"/>
                  </a:moveTo>
                  <a:lnTo>
                    <a:pt x="5740" y="3478"/>
                  </a:lnTo>
                  <a:lnTo>
                    <a:pt x="5430" y="4573"/>
                  </a:lnTo>
                  <a:lnTo>
                    <a:pt x="4835" y="4406"/>
                  </a:lnTo>
                  <a:lnTo>
                    <a:pt x="5144" y="3311"/>
                  </a:lnTo>
                  <a:close/>
                  <a:moveTo>
                    <a:pt x="3954" y="3454"/>
                  </a:moveTo>
                  <a:lnTo>
                    <a:pt x="4501" y="4430"/>
                  </a:lnTo>
                  <a:lnTo>
                    <a:pt x="3954" y="4740"/>
                  </a:lnTo>
                  <a:lnTo>
                    <a:pt x="3406" y="3739"/>
                  </a:lnTo>
                  <a:lnTo>
                    <a:pt x="3954" y="3454"/>
                  </a:lnTo>
                  <a:close/>
                  <a:moveTo>
                    <a:pt x="6716" y="4263"/>
                  </a:moveTo>
                  <a:lnTo>
                    <a:pt x="7026" y="4811"/>
                  </a:lnTo>
                  <a:lnTo>
                    <a:pt x="6025" y="5359"/>
                  </a:lnTo>
                  <a:lnTo>
                    <a:pt x="5740" y="4787"/>
                  </a:lnTo>
                  <a:lnTo>
                    <a:pt x="6716" y="4263"/>
                  </a:lnTo>
                  <a:close/>
                  <a:moveTo>
                    <a:pt x="2644" y="4692"/>
                  </a:moveTo>
                  <a:lnTo>
                    <a:pt x="3739" y="5002"/>
                  </a:lnTo>
                  <a:lnTo>
                    <a:pt x="3549" y="5597"/>
                  </a:lnTo>
                  <a:lnTo>
                    <a:pt x="2477" y="5287"/>
                  </a:lnTo>
                  <a:lnTo>
                    <a:pt x="2644" y="4692"/>
                  </a:lnTo>
                  <a:close/>
                  <a:moveTo>
                    <a:pt x="3596" y="5978"/>
                  </a:moveTo>
                  <a:lnTo>
                    <a:pt x="3906" y="6526"/>
                  </a:lnTo>
                  <a:lnTo>
                    <a:pt x="2906" y="7073"/>
                  </a:lnTo>
                  <a:lnTo>
                    <a:pt x="2620" y="6526"/>
                  </a:lnTo>
                  <a:lnTo>
                    <a:pt x="3596" y="5978"/>
                  </a:lnTo>
                  <a:close/>
                  <a:moveTo>
                    <a:pt x="8050" y="1"/>
                  </a:moveTo>
                  <a:lnTo>
                    <a:pt x="6002" y="2477"/>
                  </a:lnTo>
                  <a:lnTo>
                    <a:pt x="0" y="2477"/>
                  </a:lnTo>
                  <a:lnTo>
                    <a:pt x="0" y="9479"/>
                  </a:lnTo>
                  <a:lnTo>
                    <a:pt x="4978" y="9479"/>
                  </a:lnTo>
                  <a:lnTo>
                    <a:pt x="4692" y="5383"/>
                  </a:lnTo>
                  <a:lnTo>
                    <a:pt x="9050" y="8598"/>
                  </a:lnTo>
                  <a:lnTo>
                    <a:pt x="7931" y="9241"/>
                  </a:lnTo>
                  <a:lnTo>
                    <a:pt x="8050" y="9479"/>
                  </a:lnTo>
                  <a:lnTo>
                    <a:pt x="10693" y="9479"/>
                  </a:lnTo>
                  <a:lnTo>
                    <a:pt x="1069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88"/>
          <p:cNvGrpSpPr/>
          <p:nvPr/>
        </p:nvGrpSpPr>
        <p:grpSpPr>
          <a:xfrm>
            <a:off x="3464629" y="10114512"/>
            <a:ext cx="608211" cy="632189"/>
            <a:chOff x="5534776" y="1922400"/>
            <a:chExt cx="335657" cy="348871"/>
          </a:xfrm>
        </p:grpSpPr>
        <p:sp>
          <p:nvSpPr>
            <p:cNvPr id="13156" name="Google Shape;13156;p88"/>
            <p:cNvSpPr/>
            <p:nvPr/>
          </p:nvSpPr>
          <p:spPr>
            <a:xfrm>
              <a:off x="5596004" y="2068130"/>
              <a:ext cx="274429" cy="134139"/>
            </a:xfrm>
            <a:custGeom>
              <a:rect b="b" l="l" r="r" t="t"/>
              <a:pathLst>
                <a:path extrusionOk="0" h="4121" w="8431">
                  <a:moveTo>
                    <a:pt x="2715" y="715"/>
                  </a:moveTo>
                  <a:lnTo>
                    <a:pt x="2715" y="1334"/>
                  </a:lnTo>
                  <a:lnTo>
                    <a:pt x="2049" y="1334"/>
                  </a:lnTo>
                  <a:lnTo>
                    <a:pt x="2049" y="3430"/>
                  </a:lnTo>
                  <a:lnTo>
                    <a:pt x="1429" y="3430"/>
                  </a:lnTo>
                  <a:lnTo>
                    <a:pt x="1429" y="1334"/>
                  </a:lnTo>
                  <a:lnTo>
                    <a:pt x="786" y="1334"/>
                  </a:lnTo>
                  <a:lnTo>
                    <a:pt x="786" y="715"/>
                  </a:lnTo>
                  <a:close/>
                  <a:moveTo>
                    <a:pt x="5311" y="715"/>
                  </a:moveTo>
                  <a:lnTo>
                    <a:pt x="4597" y="2073"/>
                  </a:lnTo>
                  <a:lnTo>
                    <a:pt x="5335" y="3430"/>
                  </a:lnTo>
                  <a:lnTo>
                    <a:pt x="4620" y="3430"/>
                  </a:lnTo>
                  <a:lnTo>
                    <a:pt x="4239" y="2739"/>
                  </a:lnTo>
                  <a:lnTo>
                    <a:pt x="3858" y="3430"/>
                  </a:lnTo>
                  <a:lnTo>
                    <a:pt x="3144" y="3430"/>
                  </a:lnTo>
                  <a:lnTo>
                    <a:pt x="3882" y="2073"/>
                  </a:lnTo>
                  <a:lnTo>
                    <a:pt x="3144" y="715"/>
                  </a:lnTo>
                  <a:lnTo>
                    <a:pt x="3858" y="715"/>
                  </a:lnTo>
                  <a:lnTo>
                    <a:pt x="4239" y="1406"/>
                  </a:lnTo>
                  <a:lnTo>
                    <a:pt x="4620" y="715"/>
                  </a:lnTo>
                  <a:close/>
                  <a:moveTo>
                    <a:pt x="7645" y="715"/>
                  </a:moveTo>
                  <a:lnTo>
                    <a:pt x="7645" y="1334"/>
                  </a:lnTo>
                  <a:lnTo>
                    <a:pt x="7002" y="1334"/>
                  </a:lnTo>
                  <a:lnTo>
                    <a:pt x="7002" y="3430"/>
                  </a:lnTo>
                  <a:lnTo>
                    <a:pt x="6359" y="3430"/>
                  </a:lnTo>
                  <a:lnTo>
                    <a:pt x="6359" y="1334"/>
                  </a:lnTo>
                  <a:lnTo>
                    <a:pt x="5716" y="1334"/>
                  </a:lnTo>
                  <a:lnTo>
                    <a:pt x="5716" y="715"/>
                  </a:lnTo>
                  <a:close/>
                  <a:moveTo>
                    <a:pt x="0" y="1"/>
                  </a:moveTo>
                  <a:lnTo>
                    <a:pt x="0" y="4121"/>
                  </a:lnTo>
                  <a:lnTo>
                    <a:pt x="8431" y="4121"/>
                  </a:lnTo>
                  <a:lnTo>
                    <a:pt x="8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8"/>
            <p:cNvSpPr/>
            <p:nvPr/>
          </p:nvSpPr>
          <p:spPr>
            <a:xfrm>
              <a:off x="5534776" y="1922400"/>
              <a:ext cx="75972" cy="76004"/>
            </a:xfrm>
            <a:custGeom>
              <a:rect b="b" l="l" r="r" t="t"/>
              <a:pathLst>
                <a:path extrusionOk="0" h="2335" w="2334">
                  <a:moveTo>
                    <a:pt x="2334" y="1"/>
                  </a:moveTo>
                  <a:lnTo>
                    <a:pt x="0" y="2334"/>
                  </a:lnTo>
                  <a:lnTo>
                    <a:pt x="2334" y="2334"/>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8"/>
            <p:cNvSpPr/>
            <p:nvPr/>
          </p:nvSpPr>
          <p:spPr>
            <a:xfrm>
              <a:off x="5534776" y="1922400"/>
              <a:ext cx="261246" cy="348871"/>
            </a:xfrm>
            <a:custGeom>
              <a:rect b="b" l="l" r="r" t="t"/>
              <a:pathLst>
                <a:path extrusionOk="0" h="10718" w="8026">
                  <a:moveTo>
                    <a:pt x="6597" y="2382"/>
                  </a:moveTo>
                  <a:lnTo>
                    <a:pt x="6597" y="3001"/>
                  </a:lnTo>
                  <a:lnTo>
                    <a:pt x="3739" y="3001"/>
                  </a:lnTo>
                  <a:lnTo>
                    <a:pt x="3739" y="2382"/>
                  </a:lnTo>
                  <a:close/>
                  <a:moveTo>
                    <a:pt x="2953" y="1"/>
                  </a:moveTo>
                  <a:lnTo>
                    <a:pt x="2953" y="2954"/>
                  </a:lnTo>
                  <a:lnTo>
                    <a:pt x="0" y="2954"/>
                  </a:lnTo>
                  <a:lnTo>
                    <a:pt x="0" y="10717"/>
                  </a:lnTo>
                  <a:lnTo>
                    <a:pt x="8026" y="10717"/>
                  </a:lnTo>
                  <a:lnTo>
                    <a:pt x="8026" y="9241"/>
                  </a:lnTo>
                  <a:lnTo>
                    <a:pt x="1262" y="9241"/>
                  </a:lnTo>
                  <a:lnTo>
                    <a:pt x="1262" y="3859"/>
                  </a:lnTo>
                  <a:lnTo>
                    <a:pt x="8026" y="3859"/>
                  </a:lnTo>
                  <a:lnTo>
                    <a:pt x="80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88"/>
          <p:cNvGrpSpPr/>
          <p:nvPr/>
        </p:nvGrpSpPr>
        <p:grpSpPr>
          <a:xfrm>
            <a:off x="2086684" y="10114512"/>
            <a:ext cx="632095" cy="632194"/>
            <a:chOff x="4774321" y="1922400"/>
            <a:chExt cx="348838" cy="348874"/>
          </a:xfrm>
        </p:grpSpPr>
        <p:sp>
          <p:nvSpPr>
            <p:cNvPr id="13160" name="Google Shape;13160;p88"/>
            <p:cNvSpPr/>
            <p:nvPr/>
          </p:nvSpPr>
          <p:spPr>
            <a:xfrm>
              <a:off x="4846388" y="2191400"/>
              <a:ext cx="23306" cy="24054"/>
            </a:xfrm>
            <a:custGeom>
              <a:rect b="b" l="l" r="r" t="t"/>
              <a:pathLst>
                <a:path extrusionOk="0" h="739" w="716">
                  <a:moveTo>
                    <a:pt x="1" y="0"/>
                  </a:moveTo>
                  <a:lnTo>
                    <a:pt x="1"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8"/>
            <p:cNvSpPr/>
            <p:nvPr/>
          </p:nvSpPr>
          <p:spPr>
            <a:xfrm>
              <a:off x="4774321" y="1947985"/>
              <a:ext cx="348838" cy="77534"/>
            </a:xfrm>
            <a:custGeom>
              <a:rect b="b" l="l" r="r" t="t"/>
              <a:pathLst>
                <a:path extrusionOk="0" h="2382" w="10717">
                  <a:moveTo>
                    <a:pt x="0" y="0"/>
                  </a:moveTo>
                  <a:lnTo>
                    <a:pt x="0" y="2382"/>
                  </a:lnTo>
                  <a:lnTo>
                    <a:pt x="10717" y="2382"/>
                  </a:lnTo>
                  <a:lnTo>
                    <a:pt x="10717" y="0"/>
                  </a:lnTo>
                  <a:lnTo>
                    <a:pt x="9288" y="0"/>
                  </a:lnTo>
                  <a:lnTo>
                    <a:pt x="9288" y="310"/>
                  </a:lnTo>
                  <a:cubicBezTo>
                    <a:pt x="9288" y="834"/>
                    <a:pt x="8859" y="1263"/>
                    <a:pt x="8335" y="1263"/>
                  </a:cubicBezTo>
                  <a:lnTo>
                    <a:pt x="8264" y="1263"/>
                  </a:lnTo>
                  <a:cubicBezTo>
                    <a:pt x="7740" y="1263"/>
                    <a:pt x="7311" y="834"/>
                    <a:pt x="7311" y="310"/>
                  </a:cubicBezTo>
                  <a:lnTo>
                    <a:pt x="7311" y="0"/>
                  </a:lnTo>
                  <a:lnTo>
                    <a:pt x="3406" y="0"/>
                  </a:lnTo>
                  <a:lnTo>
                    <a:pt x="3406" y="310"/>
                  </a:lnTo>
                  <a:cubicBezTo>
                    <a:pt x="3406" y="834"/>
                    <a:pt x="2977" y="1263"/>
                    <a:pt x="2453" y="1263"/>
                  </a:cubicBezTo>
                  <a:lnTo>
                    <a:pt x="2382" y="1263"/>
                  </a:lnTo>
                  <a:cubicBezTo>
                    <a:pt x="1858" y="1263"/>
                    <a:pt x="1429" y="834"/>
                    <a:pt x="1429" y="310"/>
                  </a:cubicBezTo>
                  <a:lnTo>
                    <a:pt x="1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8"/>
            <p:cNvSpPr/>
            <p:nvPr/>
          </p:nvSpPr>
          <p:spPr>
            <a:xfrm>
              <a:off x="4774321" y="2045670"/>
              <a:ext cx="348838" cy="225604"/>
            </a:xfrm>
            <a:custGeom>
              <a:rect b="b" l="l" r="r" t="t"/>
              <a:pathLst>
                <a:path extrusionOk="0" h="6931" w="10717">
                  <a:moveTo>
                    <a:pt x="3572" y="1096"/>
                  </a:moveTo>
                  <a:lnTo>
                    <a:pt x="3572" y="3072"/>
                  </a:lnTo>
                  <a:lnTo>
                    <a:pt x="1596" y="3072"/>
                  </a:lnTo>
                  <a:lnTo>
                    <a:pt x="1596" y="1096"/>
                  </a:lnTo>
                  <a:close/>
                  <a:moveTo>
                    <a:pt x="6382" y="1096"/>
                  </a:moveTo>
                  <a:lnTo>
                    <a:pt x="6382" y="3072"/>
                  </a:lnTo>
                  <a:lnTo>
                    <a:pt x="4406" y="3072"/>
                  </a:lnTo>
                  <a:lnTo>
                    <a:pt x="4406" y="1096"/>
                  </a:lnTo>
                  <a:close/>
                  <a:moveTo>
                    <a:pt x="9169" y="1096"/>
                  </a:moveTo>
                  <a:lnTo>
                    <a:pt x="9169" y="3072"/>
                  </a:lnTo>
                  <a:lnTo>
                    <a:pt x="7168" y="3072"/>
                  </a:lnTo>
                  <a:lnTo>
                    <a:pt x="7168" y="1096"/>
                  </a:lnTo>
                  <a:close/>
                  <a:moveTo>
                    <a:pt x="3572" y="3858"/>
                  </a:moveTo>
                  <a:lnTo>
                    <a:pt x="3572" y="5835"/>
                  </a:lnTo>
                  <a:lnTo>
                    <a:pt x="1596" y="5835"/>
                  </a:lnTo>
                  <a:lnTo>
                    <a:pt x="1596" y="3858"/>
                  </a:lnTo>
                  <a:close/>
                  <a:moveTo>
                    <a:pt x="6382" y="3858"/>
                  </a:moveTo>
                  <a:lnTo>
                    <a:pt x="6382" y="5835"/>
                  </a:lnTo>
                  <a:lnTo>
                    <a:pt x="4406" y="5835"/>
                  </a:lnTo>
                  <a:lnTo>
                    <a:pt x="4406" y="3858"/>
                  </a:lnTo>
                  <a:close/>
                  <a:moveTo>
                    <a:pt x="9169" y="3858"/>
                  </a:moveTo>
                  <a:lnTo>
                    <a:pt x="9169" y="5835"/>
                  </a:lnTo>
                  <a:lnTo>
                    <a:pt x="7168" y="5835"/>
                  </a:lnTo>
                  <a:lnTo>
                    <a:pt x="7168" y="3858"/>
                  </a:lnTo>
                  <a:close/>
                  <a:moveTo>
                    <a:pt x="0" y="0"/>
                  </a:moveTo>
                  <a:lnTo>
                    <a:pt x="0" y="6930"/>
                  </a:lnTo>
                  <a:lnTo>
                    <a:pt x="10717" y="6930"/>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8"/>
            <p:cNvSpPr/>
            <p:nvPr/>
          </p:nvSpPr>
          <p:spPr>
            <a:xfrm>
              <a:off x="4846388" y="2101462"/>
              <a:ext cx="23306" cy="24054"/>
            </a:xfrm>
            <a:custGeom>
              <a:rect b="b" l="l" r="r" t="t"/>
              <a:pathLst>
                <a:path extrusionOk="0" h="739" w="716">
                  <a:moveTo>
                    <a:pt x="1" y="1"/>
                  </a:moveTo>
                  <a:lnTo>
                    <a:pt x="1"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8"/>
            <p:cNvSpPr/>
            <p:nvPr/>
          </p:nvSpPr>
          <p:spPr>
            <a:xfrm>
              <a:off x="4840985"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8" y="1287"/>
                    <a:pt x="738" y="1096"/>
                  </a:cubicBez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8"/>
            <p:cNvSpPr/>
            <p:nvPr/>
          </p:nvSpPr>
          <p:spPr>
            <a:xfrm>
              <a:off x="5032450" y="1922400"/>
              <a:ext cx="24054" cy="46547"/>
            </a:xfrm>
            <a:custGeom>
              <a:rect b="b" l="l" r="r" t="t"/>
              <a:pathLst>
                <a:path extrusionOk="0" h="1430" w="739">
                  <a:moveTo>
                    <a:pt x="0" y="1"/>
                  </a:moveTo>
                  <a:lnTo>
                    <a:pt x="0" y="1096"/>
                  </a:lnTo>
                  <a:cubicBezTo>
                    <a:pt x="0" y="1287"/>
                    <a:pt x="167" y="1429"/>
                    <a:pt x="334" y="1429"/>
                  </a:cubicBezTo>
                  <a:lnTo>
                    <a:pt x="405" y="1429"/>
                  </a:lnTo>
                  <a:cubicBezTo>
                    <a:pt x="596" y="1429"/>
                    <a:pt x="739" y="1287"/>
                    <a:pt x="739" y="1096"/>
                  </a:cubicBezTo>
                  <a:lnTo>
                    <a:pt x="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8"/>
            <p:cNvSpPr/>
            <p:nvPr/>
          </p:nvSpPr>
          <p:spPr>
            <a:xfrm>
              <a:off x="4937108" y="2191400"/>
              <a:ext cx="24054" cy="24054"/>
            </a:xfrm>
            <a:custGeom>
              <a:rect b="b" l="l" r="r" t="t"/>
              <a:pathLst>
                <a:path extrusionOk="0" h="739" w="739">
                  <a:moveTo>
                    <a:pt x="0" y="0"/>
                  </a:moveTo>
                  <a:lnTo>
                    <a:pt x="0" y="738"/>
                  </a:lnTo>
                  <a:lnTo>
                    <a:pt x="738" y="738"/>
                  </a:lnTo>
                  <a:lnTo>
                    <a:pt x="7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8"/>
            <p:cNvSpPr/>
            <p:nvPr/>
          </p:nvSpPr>
          <p:spPr>
            <a:xfrm>
              <a:off x="5027795" y="2101462"/>
              <a:ext cx="23273" cy="24054"/>
            </a:xfrm>
            <a:custGeom>
              <a:rect b="b" l="l" r="r" t="t"/>
              <a:pathLst>
                <a:path extrusionOk="0" h="739" w="715">
                  <a:moveTo>
                    <a:pt x="0" y="1"/>
                  </a:moveTo>
                  <a:lnTo>
                    <a:pt x="0" y="739"/>
                  </a:lnTo>
                  <a:lnTo>
                    <a:pt x="715" y="739"/>
                  </a:lnTo>
                  <a:lnTo>
                    <a:pt x="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8"/>
            <p:cNvSpPr/>
            <p:nvPr/>
          </p:nvSpPr>
          <p:spPr>
            <a:xfrm>
              <a:off x="5027795" y="2191400"/>
              <a:ext cx="23273" cy="24054"/>
            </a:xfrm>
            <a:custGeom>
              <a:rect b="b" l="l" r="r" t="t"/>
              <a:pathLst>
                <a:path extrusionOk="0" h="739" w="715">
                  <a:moveTo>
                    <a:pt x="0" y="0"/>
                  </a:moveTo>
                  <a:lnTo>
                    <a:pt x="0" y="738"/>
                  </a:lnTo>
                  <a:lnTo>
                    <a:pt x="715" y="738"/>
                  </a:lnTo>
                  <a:lnTo>
                    <a:pt x="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8"/>
            <p:cNvSpPr/>
            <p:nvPr/>
          </p:nvSpPr>
          <p:spPr>
            <a:xfrm>
              <a:off x="4937108" y="2101462"/>
              <a:ext cx="24054" cy="24054"/>
            </a:xfrm>
            <a:custGeom>
              <a:rect b="b" l="l" r="r" t="t"/>
              <a:pathLst>
                <a:path extrusionOk="0" h="739" w="739">
                  <a:moveTo>
                    <a:pt x="0" y="1"/>
                  </a:moveTo>
                  <a:lnTo>
                    <a:pt x="0" y="739"/>
                  </a:lnTo>
                  <a:lnTo>
                    <a:pt x="738" y="739"/>
                  </a:lnTo>
                  <a:lnTo>
                    <a:pt x="7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88"/>
          <p:cNvGrpSpPr/>
          <p:nvPr/>
        </p:nvGrpSpPr>
        <p:grpSpPr>
          <a:xfrm>
            <a:off x="7549273" y="11124518"/>
            <a:ext cx="632171" cy="632139"/>
            <a:chOff x="7788994" y="2479767"/>
            <a:chExt cx="348880" cy="348843"/>
          </a:xfrm>
        </p:grpSpPr>
        <p:sp>
          <p:nvSpPr>
            <p:cNvPr id="13171" name="Google Shape;13171;p88"/>
            <p:cNvSpPr/>
            <p:nvPr/>
          </p:nvSpPr>
          <p:spPr>
            <a:xfrm>
              <a:off x="8109166" y="2698346"/>
              <a:ext cx="28709" cy="29490"/>
            </a:xfrm>
            <a:custGeom>
              <a:rect b="b" l="l" r="r" t="t"/>
              <a:pathLst>
                <a:path extrusionOk="0" h="906" w="882">
                  <a:moveTo>
                    <a:pt x="0" y="1"/>
                  </a:moveTo>
                  <a:lnTo>
                    <a:pt x="0" y="906"/>
                  </a:lnTo>
                  <a:lnTo>
                    <a:pt x="881" y="906"/>
                  </a:lnTo>
                  <a:lnTo>
                    <a:pt x="88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8"/>
            <p:cNvSpPr/>
            <p:nvPr/>
          </p:nvSpPr>
          <p:spPr>
            <a:xfrm>
              <a:off x="8024663" y="2698346"/>
              <a:ext cx="63603" cy="29490"/>
            </a:xfrm>
            <a:custGeom>
              <a:rect b="b" l="l" r="r" t="t"/>
              <a:pathLst>
                <a:path extrusionOk="0" h="906" w="1954">
                  <a:moveTo>
                    <a:pt x="0" y="1"/>
                  </a:moveTo>
                  <a:lnTo>
                    <a:pt x="1072" y="906"/>
                  </a:lnTo>
                  <a:lnTo>
                    <a:pt x="1953" y="906"/>
                  </a:lnTo>
                  <a:lnTo>
                    <a:pt x="19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8"/>
            <p:cNvSpPr/>
            <p:nvPr/>
          </p:nvSpPr>
          <p:spPr>
            <a:xfrm>
              <a:off x="8109166" y="2479767"/>
              <a:ext cx="28709" cy="29490"/>
            </a:xfrm>
            <a:custGeom>
              <a:rect b="b" l="l" r="r" t="t"/>
              <a:pathLst>
                <a:path extrusionOk="0" h="906" w="882">
                  <a:moveTo>
                    <a:pt x="0" y="0"/>
                  </a:moveTo>
                  <a:lnTo>
                    <a:pt x="0" y="905"/>
                  </a:lnTo>
                  <a:lnTo>
                    <a:pt x="881" y="905"/>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88"/>
            <p:cNvSpPr/>
            <p:nvPr/>
          </p:nvSpPr>
          <p:spPr>
            <a:xfrm>
              <a:off x="8109166" y="2530156"/>
              <a:ext cx="28709" cy="148070"/>
            </a:xfrm>
            <a:custGeom>
              <a:rect b="b" l="l" r="r" t="t"/>
              <a:pathLst>
                <a:path extrusionOk="0" h="4549" w="882">
                  <a:moveTo>
                    <a:pt x="0" y="0"/>
                  </a:moveTo>
                  <a:lnTo>
                    <a:pt x="0" y="4549"/>
                  </a:lnTo>
                  <a:lnTo>
                    <a:pt x="881" y="4549"/>
                  </a:lnTo>
                  <a:lnTo>
                    <a:pt x="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88"/>
            <p:cNvSpPr/>
            <p:nvPr/>
          </p:nvSpPr>
          <p:spPr>
            <a:xfrm>
              <a:off x="7968057" y="2678978"/>
              <a:ext cx="87625" cy="149632"/>
            </a:xfrm>
            <a:custGeom>
              <a:rect b="b" l="l" r="r" t="t"/>
              <a:pathLst>
                <a:path extrusionOk="0" h="4597" w="2692">
                  <a:moveTo>
                    <a:pt x="1" y="0"/>
                  </a:moveTo>
                  <a:lnTo>
                    <a:pt x="48" y="3477"/>
                  </a:lnTo>
                  <a:lnTo>
                    <a:pt x="1001" y="3025"/>
                  </a:lnTo>
                  <a:lnTo>
                    <a:pt x="1739" y="4597"/>
                  </a:lnTo>
                  <a:lnTo>
                    <a:pt x="2478" y="4239"/>
                  </a:lnTo>
                  <a:lnTo>
                    <a:pt x="1739" y="2668"/>
                  </a:lnTo>
                  <a:lnTo>
                    <a:pt x="2692" y="2215"/>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8"/>
            <p:cNvSpPr/>
            <p:nvPr/>
          </p:nvSpPr>
          <p:spPr>
            <a:xfrm>
              <a:off x="7788994" y="2698346"/>
              <a:ext cx="29490" cy="29490"/>
            </a:xfrm>
            <a:custGeom>
              <a:rect b="b" l="l" r="r" t="t"/>
              <a:pathLst>
                <a:path extrusionOk="0" h="906" w="906">
                  <a:moveTo>
                    <a:pt x="1" y="1"/>
                  </a:moveTo>
                  <a:lnTo>
                    <a:pt x="1" y="906"/>
                  </a:lnTo>
                  <a:lnTo>
                    <a:pt x="906" y="906"/>
                  </a:lnTo>
                  <a:lnTo>
                    <a:pt x="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8"/>
            <p:cNvSpPr/>
            <p:nvPr/>
          </p:nvSpPr>
          <p:spPr>
            <a:xfrm>
              <a:off x="7839383" y="2530156"/>
              <a:ext cx="248877" cy="148070"/>
            </a:xfrm>
            <a:custGeom>
              <a:rect b="b" l="l" r="r" t="t"/>
              <a:pathLst>
                <a:path extrusionOk="0" h="4549" w="7646">
                  <a:moveTo>
                    <a:pt x="5692" y="881"/>
                  </a:moveTo>
                  <a:lnTo>
                    <a:pt x="5692" y="1500"/>
                  </a:lnTo>
                  <a:lnTo>
                    <a:pt x="2049" y="1500"/>
                  </a:lnTo>
                  <a:lnTo>
                    <a:pt x="2049" y="881"/>
                  </a:lnTo>
                  <a:close/>
                  <a:moveTo>
                    <a:pt x="6359" y="2167"/>
                  </a:moveTo>
                  <a:lnTo>
                    <a:pt x="6359" y="2786"/>
                  </a:lnTo>
                  <a:lnTo>
                    <a:pt x="1382" y="2786"/>
                  </a:lnTo>
                  <a:lnTo>
                    <a:pt x="1382" y="2167"/>
                  </a:lnTo>
                  <a:close/>
                  <a:moveTo>
                    <a:pt x="1" y="0"/>
                  </a:moveTo>
                  <a:lnTo>
                    <a:pt x="1" y="4549"/>
                  </a:lnTo>
                  <a:lnTo>
                    <a:pt x="3335" y="4549"/>
                  </a:lnTo>
                  <a:lnTo>
                    <a:pt x="3335" y="3239"/>
                  </a:lnTo>
                  <a:lnTo>
                    <a:pt x="4930" y="4549"/>
                  </a:lnTo>
                  <a:lnTo>
                    <a:pt x="7645" y="4549"/>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8"/>
            <p:cNvSpPr/>
            <p:nvPr/>
          </p:nvSpPr>
          <p:spPr>
            <a:xfrm>
              <a:off x="7838602" y="2698346"/>
              <a:ext cx="109335" cy="29490"/>
            </a:xfrm>
            <a:custGeom>
              <a:rect b="b" l="l" r="r" t="t"/>
              <a:pathLst>
                <a:path extrusionOk="0" h="906" w="3359">
                  <a:moveTo>
                    <a:pt x="1" y="1"/>
                  </a:moveTo>
                  <a:lnTo>
                    <a:pt x="1" y="906"/>
                  </a:lnTo>
                  <a:lnTo>
                    <a:pt x="3359" y="906"/>
                  </a:lnTo>
                  <a:lnTo>
                    <a:pt x="3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8"/>
            <p:cNvSpPr/>
            <p:nvPr/>
          </p:nvSpPr>
          <p:spPr>
            <a:xfrm>
              <a:off x="7788994" y="2530156"/>
              <a:ext cx="29490" cy="148070"/>
            </a:xfrm>
            <a:custGeom>
              <a:rect b="b" l="l" r="r" t="t"/>
              <a:pathLst>
                <a:path extrusionOk="0" h="4549" w="906">
                  <a:moveTo>
                    <a:pt x="1" y="0"/>
                  </a:moveTo>
                  <a:lnTo>
                    <a:pt x="1" y="4549"/>
                  </a:lnTo>
                  <a:lnTo>
                    <a:pt x="906" y="4549"/>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8"/>
            <p:cNvSpPr/>
            <p:nvPr/>
          </p:nvSpPr>
          <p:spPr>
            <a:xfrm>
              <a:off x="7788994" y="2479767"/>
              <a:ext cx="29490" cy="29490"/>
            </a:xfrm>
            <a:custGeom>
              <a:rect b="b" l="l" r="r" t="t"/>
              <a:pathLst>
                <a:path extrusionOk="0" h="906" w="906">
                  <a:moveTo>
                    <a:pt x="1" y="0"/>
                  </a:moveTo>
                  <a:lnTo>
                    <a:pt x="1" y="905"/>
                  </a:lnTo>
                  <a:lnTo>
                    <a:pt x="906" y="905"/>
                  </a:lnTo>
                  <a:lnTo>
                    <a:pt x="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8"/>
            <p:cNvSpPr/>
            <p:nvPr/>
          </p:nvSpPr>
          <p:spPr>
            <a:xfrm>
              <a:off x="7839383" y="2479767"/>
              <a:ext cx="248877" cy="29490"/>
            </a:xfrm>
            <a:custGeom>
              <a:rect b="b" l="l" r="r" t="t"/>
              <a:pathLst>
                <a:path extrusionOk="0" h="906" w="7646">
                  <a:moveTo>
                    <a:pt x="1" y="0"/>
                  </a:moveTo>
                  <a:lnTo>
                    <a:pt x="1" y="905"/>
                  </a:lnTo>
                  <a:lnTo>
                    <a:pt x="7645" y="905"/>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2" name="Google Shape;13182;p88"/>
          <p:cNvGrpSpPr/>
          <p:nvPr/>
        </p:nvGrpSpPr>
        <p:grpSpPr>
          <a:xfrm>
            <a:off x="6219104" y="11124518"/>
            <a:ext cx="560493" cy="631553"/>
            <a:chOff x="7054905" y="2479767"/>
            <a:chExt cx="309323" cy="348520"/>
          </a:xfrm>
        </p:grpSpPr>
        <p:sp>
          <p:nvSpPr>
            <p:cNvPr id="13183" name="Google Shape;13183;p88"/>
            <p:cNvSpPr/>
            <p:nvPr/>
          </p:nvSpPr>
          <p:spPr>
            <a:xfrm>
              <a:off x="7155683" y="2595258"/>
              <a:ext cx="105429" cy="105462"/>
            </a:xfrm>
            <a:custGeom>
              <a:rect b="b" l="l" r="r" t="t"/>
              <a:pathLst>
                <a:path extrusionOk="0" h="3240" w="3239">
                  <a:moveTo>
                    <a:pt x="1620" y="0"/>
                  </a:moveTo>
                  <a:cubicBezTo>
                    <a:pt x="715" y="0"/>
                    <a:pt x="0" y="715"/>
                    <a:pt x="0" y="1620"/>
                  </a:cubicBezTo>
                  <a:cubicBezTo>
                    <a:pt x="0" y="2525"/>
                    <a:pt x="715" y="3239"/>
                    <a:pt x="1620" y="3239"/>
                  </a:cubicBezTo>
                  <a:cubicBezTo>
                    <a:pt x="2525" y="3239"/>
                    <a:pt x="3239" y="2525"/>
                    <a:pt x="3239" y="1620"/>
                  </a:cubicBezTo>
                  <a:cubicBezTo>
                    <a:pt x="3239" y="715"/>
                    <a:pt x="252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8"/>
            <p:cNvSpPr/>
            <p:nvPr/>
          </p:nvSpPr>
          <p:spPr>
            <a:xfrm>
              <a:off x="7199855" y="2492918"/>
              <a:ext cx="144978" cy="37270"/>
            </a:xfrm>
            <a:custGeom>
              <a:rect b="b" l="l" r="r" t="t"/>
              <a:pathLst>
                <a:path extrusionOk="0" h="1145" w="4454">
                  <a:moveTo>
                    <a:pt x="1" y="1"/>
                  </a:moveTo>
                  <a:lnTo>
                    <a:pt x="644" y="1144"/>
                  </a:lnTo>
                  <a:lnTo>
                    <a:pt x="4454" y="1144"/>
                  </a:lnTo>
                  <a:lnTo>
                    <a:pt x="4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8"/>
            <p:cNvSpPr/>
            <p:nvPr/>
          </p:nvSpPr>
          <p:spPr>
            <a:xfrm>
              <a:off x="7054905" y="2479767"/>
              <a:ext cx="309323" cy="288393"/>
            </a:xfrm>
            <a:custGeom>
              <a:rect b="b" l="l" r="r" t="t"/>
              <a:pathLst>
                <a:path extrusionOk="0" h="8860" w="9503">
                  <a:moveTo>
                    <a:pt x="0" y="0"/>
                  </a:moveTo>
                  <a:lnTo>
                    <a:pt x="0" y="8859"/>
                  </a:lnTo>
                  <a:lnTo>
                    <a:pt x="3644" y="8859"/>
                  </a:lnTo>
                  <a:lnTo>
                    <a:pt x="3644" y="8049"/>
                  </a:lnTo>
                  <a:lnTo>
                    <a:pt x="4406" y="8049"/>
                  </a:lnTo>
                  <a:lnTo>
                    <a:pt x="4406" y="7406"/>
                  </a:lnTo>
                  <a:cubicBezTo>
                    <a:pt x="3215" y="7240"/>
                    <a:pt x="2358" y="6192"/>
                    <a:pt x="2453" y="5001"/>
                  </a:cubicBezTo>
                  <a:cubicBezTo>
                    <a:pt x="2525" y="3810"/>
                    <a:pt x="3525" y="2905"/>
                    <a:pt x="4716" y="2905"/>
                  </a:cubicBezTo>
                  <a:cubicBezTo>
                    <a:pt x="5906" y="2905"/>
                    <a:pt x="6883" y="3810"/>
                    <a:pt x="6954" y="5001"/>
                  </a:cubicBezTo>
                  <a:cubicBezTo>
                    <a:pt x="7049" y="6192"/>
                    <a:pt x="6192" y="7240"/>
                    <a:pt x="5025" y="7406"/>
                  </a:cubicBezTo>
                  <a:lnTo>
                    <a:pt x="5025" y="8049"/>
                  </a:lnTo>
                  <a:lnTo>
                    <a:pt x="5763" y="8049"/>
                  </a:lnTo>
                  <a:lnTo>
                    <a:pt x="5763" y="8859"/>
                  </a:lnTo>
                  <a:lnTo>
                    <a:pt x="9502" y="8859"/>
                  </a:lnTo>
                  <a:lnTo>
                    <a:pt x="9502" y="2167"/>
                  </a:lnTo>
                  <a:lnTo>
                    <a:pt x="4763" y="2167"/>
                  </a:lnTo>
                  <a:lnTo>
                    <a:pt x="3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8"/>
            <p:cNvSpPr/>
            <p:nvPr/>
          </p:nvSpPr>
          <p:spPr>
            <a:xfrm>
              <a:off x="7194419" y="2761918"/>
              <a:ext cx="28742" cy="66369"/>
            </a:xfrm>
            <a:custGeom>
              <a:rect b="b" l="l" r="r" t="t"/>
              <a:pathLst>
                <a:path extrusionOk="0" h="2039" w="883">
                  <a:moveTo>
                    <a:pt x="1" y="1"/>
                  </a:moveTo>
                  <a:lnTo>
                    <a:pt x="1" y="1596"/>
                  </a:lnTo>
                  <a:cubicBezTo>
                    <a:pt x="1" y="1844"/>
                    <a:pt x="199" y="2039"/>
                    <a:pt x="422" y="2039"/>
                  </a:cubicBezTo>
                  <a:cubicBezTo>
                    <a:pt x="456" y="2039"/>
                    <a:pt x="490" y="2034"/>
                    <a:pt x="525" y="2025"/>
                  </a:cubicBezTo>
                  <a:cubicBezTo>
                    <a:pt x="739" y="1977"/>
                    <a:pt x="882" y="1810"/>
                    <a:pt x="882" y="1596"/>
                  </a:cubicBez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7" name="Google Shape;13187;p88"/>
          <p:cNvGrpSpPr/>
          <p:nvPr/>
        </p:nvGrpSpPr>
        <p:grpSpPr>
          <a:xfrm>
            <a:off x="4886103" y="11124518"/>
            <a:ext cx="495850" cy="632141"/>
            <a:chOff x="6319254" y="2479767"/>
            <a:chExt cx="273648" cy="348844"/>
          </a:xfrm>
        </p:grpSpPr>
        <p:sp>
          <p:nvSpPr>
            <p:cNvPr id="13188" name="Google Shape;13188;p88"/>
            <p:cNvSpPr/>
            <p:nvPr/>
          </p:nvSpPr>
          <p:spPr>
            <a:xfrm>
              <a:off x="6319254" y="2479767"/>
              <a:ext cx="273648" cy="260465"/>
            </a:xfrm>
            <a:custGeom>
              <a:rect b="b" l="l" r="r" t="t"/>
              <a:pathLst>
                <a:path extrusionOk="0" h="8002" w="8407">
                  <a:moveTo>
                    <a:pt x="4227" y="1237"/>
                  </a:moveTo>
                  <a:cubicBezTo>
                    <a:pt x="4906" y="1237"/>
                    <a:pt x="5600" y="1488"/>
                    <a:pt x="6168" y="2048"/>
                  </a:cubicBezTo>
                  <a:cubicBezTo>
                    <a:pt x="7907" y="3787"/>
                    <a:pt x="6668" y="6763"/>
                    <a:pt x="4192" y="6763"/>
                  </a:cubicBezTo>
                  <a:cubicBezTo>
                    <a:pt x="2668" y="6763"/>
                    <a:pt x="1453" y="5525"/>
                    <a:pt x="1453" y="4025"/>
                  </a:cubicBezTo>
                  <a:cubicBezTo>
                    <a:pt x="1437" y="2346"/>
                    <a:pt x="2799" y="1237"/>
                    <a:pt x="4227" y="1237"/>
                  </a:cubicBezTo>
                  <a:close/>
                  <a:moveTo>
                    <a:pt x="2906" y="0"/>
                  </a:moveTo>
                  <a:lnTo>
                    <a:pt x="2120" y="1119"/>
                  </a:lnTo>
                  <a:lnTo>
                    <a:pt x="810" y="1524"/>
                  </a:lnTo>
                  <a:lnTo>
                    <a:pt x="810" y="2905"/>
                  </a:lnTo>
                  <a:lnTo>
                    <a:pt x="0" y="4001"/>
                  </a:lnTo>
                  <a:lnTo>
                    <a:pt x="810" y="5096"/>
                  </a:lnTo>
                  <a:lnTo>
                    <a:pt x="786" y="6478"/>
                  </a:lnTo>
                  <a:lnTo>
                    <a:pt x="2096" y="6882"/>
                  </a:lnTo>
                  <a:lnTo>
                    <a:pt x="2906" y="8002"/>
                  </a:lnTo>
                  <a:lnTo>
                    <a:pt x="4192" y="7549"/>
                  </a:lnTo>
                  <a:lnTo>
                    <a:pt x="5502" y="8002"/>
                  </a:lnTo>
                  <a:lnTo>
                    <a:pt x="6287" y="6882"/>
                  </a:lnTo>
                  <a:lnTo>
                    <a:pt x="7597" y="6478"/>
                  </a:lnTo>
                  <a:lnTo>
                    <a:pt x="7597" y="5096"/>
                  </a:lnTo>
                  <a:lnTo>
                    <a:pt x="8407" y="4001"/>
                  </a:lnTo>
                  <a:lnTo>
                    <a:pt x="7597" y="2905"/>
                  </a:lnTo>
                  <a:lnTo>
                    <a:pt x="7621" y="1524"/>
                  </a:lnTo>
                  <a:lnTo>
                    <a:pt x="6311" y="1119"/>
                  </a:lnTo>
                  <a:lnTo>
                    <a:pt x="5502" y="0"/>
                  </a:lnTo>
                  <a:lnTo>
                    <a:pt x="4216" y="453"/>
                  </a:lnTo>
                  <a:lnTo>
                    <a:pt x="2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8"/>
            <p:cNvSpPr/>
            <p:nvPr/>
          </p:nvSpPr>
          <p:spPr>
            <a:xfrm>
              <a:off x="6378171" y="2725493"/>
              <a:ext cx="65133" cy="103118"/>
            </a:xfrm>
            <a:custGeom>
              <a:rect b="b" l="l" r="r" t="t"/>
              <a:pathLst>
                <a:path extrusionOk="0" h="3168" w="2001">
                  <a:moveTo>
                    <a:pt x="0" y="0"/>
                  </a:moveTo>
                  <a:lnTo>
                    <a:pt x="0" y="3168"/>
                  </a:lnTo>
                  <a:lnTo>
                    <a:pt x="1001" y="2763"/>
                  </a:lnTo>
                  <a:lnTo>
                    <a:pt x="2001" y="3168"/>
                  </a:lnTo>
                  <a:lnTo>
                    <a:pt x="2001" y="810"/>
                  </a:lnTo>
                  <a:lnTo>
                    <a:pt x="858" y="1191"/>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8"/>
            <p:cNvSpPr/>
            <p:nvPr/>
          </p:nvSpPr>
          <p:spPr>
            <a:xfrm>
              <a:off x="6363426" y="2540214"/>
              <a:ext cx="162066" cy="139444"/>
            </a:xfrm>
            <a:custGeom>
              <a:rect b="b" l="l" r="r" t="t"/>
              <a:pathLst>
                <a:path extrusionOk="0" h="4284" w="4979">
                  <a:moveTo>
                    <a:pt x="3144" y="715"/>
                  </a:moveTo>
                  <a:lnTo>
                    <a:pt x="3144" y="2858"/>
                  </a:lnTo>
                  <a:lnTo>
                    <a:pt x="3621" y="2858"/>
                  </a:lnTo>
                  <a:lnTo>
                    <a:pt x="3621" y="3478"/>
                  </a:lnTo>
                  <a:lnTo>
                    <a:pt x="2073" y="3478"/>
                  </a:lnTo>
                  <a:lnTo>
                    <a:pt x="2073" y="2858"/>
                  </a:lnTo>
                  <a:lnTo>
                    <a:pt x="2525" y="2858"/>
                  </a:lnTo>
                  <a:lnTo>
                    <a:pt x="2525" y="1525"/>
                  </a:lnTo>
                  <a:lnTo>
                    <a:pt x="2144" y="1715"/>
                  </a:lnTo>
                  <a:lnTo>
                    <a:pt x="1858" y="1168"/>
                  </a:lnTo>
                  <a:lnTo>
                    <a:pt x="2692" y="715"/>
                  </a:lnTo>
                  <a:close/>
                  <a:moveTo>
                    <a:pt x="2835" y="1"/>
                  </a:moveTo>
                  <a:cubicBezTo>
                    <a:pt x="953" y="1"/>
                    <a:pt x="1" y="2311"/>
                    <a:pt x="1334" y="3644"/>
                  </a:cubicBezTo>
                  <a:cubicBezTo>
                    <a:pt x="1769" y="4086"/>
                    <a:pt x="2306" y="4283"/>
                    <a:pt x="2834" y="4283"/>
                  </a:cubicBezTo>
                  <a:cubicBezTo>
                    <a:pt x="3927" y="4283"/>
                    <a:pt x="4978" y="3437"/>
                    <a:pt x="4978" y="2168"/>
                  </a:cubicBezTo>
                  <a:cubicBezTo>
                    <a:pt x="4978" y="977"/>
                    <a:pt x="4025"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8"/>
            <p:cNvSpPr/>
            <p:nvPr/>
          </p:nvSpPr>
          <p:spPr>
            <a:xfrm>
              <a:off x="6468858" y="2725493"/>
              <a:ext cx="65133" cy="103118"/>
            </a:xfrm>
            <a:custGeom>
              <a:rect b="b" l="l" r="r" t="t"/>
              <a:pathLst>
                <a:path extrusionOk="0" h="3168" w="2001">
                  <a:moveTo>
                    <a:pt x="2001" y="0"/>
                  </a:moveTo>
                  <a:lnTo>
                    <a:pt x="1144" y="1191"/>
                  </a:lnTo>
                  <a:lnTo>
                    <a:pt x="1" y="810"/>
                  </a:lnTo>
                  <a:lnTo>
                    <a:pt x="1" y="3168"/>
                  </a:lnTo>
                  <a:lnTo>
                    <a:pt x="1001" y="2763"/>
                  </a:lnTo>
                  <a:lnTo>
                    <a:pt x="2001" y="3168"/>
                  </a:ln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2" name="Google Shape;13192;p88"/>
          <p:cNvGrpSpPr/>
          <p:nvPr/>
        </p:nvGrpSpPr>
        <p:grpSpPr>
          <a:xfrm>
            <a:off x="3451948" y="11124518"/>
            <a:ext cx="632163" cy="632144"/>
            <a:chOff x="5527778" y="2479767"/>
            <a:chExt cx="348876" cy="348846"/>
          </a:xfrm>
        </p:grpSpPr>
        <p:sp>
          <p:nvSpPr>
            <p:cNvPr id="13193" name="Google Shape;13193;p88"/>
            <p:cNvSpPr/>
            <p:nvPr/>
          </p:nvSpPr>
          <p:spPr>
            <a:xfrm>
              <a:off x="5599097"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8"/>
            <p:cNvSpPr/>
            <p:nvPr/>
          </p:nvSpPr>
          <p:spPr>
            <a:xfrm>
              <a:off x="5527778" y="2479767"/>
              <a:ext cx="121737" cy="46514"/>
            </a:xfrm>
            <a:custGeom>
              <a:rect b="b" l="l" r="r" t="t"/>
              <a:pathLst>
                <a:path extrusionOk="0" h="1429" w="3740">
                  <a:moveTo>
                    <a:pt x="1" y="0"/>
                  </a:moveTo>
                  <a:lnTo>
                    <a:pt x="1" y="1429"/>
                  </a:lnTo>
                  <a:lnTo>
                    <a:pt x="3740" y="1429"/>
                  </a:lnTo>
                  <a:lnTo>
                    <a:pt x="37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8"/>
            <p:cNvSpPr/>
            <p:nvPr/>
          </p:nvSpPr>
          <p:spPr>
            <a:xfrm>
              <a:off x="5565764" y="2792939"/>
              <a:ext cx="45765" cy="35675"/>
            </a:xfrm>
            <a:custGeom>
              <a:rect b="b" l="l" r="r" t="t"/>
              <a:pathLst>
                <a:path extrusionOk="0" h="1096" w="1406">
                  <a:moveTo>
                    <a:pt x="1" y="0"/>
                  </a:moveTo>
                  <a:lnTo>
                    <a:pt x="691" y="1096"/>
                  </a:ln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8"/>
            <p:cNvSpPr/>
            <p:nvPr/>
          </p:nvSpPr>
          <p:spPr>
            <a:xfrm>
              <a:off x="5527778" y="2546431"/>
              <a:ext cx="50420" cy="171343"/>
            </a:xfrm>
            <a:custGeom>
              <a:rect b="b" l="l" r="r" t="t"/>
              <a:pathLst>
                <a:path extrusionOk="0" h="5264" w="1549">
                  <a:moveTo>
                    <a:pt x="1" y="0"/>
                  </a:moveTo>
                  <a:lnTo>
                    <a:pt x="1" y="5263"/>
                  </a:lnTo>
                  <a:lnTo>
                    <a:pt x="1549" y="5263"/>
                  </a:lnTo>
                  <a:lnTo>
                    <a:pt x="15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8"/>
            <p:cNvSpPr/>
            <p:nvPr/>
          </p:nvSpPr>
          <p:spPr>
            <a:xfrm>
              <a:off x="5529340" y="2737895"/>
              <a:ext cx="118645" cy="34894"/>
            </a:xfrm>
            <a:custGeom>
              <a:rect b="b" l="l" r="r" t="t"/>
              <a:pathLst>
                <a:path extrusionOk="0" h="1072" w="3645">
                  <a:moveTo>
                    <a:pt x="0" y="0"/>
                  </a:moveTo>
                  <a:lnTo>
                    <a:pt x="715" y="1072"/>
                  </a:lnTo>
                  <a:lnTo>
                    <a:pt x="2930" y="1072"/>
                  </a:lnTo>
                  <a:lnTo>
                    <a:pt x="3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8"/>
            <p:cNvSpPr/>
            <p:nvPr/>
          </p:nvSpPr>
          <p:spPr>
            <a:xfrm>
              <a:off x="5688254" y="2515411"/>
              <a:ext cx="188399" cy="178309"/>
            </a:xfrm>
            <a:custGeom>
              <a:rect b="b" l="l" r="r" t="t"/>
              <a:pathLst>
                <a:path extrusionOk="0" h="5478" w="5788">
                  <a:moveTo>
                    <a:pt x="1953" y="1739"/>
                  </a:moveTo>
                  <a:lnTo>
                    <a:pt x="1953" y="2382"/>
                  </a:lnTo>
                  <a:lnTo>
                    <a:pt x="1334" y="2382"/>
                  </a:lnTo>
                  <a:lnTo>
                    <a:pt x="1334" y="1739"/>
                  </a:lnTo>
                  <a:close/>
                  <a:moveTo>
                    <a:pt x="3192" y="1739"/>
                  </a:moveTo>
                  <a:lnTo>
                    <a:pt x="3192" y="2382"/>
                  </a:lnTo>
                  <a:lnTo>
                    <a:pt x="2572" y="2382"/>
                  </a:lnTo>
                  <a:lnTo>
                    <a:pt x="2572" y="1739"/>
                  </a:lnTo>
                  <a:close/>
                  <a:moveTo>
                    <a:pt x="4430" y="1739"/>
                  </a:moveTo>
                  <a:lnTo>
                    <a:pt x="4454" y="2382"/>
                  </a:lnTo>
                  <a:lnTo>
                    <a:pt x="3811" y="2382"/>
                  </a:lnTo>
                  <a:lnTo>
                    <a:pt x="3811" y="1739"/>
                  </a:lnTo>
                  <a:close/>
                  <a:moveTo>
                    <a:pt x="4906" y="1"/>
                  </a:moveTo>
                  <a:lnTo>
                    <a:pt x="4906" y="24"/>
                  </a:lnTo>
                  <a:lnTo>
                    <a:pt x="882" y="24"/>
                  </a:lnTo>
                  <a:cubicBezTo>
                    <a:pt x="381" y="24"/>
                    <a:pt x="0" y="405"/>
                    <a:pt x="0" y="906"/>
                  </a:cubicBezTo>
                  <a:lnTo>
                    <a:pt x="0" y="3382"/>
                  </a:lnTo>
                  <a:cubicBezTo>
                    <a:pt x="0" y="3859"/>
                    <a:pt x="381" y="4263"/>
                    <a:pt x="882" y="4263"/>
                  </a:cubicBezTo>
                  <a:lnTo>
                    <a:pt x="977" y="4263"/>
                  </a:lnTo>
                  <a:lnTo>
                    <a:pt x="977" y="5478"/>
                  </a:lnTo>
                  <a:lnTo>
                    <a:pt x="2787" y="4263"/>
                  </a:lnTo>
                  <a:lnTo>
                    <a:pt x="4906" y="4263"/>
                  </a:lnTo>
                  <a:cubicBezTo>
                    <a:pt x="5382" y="4263"/>
                    <a:pt x="5787" y="3859"/>
                    <a:pt x="5787" y="3382"/>
                  </a:cubicBezTo>
                  <a:lnTo>
                    <a:pt x="5787" y="906"/>
                  </a:lnTo>
                  <a:cubicBezTo>
                    <a:pt x="5787" y="405"/>
                    <a:pt x="5382"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88"/>
          <p:cNvGrpSpPr/>
          <p:nvPr/>
        </p:nvGrpSpPr>
        <p:grpSpPr>
          <a:xfrm>
            <a:off x="2086684" y="11124518"/>
            <a:ext cx="632105" cy="632143"/>
            <a:chOff x="4774321" y="2479767"/>
            <a:chExt cx="348844" cy="348845"/>
          </a:xfrm>
        </p:grpSpPr>
        <p:sp>
          <p:nvSpPr>
            <p:cNvPr id="13200" name="Google Shape;13200;p88"/>
            <p:cNvSpPr/>
            <p:nvPr/>
          </p:nvSpPr>
          <p:spPr>
            <a:xfrm>
              <a:off x="4958787" y="2479767"/>
              <a:ext cx="164378" cy="227915"/>
            </a:xfrm>
            <a:custGeom>
              <a:rect b="b" l="l" r="r" t="t"/>
              <a:pathLst>
                <a:path extrusionOk="0" h="7002" w="5050">
                  <a:moveTo>
                    <a:pt x="3883" y="1405"/>
                  </a:moveTo>
                  <a:lnTo>
                    <a:pt x="3883" y="2024"/>
                  </a:lnTo>
                  <a:lnTo>
                    <a:pt x="1192" y="2024"/>
                  </a:lnTo>
                  <a:lnTo>
                    <a:pt x="1192" y="1405"/>
                  </a:lnTo>
                  <a:close/>
                  <a:moveTo>
                    <a:pt x="3883" y="2834"/>
                  </a:moveTo>
                  <a:lnTo>
                    <a:pt x="3883" y="3429"/>
                  </a:lnTo>
                  <a:lnTo>
                    <a:pt x="1192" y="3429"/>
                  </a:lnTo>
                  <a:lnTo>
                    <a:pt x="1192" y="2834"/>
                  </a:lnTo>
                  <a:close/>
                  <a:moveTo>
                    <a:pt x="3883" y="4239"/>
                  </a:moveTo>
                  <a:lnTo>
                    <a:pt x="3883" y="4858"/>
                  </a:lnTo>
                  <a:lnTo>
                    <a:pt x="1192" y="4858"/>
                  </a:lnTo>
                  <a:lnTo>
                    <a:pt x="1192" y="4239"/>
                  </a:lnTo>
                  <a:close/>
                  <a:moveTo>
                    <a:pt x="1597" y="0"/>
                  </a:moveTo>
                  <a:cubicBezTo>
                    <a:pt x="715" y="0"/>
                    <a:pt x="1" y="715"/>
                    <a:pt x="1" y="1596"/>
                  </a:cubicBezTo>
                  <a:lnTo>
                    <a:pt x="1" y="7002"/>
                  </a:lnTo>
                  <a:cubicBezTo>
                    <a:pt x="430" y="6549"/>
                    <a:pt x="1001" y="6311"/>
                    <a:pt x="1597" y="6311"/>
                  </a:cubicBezTo>
                  <a:lnTo>
                    <a:pt x="5050" y="6311"/>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88"/>
            <p:cNvSpPr/>
            <p:nvPr/>
          </p:nvSpPr>
          <p:spPr>
            <a:xfrm>
              <a:off x="4774321" y="2479767"/>
              <a:ext cx="164345" cy="227134"/>
            </a:xfrm>
            <a:custGeom>
              <a:rect b="b" l="l" r="r" t="t"/>
              <a:pathLst>
                <a:path extrusionOk="0" h="6978" w="5049">
                  <a:moveTo>
                    <a:pt x="3882" y="1405"/>
                  </a:moveTo>
                  <a:lnTo>
                    <a:pt x="3882" y="2024"/>
                  </a:lnTo>
                  <a:lnTo>
                    <a:pt x="1191" y="2024"/>
                  </a:lnTo>
                  <a:lnTo>
                    <a:pt x="1191" y="1405"/>
                  </a:lnTo>
                  <a:close/>
                  <a:moveTo>
                    <a:pt x="3882" y="2834"/>
                  </a:moveTo>
                  <a:lnTo>
                    <a:pt x="3882" y="3429"/>
                  </a:lnTo>
                  <a:lnTo>
                    <a:pt x="1191" y="3429"/>
                  </a:lnTo>
                  <a:lnTo>
                    <a:pt x="1191" y="2834"/>
                  </a:lnTo>
                  <a:close/>
                  <a:moveTo>
                    <a:pt x="3882" y="4239"/>
                  </a:moveTo>
                  <a:lnTo>
                    <a:pt x="3882" y="4858"/>
                  </a:lnTo>
                  <a:lnTo>
                    <a:pt x="1191" y="4858"/>
                  </a:lnTo>
                  <a:lnTo>
                    <a:pt x="1191" y="4239"/>
                  </a:lnTo>
                  <a:close/>
                  <a:moveTo>
                    <a:pt x="0" y="0"/>
                  </a:moveTo>
                  <a:lnTo>
                    <a:pt x="0" y="6287"/>
                  </a:lnTo>
                  <a:lnTo>
                    <a:pt x="3453" y="6287"/>
                  </a:lnTo>
                  <a:cubicBezTo>
                    <a:pt x="4049" y="6311"/>
                    <a:pt x="4620" y="6549"/>
                    <a:pt x="5049" y="6978"/>
                  </a:cubicBezTo>
                  <a:lnTo>
                    <a:pt x="5049" y="1596"/>
                  </a:lnTo>
                  <a:cubicBezTo>
                    <a:pt x="5049" y="715"/>
                    <a:pt x="433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88"/>
            <p:cNvSpPr/>
            <p:nvPr/>
          </p:nvSpPr>
          <p:spPr>
            <a:xfrm>
              <a:off x="4961131" y="2705345"/>
              <a:ext cx="162034" cy="41892"/>
            </a:xfrm>
            <a:custGeom>
              <a:rect b="b" l="l" r="r" t="t"/>
              <a:pathLst>
                <a:path extrusionOk="0" h="1287" w="4978">
                  <a:moveTo>
                    <a:pt x="1548" y="0"/>
                  </a:moveTo>
                  <a:cubicBezTo>
                    <a:pt x="786" y="0"/>
                    <a:pt x="143" y="524"/>
                    <a:pt x="0" y="1286"/>
                  </a:cubicBezTo>
                  <a:lnTo>
                    <a:pt x="4978" y="1286"/>
                  </a:lnTo>
                  <a:lnTo>
                    <a:pt x="4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8"/>
            <p:cNvSpPr/>
            <p:nvPr/>
          </p:nvSpPr>
          <p:spPr>
            <a:xfrm>
              <a:off x="4774321" y="2705345"/>
              <a:ext cx="162034" cy="41892"/>
            </a:xfrm>
            <a:custGeom>
              <a:rect b="b" l="l" r="r" t="t"/>
              <a:pathLst>
                <a:path extrusionOk="0" h="1287" w="4978">
                  <a:moveTo>
                    <a:pt x="0" y="0"/>
                  </a:moveTo>
                  <a:lnTo>
                    <a:pt x="0" y="1286"/>
                  </a:lnTo>
                  <a:lnTo>
                    <a:pt x="4977" y="1286"/>
                  </a:lnTo>
                  <a:cubicBezTo>
                    <a:pt x="4834" y="524"/>
                    <a:pt x="4191" y="0"/>
                    <a:pt x="3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8"/>
            <p:cNvSpPr/>
            <p:nvPr/>
          </p:nvSpPr>
          <p:spPr>
            <a:xfrm>
              <a:off x="4847951" y="2767354"/>
              <a:ext cx="201582" cy="61259"/>
            </a:xfrm>
            <a:custGeom>
              <a:rect b="b" l="l" r="r" t="t"/>
              <a:pathLst>
                <a:path extrusionOk="0" h="1882" w="6193">
                  <a:moveTo>
                    <a:pt x="1739" y="0"/>
                  </a:moveTo>
                  <a:lnTo>
                    <a:pt x="1739" y="619"/>
                  </a:lnTo>
                  <a:cubicBezTo>
                    <a:pt x="1739" y="977"/>
                    <a:pt x="1453" y="1262"/>
                    <a:pt x="1120" y="1262"/>
                  </a:cubicBezTo>
                  <a:lnTo>
                    <a:pt x="1" y="1262"/>
                  </a:lnTo>
                  <a:lnTo>
                    <a:pt x="1" y="1882"/>
                  </a:lnTo>
                  <a:lnTo>
                    <a:pt x="6192" y="1882"/>
                  </a:lnTo>
                  <a:lnTo>
                    <a:pt x="6192" y="1239"/>
                  </a:lnTo>
                  <a:lnTo>
                    <a:pt x="5073" y="1239"/>
                  </a:lnTo>
                  <a:cubicBezTo>
                    <a:pt x="5059" y="1240"/>
                    <a:pt x="5045" y="1240"/>
                    <a:pt x="5031" y="1240"/>
                  </a:cubicBezTo>
                  <a:cubicBezTo>
                    <a:pt x="4694" y="1240"/>
                    <a:pt x="4430" y="963"/>
                    <a:pt x="4430" y="619"/>
                  </a:cubicBezTo>
                  <a:lnTo>
                    <a:pt x="4430" y="477"/>
                  </a:ln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5" name="Google Shape;13205;p88"/>
          <p:cNvGrpSpPr/>
          <p:nvPr/>
        </p:nvGrpSpPr>
        <p:grpSpPr>
          <a:xfrm>
            <a:off x="3453364" y="13144588"/>
            <a:ext cx="599846" cy="630605"/>
            <a:chOff x="5528559" y="3594535"/>
            <a:chExt cx="331041" cy="347997"/>
          </a:xfrm>
        </p:grpSpPr>
        <p:sp>
          <p:nvSpPr>
            <p:cNvPr id="13206" name="Google Shape;13206;p88"/>
            <p:cNvSpPr/>
            <p:nvPr/>
          </p:nvSpPr>
          <p:spPr>
            <a:xfrm>
              <a:off x="5771975" y="3792899"/>
              <a:ext cx="87625" cy="149632"/>
            </a:xfrm>
            <a:custGeom>
              <a:rect b="b" l="l" r="r" t="t"/>
              <a:pathLst>
                <a:path extrusionOk="0" h="4597" w="2692">
                  <a:moveTo>
                    <a:pt x="0" y="1"/>
                  </a:moveTo>
                  <a:lnTo>
                    <a:pt x="48" y="3478"/>
                  </a:lnTo>
                  <a:lnTo>
                    <a:pt x="1001" y="3025"/>
                  </a:lnTo>
                  <a:lnTo>
                    <a:pt x="1739" y="4597"/>
                  </a:lnTo>
                  <a:lnTo>
                    <a:pt x="2477" y="4263"/>
                  </a:lnTo>
                  <a:lnTo>
                    <a:pt x="1739" y="2692"/>
                  </a:lnTo>
                  <a:lnTo>
                    <a:pt x="2691" y="2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8"/>
            <p:cNvSpPr/>
            <p:nvPr/>
          </p:nvSpPr>
          <p:spPr>
            <a:xfrm>
              <a:off x="5528559" y="3594535"/>
              <a:ext cx="323905" cy="304766"/>
            </a:xfrm>
            <a:custGeom>
              <a:rect b="b" l="l" r="r" t="t"/>
              <a:pathLst>
                <a:path extrusionOk="0" h="9363" w="9951">
                  <a:moveTo>
                    <a:pt x="5215" y="0"/>
                  </a:moveTo>
                  <a:cubicBezTo>
                    <a:pt x="4949" y="0"/>
                    <a:pt x="4679" y="23"/>
                    <a:pt x="4406" y="70"/>
                  </a:cubicBezTo>
                  <a:cubicBezTo>
                    <a:pt x="3740" y="189"/>
                    <a:pt x="3073" y="451"/>
                    <a:pt x="2525" y="856"/>
                  </a:cubicBezTo>
                  <a:cubicBezTo>
                    <a:pt x="596" y="2237"/>
                    <a:pt x="1" y="4809"/>
                    <a:pt x="1120" y="6881"/>
                  </a:cubicBezTo>
                  <a:cubicBezTo>
                    <a:pt x="1949" y="8449"/>
                    <a:pt x="3570" y="9362"/>
                    <a:pt x="5259" y="9362"/>
                  </a:cubicBezTo>
                  <a:cubicBezTo>
                    <a:pt x="5801" y="9362"/>
                    <a:pt x="6351" y="9268"/>
                    <a:pt x="6883" y="9071"/>
                  </a:cubicBezTo>
                  <a:lnTo>
                    <a:pt x="6859" y="7714"/>
                  </a:lnTo>
                  <a:cubicBezTo>
                    <a:pt x="6335" y="8000"/>
                    <a:pt x="5764" y="8143"/>
                    <a:pt x="5168" y="8143"/>
                  </a:cubicBezTo>
                  <a:cubicBezTo>
                    <a:pt x="1739" y="8071"/>
                    <a:pt x="453" y="3618"/>
                    <a:pt x="3335" y="1760"/>
                  </a:cubicBezTo>
                  <a:cubicBezTo>
                    <a:pt x="3949" y="1364"/>
                    <a:pt x="4594" y="1189"/>
                    <a:pt x="5215" y="1189"/>
                  </a:cubicBezTo>
                  <a:cubicBezTo>
                    <a:pt x="7505" y="1189"/>
                    <a:pt x="9470" y="3574"/>
                    <a:pt x="8383" y="6047"/>
                  </a:cubicBezTo>
                  <a:lnTo>
                    <a:pt x="9360" y="6857"/>
                  </a:lnTo>
                  <a:cubicBezTo>
                    <a:pt x="9693" y="6214"/>
                    <a:pt x="9884" y="5499"/>
                    <a:pt x="9907" y="4785"/>
                  </a:cubicBezTo>
                  <a:cubicBezTo>
                    <a:pt x="9951" y="2109"/>
                    <a:pt x="7784" y="0"/>
                    <a:pt x="5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8"/>
            <p:cNvSpPr/>
            <p:nvPr/>
          </p:nvSpPr>
          <p:spPr>
            <a:xfrm>
              <a:off x="5591350" y="3654917"/>
              <a:ext cx="214635" cy="183940"/>
            </a:xfrm>
            <a:custGeom>
              <a:rect b="b" l="l" r="r" t="t"/>
              <a:pathLst>
                <a:path extrusionOk="0" h="5651" w="6594">
                  <a:moveTo>
                    <a:pt x="3204" y="760"/>
                  </a:moveTo>
                  <a:cubicBezTo>
                    <a:pt x="3231" y="760"/>
                    <a:pt x="3259" y="761"/>
                    <a:pt x="3287" y="763"/>
                  </a:cubicBezTo>
                  <a:cubicBezTo>
                    <a:pt x="4502" y="810"/>
                    <a:pt x="4930" y="2382"/>
                    <a:pt x="3906" y="3049"/>
                  </a:cubicBezTo>
                  <a:cubicBezTo>
                    <a:pt x="3692" y="3192"/>
                    <a:pt x="3549" y="3454"/>
                    <a:pt x="3549" y="3716"/>
                  </a:cubicBezTo>
                  <a:lnTo>
                    <a:pt x="3549" y="3906"/>
                  </a:lnTo>
                  <a:lnTo>
                    <a:pt x="2930" y="3906"/>
                  </a:lnTo>
                  <a:lnTo>
                    <a:pt x="2930" y="3716"/>
                  </a:lnTo>
                  <a:cubicBezTo>
                    <a:pt x="2906" y="3239"/>
                    <a:pt x="3168" y="2787"/>
                    <a:pt x="3573" y="2525"/>
                  </a:cubicBezTo>
                  <a:cubicBezTo>
                    <a:pt x="4158" y="2129"/>
                    <a:pt x="3741" y="1373"/>
                    <a:pt x="3222" y="1373"/>
                  </a:cubicBezTo>
                  <a:cubicBezTo>
                    <a:pt x="3087" y="1373"/>
                    <a:pt x="2944" y="1425"/>
                    <a:pt x="2811" y="1549"/>
                  </a:cubicBezTo>
                  <a:cubicBezTo>
                    <a:pt x="2692" y="1668"/>
                    <a:pt x="2620" y="1834"/>
                    <a:pt x="2620" y="2001"/>
                  </a:cubicBezTo>
                  <a:lnTo>
                    <a:pt x="2001" y="2001"/>
                  </a:lnTo>
                  <a:cubicBezTo>
                    <a:pt x="1978" y="1315"/>
                    <a:pt x="2527" y="760"/>
                    <a:pt x="3204" y="760"/>
                  </a:cubicBezTo>
                  <a:close/>
                  <a:moveTo>
                    <a:pt x="3549" y="4263"/>
                  </a:moveTo>
                  <a:lnTo>
                    <a:pt x="3549" y="4835"/>
                  </a:lnTo>
                  <a:lnTo>
                    <a:pt x="2930" y="4835"/>
                  </a:lnTo>
                  <a:lnTo>
                    <a:pt x="2930" y="4263"/>
                  </a:lnTo>
                  <a:close/>
                  <a:moveTo>
                    <a:pt x="3322" y="1"/>
                  </a:moveTo>
                  <a:cubicBezTo>
                    <a:pt x="3311" y="1"/>
                    <a:pt x="3299" y="1"/>
                    <a:pt x="3287" y="1"/>
                  </a:cubicBezTo>
                  <a:cubicBezTo>
                    <a:pt x="1358" y="1"/>
                    <a:pt x="1" y="1858"/>
                    <a:pt x="596" y="3692"/>
                  </a:cubicBezTo>
                  <a:cubicBezTo>
                    <a:pt x="983" y="4917"/>
                    <a:pt x="2122" y="5650"/>
                    <a:pt x="3297" y="5650"/>
                  </a:cubicBezTo>
                  <a:cubicBezTo>
                    <a:pt x="3859" y="5650"/>
                    <a:pt x="4430" y="5483"/>
                    <a:pt x="4930" y="5121"/>
                  </a:cubicBezTo>
                  <a:lnTo>
                    <a:pt x="4906" y="2906"/>
                  </a:lnTo>
                  <a:lnTo>
                    <a:pt x="4906" y="2906"/>
                  </a:lnTo>
                  <a:lnTo>
                    <a:pt x="5954" y="3763"/>
                  </a:lnTo>
                  <a:cubicBezTo>
                    <a:pt x="6593" y="1941"/>
                    <a:pt x="5256" y="1"/>
                    <a:pt x="3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88"/>
          <p:cNvGrpSpPr/>
          <p:nvPr/>
        </p:nvGrpSpPr>
        <p:grpSpPr>
          <a:xfrm>
            <a:off x="7549273" y="12226835"/>
            <a:ext cx="632168" cy="448518"/>
            <a:chOff x="7788994" y="3088077"/>
            <a:chExt cx="348878" cy="247513"/>
          </a:xfrm>
        </p:grpSpPr>
        <p:sp>
          <p:nvSpPr>
            <p:cNvPr id="13210" name="Google Shape;13210;p88"/>
            <p:cNvSpPr/>
            <p:nvPr/>
          </p:nvSpPr>
          <p:spPr>
            <a:xfrm>
              <a:off x="7989769" y="3127789"/>
              <a:ext cx="58167" cy="27179"/>
            </a:xfrm>
            <a:custGeom>
              <a:rect b="b" l="l" r="r" t="t"/>
              <a:pathLst>
                <a:path extrusionOk="0" h="835" w="1787">
                  <a:moveTo>
                    <a:pt x="903" y="1"/>
                  </a:moveTo>
                  <a:cubicBezTo>
                    <a:pt x="560" y="1"/>
                    <a:pt x="215" y="168"/>
                    <a:pt x="1" y="501"/>
                  </a:cubicBezTo>
                  <a:lnTo>
                    <a:pt x="525" y="834"/>
                  </a:lnTo>
                  <a:cubicBezTo>
                    <a:pt x="620" y="703"/>
                    <a:pt x="763" y="638"/>
                    <a:pt x="903" y="638"/>
                  </a:cubicBezTo>
                  <a:cubicBezTo>
                    <a:pt x="1042" y="638"/>
                    <a:pt x="1179" y="703"/>
                    <a:pt x="1263" y="834"/>
                  </a:cubicBezTo>
                  <a:lnTo>
                    <a:pt x="1787" y="501"/>
                  </a:lnTo>
                  <a:cubicBezTo>
                    <a:pt x="1584" y="168"/>
                    <a:pt x="1245" y="1"/>
                    <a:pt x="9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8"/>
            <p:cNvSpPr/>
            <p:nvPr/>
          </p:nvSpPr>
          <p:spPr>
            <a:xfrm>
              <a:off x="7955655" y="3088077"/>
              <a:ext cx="126392" cy="45961"/>
            </a:xfrm>
            <a:custGeom>
              <a:rect b="b" l="l" r="r" t="t"/>
              <a:pathLst>
                <a:path extrusionOk="0" h="1412" w="3883">
                  <a:moveTo>
                    <a:pt x="1942" y="0"/>
                  </a:moveTo>
                  <a:cubicBezTo>
                    <a:pt x="1197" y="0"/>
                    <a:pt x="453" y="352"/>
                    <a:pt x="1" y="1054"/>
                  </a:cubicBezTo>
                  <a:lnTo>
                    <a:pt x="549" y="1411"/>
                  </a:lnTo>
                  <a:cubicBezTo>
                    <a:pt x="834" y="911"/>
                    <a:pt x="1382" y="626"/>
                    <a:pt x="1954" y="626"/>
                  </a:cubicBezTo>
                  <a:cubicBezTo>
                    <a:pt x="2525" y="626"/>
                    <a:pt x="3049" y="911"/>
                    <a:pt x="3359" y="1411"/>
                  </a:cubicBezTo>
                  <a:lnTo>
                    <a:pt x="3883" y="1054"/>
                  </a:lnTo>
                  <a:cubicBezTo>
                    <a:pt x="3430" y="352"/>
                    <a:pt x="2686" y="0"/>
                    <a:pt x="1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8"/>
            <p:cNvSpPr/>
            <p:nvPr/>
          </p:nvSpPr>
          <p:spPr>
            <a:xfrm>
              <a:off x="7935506" y="3181368"/>
              <a:ext cx="145759" cy="124764"/>
            </a:xfrm>
            <a:custGeom>
              <a:rect b="b" l="l" r="r" t="t"/>
              <a:pathLst>
                <a:path extrusionOk="0" h="3833" w="4478">
                  <a:moveTo>
                    <a:pt x="2544" y="821"/>
                  </a:moveTo>
                  <a:cubicBezTo>
                    <a:pt x="3106" y="821"/>
                    <a:pt x="3644" y="1264"/>
                    <a:pt x="3644" y="1927"/>
                  </a:cubicBezTo>
                  <a:cubicBezTo>
                    <a:pt x="3644" y="2522"/>
                    <a:pt x="3168" y="2999"/>
                    <a:pt x="2573" y="2999"/>
                  </a:cubicBezTo>
                  <a:cubicBezTo>
                    <a:pt x="1596" y="2999"/>
                    <a:pt x="1096" y="1832"/>
                    <a:pt x="1787" y="1141"/>
                  </a:cubicBezTo>
                  <a:cubicBezTo>
                    <a:pt x="2008" y="920"/>
                    <a:pt x="2279" y="821"/>
                    <a:pt x="2544" y="821"/>
                  </a:cubicBezTo>
                  <a:close/>
                  <a:moveTo>
                    <a:pt x="2549" y="0"/>
                  </a:moveTo>
                  <a:cubicBezTo>
                    <a:pt x="2079" y="0"/>
                    <a:pt x="1601" y="176"/>
                    <a:pt x="1215" y="570"/>
                  </a:cubicBezTo>
                  <a:cubicBezTo>
                    <a:pt x="1" y="1784"/>
                    <a:pt x="858" y="3832"/>
                    <a:pt x="2573" y="3832"/>
                  </a:cubicBezTo>
                  <a:cubicBezTo>
                    <a:pt x="3620" y="3832"/>
                    <a:pt x="4478" y="2975"/>
                    <a:pt x="4478" y="1927"/>
                  </a:cubicBezTo>
                  <a:cubicBezTo>
                    <a:pt x="4478" y="768"/>
                    <a:pt x="3530" y="0"/>
                    <a:pt x="2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8"/>
            <p:cNvSpPr/>
            <p:nvPr/>
          </p:nvSpPr>
          <p:spPr>
            <a:xfrm>
              <a:off x="7999078" y="3229347"/>
              <a:ext cx="34926" cy="29621"/>
            </a:xfrm>
            <a:custGeom>
              <a:rect b="b" l="l" r="r" t="t"/>
              <a:pathLst>
                <a:path extrusionOk="0" h="910" w="1073">
                  <a:moveTo>
                    <a:pt x="620" y="1"/>
                  </a:moveTo>
                  <a:cubicBezTo>
                    <a:pt x="191" y="1"/>
                    <a:pt x="0" y="477"/>
                    <a:pt x="286" y="763"/>
                  </a:cubicBezTo>
                  <a:cubicBezTo>
                    <a:pt x="381" y="865"/>
                    <a:pt x="498" y="910"/>
                    <a:pt x="614" y="910"/>
                  </a:cubicBezTo>
                  <a:cubicBezTo>
                    <a:pt x="848" y="910"/>
                    <a:pt x="1072" y="724"/>
                    <a:pt x="1072" y="453"/>
                  </a:cubicBezTo>
                  <a:cubicBezTo>
                    <a:pt x="1072" y="191"/>
                    <a:pt x="858"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8"/>
            <p:cNvSpPr/>
            <p:nvPr/>
          </p:nvSpPr>
          <p:spPr>
            <a:xfrm>
              <a:off x="8044812" y="3184395"/>
              <a:ext cx="93060" cy="150414"/>
            </a:xfrm>
            <a:custGeom>
              <a:rect b="b" l="l" r="r" t="t"/>
              <a:pathLst>
                <a:path extrusionOk="0" h="4621" w="2859">
                  <a:moveTo>
                    <a:pt x="953" y="0"/>
                  </a:moveTo>
                  <a:cubicBezTo>
                    <a:pt x="2358" y="1310"/>
                    <a:pt x="1834" y="3668"/>
                    <a:pt x="0" y="4263"/>
                  </a:cubicBezTo>
                  <a:lnTo>
                    <a:pt x="0" y="4620"/>
                  </a:lnTo>
                  <a:lnTo>
                    <a:pt x="1834" y="4620"/>
                  </a:lnTo>
                  <a:lnTo>
                    <a:pt x="1834" y="3692"/>
                  </a:lnTo>
                  <a:lnTo>
                    <a:pt x="2858" y="3692"/>
                  </a:lnTo>
                  <a:lnTo>
                    <a:pt x="2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8"/>
            <p:cNvSpPr/>
            <p:nvPr/>
          </p:nvSpPr>
          <p:spPr>
            <a:xfrm>
              <a:off x="7788994" y="3184395"/>
              <a:ext cx="173687" cy="151195"/>
            </a:xfrm>
            <a:custGeom>
              <a:rect b="b" l="l" r="r" t="t"/>
              <a:pathLst>
                <a:path extrusionOk="0" h="4645" w="5336">
                  <a:moveTo>
                    <a:pt x="2692" y="1501"/>
                  </a:moveTo>
                  <a:lnTo>
                    <a:pt x="2692" y="2144"/>
                  </a:lnTo>
                  <a:lnTo>
                    <a:pt x="834" y="2144"/>
                  </a:lnTo>
                  <a:lnTo>
                    <a:pt x="834" y="1501"/>
                  </a:lnTo>
                  <a:close/>
                  <a:moveTo>
                    <a:pt x="3763" y="1501"/>
                  </a:moveTo>
                  <a:lnTo>
                    <a:pt x="3763" y="2144"/>
                  </a:lnTo>
                  <a:lnTo>
                    <a:pt x="3168" y="2144"/>
                  </a:lnTo>
                  <a:lnTo>
                    <a:pt x="3168" y="1501"/>
                  </a:lnTo>
                  <a:close/>
                  <a:moveTo>
                    <a:pt x="1" y="0"/>
                  </a:moveTo>
                  <a:lnTo>
                    <a:pt x="1" y="3692"/>
                  </a:lnTo>
                  <a:lnTo>
                    <a:pt x="1025" y="3692"/>
                  </a:lnTo>
                  <a:lnTo>
                    <a:pt x="1025" y="4644"/>
                  </a:lnTo>
                  <a:lnTo>
                    <a:pt x="2858" y="4644"/>
                  </a:lnTo>
                  <a:lnTo>
                    <a:pt x="2858" y="3692"/>
                  </a:lnTo>
                  <a:lnTo>
                    <a:pt x="5335" y="3692"/>
                  </a:lnTo>
                  <a:cubicBezTo>
                    <a:pt x="4811" y="3215"/>
                    <a:pt x="4525" y="2549"/>
                    <a:pt x="4525" y="1834"/>
                  </a:cubicBezTo>
                  <a:cubicBezTo>
                    <a:pt x="4525" y="1143"/>
                    <a:pt x="4811" y="477"/>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6" name="Google Shape;13216;p88"/>
          <p:cNvGrpSpPr/>
          <p:nvPr/>
        </p:nvGrpSpPr>
        <p:grpSpPr>
          <a:xfrm>
            <a:off x="6183950" y="12134464"/>
            <a:ext cx="632164" cy="632200"/>
            <a:chOff x="7035505" y="3037102"/>
            <a:chExt cx="348876" cy="348877"/>
          </a:xfrm>
        </p:grpSpPr>
        <p:sp>
          <p:nvSpPr>
            <p:cNvPr id="13217" name="Google Shape;13217;p88"/>
            <p:cNvSpPr/>
            <p:nvPr/>
          </p:nvSpPr>
          <p:spPr>
            <a:xfrm>
              <a:off x="7220004" y="3037102"/>
              <a:ext cx="164377" cy="218638"/>
            </a:xfrm>
            <a:custGeom>
              <a:rect b="b" l="l" r="r" t="t"/>
              <a:pathLst>
                <a:path extrusionOk="0" h="6717" w="5050">
                  <a:moveTo>
                    <a:pt x="2430" y="1406"/>
                  </a:moveTo>
                  <a:cubicBezTo>
                    <a:pt x="3287" y="1406"/>
                    <a:pt x="3764" y="2382"/>
                    <a:pt x="3263" y="3073"/>
                  </a:cubicBezTo>
                  <a:cubicBezTo>
                    <a:pt x="3764" y="3358"/>
                    <a:pt x="4073" y="3906"/>
                    <a:pt x="4073" y="4502"/>
                  </a:cubicBezTo>
                  <a:lnTo>
                    <a:pt x="4073" y="5287"/>
                  </a:lnTo>
                  <a:lnTo>
                    <a:pt x="811" y="5287"/>
                  </a:lnTo>
                  <a:lnTo>
                    <a:pt x="811" y="4502"/>
                  </a:lnTo>
                  <a:cubicBezTo>
                    <a:pt x="811" y="3906"/>
                    <a:pt x="1120" y="3358"/>
                    <a:pt x="1620" y="3073"/>
                  </a:cubicBezTo>
                  <a:cubicBezTo>
                    <a:pt x="1096" y="2382"/>
                    <a:pt x="1573" y="1406"/>
                    <a:pt x="2430"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88"/>
            <p:cNvSpPr/>
            <p:nvPr/>
          </p:nvSpPr>
          <p:spPr>
            <a:xfrm>
              <a:off x="7281265" y="3103669"/>
              <a:ext cx="31020" cy="26496"/>
            </a:xfrm>
            <a:custGeom>
              <a:rect b="b" l="l" r="r" t="t"/>
              <a:pathLst>
                <a:path extrusionOk="0" h="814" w="953">
                  <a:moveTo>
                    <a:pt x="547" y="1"/>
                  </a:moveTo>
                  <a:cubicBezTo>
                    <a:pt x="448" y="1"/>
                    <a:pt x="347" y="38"/>
                    <a:pt x="262" y="123"/>
                  </a:cubicBezTo>
                  <a:cubicBezTo>
                    <a:pt x="0" y="385"/>
                    <a:pt x="191" y="813"/>
                    <a:pt x="548" y="813"/>
                  </a:cubicBezTo>
                  <a:cubicBezTo>
                    <a:pt x="762" y="813"/>
                    <a:pt x="953" y="623"/>
                    <a:pt x="953" y="409"/>
                  </a:cubicBezTo>
                  <a:cubicBezTo>
                    <a:pt x="953" y="166"/>
                    <a:pt x="756" y="1"/>
                    <a:pt x="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8"/>
            <p:cNvSpPr/>
            <p:nvPr/>
          </p:nvSpPr>
          <p:spPr>
            <a:xfrm>
              <a:off x="7102951" y="3103669"/>
              <a:ext cx="31053" cy="26496"/>
            </a:xfrm>
            <a:custGeom>
              <a:rect b="b" l="l" r="r" t="t"/>
              <a:pathLst>
                <a:path extrusionOk="0" h="814" w="954">
                  <a:moveTo>
                    <a:pt x="538" y="1"/>
                  </a:moveTo>
                  <a:cubicBezTo>
                    <a:pt x="439" y="1"/>
                    <a:pt x="340" y="38"/>
                    <a:pt x="263" y="123"/>
                  </a:cubicBezTo>
                  <a:cubicBezTo>
                    <a:pt x="1" y="385"/>
                    <a:pt x="191" y="813"/>
                    <a:pt x="549" y="813"/>
                  </a:cubicBezTo>
                  <a:cubicBezTo>
                    <a:pt x="763" y="813"/>
                    <a:pt x="953" y="623"/>
                    <a:pt x="953" y="409"/>
                  </a:cubicBezTo>
                  <a:cubicBezTo>
                    <a:pt x="953" y="166"/>
                    <a:pt x="746"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8"/>
            <p:cNvSpPr/>
            <p:nvPr/>
          </p:nvSpPr>
          <p:spPr>
            <a:xfrm>
              <a:off x="7087456" y="3150477"/>
              <a:ext cx="66695" cy="37823"/>
            </a:xfrm>
            <a:custGeom>
              <a:rect b="b" l="l" r="r" t="t"/>
              <a:pathLst>
                <a:path extrusionOk="0" h="1162" w="2049">
                  <a:moveTo>
                    <a:pt x="1016" y="1"/>
                  </a:moveTo>
                  <a:cubicBezTo>
                    <a:pt x="507" y="1"/>
                    <a:pt x="1" y="340"/>
                    <a:pt x="1" y="1019"/>
                  </a:cubicBezTo>
                  <a:lnTo>
                    <a:pt x="1" y="1161"/>
                  </a:lnTo>
                  <a:lnTo>
                    <a:pt x="2049" y="1161"/>
                  </a:lnTo>
                  <a:lnTo>
                    <a:pt x="2049" y="1019"/>
                  </a:lnTo>
                  <a:cubicBezTo>
                    <a:pt x="2037" y="340"/>
                    <a:pt x="1525" y="1"/>
                    <a:pt x="1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8"/>
            <p:cNvSpPr/>
            <p:nvPr/>
          </p:nvSpPr>
          <p:spPr>
            <a:xfrm>
              <a:off x="7035505" y="3037102"/>
              <a:ext cx="164377" cy="218638"/>
            </a:xfrm>
            <a:custGeom>
              <a:rect b="b" l="l" r="r" t="t"/>
              <a:pathLst>
                <a:path extrusionOk="0" h="6717" w="5050">
                  <a:moveTo>
                    <a:pt x="2621" y="1406"/>
                  </a:moveTo>
                  <a:cubicBezTo>
                    <a:pt x="3478" y="1406"/>
                    <a:pt x="3954" y="2382"/>
                    <a:pt x="3454" y="3073"/>
                  </a:cubicBezTo>
                  <a:cubicBezTo>
                    <a:pt x="3954" y="3358"/>
                    <a:pt x="4264" y="3906"/>
                    <a:pt x="4264" y="4502"/>
                  </a:cubicBezTo>
                  <a:lnTo>
                    <a:pt x="4264" y="5287"/>
                  </a:lnTo>
                  <a:lnTo>
                    <a:pt x="1001" y="5287"/>
                  </a:lnTo>
                  <a:lnTo>
                    <a:pt x="977" y="4502"/>
                  </a:lnTo>
                  <a:cubicBezTo>
                    <a:pt x="977" y="3906"/>
                    <a:pt x="1287" y="3358"/>
                    <a:pt x="1811" y="3073"/>
                  </a:cubicBezTo>
                  <a:cubicBezTo>
                    <a:pt x="1287" y="2382"/>
                    <a:pt x="1763" y="1406"/>
                    <a:pt x="2621" y="1406"/>
                  </a:cubicBezTo>
                  <a:close/>
                  <a:moveTo>
                    <a:pt x="1" y="1"/>
                  </a:moveTo>
                  <a:lnTo>
                    <a:pt x="1" y="6716"/>
                  </a:lnTo>
                  <a:lnTo>
                    <a:pt x="5050" y="6716"/>
                  </a:lnTo>
                  <a:lnTo>
                    <a:pt x="50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8"/>
            <p:cNvSpPr/>
            <p:nvPr/>
          </p:nvSpPr>
          <p:spPr>
            <a:xfrm>
              <a:off x="7035505" y="3276644"/>
              <a:ext cx="348871" cy="109335"/>
            </a:xfrm>
            <a:custGeom>
              <a:rect b="b" l="l" r="r" t="t"/>
              <a:pathLst>
                <a:path extrusionOk="0" h="3359" w="10718">
                  <a:moveTo>
                    <a:pt x="1" y="0"/>
                  </a:moveTo>
                  <a:lnTo>
                    <a:pt x="1" y="1572"/>
                  </a:lnTo>
                  <a:lnTo>
                    <a:pt x="3978" y="1572"/>
                  </a:lnTo>
                  <a:lnTo>
                    <a:pt x="3978" y="1953"/>
                  </a:lnTo>
                  <a:cubicBezTo>
                    <a:pt x="3978" y="2382"/>
                    <a:pt x="3645" y="2739"/>
                    <a:pt x="3216" y="2739"/>
                  </a:cubicBezTo>
                  <a:lnTo>
                    <a:pt x="2240" y="2739"/>
                  </a:lnTo>
                  <a:lnTo>
                    <a:pt x="2240" y="3358"/>
                  </a:lnTo>
                  <a:lnTo>
                    <a:pt x="8431" y="3358"/>
                  </a:lnTo>
                  <a:lnTo>
                    <a:pt x="8431" y="2715"/>
                  </a:lnTo>
                  <a:lnTo>
                    <a:pt x="7479" y="2715"/>
                  </a:lnTo>
                  <a:cubicBezTo>
                    <a:pt x="7050" y="2715"/>
                    <a:pt x="6693" y="2382"/>
                    <a:pt x="6693" y="1953"/>
                  </a:cubicBezTo>
                  <a:lnTo>
                    <a:pt x="6693" y="1572"/>
                  </a:lnTo>
                  <a:lnTo>
                    <a:pt x="10718" y="1572"/>
                  </a:lnTo>
                  <a:lnTo>
                    <a:pt x="1071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8"/>
            <p:cNvSpPr/>
            <p:nvPr/>
          </p:nvSpPr>
          <p:spPr>
            <a:xfrm>
              <a:off x="7266128" y="3150477"/>
              <a:ext cx="66304" cy="37823"/>
            </a:xfrm>
            <a:custGeom>
              <a:rect b="b" l="l" r="r" t="t"/>
              <a:pathLst>
                <a:path extrusionOk="0" h="1162" w="2037">
                  <a:moveTo>
                    <a:pt x="1007" y="1"/>
                  </a:moveTo>
                  <a:cubicBezTo>
                    <a:pt x="501" y="1"/>
                    <a:pt x="1" y="340"/>
                    <a:pt x="13" y="1019"/>
                  </a:cubicBezTo>
                  <a:lnTo>
                    <a:pt x="13" y="1161"/>
                  </a:lnTo>
                  <a:lnTo>
                    <a:pt x="2037" y="1161"/>
                  </a:lnTo>
                  <a:lnTo>
                    <a:pt x="2037" y="1019"/>
                  </a:lnTo>
                  <a:cubicBezTo>
                    <a:pt x="2025" y="340"/>
                    <a:pt x="1513" y="1"/>
                    <a:pt x="1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88"/>
          <p:cNvGrpSpPr/>
          <p:nvPr/>
        </p:nvGrpSpPr>
        <p:grpSpPr>
          <a:xfrm>
            <a:off x="4817271" y="12134464"/>
            <a:ext cx="632105" cy="632200"/>
            <a:chOff x="6281267" y="3037102"/>
            <a:chExt cx="348844" cy="348877"/>
          </a:xfrm>
        </p:grpSpPr>
        <p:sp>
          <p:nvSpPr>
            <p:cNvPr id="13225" name="Google Shape;13225;p88"/>
            <p:cNvSpPr/>
            <p:nvPr/>
          </p:nvSpPr>
          <p:spPr>
            <a:xfrm>
              <a:off x="6466547" y="3037102"/>
              <a:ext cx="163564" cy="218638"/>
            </a:xfrm>
            <a:custGeom>
              <a:rect b="b" l="l" r="r" t="t"/>
              <a:pathLst>
                <a:path extrusionOk="0" h="6717" w="5025">
                  <a:moveTo>
                    <a:pt x="2446" y="1834"/>
                  </a:moveTo>
                  <a:cubicBezTo>
                    <a:pt x="3023" y="1834"/>
                    <a:pt x="3501" y="2324"/>
                    <a:pt x="3501" y="2906"/>
                  </a:cubicBezTo>
                  <a:lnTo>
                    <a:pt x="3501" y="5002"/>
                  </a:lnTo>
                  <a:lnTo>
                    <a:pt x="2882" y="5002"/>
                  </a:lnTo>
                  <a:lnTo>
                    <a:pt x="2882" y="4001"/>
                  </a:lnTo>
                  <a:lnTo>
                    <a:pt x="1977" y="4001"/>
                  </a:lnTo>
                  <a:lnTo>
                    <a:pt x="1977" y="5002"/>
                  </a:lnTo>
                  <a:lnTo>
                    <a:pt x="1358" y="5002"/>
                  </a:lnTo>
                  <a:lnTo>
                    <a:pt x="1358" y="2930"/>
                  </a:lnTo>
                  <a:cubicBezTo>
                    <a:pt x="1358" y="2334"/>
                    <a:pt x="1810" y="1858"/>
                    <a:pt x="2405" y="1834"/>
                  </a:cubicBezTo>
                  <a:cubicBezTo>
                    <a:pt x="2419" y="1834"/>
                    <a:pt x="2433" y="1834"/>
                    <a:pt x="2446" y="1834"/>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88"/>
            <p:cNvSpPr/>
            <p:nvPr/>
          </p:nvSpPr>
          <p:spPr>
            <a:xfrm>
              <a:off x="6349494" y="3116949"/>
              <a:ext cx="29490" cy="63603"/>
            </a:xfrm>
            <a:custGeom>
              <a:rect b="b" l="l" r="r" t="t"/>
              <a:pathLst>
                <a:path extrusionOk="0" h="1954" w="906">
                  <a:moveTo>
                    <a:pt x="476" y="1"/>
                  </a:moveTo>
                  <a:cubicBezTo>
                    <a:pt x="214" y="1"/>
                    <a:pt x="0" y="191"/>
                    <a:pt x="0" y="453"/>
                  </a:cubicBezTo>
                  <a:lnTo>
                    <a:pt x="0" y="1501"/>
                  </a:lnTo>
                  <a:cubicBezTo>
                    <a:pt x="0" y="1739"/>
                    <a:pt x="214" y="1953"/>
                    <a:pt x="476" y="1953"/>
                  </a:cubicBezTo>
                  <a:cubicBezTo>
                    <a:pt x="715" y="1930"/>
                    <a:pt x="905" y="1739"/>
                    <a:pt x="905" y="1477"/>
                  </a:cubicBezTo>
                  <a:lnTo>
                    <a:pt x="905" y="477"/>
                  </a:lnTo>
                  <a:cubicBezTo>
                    <a:pt x="905" y="215"/>
                    <a:pt x="715" y="24"/>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8"/>
            <p:cNvSpPr/>
            <p:nvPr/>
          </p:nvSpPr>
          <p:spPr>
            <a:xfrm>
              <a:off x="6529728" y="3115387"/>
              <a:ext cx="31801" cy="31834"/>
            </a:xfrm>
            <a:custGeom>
              <a:rect b="b" l="l" r="r" t="t"/>
              <a:pathLst>
                <a:path extrusionOk="0" h="978" w="977">
                  <a:moveTo>
                    <a:pt x="488" y="1"/>
                  </a:moveTo>
                  <a:cubicBezTo>
                    <a:pt x="244" y="1"/>
                    <a:pt x="0" y="168"/>
                    <a:pt x="36" y="501"/>
                  </a:cubicBezTo>
                  <a:lnTo>
                    <a:pt x="36" y="977"/>
                  </a:lnTo>
                  <a:lnTo>
                    <a:pt x="941" y="977"/>
                  </a:lnTo>
                  <a:lnTo>
                    <a:pt x="941" y="501"/>
                  </a:lnTo>
                  <a:cubicBezTo>
                    <a:pt x="976" y="168"/>
                    <a:pt x="732" y="1"/>
                    <a:pt x="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8"/>
            <p:cNvSpPr/>
            <p:nvPr/>
          </p:nvSpPr>
          <p:spPr>
            <a:xfrm>
              <a:off x="6281267" y="3276644"/>
              <a:ext cx="348838" cy="109335"/>
            </a:xfrm>
            <a:custGeom>
              <a:rect b="b" l="l" r="r" t="t"/>
              <a:pathLst>
                <a:path extrusionOk="0" h="3359" w="10717">
                  <a:moveTo>
                    <a:pt x="0" y="0"/>
                  </a:moveTo>
                  <a:lnTo>
                    <a:pt x="0" y="1572"/>
                  </a:lnTo>
                  <a:lnTo>
                    <a:pt x="4001" y="1572"/>
                  </a:lnTo>
                  <a:lnTo>
                    <a:pt x="4001" y="1953"/>
                  </a:lnTo>
                  <a:cubicBezTo>
                    <a:pt x="4001" y="2382"/>
                    <a:pt x="3668" y="2739"/>
                    <a:pt x="3239" y="2739"/>
                  </a:cubicBezTo>
                  <a:lnTo>
                    <a:pt x="2263" y="2739"/>
                  </a:lnTo>
                  <a:lnTo>
                    <a:pt x="2263" y="3358"/>
                  </a:lnTo>
                  <a:lnTo>
                    <a:pt x="8455" y="3358"/>
                  </a:lnTo>
                  <a:lnTo>
                    <a:pt x="8455" y="2715"/>
                  </a:lnTo>
                  <a:lnTo>
                    <a:pt x="7502" y="2715"/>
                  </a:lnTo>
                  <a:cubicBezTo>
                    <a:pt x="7073" y="2715"/>
                    <a:pt x="6716" y="2382"/>
                    <a:pt x="6740" y="1953"/>
                  </a:cubicBezTo>
                  <a:lnTo>
                    <a:pt x="6740" y="1572"/>
                  </a:lnTo>
                  <a:lnTo>
                    <a:pt x="10717" y="1572"/>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8"/>
            <p:cNvSpPr/>
            <p:nvPr/>
          </p:nvSpPr>
          <p:spPr>
            <a:xfrm>
              <a:off x="6282048" y="3037102"/>
              <a:ext cx="163596" cy="218638"/>
            </a:xfrm>
            <a:custGeom>
              <a:rect b="b" l="l" r="r" t="t"/>
              <a:pathLst>
                <a:path extrusionOk="0" h="6717" w="5026">
                  <a:moveTo>
                    <a:pt x="2527" y="1831"/>
                  </a:moveTo>
                  <a:cubicBezTo>
                    <a:pt x="2809" y="1831"/>
                    <a:pt x="3115" y="1939"/>
                    <a:pt x="3406" y="2192"/>
                  </a:cubicBezTo>
                  <a:cubicBezTo>
                    <a:pt x="3549" y="2311"/>
                    <a:pt x="3620" y="2477"/>
                    <a:pt x="3620" y="2644"/>
                  </a:cubicBezTo>
                  <a:lnTo>
                    <a:pt x="3620" y="3954"/>
                  </a:lnTo>
                  <a:cubicBezTo>
                    <a:pt x="3620" y="4001"/>
                    <a:pt x="3620" y="4073"/>
                    <a:pt x="3596" y="4144"/>
                  </a:cubicBezTo>
                  <a:lnTo>
                    <a:pt x="4073" y="4525"/>
                  </a:lnTo>
                  <a:lnTo>
                    <a:pt x="3692" y="5002"/>
                  </a:lnTo>
                  <a:lnTo>
                    <a:pt x="3311" y="4716"/>
                  </a:lnTo>
                  <a:cubicBezTo>
                    <a:pt x="3115" y="4911"/>
                    <a:pt x="2844" y="5032"/>
                    <a:pt x="2547" y="5032"/>
                  </a:cubicBezTo>
                  <a:cubicBezTo>
                    <a:pt x="2264" y="5032"/>
                    <a:pt x="1957" y="4923"/>
                    <a:pt x="1667" y="4668"/>
                  </a:cubicBezTo>
                  <a:cubicBezTo>
                    <a:pt x="1524" y="4549"/>
                    <a:pt x="1453" y="4383"/>
                    <a:pt x="1453" y="4216"/>
                  </a:cubicBezTo>
                  <a:lnTo>
                    <a:pt x="1453" y="2906"/>
                  </a:lnTo>
                  <a:cubicBezTo>
                    <a:pt x="1453" y="2308"/>
                    <a:pt x="1935" y="1831"/>
                    <a:pt x="2527" y="1831"/>
                  </a:cubicBezTo>
                  <a:close/>
                  <a:moveTo>
                    <a:pt x="0" y="1"/>
                  </a:moveTo>
                  <a:lnTo>
                    <a:pt x="0" y="6716"/>
                  </a:lnTo>
                  <a:lnTo>
                    <a:pt x="5025" y="6716"/>
                  </a:lnTo>
                  <a:lnTo>
                    <a:pt x="5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88"/>
          <p:cNvGrpSpPr/>
          <p:nvPr/>
        </p:nvGrpSpPr>
        <p:grpSpPr>
          <a:xfrm>
            <a:off x="2086684" y="14206383"/>
            <a:ext cx="632105" cy="526855"/>
            <a:chOff x="4774321" y="4180482"/>
            <a:chExt cx="348844" cy="290743"/>
          </a:xfrm>
        </p:grpSpPr>
        <p:sp>
          <p:nvSpPr>
            <p:cNvPr id="13231" name="Google Shape;13231;p88"/>
            <p:cNvSpPr/>
            <p:nvPr/>
          </p:nvSpPr>
          <p:spPr>
            <a:xfrm>
              <a:off x="4833433" y="4180482"/>
              <a:ext cx="201354" cy="172059"/>
            </a:xfrm>
            <a:custGeom>
              <a:rect b="b" l="l" r="r" t="t"/>
              <a:pathLst>
                <a:path extrusionOk="0" h="5286" w="6186">
                  <a:moveTo>
                    <a:pt x="2518" y="953"/>
                  </a:moveTo>
                  <a:lnTo>
                    <a:pt x="5495" y="2668"/>
                  </a:lnTo>
                  <a:lnTo>
                    <a:pt x="2518" y="4359"/>
                  </a:lnTo>
                  <a:lnTo>
                    <a:pt x="2518" y="953"/>
                  </a:lnTo>
                  <a:close/>
                  <a:moveTo>
                    <a:pt x="3513" y="1"/>
                  </a:moveTo>
                  <a:cubicBezTo>
                    <a:pt x="1175" y="1"/>
                    <a:pt x="1" y="2842"/>
                    <a:pt x="1661" y="4502"/>
                  </a:cubicBezTo>
                  <a:cubicBezTo>
                    <a:pt x="2202" y="5043"/>
                    <a:pt x="2869" y="5286"/>
                    <a:pt x="3523" y="5286"/>
                  </a:cubicBezTo>
                  <a:cubicBezTo>
                    <a:pt x="4883" y="5286"/>
                    <a:pt x="6186" y="4236"/>
                    <a:pt x="6186" y="2644"/>
                  </a:cubicBezTo>
                  <a:cubicBezTo>
                    <a:pt x="6186" y="1168"/>
                    <a:pt x="4995" y="1"/>
                    <a:pt x="3542" y="1"/>
                  </a:cubicBezTo>
                  <a:cubicBezTo>
                    <a:pt x="3533" y="1"/>
                    <a:pt x="3523"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8"/>
            <p:cNvSpPr/>
            <p:nvPr/>
          </p:nvSpPr>
          <p:spPr>
            <a:xfrm>
              <a:off x="4774321" y="4196009"/>
              <a:ext cx="164345" cy="227134"/>
            </a:xfrm>
            <a:custGeom>
              <a:rect b="b" l="l" r="r" t="t"/>
              <a:pathLst>
                <a:path extrusionOk="0" h="6978" w="5049">
                  <a:moveTo>
                    <a:pt x="0" y="0"/>
                  </a:moveTo>
                  <a:lnTo>
                    <a:pt x="0" y="6287"/>
                  </a:lnTo>
                  <a:lnTo>
                    <a:pt x="3453" y="6287"/>
                  </a:lnTo>
                  <a:cubicBezTo>
                    <a:pt x="4049" y="6287"/>
                    <a:pt x="4620" y="6549"/>
                    <a:pt x="5049" y="6978"/>
                  </a:cubicBezTo>
                  <a:lnTo>
                    <a:pt x="5049" y="5430"/>
                  </a:lnTo>
                  <a:cubicBezTo>
                    <a:pt x="2382" y="5168"/>
                    <a:pt x="1143" y="2001"/>
                    <a:pt x="2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8"/>
            <p:cNvSpPr/>
            <p:nvPr/>
          </p:nvSpPr>
          <p:spPr>
            <a:xfrm>
              <a:off x="4935546" y="4247146"/>
              <a:ext cx="35675" cy="40362"/>
            </a:xfrm>
            <a:custGeom>
              <a:rect b="b" l="l" r="r" t="t"/>
              <a:pathLst>
                <a:path extrusionOk="0" h="1240" w="1096">
                  <a:moveTo>
                    <a:pt x="1" y="1"/>
                  </a:moveTo>
                  <a:lnTo>
                    <a:pt x="1" y="1239"/>
                  </a:lnTo>
                  <a:lnTo>
                    <a:pt x="1096" y="620"/>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8"/>
            <p:cNvSpPr/>
            <p:nvPr/>
          </p:nvSpPr>
          <p:spPr>
            <a:xfrm>
              <a:off x="4775069" y="4420805"/>
              <a:ext cx="164378" cy="50420"/>
            </a:xfrm>
            <a:custGeom>
              <a:rect b="b" l="l" r="r" t="t"/>
              <a:pathLst>
                <a:path extrusionOk="0" h="1549" w="5050">
                  <a:moveTo>
                    <a:pt x="1" y="0"/>
                  </a:moveTo>
                  <a:lnTo>
                    <a:pt x="1" y="1548"/>
                  </a:lnTo>
                  <a:lnTo>
                    <a:pt x="5050" y="1548"/>
                  </a:lnTo>
                  <a:cubicBezTo>
                    <a:pt x="5002" y="691"/>
                    <a:pt x="4311" y="24"/>
                    <a:pt x="3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8"/>
            <p:cNvSpPr/>
            <p:nvPr/>
          </p:nvSpPr>
          <p:spPr>
            <a:xfrm>
              <a:off x="4958787" y="4196009"/>
              <a:ext cx="164378" cy="227134"/>
            </a:xfrm>
            <a:custGeom>
              <a:rect b="b" l="l" r="r" t="t"/>
              <a:pathLst>
                <a:path extrusionOk="0" h="6978" w="5050">
                  <a:moveTo>
                    <a:pt x="2144" y="0"/>
                  </a:moveTo>
                  <a:cubicBezTo>
                    <a:pt x="3907" y="2001"/>
                    <a:pt x="2668" y="5168"/>
                    <a:pt x="1" y="5430"/>
                  </a:cubicBezTo>
                  <a:lnTo>
                    <a:pt x="1" y="6978"/>
                  </a:lnTo>
                  <a:cubicBezTo>
                    <a:pt x="430" y="6549"/>
                    <a:pt x="1001" y="6287"/>
                    <a:pt x="1597" y="6287"/>
                  </a:cubicBezTo>
                  <a:lnTo>
                    <a:pt x="5050" y="6287"/>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8"/>
            <p:cNvSpPr/>
            <p:nvPr/>
          </p:nvSpPr>
          <p:spPr>
            <a:xfrm>
              <a:off x="4958787" y="4420805"/>
              <a:ext cx="164378" cy="50420"/>
            </a:xfrm>
            <a:custGeom>
              <a:rect b="b" l="l" r="r" t="t"/>
              <a:pathLst>
                <a:path extrusionOk="0" h="1549" w="5050">
                  <a:moveTo>
                    <a:pt x="1597" y="0"/>
                  </a:moveTo>
                  <a:cubicBezTo>
                    <a:pt x="739" y="0"/>
                    <a:pt x="25" y="691"/>
                    <a:pt x="1" y="1548"/>
                  </a:cubicBezTo>
                  <a:lnTo>
                    <a:pt x="5050" y="1548"/>
                  </a:lnTo>
                  <a:lnTo>
                    <a:pt x="505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88"/>
          <p:cNvGrpSpPr/>
          <p:nvPr/>
        </p:nvGrpSpPr>
        <p:grpSpPr>
          <a:xfrm>
            <a:off x="3526384" y="12134464"/>
            <a:ext cx="483296" cy="632198"/>
            <a:chOff x="5568857" y="3037102"/>
            <a:chExt cx="266720" cy="348876"/>
          </a:xfrm>
        </p:grpSpPr>
        <p:sp>
          <p:nvSpPr>
            <p:cNvPr id="13238" name="Google Shape;13238;p88"/>
            <p:cNvSpPr/>
            <p:nvPr/>
          </p:nvSpPr>
          <p:spPr>
            <a:xfrm>
              <a:off x="5747171" y="3234002"/>
              <a:ext cx="88406" cy="151976"/>
            </a:xfrm>
            <a:custGeom>
              <a:rect b="b" l="l" r="r" t="t"/>
              <a:pathLst>
                <a:path extrusionOk="0" h="4669" w="2716">
                  <a:moveTo>
                    <a:pt x="0" y="1"/>
                  </a:moveTo>
                  <a:lnTo>
                    <a:pt x="24" y="3549"/>
                  </a:lnTo>
                  <a:lnTo>
                    <a:pt x="1001" y="3073"/>
                  </a:lnTo>
                  <a:lnTo>
                    <a:pt x="1763" y="4668"/>
                  </a:lnTo>
                  <a:lnTo>
                    <a:pt x="2501" y="4311"/>
                  </a:lnTo>
                  <a:lnTo>
                    <a:pt x="1763" y="2715"/>
                  </a:lnTo>
                  <a:lnTo>
                    <a:pt x="2715" y="2263"/>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8"/>
            <p:cNvSpPr/>
            <p:nvPr/>
          </p:nvSpPr>
          <p:spPr>
            <a:xfrm>
              <a:off x="5569638" y="3037884"/>
              <a:ext cx="62821" cy="62822"/>
            </a:xfrm>
            <a:custGeom>
              <a:rect b="b" l="l" r="r" t="t"/>
              <a:pathLst>
                <a:path extrusionOk="0" h="1930" w="1930">
                  <a:moveTo>
                    <a:pt x="1930" y="0"/>
                  </a:moveTo>
                  <a:lnTo>
                    <a:pt x="1" y="1929"/>
                  </a:lnTo>
                  <a:lnTo>
                    <a:pt x="1930" y="1929"/>
                  </a:lnTo>
                  <a:lnTo>
                    <a:pt x="19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8"/>
            <p:cNvSpPr/>
            <p:nvPr/>
          </p:nvSpPr>
          <p:spPr>
            <a:xfrm>
              <a:off x="5568857" y="3037102"/>
              <a:ext cx="219420" cy="292266"/>
            </a:xfrm>
            <a:custGeom>
              <a:rect b="b" l="l" r="r" t="t"/>
              <a:pathLst>
                <a:path extrusionOk="0" h="8979" w="6741">
                  <a:moveTo>
                    <a:pt x="5454" y="4025"/>
                  </a:moveTo>
                  <a:lnTo>
                    <a:pt x="5454" y="4644"/>
                  </a:lnTo>
                  <a:lnTo>
                    <a:pt x="3311" y="4644"/>
                  </a:lnTo>
                  <a:lnTo>
                    <a:pt x="3311" y="4025"/>
                  </a:lnTo>
                  <a:close/>
                  <a:moveTo>
                    <a:pt x="2478" y="3168"/>
                  </a:moveTo>
                  <a:lnTo>
                    <a:pt x="2930" y="3597"/>
                  </a:lnTo>
                  <a:lnTo>
                    <a:pt x="1930" y="4668"/>
                  </a:lnTo>
                  <a:lnTo>
                    <a:pt x="1168" y="3954"/>
                  </a:lnTo>
                  <a:lnTo>
                    <a:pt x="1597" y="3501"/>
                  </a:lnTo>
                  <a:lnTo>
                    <a:pt x="1882" y="3787"/>
                  </a:lnTo>
                  <a:lnTo>
                    <a:pt x="2478" y="3168"/>
                  </a:lnTo>
                  <a:close/>
                  <a:moveTo>
                    <a:pt x="2359" y="5311"/>
                  </a:moveTo>
                  <a:lnTo>
                    <a:pt x="2359" y="5954"/>
                  </a:lnTo>
                  <a:lnTo>
                    <a:pt x="1716" y="5954"/>
                  </a:lnTo>
                  <a:lnTo>
                    <a:pt x="1716" y="5311"/>
                  </a:lnTo>
                  <a:close/>
                  <a:moveTo>
                    <a:pt x="2359" y="6597"/>
                  </a:moveTo>
                  <a:lnTo>
                    <a:pt x="2359" y="7216"/>
                  </a:lnTo>
                  <a:lnTo>
                    <a:pt x="1716" y="7216"/>
                  </a:lnTo>
                  <a:lnTo>
                    <a:pt x="1716" y="6597"/>
                  </a:lnTo>
                  <a:close/>
                  <a:moveTo>
                    <a:pt x="2573" y="1"/>
                  </a:moveTo>
                  <a:lnTo>
                    <a:pt x="2573" y="2573"/>
                  </a:lnTo>
                  <a:lnTo>
                    <a:pt x="1" y="2573"/>
                  </a:lnTo>
                  <a:lnTo>
                    <a:pt x="1" y="8979"/>
                  </a:lnTo>
                  <a:lnTo>
                    <a:pt x="4883" y="8979"/>
                  </a:lnTo>
                  <a:lnTo>
                    <a:pt x="4859" y="7216"/>
                  </a:lnTo>
                  <a:lnTo>
                    <a:pt x="3311" y="7216"/>
                  </a:lnTo>
                  <a:lnTo>
                    <a:pt x="3311" y="6597"/>
                  </a:lnTo>
                  <a:lnTo>
                    <a:pt x="4859" y="6597"/>
                  </a:lnTo>
                  <a:lnTo>
                    <a:pt x="4859" y="5954"/>
                  </a:lnTo>
                  <a:lnTo>
                    <a:pt x="3311" y="5954"/>
                  </a:lnTo>
                  <a:lnTo>
                    <a:pt x="3311" y="5311"/>
                  </a:lnTo>
                  <a:lnTo>
                    <a:pt x="4835" y="5311"/>
                  </a:lnTo>
                  <a:lnTo>
                    <a:pt x="4835" y="4692"/>
                  </a:lnTo>
                  <a:lnTo>
                    <a:pt x="6740" y="6288"/>
                  </a:lnTo>
                  <a:lnTo>
                    <a:pt x="6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88"/>
          <p:cNvGrpSpPr/>
          <p:nvPr/>
        </p:nvGrpSpPr>
        <p:grpSpPr>
          <a:xfrm>
            <a:off x="2086684" y="12135880"/>
            <a:ext cx="632095" cy="630781"/>
            <a:chOff x="4774321" y="3037884"/>
            <a:chExt cx="348838" cy="348094"/>
          </a:xfrm>
        </p:grpSpPr>
        <p:sp>
          <p:nvSpPr>
            <p:cNvPr id="13242" name="Google Shape;13242;p88"/>
            <p:cNvSpPr/>
            <p:nvPr/>
          </p:nvSpPr>
          <p:spPr>
            <a:xfrm>
              <a:off x="4909960" y="3144846"/>
              <a:ext cx="29490" cy="30272"/>
            </a:xfrm>
            <a:custGeom>
              <a:rect b="b" l="l" r="r" t="t"/>
              <a:pathLst>
                <a:path extrusionOk="0" h="930" w="906">
                  <a:moveTo>
                    <a:pt x="429" y="1"/>
                  </a:moveTo>
                  <a:cubicBezTo>
                    <a:pt x="191" y="25"/>
                    <a:pt x="1" y="215"/>
                    <a:pt x="1" y="453"/>
                  </a:cubicBezTo>
                  <a:lnTo>
                    <a:pt x="1" y="930"/>
                  </a:lnTo>
                  <a:lnTo>
                    <a:pt x="906" y="930"/>
                  </a:lnTo>
                  <a:lnTo>
                    <a:pt x="906" y="453"/>
                  </a:lnTo>
                  <a:cubicBezTo>
                    <a:pt x="906" y="191"/>
                    <a:pt x="691"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88"/>
            <p:cNvSpPr/>
            <p:nvPr/>
          </p:nvSpPr>
          <p:spPr>
            <a:xfrm>
              <a:off x="4784379" y="3165776"/>
              <a:ext cx="37237" cy="51982"/>
            </a:xfrm>
            <a:custGeom>
              <a:rect b="b" l="l" r="r" t="t"/>
              <a:pathLst>
                <a:path extrusionOk="0" h="1597" w="1144">
                  <a:moveTo>
                    <a:pt x="1144" y="1"/>
                  </a:moveTo>
                  <a:lnTo>
                    <a:pt x="1" y="882"/>
                  </a:lnTo>
                  <a:lnTo>
                    <a:pt x="1144" y="1596"/>
                  </a:lnTo>
                  <a:lnTo>
                    <a:pt x="1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88"/>
            <p:cNvSpPr/>
            <p:nvPr/>
          </p:nvSpPr>
          <p:spPr>
            <a:xfrm>
              <a:off x="5075840" y="3166557"/>
              <a:ext cx="37270" cy="51201"/>
            </a:xfrm>
            <a:custGeom>
              <a:rect b="b" l="l" r="r" t="t"/>
              <a:pathLst>
                <a:path extrusionOk="0" h="1573" w="1145">
                  <a:moveTo>
                    <a:pt x="1" y="1"/>
                  </a:moveTo>
                  <a:lnTo>
                    <a:pt x="1" y="1572"/>
                  </a:lnTo>
                  <a:lnTo>
                    <a:pt x="1144" y="85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8"/>
            <p:cNvSpPr/>
            <p:nvPr/>
          </p:nvSpPr>
          <p:spPr>
            <a:xfrm>
              <a:off x="4841734" y="3037884"/>
              <a:ext cx="213984" cy="258935"/>
            </a:xfrm>
            <a:custGeom>
              <a:rect b="b" l="l" r="r" t="t"/>
              <a:pathLst>
                <a:path extrusionOk="0" h="7955" w="6574">
                  <a:moveTo>
                    <a:pt x="4740" y="1334"/>
                  </a:moveTo>
                  <a:lnTo>
                    <a:pt x="4740" y="1929"/>
                  </a:lnTo>
                  <a:lnTo>
                    <a:pt x="5335" y="1929"/>
                  </a:lnTo>
                  <a:lnTo>
                    <a:pt x="5335" y="2549"/>
                  </a:lnTo>
                  <a:lnTo>
                    <a:pt x="4788" y="2549"/>
                  </a:lnTo>
                  <a:lnTo>
                    <a:pt x="4788" y="3144"/>
                  </a:lnTo>
                  <a:lnTo>
                    <a:pt x="4145" y="3144"/>
                  </a:lnTo>
                  <a:lnTo>
                    <a:pt x="4145" y="2549"/>
                  </a:lnTo>
                  <a:lnTo>
                    <a:pt x="3549" y="2549"/>
                  </a:lnTo>
                  <a:lnTo>
                    <a:pt x="3549" y="1929"/>
                  </a:lnTo>
                  <a:lnTo>
                    <a:pt x="4145" y="1929"/>
                  </a:lnTo>
                  <a:lnTo>
                    <a:pt x="4145" y="1334"/>
                  </a:lnTo>
                  <a:close/>
                  <a:moveTo>
                    <a:pt x="2547" y="2617"/>
                  </a:moveTo>
                  <a:cubicBezTo>
                    <a:pt x="3101" y="2617"/>
                    <a:pt x="3656" y="2992"/>
                    <a:pt x="3621" y="3739"/>
                  </a:cubicBezTo>
                  <a:lnTo>
                    <a:pt x="3621" y="5835"/>
                  </a:lnTo>
                  <a:lnTo>
                    <a:pt x="3002" y="5835"/>
                  </a:lnTo>
                  <a:lnTo>
                    <a:pt x="3002" y="4835"/>
                  </a:lnTo>
                  <a:lnTo>
                    <a:pt x="2097" y="4835"/>
                  </a:lnTo>
                  <a:lnTo>
                    <a:pt x="2097" y="5835"/>
                  </a:lnTo>
                  <a:lnTo>
                    <a:pt x="1477" y="5835"/>
                  </a:lnTo>
                  <a:lnTo>
                    <a:pt x="1477" y="3763"/>
                  </a:lnTo>
                  <a:cubicBezTo>
                    <a:pt x="1430" y="2998"/>
                    <a:pt x="1988" y="2617"/>
                    <a:pt x="2547" y="2617"/>
                  </a:cubicBezTo>
                  <a:close/>
                  <a:moveTo>
                    <a:pt x="1" y="0"/>
                  </a:moveTo>
                  <a:lnTo>
                    <a:pt x="1" y="5930"/>
                  </a:lnTo>
                  <a:lnTo>
                    <a:pt x="3287" y="7954"/>
                  </a:lnTo>
                  <a:lnTo>
                    <a:pt x="6574" y="5930"/>
                  </a:lnTo>
                  <a:lnTo>
                    <a:pt x="65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8"/>
            <p:cNvSpPr/>
            <p:nvPr/>
          </p:nvSpPr>
          <p:spPr>
            <a:xfrm>
              <a:off x="4774321" y="3212291"/>
              <a:ext cx="348838" cy="173687"/>
            </a:xfrm>
            <a:custGeom>
              <a:rect b="b" l="l" r="r" t="t"/>
              <a:pathLst>
                <a:path extrusionOk="0" h="5336" w="10717">
                  <a:moveTo>
                    <a:pt x="0" y="1"/>
                  </a:moveTo>
                  <a:lnTo>
                    <a:pt x="0" y="5335"/>
                  </a:lnTo>
                  <a:lnTo>
                    <a:pt x="10717" y="5335"/>
                  </a:lnTo>
                  <a:lnTo>
                    <a:pt x="10717" y="1"/>
                  </a:lnTo>
                  <a:lnTo>
                    <a:pt x="5358" y="3311"/>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88"/>
          <p:cNvGrpSpPr/>
          <p:nvPr/>
        </p:nvGrpSpPr>
        <p:grpSpPr>
          <a:xfrm>
            <a:off x="4884688" y="13143054"/>
            <a:ext cx="498681" cy="632137"/>
            <a:chOff x="6318473" y="3593689"/>
            <a:chExt cx="275210" cy="348842"/>
          </a:xfrm>
        </p:grpSpPr>
        <p:sp>
          <p:nvSpPr>
            <p:cNvPr id="13248" name="Google Shape;13248;p88"/>
            <p:cNvSpPr/>
            <p:nvPr/>
          </p:nvSpPr>
          <p:spPr>
            <a:xfrm>
              <a:off x="6318473" y="3593689"/>
              <a:ext cx="275210" cy="128703"/>
            </a:xfrm>
            <a:custGeom>
              <a:rect b="b" l="l" r="r" t="t"/>
              <a:pathLst>
                <a:path extrusionOk="0" h="3954" w="8455">
                  <a:moveTo>
                    <a:pt x="4525" y="929"/>
                  </a:moveTo>
                  <a:lnTo>
                    <a:pt x="4525" y="1572"/>
                  </a:lnTo>
                  <a:lnTo>
                    <a:pt x="3906" y="1572"/>
                  </a:lnTo>
                  <a:lnTo>
                    <a:pt x="3906" y="929"/>
                  </a:lnTo>
                  <a:close/>
                  <a:moveTo>
                    <a:pt x="4216" y="0"/>
                  </a:moveTo>
                  <a:cubicBezTo>
                    <a:pt x="2001" y="0"/>
                    <a:pt x="143" y="1715"/>
                    <a:pt x="1" y="3954"/>
                  </a:cubicBezTo>
                  <a:lnTo>
                    <a:pt x="1882" y="3954"/>
                  </a:lnTo>
                  <a:cubicBezTo>
                    <a:pt x="2084" y="2596"/>
                    <a:pt x="3156" y="1917"/>
                    <a:pt x="4228" y="1917"/>
                  </a:cubicBezTo>
                  <a:cubicBezTo>
                    <a:pt x="5299" y="1917"/>
                    <a:pt x="6371" y="2596"/>
                    <a:pt x="6573" y="3954"/>
                  </a:cubicBezTo>
                  <a:lnTo>
                    <a:pt x="8455" y="3954"/>
                  </a:lnTo>
                  <a:cubicBezTo>
                    <a:pt x="8312" y="1715"/>
                    <a:pt x="6454" y="0"/>
                    <a:pt x="4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8"/>
            <p:cNvSpPr/>
            <p:nvPr/>
          </p:nvSpPr>
          <p:spPr>
            <a:xfrm>
              <a:off x="6440962" y="3717707"/>
              <a:ext cx="29490" cy="29490"/>
            </a:xfrm>
            <a:custGeom>
              <a:rect b="b" l="l" r="r" t="t"/>
              <a:pathLst>
                <a:path extrusionOk="0" h="906" w="906">
                  <a:moveTo>
                    <a:pt x="453" y="1"/>
                  </a:moveTo>
                  <a:cubicBezTo>
                    <a:pt x="215" y="1"/>
                    <a:pt x="0" y="191"/>
                    <a:pt x="0" y="453"/>
                  </a:cubicBezTo>
                  <a:cubicBezTo>
                    <a:pt x="0" y="691"/>
                    <a:pt x="215" y="906"/>
                    <a:pt x="453" y="906"/>
                  </a:cubicBezTo>
                  <a:cubicBezTo>
                    <a:pt x="715" y="906"/>
                    <a:pt x="905" y="691"/>
                    <a:pt x="905" y="453"/>
                  </a:cubicBezTo>
                  <a:cubicBezTo>
                    <a:pt x="905" y="191"/>
                    <a:pt x="71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8"/>
            <p:cNvSpPr/>
            <p:nvPr/>
          </p:nvSpPr>
          <p:spPr>
            <a:xfrm>
              <a:off x="6319254" y="3742511"/>
              <a:ext cx="274429" cy="200020"/>
            </a:xfrm>
            <a:custGeom>
              <a:rect b="b" l="l" r="r" t="t"/>
              <a:pathLst>
                <a:path extrusionOk="0" h="6145" w="8431">
                  <a:moveTo>
                    <a:pt x="0" y="1"/>
                  </a:moveTo>
                  <a:cubicBezTo>
                    <a:pt x="119" y="1715"/>
                    <a:pt x="1239" y="3168"/>
                    <a:pt x="2858" y="3716"/>
                  </a:cubicBezTo>
                  <a:lnTo>
                    <a:pt x="2858" y="4764"/>
                  </a:lnTo>
                  <a:cubicBezTo>
                    <a:pt x="2858" y="5168"/>
                    <a:pt x="2525" y="5526"/>
                    <a:pt x="2096" y="5526"/>
                  </a:cubicBezTo>
                  <a:lnTo>
                    <a:pt x="1096" y="5526"/>
                  </a:lnTo>
                  <a:lnTo>
                    <a:pt x="1096" y="6145"/>
                  </a:lnTo>
                  <a:lnTo>
                    <a:pt x="7288" y="6145"/>
                  </a:lnTo>
                  <a:lnTo>
                    <a:pt x="7288" y="5526"/>
                  </a:lnTo>
                  <a:lnTo>
                    <a:pt x="6335" y="5526"/>
                  </a:lnTo>
                  <a:cubicBezTo>
                    <a:pt x="5906" y="5526"/>
                    <a:pt x="5549" y="5168"/>
                    <a:pt x="5549" y="4740"/>
                  </a:cubicBezTo>
                  <a:lnTo>
                    <a:pt x="5549" y="4740"/>
                  </a:lnTo>
                  <a:lnTo>
                    <a:pt x="5573" y="4764"/>
                  </a:lnTo>
                  <a:lnTo>
                    <a:pt x="5573" y="3716"/>
                  </a:lnTo>
                  <a:cubicBezTo>
                    <a:pt x="7169" y="3168"/>
                    <a:pt x="8312" y="1715"/>
                    <a:pt x="8431" y="1"/>
                  </a:cubicBezTo>
                  <a:lnTo>
                    <a:pt x="6549" y="1"/>
                  </a:lnTo>
                  <a:cubicBezTo>
                    <a:pt x="6323" y="1322"/>
                    <a:pt x="5263" y="1983"/>
                    <a:pt x="4204" y="1983"/>
                  </a:cubicBezTo>
                  <a:cubicBezTo>
                    <a:pt x="3144" y="1983"/>
                    <a:pt x="2084" y="132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8"/>
            <p:cNvSpPr/>
            <p:nvPr/>
          </p:nvSpPr>
          <p:spPr>
            <a:xfrm>
              <a:off x="6379701" y="3675847"/>
              <a:ext cx="133390" cy="113534"/>
            </a:xfrm>
            <a:custGeom>
              <a:rect b="b" l="l" r="r" t="t"/>
              <a:pathLst>
                <a:path extrusionOk="0" h="3488" w="4098">
                  <a:moveTo>
                    <a:pt x="2344" y="651"/>
                  </a:moveTo>
                  <a:cubicBezTo>
                    <a:pt x="2901" y="651"/>
                    <a:pt x="3430" y="1081"/>
                    <a:pt x="3430" y="1739"/>
                  </a:cubicBezTo>
                  <a:cubicBezTo>
                    <a:pt x="3430" y="2335"/>
                    <a:pt x="2930" y="2811"/>
                    <a:pt x="2335" y="2811"/>
                  </a:cubicBezTo>
                  <a:cubicBezTo>
                    <a:pt x="1382" y="2811"/>
                    <a:pt x="906" y="1644"/>
                    <a:pt x="1573" y="977"/>
                  </a:cubicBezTo>
                  <a:cubicBezTo>
                    <a:pt x="1798" y="752"/>
                    <a:pt x="2074" y="651"/>
                    <a:pt x="2344" y="651"/>
                  </a:cubicBezTo>
                  <a:close/>
                  <a:moveTo>
                    <a:pt x="2335" y="1"/>
                  </a:moveTo>
                  <a:cubicBezTo>
                    <a:pt x="787" y="1"/>
                    <a:pt x="1" y="1882"/>
                    <a:pt x="1096" y="2978"/>
                  </a:cubicBezTo>
                  <a:cubicBezTo>
                    <a:pt x="1457" y="3330"/>
                    <a:pt x="1896" y="3488"/>
                    <a:pt x="2326" y="3488"/>
                  </a:cubicBezTo>
                  <a:cubicBezTo>
                    <a:pt x="3232" y="3488"/>
                    <a:pt x="4097" y="2789"/>
                    <a:pt x="4097" y="1739"/>
                  </a:cubicBezTo>
                  <a:cubicBezTo>
                    <a:pt x="4097" y="763"/>
                    <a:pt x="3311"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88"/>
          <p:cNvGrpSpPr/>
          <p:nvPr/>
        </p:nvGrpSpPr>
        <p:grpSpPr>
          <a:xfrm>
            <a:off x="6183950" y="13144470"/>
            <a:ext cx="630739" cy="630723"/>
            <a:chOff x="7035505" y="3594470"/>
            <a:chExt cx="348090" cy="348062"/>
          </a:xfrm>
        </p:grpSpPr>
        <p:sp>
          <p:nvSpPr>
            <p:cNvPr id="13253" name="Google Shape;13253;p88"/>
            <p:cNvSpPr/>
            <p:nvPr/>
          </p:nvSpPr>
          <p:spPr>
            <a:xfrm>
              <a:off x="7116915" y="3731671"/>
              <a:ext cx="182182" cy="57386"/>
            </a:xfrm>
            <a:custGeom>
              <a:rect b="b" l="l" r="r" t="t"/>
              <a:pathLst>
                <a:path extrusionOk="0" h="1763" w="5597">
                  <a:moveTo>
                    <a:pt x="1" y="0"/>
                  </a:moveTo>
                  <a:lnTo>
                    <a:pt x="1" y="1763"/>
                  </a:lnTo>
                  <a:lnTo>
                    <a:pt x="3192" y="1763"/>
                  </a:lnTo>
                  <a:lnTo>
                    <a:pt x="3168" y="524"/>
                  </a:lnTo>
                  <a:lnTo>
                    <a:pt x="4668" y="1763"/>
                  </a:lnTo>
                  <a:lnTo>
                    <a:pt x="5597" y="1763"/>
                  </a:lnTo>
                  <a:lnTo>
                    <a:pt x="55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8"/>
            <p:cNvSpPr/>
            <p:nvPr/>
          </p:nvSpPr>
          <p:spPr>
            <a:xfrm>
              <a:off x="7240934" y="3792899"/>
              <a:ext cx="87625" cy="149632"/>
            </a:xfrm>
            <a:custGeom>
              <a:rect b="b" l="l" r="r" t="t"/>
              <a:pathLst>
                <a:path extrusionOk="0" h="4597" w="2692">
                  <a:moveTo>
                    <a:pt x="1" y="1"/>
                  </a:moveTo>
                  <a:lnTo>
                    <a:pt x="48" y="3478"/>
                  </a:lnTo>
                  <a:lnTo>
                    <a:pt x="1001" y="3025"/>
                  </a:lnTo>
                  <a:lnTo>
                    <a:pt x="1739" y="4597"/>
                  </a:lnTo>
                  <a:lnTo>
                    <a:pt x="2478" y="4240"/>
                  </a:lnTo>
                  <a:lnTo>
                    <a:pt x="1739" y="2668"/>
                  </a:lnTo>
                  <a:lnTo>
                    <a:pt x="2692" y="2215"/>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88"/>
            <p:cNvSpPr/>
            <p:nvPr/>
          </p:nvSpPr>
          <p:spPr>
            <a:xfrm>
              <a:off x="7035505" y="3594470"/>
              <a:ext cx="348090" cy="176746"/>
            </a:xfrm>
            <a:custGeom>
              <a:rect b="b" l="l" r="r" t="t"/>
              <a:pathLst>
                <a:path extrusionOk="0" h="5430" w="10694">
                  <a:moveTo>
                    <a:pt x="5359" y="0"/>
                  </a:moveTo>
                  <a:lnTo>
                    <a:pt x="1" y="2286"/>
                  </a:lnTo>
                  <a:lnTo>
                    <a:pt x="1" y="2763"/>
                  </a:lnTo>
                  <a:lnTo>
                    <a:pt x="1906" y="3596"/>
                  </a:lnTo>
                  <a:lnTo>
                    <a:pt x="8765" y="3596"/>
                  </a:lnTo>
                  <a:lnTo>
                    <a:pt x="9289" y="3382"/>
                  </a:lnTo>
                  <a:lnTo>
                    <a:pt x="9289" y="5430"/>
                  </a:lnTo>
                  <a:lnTo>
                    <a:pt x="9908" y="5430"/>
                  </a:lnTo>
                  <a:lnTo>
                    <a:pt x="9908" y="3120"/>
                  </a:lnTo>
                  <a:lnTo>
                    <a:pt x="10694" y="2786"/>
                  </a:lnTo>
                  <a:lnTo>
                    <a:pt x="10694" y="2310"/>
                  </a:lnTo>
                  <a:lnTo>
                    <a:pt x="5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6" name="Google Shape;13256;p88"/>
          <p:cNvGrpSpPr/>
          <p:nvPr/>
        </p:nvGrpSpPr>
        <p:grpSpPr>
          <a:xfrm>
            <a:off x="7549273" y="13144470"/>
            <a:ext cx="632154" cy="630725"/>
            <a:chOff x="7788994" y="3594470"/>
            <a:chExt cx="348871" cy="348063"/>
          </a:xfrm>
        </p:grpSpPr>
        <p:sp>
          <p:nvSpPr>
            <p:cNvPr id="13257" name="Google Shape;13257;p88"/>
            <p:cNvSpPr/>
            <p:nvPr/>
          </p:nvSpPr>
          <p:spPr>
            <a:xfrm>
              <a:off x="7788994" y="3833230"/>
              <a:ext cx="348871" cy="109303"/>
            </a:xfrm>
            <a:custGeom>
              <a:rect b="b" l="l" r="r" t="t"/>
              <a:pathLst>
                <a:path extrusionOk="0" h="3358" w="10718">
                  <a:moveTo>
                    <a:pt x="1" y="0"/>
                  </a:moveTo>
                  <a:lnTo>
                    <a:pt x="1" y="1596"/>
                  </a:lnTo>
                  <a:lnTo>
                    <a:pt x="4001" y="1596"/>
                  </a:lnTo>
                  <a:lnTo>
                    <a:pt x="4001" y="1953"/>
                  </a:lnTo>
                  <a:cubicBezTo>
                    <a:pt x="4001" y="2381"/>
                    <a:pt x="3644" y="2739"/>
                    <a:pt x="3216" y="2739"/>
                  </a:cubicBezTo>
                  <a:lnTo>
                    <a:pt x="2263" y="2739"/>
                  </a:lnTo>
                  <a:lnTo>
                    <a:pt x="2263" y="3358"/>
                  </a:lnTo>
                  <a:lnTo>
                    <a:pt x="8455" y="3358"/>
                  </a:lnTo>
                  <a:lnTo>
                    <a:pt x="8455" y="2739"/>
                  </a:lnTo>
                  <a:lnTo>
                    <a:pt x="7478" y="2739"/>
                  </a:lnTo>
                  <a:cubicBezTo>
                    <a:pt x="7074" y="2739"/>
                    <a:pt x="6716" y="2381"/>
                    <a:pt x="6716" y="1953"/>
                  </a:cubicBezTo>
                  <a:lnTo>
                    <a:pt x="6716" y="1596"/>
                  </a:lnTo>
                  <a:lnTo>
                    <a:pt x="10717" y="159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8"/>
            <p:cNvSpPr/>
            <p:nvPr/>
          </p:nvSpPr>
          <p:spPr>
            <a:xfrm>
              <a:off x="7852566" y="3651043"/>
              <a:ext cx="101589" cy="70568"/>
            </a:xfrm>
            <a:custGeom>
              <a:rect b="b" l="l" r="r" t="t"/>
              <a:pathLst>
                <a:path extrusionOk="0" h="2168" w="3121">
                  <a:moveTo>
                    <a:pt x="1858" y="286"/>
                  </a:moveTo>
                  <a:lnTo>
                    <a:pt x="1858" y="787"/>
                  </a:lnTo>
                  <a:lnTo>
                    <a:pt x="2358" y="787"/>
                  </a:lnTo>
                  <a:lnTo>
                    <a:pt x="2358" y="1406"/>
                  </a:lnTo>
                  <a:lnTo>
                    <a:pt x="1858" y="1406"/>
                  </a:lnTo>
                  <a:lnTo>
                    <a:pt x="1858" y="1906"/>
                  </a:lnTo>
                  <a:lnTo>
                    <a:pt x="1239" y="1906"/>
                  </a:lnTo>
                  <a:lnTo>
                    <a:pt x="1239" y="1406"/>
                  </a:lnTo>
                  <a:lnTo>
                    <a:pt x="739" y="1406"/>
                  </a:lnTo>
                  <a:lnTo>
                    <a:pt x="739" y="787"/>
                  </a:lnTo>
                  <a:lnTo>
                    <a:pt x="1239" y="787"/>
                  </a:lnTo>
                  <a:lnTo>
                    <a:pt x="1239" y="286"/>
                  </a:lnTo>
                  <a:close/>
                  <a:moveTo>
                    <a:pt x="24" y="1"/>
                  </a:moveTo>
                  <a:lnTo>
                    <a:pt x="0" y="2168"/>
                  </a:lnTo>
                  <a:lnTo>
                    <a:pt x="3120" y="2168"/>
                  </a:lnTo>
                  <a:lnTo>
                    <a:pt x="31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8"/>
            <p:cNvSpPr/>
            <p:nvPr/>
          </p:nvSpPr>
          <p:spPr>
            <a:xfrm>
              <a:off x="7853348" y="3741730"/>
              <a:ext cx="100807" cy="71350"/>
            </a:xfrm>
            <a:custGeom>
              <a:rect b="b" l="l" r="r" t="t"/>
              <a:pathLst>
                <a:path extrusionOk="0" h="2192" w="3097">
                  <a:moveTo>
                    <a:pt x="2334" y="763"/>
                  </a:moveTo>
                  <a:lnTo>
                    <a:pt x="2334" y="1382"/>
                  </a:lnTo>
                  <a:lnTo>
                    <a:pt x="715" y="1382"/>
                  </a:lnTo>
                  <a:lnTo>
                    <a:pt x="715" y="763"/>
                  </a:lnTo>
                  <a:close/>
                  <a:moveTo>
                    <a:pt x="0" y="1"/>
                  </a:moveTo>
                  <a:lnTo>
                    <a:pt x="0"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8"/>
            <p:cNvSpPr/>
            <p:nvPr/>
          </p:nvSpPr>
          <p:spPr>
            <a:xfrm>
              <a:off x="7973493" y="3651043"/>
              <a:ext cx="100807" cy="70568"/>
            </a:xfrm>
            <a:custGeom>
              <a:rect b="b" l="l" r="r" t="t"/>
              <a:pathLst>
                <a:path extrusionOk="0" h="2168" w="3097">
                  <a:moveTo>
                    <a:pt x="1906" y="263"/>
                  </a:moveTo>
                  <a:lnTo>
                    <a:pt x="2358" y="715"/>
                  </a:lnTo>
                  <a:lnTo>
                    <a:pt x="2001" y="1072"/>
                  </a:lnTo>
                  <a:lnTo>
                    <a:pt x="2358" y="1430"/>
                  </a:lnTo>
                  <a:lnTo>
                    <a:pt x="1906" y="1882"/>
                  </a:lnTo>
                  <a:lnTo>
                    <a:pt x="1548" y="1525"/>
                  </a:lnTo>
                  <a:lnTo>
                    <a:pt x="1191" y="1882"/>
                  </a:lnTo>
                  <a:lnTo>
                    <a:pt x="763" y="1430"/>
                  </a:lnTo>
                  <a:lnTo>
                    <a:pt x="1120" y="1072"/>
                  </a:lnTo>
                  <a:lnTo>
                    <a:pt x="763" y="715"/>
                  </a:lnTo>
                  <a:lnTo>
                    <a:pt x="1191" y="263"/>
                  </a:lnTo>
                  <a:lnTo>
                    <a:pt x="1548" y="620"/>
                  </a:lnTo>
                  <a:lnTo>
                    <a:pt x="1906" y="263"/>
                  </a:lnTo>
                  <a:close/>
                  <a:moveTo>
                    <a:pt x="1" y="1"/>
                  </a:moveTo>
                  <a:lnTo>
                    <a:pt x="1" y="2168"/>
                  </a:lnTo>
                  <a:lnTo>
                    <a:pt x="3096" y="2168"/>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8"/>
            <p:cNvSpPr/>
            <p:nvPr/>
          </p:nvSpPr>
          <p:spPr>
            <a:xfrm>
              <a:off x="7973493" y="3741730"/>
              <a:ext cx="100807" cy="71350"/>
            </a:xfrm>
            <a:custGeom>
              <a:rect b="b" l="l" r="r" t="t"/>
              <a:pathLst>
                <a:path extrusionOk="0" h="2192" w="3097">
                  <a:moveTo>
                    <a:pt x="1906" y="287"/>
                  </a:moveTo>
                  <a:lnTo>
                    <a:pt x="2334" y="739"/>
                  </a:lnTo>
                  <a:lnTo>
                    <a:pt x="1191" y="1906"/>
                  </a:lnTo>
                  <a:lnTo>
                    <a:pt x="739" y="1454"/>
                  </a:lnTo>
                  <a:lnTo>
                    <a:pt x="1906" y="287"/>
                  </a:lnTo>
                  <a:close/>
                  <a:moveTo>
                    <a:pt x="1" y="1"/>
                  </a:moveTo>
                  <a:lnTo>
                    <a:pt x="1" y="2192"/>
                  </a:lnTo>
                  <a:lnTo>
                    <a:pt x="3096" y="2192"/>
                  </a:lnTo>
                  <a:lnTo>
                    <a:pt x="3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8"/>
            <p:cNvSpPr/>
            <p:nvPr/>
          </p:nvSpPr>
          <p:spPr>
            <a:xfrm>
              <a:off x="7788994" y="3594470"/>
              <a:ext cx="348871" cy="218606"/>
            </a:xfrm>
            <a:custGeom>
              <a:rect b="b" l="l" r="r" t="t"/>
              <a:pathLst>
                <a:path extrusionOk="0" h="6716" w="10718">
                  <a:moveTo>
                    <a:pt x="1" y="0"/>
                  </a:moveTo>
                  <a:lnTo>
                    <a:pt x="1" y="6716"/>
                  </a:lnTo>
                  <a:lnTo>
                    <a:pt x="1334" y="6716"/>
                  </a:lnTo>
                  <a:lnTo>
                    <a:pt x="1334" y="1072"/>
                  </a:lnTo>
                  <a:lnTo>
                    <a:pt x="9407" y="1072"/>
                  </a:lnTo>
                  <a:lnTo>
                    <a:pt x="9407" y="6716"/>
                  </a:lnTo>
                  <a:lnTo>
                    <a:pt x="10717" y="6716"/>
                  </a:lnTo>
                  <a:lnTo>
                    <a:pt x="1071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66" name="Shape 13266"/>
        <p:cNvGrpSpPr/>
        <p:nvPr/>
      </p:nvGrpSpPr>
      <p:grpSpPr>
        <a:xfrm>
          <a:off x="0" y="0"/>
          <a:ext cx="0" cy="0"/>
          <a:chOff x="0" y="0"/>
          <a:chExt cx="0" cy="0"/>
        </a:xfrm>
      </p:grpSpPr>
      <p:sp>
        <p:nvSpPr>
          <p:cNvPr id="13267" name="Google Shape;13267;p89"/>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Icons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3268" name="Google Shape;13268;p89"/>
          <p:cNvSpPr txBox="1"/>
          <p:nvPr>
            <p:ph idx="4294967295" type="title"/>
          </p:nvPr>
        </p:nvSpPr>
        <p:spPr>
          <a:xfrm>
            <a:off x="3184905" y="39178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sz="2600">
                <a:latin typeface="Arial"/>
                <a:ea typeface="Arial"/>
                <a:cs typeface="Arial"/>
                <a:sym typeface="Arial"/>
              </a:rPr>
              <a:t>Laboratory</a:t>
            </a:r>
            <a:endParaRPr sz="2600">
              <a:solidFill>
                <a:srgbClr val="FFFFFF"/>
              </a:solidFill>
              <a:latin typeface="Arial"/>
              <a:ea typeface="Arial"/>
              <a:cs typeface="Arial"/>
              <a:sym typeface="Arial"/>
            </a:endParaRPr>
          </a:p>
        </p:txBody>
      </p:sp>
      <p:grpSp>
        <p:nvGrpSpPr>
          <p:cNvPr id="13269" name="Google Shape;13269;p89"/>
          <p:cNvGrpSpPr/>
          <p:nvPr/>
        </p:nvGrpSpPr>
        <p:grpSpPr>
          <a:xfrm>
            <a:off x="2212349" y="5111353"/>
            <a:ext cx="531242" cy="621479"/>
            <a:chOff x="1034263" y="1766172"/>
            <a:chExt cx="298736" cy="349479"/>
          </a:xfrm>
        </p:grpSpPr>
        <p:sp>
          <p:nvSpPr>
            <p:cNvPr id="13270" name="Google Shape;13270;p89"/>
            <p:cNvSpPr/>
            <p:nvPr/>
          </p:nvSpPr>
          <p:spPr>
            <a:xfrm>
              <a:off x="1251489" y="1766172"/>
              <a:ext cx="54339" cy="53440"/>
            </a:xfrm>
            <a:custGeom>
              <a:rect b="b" l="l" r="r" t="t"/>
              <a:pathLst>
                <a:path extrusionOk="0" h="1638" w="1668">
                  <a:moveTo>
                    <a:pt x="432" y="1"/>
                  </a:moveTo>
                  <a:cubicBezTo>
                    <a:pt x="352" y="1"/>
                    <a:pt x="274" y="31"/>
                    <a:pt x="215" y="90"/>
                  </a:cubicBezTo>
                  <a:lnTo>
                    <a:pt x="1" y="304"/>
                  </a:lnTo>
                  <a:lnTo>
                    <a:pt x="1310" y="1638"/>
                  </a:lnTo>
                  <a:lnTo>
                    <a:pt x="1548" y="1424"/>
                  </a:lnTo>
                  <a:cubicBezTo>
                    <a:pt x="1668" y="1305"/>
                    <a:pt x="1668" y="1090"/>
                    <a:pt x="1548" y="971"/>
                  </a:cubicBezTo>
                  <a:lnTo>
                    <a:pt x="667" y="90"/>
                  </a:lnTo>
                  <a:cubicBezTo>
                    <a:pt x="596" y="31"/>
                    <a:pt x="513"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9"/>
            <p:cNvSpPr/>
            <p:nvPr/>
          </p:nvSpPr>
          <p:spPr>
            <a:xfrm>
              <a:off x="1110299" y="1906623"/>
              <a:ext cx="54339" cy="53440"/>
            </a:xfrm>
            <a:custGeom>
              <a:rect b="b" l="l" r="r" t="t"/>
              <a:pathLst>
                <a:path extrusionOk="0" h="1638" w="1668">
                  <a:moveTo>
                    <a:pt x="358" y="0"/>
                  </a:moveTo>
                  <a:lnTo>
                    <a:pt x="119" y="215"/>
                  </a:lnTo>
                  <a:cubicBezTo>
                    <a:pt x="0" y="334"/>
                    <a:pt x="0" y="524"/>
                    <a:pt x="119" y="667"/>
                  </a:cubicBezTo>
                  <a:lnTo>
                    <a:pt x="1024" y="1548"/>
                  </a:lnTo>
                  <a:cubicBezTo>
                    <a:pt x="1084" y="1608"/>
                    <a:pt x="1161" y="1637"/>
                    <a:pt x="1239" y="1637"/>
                  </a:cubicBezTo>
                  <a:cubicBezTo>
                    <a:pt x="1316" y="1637"/>
                    <a:pt x="1393" y="1608"/>
                    <a:pt x="1453" y="1548"/>
                  </a:cubicBezTo>
                  <a:lnTo>
                    <a:pt x="1667" y="1334"/>
                  </a:lnTo>
                  <a:lnTo>
                    <a:pt x="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9"/>
            <p:cNvSpPr/>
            <p:nvPr/>
          </p:nvSpPr>
          <p:spPr>
            <a:xfrm>
              <a:off x="1125024" y="1780168"/>
              <a:ext cx="166829" cy="165115"/>
            </a:xfrm>
            <a:custGeom>
              <a:rect b="b" l="l" r="r" t="t"/>
              <a:pathLst>
                <a:path extrusionOk="0" h="5061" w="5121">
                  <a:moveTo>
                    <a:pt x="3001" y="0"/>
                  </a:moveTo>
                  <a:cubicBezTo>
                    <a:pt x="2924" y="0"/>
                    <a:pt x="2847" y="30"/>
                    <a:pt x="2787" y="90"/>
                  </a:cubicBezTo>
                  <a:lnTo>
                    <a:pt x="144" y="2757"/>
                  </a:lnTo>
                  <a:cubicBezTo>
                    <a:pt x="1" y="2876"/>
                    <a:pt x="1" y="3090"/>
                    <a:pt x="144" y="3209"/>
                  </a:cubicBezTo>
                  <a:lnTo>
                    <a:pt x="1882" y="4972"/>
                  </a:lnTo>
                  <a:cubicBezTo>
                    <a:pt x="1942" y="5031"/>
                    <a:pt x="2025" y="5061"/>
                    <a:pt x="2108" y="5061"/>
                  </a:cubicBezTo>
                  <a:cubicBezTo>
                    <a:pt x="2192" y="5061"/>
                    <a:pt x="2275" y="5031"/>
                    <a:pt x="2335" y="4972"/>
                  </a:cubicBezTo>
                  <a:lnTo>
                    <a:pt x="5002" y="2328"/>
                  </a:lnTo>
                  <a:cubicBezTo>
                    <a:pt x="5121" y="2185"/>
                    <a:pt x="5121" y="1995"/>
                    <a:pt x="5002" y="1876"/>
                  </a:cubicBezTo>
                  <a:lnTo>
                    <a:pt x="3216" y="90"/>
                  </a:lnTo>
                  <a:cubicBezTo>
                    <a:pt x="3156" y="30"/>
                    <a:pt x="3079"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9"/>
            <p:cNvSpPr/>
            <p:nvPr/>
          </p:nvSpPr>
          <p:spPr>
            <a:xfrm>
              <a:off x="1034263" y="1878630"/>
              <a:ext cx="298736" cy="237021"/>
            </a:xfrm>
            <a:custGeom>
              <a:rect b="b" l="l" r="r" t="t"/>
              <a:pathLst>
                <a:path extrusionOk="0" h="7265" w="9170">
                  <a:moveTo>
                    <a:pt x="7955" y="1"/>
                  </a:moveTo>
                  <a:lnTo>
                    <a:pt x="6597" y="1358"/>
                  </a:lnTo>
                  <a:cubicBezTo>
                    <a:pt x="7216" y="2382"/>
                    <a:pt x="6907" y="3692"/>
                    <a:pt x="5930" y="4335"/>
                  </a:cubicBezTo>
                  <a:cubicBezTo>
                    <a:pt x="5549" y="4156"/>
                    <a:pt x="5138" y="4067"/>
                    <a:pt x="4728" y="4067"/>
                  </a:cubicBezTo>
                  <a:cubicBezTo>
                    <a:pt x="4317" y="4067"/>
                    <a:pt x="3906" y="4156"/>
                    <a:pt x="3525" y="4335"/>
                  </a:cubicBezTo>
                  <a:cubicBezTo>
                    <a:pt x="3192" y="4121"/>
                    <a:pt x="2906" y="3811"/>
                    <a:pt x="2739" y="3454"/>
                  </a:cubicBezTo>
                  <a:lnTo>
                    <a:pt x="3001" y="3454"/>
                  </a:lnTo>
                  <a:cubicBezTo>
                    <a:pt x="3168" y="3454"/>
                    <a:pt x="3287" y="3335"/>
                    <a:pt x="3335" y="3192"/>
                  </a:cubicBezTo>
                  <a:cubicBezTo>
                    <a:pt x="3358" y="3001"/>
                    <a:pt x="3215" y="2835"/>
                    <a:pt x="3025" y="2811"/>
                  </a:cubicBezTo>
                  <a:lnTo>
                    <a:pt x="358" y="2811"/>
                  </a:lnTo>
                  <a:cubicBezTo>
                    <a:pt x="191" y="2811"/>
                    <a:pt x="72" y="2930"/>
                    <a:pt x="24" y="3073"/>
                  </a:cubicBezTo>
                  <a:cubicBezTo>
                    <a:pt x="0" y="3263"/>
                    <a:pt x="143" y="3430"/>
                    <a:pt x="334" y="3454"/>
                  </a:cubicBezTo>
                  <a:lnTo>
                    <a:pt x="763" y="3454"/>
                  </a:lnTo>
                  <a:cubicBezTo>
                    <a:pt x="929" y="4145"/>
                    <a:pt x="1286" y="4811"/>
                    <a:pt x="1787" y="5335"/>
                  </a:cubicBezTo>
                  <a:lnTo>
                    <a:pt x="953" y="5335"/>
                  </a:lnTo>
                  <a:cubicBezTo>
                    <a:pt x="786" y="5335"/>
                    <a:pt x="643" y="5478"/>
                    <a:pt x="643" y="5645"/>
                  </a:cubicBezTo>
                  <a:lnTo>
                    <a:pt x="643" y="6931"/>
                  </a:lnTo>
                  <a:cubicBezTo>
                    <a:pt x="643" y="7121"/>
                    <a:pt x="786" y="7264"/>
                    <a:pt x="953" y="7264"/>
                  </a:cubicBezTo>
                  <a:lnTo>
                    <a:pt x="8478" y="7264"/>
                  </a:lnTo>
                  <a:cubicBezTo>
                    <a:pt x="8645" y="7264"/>
                    <a:pt x="8788" y="7121"/>
                    <a:pt x="8788" y="6931"/>
                  </a:cubicBezTo>
                  <a:lnTo>
                    <a:pt x="8788" y="5645"/>
                  </a:lnTo>
                  <a:cubicBezTo>
                    <a:pt x="8788" y="5454"/>
                    <a:pt x="8645" y="5311"/>
                    <a:pt x="8455" y="5311"/>
                  </a:cubicBezTo>
                  <a:lnTo>
                    <a:pt x="7645" y="5311"/>
                  </a:lnTo>
                  <a:cubicBezTo>
                    <a:pt x="9050" y="3859"/>
                    <a:pt x="9169" y="1620"/>
                    <a:pt x="7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4" name="Google Shape;13274;p89"/>
          <p:cNvGrpSpPr/>
          <p:nvPr/>
        </p:nvGrpSpPr>
        <p:grpSpPr>
          <a:xfrm>
            <a:off x="3607133" y="5111004"/>
            <a:ext cx="381428" cy="621420"/>
            <a:chOff x="1818599" y="1765976"/>
            <a:chExt cx="214490" cy="349446"/>
          </a:xfrm>
        </p:grpSpPr>
        <p:sp>
          <p:nvSpPr>
            <p:cNvPr id="13275" name="Google Shape;13275;p89"/>
            <p:cNvSpPr/>
            <p:nvPr/>
          </p:nvSpPr>
          <p:spPr>
            <a:xfrm>
              <a:off x="1893853" y="2016177"/>
              <a:ext cx="39614" cy="34615"/>
            </a:xfrm>
            <a:custGeom>
              <a:rect b="b" l="l" r="r" t="t"/>
              <a:pathLst>
                <a:path extrusionOk="0" h="1061" w="1216">
                  <a:moveTo>
                    <a:pt x="692" y="0"/>
                  </a:moveTo>
                  <a:cubicBezTo>
                    <a:pt x="239" y="0"/>
                    <a:pt x="1" y="572"/>
                    <a:pt x="334" y="905"/>
                  </a:cubicBezTo>
                  <a:cubicBezTo>
                    <a:pt x="442" y="1012"/>
                    <a:pt x="571" y="1060"/>
                    <a:pt x="698" y="1060"/>
                  </a:cubicBezTo>
                  <a:cubicBezTo>
                    <a:pt x="964" y="1060"/>
                    <a:pt x="1215" y="847"/>
                    <a:pt x="1215" y="524"/>
                  </a:cubicBezTo>
                  <a:cubicBezTo>
                    <a:pt x="1215" y="238"/>
                    <a:pt x="977" y="0"/>
                    <a:pt x="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9"/>
            <p:cNvSpPr/>
            <p:nvPr/>
          </p:nvSpPr>
          <p:spPr>
            <a:xfrm>
              <a:off x="1818599" y="1765976"/>
              <a:ext cx="180023" cy="349446"/>
            </a:xfrm>
            <a:custGeom>
              <a:rect b="b" l="l" r="r" t="t"/>
              <a:pathLst>
                <a:path extrusionOk="0" h="10711" w="5526">
                  <a:moveTo>
                    <a:pt x="3013" y="1287"/>
                  </a:moveTo>
                  <a:cubicBezTo>
                    <a:pt x="3162" y="1287"/>
                    <a:pt x="3311" y="1382"/>
                    <a:pt x="3335" y="1573"/>
                  </a:cubicBezTo>
                  <a:lnTo>
                    <a:pt x="3335" y="7097"/>
                  </a:lnTo>
                  <a:cubicBezTo>
                    <a:pt x="4621" y="7455"/>
                    <a:pt x="4359" y="9360"/>
                    <a:pt x="3002" y="9360"/>
                  </a:cubicBezTo>
                  <a:cubicBezTo>
                    <a:pt x="1668" y="9360"/>
                    <a:pt x="1406" y="7455"/>
                    <a:pt x="2692" y="7097"/>
                  </a:cubicBezTo>
                  <a:lnTo>
                    <a:pt x="2692" y="1573"/>
                  </a:lnTo>
                  <a:cubicBezTo>
                    <a:pt x="2716" y="1382"/>
                    <a:pt x="2865" y="1287"/>
                    <a:pt x="3013" y="1287"/>
                  </a:cubicBezTo>
                  <a:close/>
                  <a:moveTo>
                    <a:pt x="3013" y="1"/>
                  </a:moveTo>
                  <a:cubicBezTo>
                    <a:pt x="2234" y="1"/>
                    <a:pt x="1454" y="525"/>
                    <a:pt x="1454" y="1573"/>
                  </a:cubicBezTo>
                  <a:lnTo>
                    <a:pt x="1454" y="6240"/>
                  </a:lnTo>
                  <a:cubicBezTo>
                    <a:pt x="1" y="7407"/>
                    <a:pt x="263" y="9669"/>
                    <a:pt x="1930" y="10455"/>
                  </a:cubicBezTo>
                  <a:cubicBezTo>
                    <a:pt x="2290" y="10630"/>
                    <a:pt x="2662" y="10711"/>
                    <a:pt x="3024" y="10711"/>
                  </a:cubicBezTo>
                  <a:cubicBezTo>
                    <a:pt x="4340" y="10711"/>
                    <a:pt x="5526" y="9649"/>
                    <a:pt x="5526" y="8193"/>
                  </a:cubicBezTo>
                  <a:cubicBezTo>
                    <a:pt x="5526" y="7431"/>
                    <a:pt x="5169" y="6716"/>
                    <a:pt x="4573" y="6240"/>
                  </a:cubicBezTo>
                  <a:lnTo>
                    <a:pt x="4573" y="1573"/>
                  </a:lnTo>
                  <a:cubicBezTo>
                    <a:pt x="4573" y="525"/>
                    <a:pt x="3793"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9"/>
            <p:cNvSpPr/>
            <p:nvPr/>
          </p:nvSpPr>
          <p:spPr>
            <a:xfrm>
              <a:off x="1984646" y="1828910"/>
              <a:ext cx="47335" cy="20228"/>
            </a:xfrm>
            <a:custGeom>
              <a:rect b="b" l="l" r="r" t="t"/>
              <a:pathLst>
                <a:path extrusionOk="0" h="620" w="1453">
                  <a:moveTo>
                    <a:pt x="429" y="1"/>
                  </a:moveTo>
                  <a:cubicBezTo>
                    <a:pt x="0" y="1"/>
                    <a:pt x="0" y="620"/>
                    <a:pt x="429" y="620"/>
                  </a:cubicBezTo>
                  <a:lnTo>
                    <a:pt x="1048" y="620"/>
                  </a:lnTo>
                  <a:cubicBezTo>
                    <a:pt x="1453" y="620"/>
                    <a:pt x="145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9"/>
            <p:cNvSpPr/>
            <p:nvPr/>
          </p:nvSpPr>
          <p:spPr>
            <a:xfrm>
              <a:off x="1983571" y="1870017"/>
              <a:ext cx="49518" cy="20391"/>
            </a:xfrm>
            <a:custGeom>
              <a:rect b="b" l="l" r="r" t="t"/>
              <a:pathLst>
                <a:path extrusionOk="0" h="625" w="1520">
                  <a:moveTo>
                    <a:pt x="417" y="1"/>
                  </a:moveTo>
                  <a:cubicBezTo>
                    <a:pt x="0" y="1"/>
                    <a:pt x="0" y="624"/>
                    <a:pt x="417" y="624"/>
                  </a:cubicBezTo>
                  <a:cubicBezTo>
                    <a:pt x="432" y="624"/>
                    <a:pt x="447" y="624"/>
                    <a:pt x="462" y="622"/>
                  </a:cubicBezTo>
                  <a:lnTo>
                    <a:pt x="1081" y="622"/>
                  </a:lnTo>
                  <a:cubicBezTo>
                    <a:pt x="1096" y="624"/>
                    <a:pt x="1110" y="624"/>
                    <a:pt x="1123" y="624"/>
                  </a:cubicBezTo>
                  <a:cubicBezTo>
                    <a:pt x="1519" y="624"/>
                    <a:pt x="1519" y="1"/>
                    <a:pt x="1123" y="1"/>
                  </a:cubicBezTo>
                  <a:cubicBezTo>
                    <a:pt x="1110" y="1"/>
                    <a:pt x="1096" y="1"/>
                    <a:pt x="1081" y="3"/>
                  </a:cubicBezTo>
                  <a:lnTo>
                    <a:pt x="462" y="3"/>
                  </a:lnTo>
                  <a:cubicBezTo>
                    <a:pt x="447" y="1"/>
                    <a:pt x="43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9"/>
            <p:cNvSpPr/>
            <p:nvPr/>
          </p:nvSpPr>
          <p:spPr>
            <a:xfrm>
              <a:off x="1984646" y="1910505"/>
              <a:ext cx="47335" cy="21010"/>
            </a:xfrm>
            <a:custGeom>
              <a:rect b="b" l="l" r="r" t="t"/>
              <a:pathLst>
                <a:path extrusionOk="0" h="644" w="1453">
                  <a:moveTo>
                    <a:pt x="429" y="0"/>
                  </a:moveTo>
                  <a:cubicBezTo>
                    <a:pt x="0" y="0"/>
                    <a:pt x="0" y="643"/>
                    <a:pt x="429" y="643"/>
                  </a:cubicBezTo>
                  <a:lnTo>
                    <a:pt x="1048" y="643"/>
                  </a:lnTo>
                  <a:cubicBezTo>
                    <a:pt x="1453" y="643"/>
                    <a:pt x="145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0" name="Google Shape;13280;p89"/>
          <p:cNvGrpSpPr/>
          <p:nvPr/>
        </p:nvGrpSpPr>
        <p:grpSpPr>
          <a:xfrm>
            <a:off x="4913687" y="5111004"/>
            <a:ext cx="473251" cy="620434"/>
            <a:chOff x="2553319" y="1765976"/>
            <a:chExt cx="266126" cy="348892"/>
          </a:xfrm>
        </p:grpSpPr>
        <p:sp>
          <p:nvSpPr>
            <p:cNvPr id="13281" name="Google Shape;13281;p89"/>
            <p:cNvSpPr/>
            <p:nvPr/>
          </p:nvSpPr>
          <p:spPr>
            <a:xfrm>
              <a:off x="2553319" y="1766759"/>
              <a:ext cx="183118" cy="158525"/>
            </a:xfrm>
            <a:custGeom>
              <a:rect b="b" l="l" r="r" t="t"/>
              <a:pathLst>
                <a:path extrusionOk="0" h="4859" w="5621">
                  <a:moveTo>
                    <a:pt x="310" y="1"/>
                  </a:moveTo>
                  <a:cubicBezTo>
                    <a:pt x="143" y="24"/>
                    <a:pt x="0" y="144"/>
                    <a:pt x="0" y="334"/>
                  </a:cubicBezTo>
                  <a:cubicBezTo>
                    <a:pt x="0" y="1953"/>
                    <a:pt x="1239" y="3525"/>
                    <a:pt x="2406" y="4859"/>
                  </a:cubicBezTo>
                  <a:cubicBezTo>
                    <a:pt x="2834" y="4359"/>
                    <a:pt x="3239" y="3930"/>
                    <a:pt x="3668" y="3454"/>
                  </a:cubicBezTo>
                  <a:cubicBezTo>
                    <a:pt x="3477" y="3239"/>
                    <a:pt x="3310" y="3025"/>
                    <a:pt x="3144" y="2835"/>
                  </a:cubicBezTo>
                  <a:lnTo>
                    <a:pt x="4215" y="2835"/>
                  </a:lnTo>
                  <a:cubicBezTo>
                    <a:pt x="4406" y="2620"/>
                    <a:pt x="4573" y="2406"/>
                    <a:pt x="4716" y="2192"/>
                  </a:cubicBezTo>
                  <a:lnTo>
                    <a:pt x="2667" y="2192"/>
                  </a:lnTo>
                  <a:cubicBezTo>
                    <a:pt x="2477" y="1906"/>
                    <a:pt x="2286" y="1572"/>
                    <a:pt x="2144" y="1263"/>
                  </a:cubicBezTo>
                  <a:lnTo>
                    <a:pt x="5335" y="1263"/>
                  </a:lnTo>
                  <a:cubicBezTo>
                    <a:pt x="5454" y="1048"/>
                    <a:pt x="5549" y="834"/>
                    <a:pt x="5620" y="620"/>
                  </a:cubicBezTo>
                  <a:lnTo>
                    <a:pt x="1905" y="620"/>
                  </a:lnTo>
                  <a:cubicBezTo>
                    <a:pt x="1905" y="525"/>
                    <a:pt x="1882" y="429"/>
                    <a:pt x="1882" y="334"/>
                  </a:cubicBezTo>
                  <a:cubicBezTo>
                    <a:pt x="1882" y="144"/>
                    <a:pt x="1739" y="2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9"/>
            <p:cNvSpPr/>
            <p:nvPr/>
          </p:nvSpPr>
          <p:spPr>
            <a:xfrm>
              <a:off x="2637108" y="1957126"/>
              <a:ext cx="182336" cy="157742"/>
            </a:xfrm>
            <a:custGeom>
              <a:rect b="b" l="l" r="r" t="t"/>
              <a:pathLst>
                <a:path extrusionOk="0" h="4835" w="5597">
                  <a:moveTo>
                    <a:pt x="3191" y="0"/>
                  </a:moveTo>
                  <a:cubicBezTo>
                    <a:pt x="2763" y="476"/>
                    <a:pt x="2358" y="929"/>
                    <a:pt x="1929" y="1405"/>
                  </a:cubicBezTo>
                  <a:cubicBezTo>
                    <a:pt x="2120" y="1620"/>
                    <a:pt x="2286" y="1810"/>
                    <a:pt x="2453" y="2024"/>
                  </a:cubicBezTo>
                  <a:lnTo>
                    <a:pt x="1381" y="2024"/>
                  </a:lnTo>
                  <a:cubicBezTo>
                    <a:pt x="1215" y="2239"/>
                    <a:pt x="1048" y="2453"/>
                    <a:pt x="881" y="2667"/>
                  </a:cubicBezTo>
                  <a:lnTo>
                    <a:pt x="2906" y="2667"/>
                  </a:lnTo>
                  <a:cubicBezTo>
                    <a:pt x="3120" y="2953"/>
                    <a:pt x="3310" y="3263"/>
                    <a:pt x="3477" y="3596"/>
                  </a:cubicBezTo>
                  <a:lnTo>
                    <a:pt x="262" y="3596"/>
                  </a:lnTo>
                  <a:cubicBezTo>
                    <a:pt x="143" y="3787"/>
                    <a:pt x="48" y="4001"/>
                    <a:pt x="0" y="4215"/>
                  </a:cubicBezTo>
                  <a:lnTo>
                    <a:pt x="3668" y="4215"/>
                  </a:lnTo>
                  <a:cubicBezTo>
                    <a:pt x="3691" y="4334"/>
                    <a:pt x="3715" y="4430"/>
                    <a:pt x="3715" y="4549"/>
                  </a:cubicBezTo>
                  <a:cubicBezTo>
                    <a:pt x="3715" y="4715"/>
                    <a:pt x="3858" y="4834"/>
                    <a:pt x="4025" y="4834"/>
                  </a:cubicBezTo>
                  <a:lnTo>
                    <a:pt x="5263" y="4834"/>
                  </a:lnTo>
                  <a:cubicBezTo>
                    <a:pt x="5454" y="4834"/>
                    <a:pt x="5597" y="4715"/>
                    <a:pt x="5597" y="4549"/>
                  </a:cubicBezTo>
                  <a:cubicBezTo>
                    <a:pt x="5597" y="2882"/>
                    <a:pt x="4334" y="1286"/>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9"/>
            <p:cNvSpPr/>
            <p:nvPr/>
          </p:nvSpPr>
          <p:spPr>
            <a:xfrm>
              <a:off x="2553319" y="1765976"/>
              <a:ext cx="266126" cy="348892"/>
            </a:xfrm>
            <a:custGeom>
              <a:rect b="b" l="l" r="r" t="t"/>
              <a:pathLst>
                <a:path extrusionOk="0" h="10694" w="8169">
                  <a:moveTo>
                    <a:pt x="6597" y="1"/>
                  </a:moveTo>
                  <a:cubicBezTo>
                    <a:pt x="6430" y="1"/>
                    <a:pt x="6287" y="144"/>
                    <a:pt x="6287" y="310"/>
                  </a:cubicBezTo>
                  <a:cubicBezTo>
                    <a:pt x="6311" y="2168"/>
                    <a:pt x="2882" y="4930"/>
                    <a:pt x="1167" y="7407"/>
                  </a:cubicBezTo>
                  <a:cubicBezTo>
                    <a:pt x="381" y="8526"/>
                    <a:pt x="0" y="9479"/>
                    <a:pt x="0" y="10384"/>
                  </a:cubicBezTo>
                  <a:cubicBezTo>
                    <a:pt x="0" y="10574"/>
                    <a:pt x="143" y="10693"/>
                    <a:pt x="334" y="10693"/>
                  </a:cubicBezTo>
                  <a:lnTo>
                    <a:pt x="1572" y="10693"/>
                  </a:lnTo>
                  <a:cubicBezTo>
                    <a:pt x="1739" y="10693"/>
                    <a:pt x="1882" y="10574"/>
                    <a:pt x="1882" y="10384"/>
                  </a:cubicBezTo>
                  <a:cubicBezTo>
                    <a:pt x="1882" y="8550"/>
                    <a:pt x="5311" y="5788"/>
                    <a:pt x="7002" y="3335"/>
                  </a:cubicBezTo>
                  <a:cubicBezTo>
                    <a:pt x="7811" y="2192"/>
                    <a:pt x="8169" y="1263"/>
                    <a:pt x="8169" y="310"/>
                  </a:cubicBezTo>
                  <a:cubicBezTo>
                    <a:pt x="8169" y="144"/>
                    <a:pt x="8026" y="1"/>
                    <a:pt x="7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84" name="Google Shape;13284;p89"/>
          <p:cNvSpPr/>
          <p:nvPr/>
        </p:nvSpPr>
        <p:spPr>
          <a:xfrm>
            <a:off x="6235286" y="5110974"/>
            <a:ext cx="507778" cy="621832"/>
          </a:xfrm>
          <a:custGeom>
            <a:rect b="b" l="l" r="r" t="t"/>
            <a:pathLst>
              <a:path extrusionOk="0" h="10718" w="8765">
                <a:moveTo>
                  <a:pt x="2477" y="1"/>
                </a:moveTo>
                <a:cubicBezTo>
                  <a:pt x="2096" y="25"/>
                  <a:pt x="2096" y="572"/>
                  <a:pt x="2477" y="620"/>
                </a:cubicBezTo>
                <a:lnTo>
                  <a:pt x="2811" y="620"/>
                </a:lnTo>
                <a:lnTo>
                  <a:pt x="2811" y="4668"/>
                </a:lnTo>
                <a:lnTo>
                  <a:pt x="429" y="9003"/>
                </a:lnTo>
                <a:cubicBezTo>
                  <a:pt x="1" y="9765"/>
                  <a:pt x="548" y="10717"/>
                  <a:pt x="1429" y="10717"/>
                </a:cubicBezTo>
                <a:lnTo>
                  <a:pt x="7335" y="10717"/>
                </a:lnTo>
                <a:cubicBezTo>
                  <a:pt x="8217" y="10717"/>
                  <a:pt x="8764" y="9765"/>
                  <a:pt x="8336" y="9003"/>
                </a:cubicBezTo>
                <a:lnTo>
                  <a:pt x="5930" y="4668"/>
                </a:lnTo>
                <a:lnTo>
                  <a:pt x="5930" y="4430"/>
                </a:lnTo>
                <a:lnTo>
                  <a:pt x="5002" y="4430"/>
                </a:lnTo>
                <a:cubicBezTo>
                  <a:pt x="4835" y="4430"/>
                  <a:pt x="4692" y="4311"/>
                  <a:pt x="4692" y="4168"/>
                </a:cubicBezTo>
                <a:cubicBezTo>
                  <a:pt x="4668" y="3978"/>
                  <a:pt x="4811" y="3811"/>
                  <a:pt x="5002" y="3811"/>
                </a:cubicBezTo>
                <a:lnTo>
                  <a:pt x="5930" y="3811"/>
                </a:lnTo>
                <a:lnTo>
                  <a:pt x="5930" y="3192"/>
                </a:lnTo>
                <a:lnTo>
                  <a:pt x="4382" y="3192"/>
                </a:lnTo>
                <a:cubicBezTo>
                  <a:pt x="4375" y="3192"/>
                  <a:pt x="4367" y="3193"/>
                  <a:pt x="4359" y="3193"/>
                </a:cubicBezTo>
                <a:cubicBezTo>
                  <a:pt x="3921" y="3193"/>
                  <a:pt x="3914" y="2547"/>
                  <a:pt x="4338" y="2547"/>
                </a:cubicBezTo>
                <a:cubicBezTo>
                  <a:pt x="4352" y="2547"/>
                  <a:pt x="4367" y="2547"/>
                  <a:pt x="4382" y="2549"/>
                </a:cubicBezTo>
                <a:lnTo>
                  <a:pt x="5954" y="2549"/>
                </a:lnTo>
                <a:lnTo>
                  <a:pt x="5954" y="1930"/>
                </a:lnTo>
                <a:lnTo>
                  <a:pt x="5002" y="1930"/>
                </a:lnTo>
                <a:cubicBezTo>
                  <a:pt x="4859" y="1930"/>
                  <a:pt x="4716" y="1811"/>
                  <a:pt x="4692" y="1644"/>
                </a:cubicBezTo>
                <a:cubicBezTo>
                  <a:pt x="4670" y="1466"/>
                  <a:pt x="4793" y="1308"/>
                  <a:pt x="4965" y="1308"/>
                </a:cubicBezTo>
                <a:cubicBezTo>
                  <a:pt x="4977" y="1308"/>
                  <a:pt x="4989" y="1309"/>
                  <a:pt x="5002" y="1311"/>
                </a:cubicBezTo>
                <a:lnTo>
                  <a:pt x="5954" y="1311"/>
                </a:lnTo>
                <a:lnTo>
                  <a:pt x="5954" y="620"/>
                </a:lnTo>
                <a:lnTo>
                  <a:pt x="6264" y="620"/>
                </a:lnTo>
                <a:cubicBezTo>
                  <a:pt x="6383" y="620"/>
                  <a:pt x="6526" y="549"/>
                  <a:pt x="6550" y="406"/>
                </a:cubicBezTo>
                <a:cubicBezTo>
                  <a:pt x="6621" y="191"/>
                  <a:pt x="6478"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9"/>
          <p:cNvSpPr/>
          <p:nvPr/>
        </p:nvSpPr>
        <p:spPr>
          <a:xfrm>
            <a:off x="7601087" y="5368799"/>
            <a:ext cx="242911" cy="181595"/>
          </a:xfrm>
          <a:custGeom>
            <a:rect b="b" l="l" r="r" t="t"/>
            <a:pathLst>
              <a:path extrusionOk="0" h="3130" w="4193">
                <a:moveTo>
                  <a:pt x="306" y="1"/>
                </a:moveTo>
                <a:cubicBezTo>
                  <a:pt x="263" y="1"/>
                  <a:pt x="233" y="23"/>
                  <a:pt x="215" y="58"/>
                </a:cubicBezTo>
                <a:cubicBezTo>
                  <a:pt x="1" y="248"/>
                  <a:pt x="144" y="605"/>
                  <a:pt x="430" y="629"/>
                </a:cubicBezTo>
                <a:lnTo>
                  <a:pt x="525" y="629"/>
                </a:lnTo>
                <a:lnTo>
                  <a:pt x="525" y="2439"/>
                </a:lnTo>
                <a:lnTo>
                  <a:pt x="144" y="3130"/>
                </a:lnTo>
                <a:lnTo>
                  <a:pt x="4049" y="3130"/>
                </a:lnTo>
                <a:lnTo>
                  <a:pt x="3668" y="2439"/>
                </a:lnTo>
                <a:lnTo>
                  <a:pt x="3668" y="629"/>
                </a:lnTo>
                <a:lnTo>
                  <a:pt x="3859" y="629"/>
                </a:lnTo>
                <a:cubicBezTo>
                  <a:pt x="3906" y="629"/>
                  <a:pt x="3954" y="605"/>
                  <a:pt x="3978" y="558"/>
                </a:cubicBezTo>
                <a:cubicBezTo>
                  <a:pt x="4192" y="367"/>
                  <a:pt x="4073" y="10"/>
                  <a:pt x="3764" y="10"/>
                </a:cubicBezTo>
                <a:lnTo>
                  <a:pt x="358" y="10"/>
                </a:lnTo>
                <a:cubicBezTo>
                  <a:pt x="339" y="4"/>
                  <a:pt x="322"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9"/>
          <p:cNvSpPr/>
          <p:nvPr/>
        </p:nvSpPr>
        <p:spPr>
          <a:xfrm>
            <a:off x="7541765" y="5586245"/>
            <a:ext cx="361557" cy="146552"/>
          </a:xfrm>
          <a:custGeom>
            <a:rect b="b" l="l" r="r" t="t"/>
            <a:pathLst>
              <a:path extrusionOk="0" h="2526" w="6241">
                <a:moveTo>
                  <a:pt x="834" y="1"/>
                </a:moveTo>
                <a:lnTo>
                  <a:pt x="477" y="668"/>
                </a:lnTo>
                <a:cubicBezTo>
                  <a:pt x="1" y="1501"/>
                  <a:pt x="620" y="2525"/>
                  <a:pt x="1573" y="2525"/>
                </a:cubicBezTo>
                <a:lnTo>
                  <a:pt x="4668" y="2525"/>
                </a:lnTo>
                <a:cubicBezTo>
                  <a:pt x="5621" y="2525"/>
                  <a:pt x="6240" y="1501"/>
                  <a:pt x="5764" y="668"/>
                </a:cubicBezTo>
                <a:lnTo>
                  <a:pt x="54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9"/>
          <p:cNvSpPr/>
          <p:nvPr/>
        </p:nvSpPr>
        <p:spPr>
          <a:xfrm>
            <a:off x="6580628" y="5215017"/>
            <a:ext cx="24075" cy="20228"/>
          </a:xfrm>
          <a:custGeom>
            <a:rect b="b" l="l" r="r" t="t"/>
            <a:pathLst>
              <a:path extrusionOk="0" h="620" w="739">
                <a:moveTo>
                  <a:pt x="447" y="0"/>
                </a:moveTo>
                <a:cubicBezTo>
                  <a:pt x="433" y="0"/>
                  <a:pt x="420" y="1"/>
                  <a:pt x="406" y="3"/>
                </a:cubicBezTo>
                <a:cubicBezTo>
                  <a:pt x="144" y="3"/>
                  <a:pt x="1" y="336"/>
                  <a:pt x="191" y="527"/>
                </a:cubicBezTo>
                <a:cubicBezTo>
                  <a:pt x="255" y="590"/>
                  <a:pt x="337" y="619"/>
                  <a:pt x="418" y="619"/>
                </a:cubicBezTo>
                <a:cubicBezTo>
                  <a:pt x="580" y="619"/>
                  <a:pt x="739" y="503"/>
                  <a:pt x="739" y="313"/>
                </a:cubicBezTo>
                <a:cubicBezTo>
                  <a:pt x="739" y="136"/>
                  <a:pt x="616"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9"/>
          <p:cNvSpPr/>
          <p:nvPr/>
        </p:nvSpPr>
        <p:spPr>
          <a:xfrm>
            <a:off x="6559680" y="5173845"/>
            <a:ext cx="24824" cy="20554"/>
          </a:xfrm>
          <a:custGeom>
            <a:rect b="b" l="l" r="r" t="t"/>
            <a:pathLst>
              <a:path extrusionOk="0" h="630" w="762">
                <a:moveTo>
                  <a:pt x="466" y="0"/>
                </a:moveTo>
                <a:cubicBezTo>
                  <a:pt x="454" y="0"/>
                  <a:pt x="442" y="1"/>
                  <a:pt x="429" y="3"/>
                </a:cubicBezTo>
                <a:cubicBezTo>
                  <a:pt x="144" y="3"/>
                  <a:pt x="1" y="336"/>
                  <a:pt x="215" y="527"/>
                </a:cubicBezTo>
                <a:cubicBezTo>
                  <a:pt x="279" y="598"/>
                  <a:pt x="358" y="630"/>
                  <a:pt x="436" y="630"/>
                </a:cubicBezTo>
                <a:cubicBezTo>
                  <a:pt x="591" y="630"/>
                  <a:pt x="739" y="503"/>
                  <a:pt x="739" y="312"/>
                </a:cubicBezTo>
                <a:cubicBezTo>
                  <a:pt x="761" y="156"/>
                  <a:pt x="638"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9"/>
          <p:cNvSpPr/>
          <p:nvPr/>
        </p:nvSpPr>
        <p:spPr>
          <a:xfrm>
            <a:off x="6610110" y="5110585"/>
            <a:ext cx="155981" cy="82802"/>
          </a:xfrm>
          <a:custGeom>
            <a:rect b="b" l="l" r="r" t="t"/>
            <a:pathLst>
              <a:path extrusionOk="0" h="2538" w="4788">
                <a:moveTo>
                  <a:pt x="2537" y="1"/>
                </a:moveTo>
                <a:cubicBezTo>
                  <a:pt x="2460" y="1"/>
                  <a:pt x="2380" y="32"/>
                  <a:pt x="2311" y="108"/>
                </a:cubicBezTo>
                <a:lnTo>
                  <a:pt x="120" y="2299"/>
                </a:lnTo>
                <a:cubicBezTo>
                  <a:pt x="48" y="2370"/>
                  <a:pt x="1" y="2466"/>
                  <a:pt x="24" y="2537"/>
                </a:cubicBezTo>
                <a:lnTo>
                  <a:pt x="4787" y="2537"/>
                </a:lnTo>
                <a:lnTo>
                  <a:pt x="2763" y="537"/>
                </a:lnTo>
                <a:cubicBezTo>
                  <a:pt x="2979" y="303"/>
                  <a:pt x="2773" y="1"/>
                  <a:pt x="2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9"/>
          <p:cNvSpPr/>
          <p:nvPr/>
        </p:nvSpPr>
        <p:spPr>
          <a:xfrm>
            <a:off x="7808078" y="5294770"/>
            <a:ext cx="333170" cy="168889"/>
          </a:xfrm>
          <a:custGeom>
            <a:rect b="b" l="l" r="r" t="t"/>
            <a:pathLst>
              <a:path extrusionOk="0" h="2911" w="5751">
                <a:moveTo>
                  <a:pt x="0" y="0"/>
                </a:moveTo>
                <a:lnTo>
                  <a:pt x="2453" y="2453"/>
                </a:lnTo>
                <a:cubicBezTo>
                  <a:pt x="2791" y="2775"/>
                  <a:pt x="3165" y="2911"/>
                  <a:pt x="3522" y="2911"/>
                </a:cubicBezTo>
                <a:cubicBezTo>
                  <a:pt x="4725" y="2911"/>
                  <a:pt x="5751" y="1376"/>
                  <a:pt x="4668" y="238"/>
                </a:cubicBezTo>
                <a:lnTo>
                  <a:pt x="4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1" name="Google Shape;13291;p89"/>
          <p:cNvGrpSpPr/>
          <p:nvPr/>
        </p:nvGrpSpPr>
        <p:grpSpPr>
          <a:xfrm>
            <a:off x="7522564" y="6125142"/>
            <a:ext cx="619531" cy="581737"/>
            <a:chOff x="4020381" y="2336261"/>
            <a:chExt cx="348384" cy="327131"/>
          </a:xfrm>
        </p:grpSpPr>
        <p:sp>
          <p:nvSpPr>
            <p:cNvPr id="13292" name="Google Shape;13292;p89"/>
            <p:cNvSpPr/>
            <p:nvPr/>
          </p:nvSpPr>
          <p:spPr>
            <a:xfrm>
              <a:off x="4041329" y="2336261"/>
              <a:ext cx="307238" cy="80845"/>
            </a:xfrm>
            <a:custGeom>
              <a:rect b="b" l="l" r="r" t="t"/>
              <a:pathLst>
                <a:path extrusionOk="0" h="2478" w="9431">
                  <a:moveTo>
                    <a:pt x="334" y="1"/>
                  </a:moveTo>
                  <a:cubicBezTo>
                    <a:pt x="143" y="1"/>
                    <a:pt x="0" y="120"/>
                    <a:pt x="0" y="310"/>
                  </a:cubicBezTo>
                  <a:lnTo>
                    <a:pt x="0" y="1548"/>
                  </a:lnTo>
                  <a:cubicBezTo>
                    <a:pt x="0" y="1739"/>
                    <a:pt x="143" y="1882"/>
                    <a:pt x="310" y="1882"/>
                  </a:cubicBezTo>
                  <a:lnTo>
                    <a:pt x="3144" y="1882"/>
                  </a:lnTo>
                  <a:lnTo>
                    <a:pt x="3144" y="2477"/>
                  </a:lnTo>
                  <a:lnTo>
                    <a:pt x="6287" y="2477"/>
                  </a:lnTo>
                  <a:lnTo>
                    <a:pt x="6287" y="1882"/>
                  </a:lnTo>
                  <a:lnTo>
                    <a:pt x="9098" y="1882"/>
                  </a:lnTo>
                  <a:cubicBezTo>
                    <a:pt x="9288" y="1882"/>
                    <a:pt x="9431" y="1739"/>
                    <a:pt x="9431" y="1548"/>
                  </a:cubicBezTo>
                  <a:lnTo>
                    <a:pt x="9431" y="310"/>
                  </a:lnTo>
                  <a:cubicBezTo>
                    <a:pt x="9431" y="120"/>
                    <a:pt x="9288" y="1"/>
                    <a:pt x="90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9"/>
            <p:cNvSpPr/>
            <p:nvPr/>
          </p:nvSpPr>
          <p:spPr>
            <a:xfrm>
              <a:off x="4112706" y="2488555"/>
              <a:ext cx="143569" cy="123159"/>
            </a:xfrm>
            <a:custGeom>
              <a:rect b="b" l="l" r="r" t="t"/>
              <a:pathLst>
                <a:path extrusionOk="0" h="3775" w="4407">
                  <a:moveTo>
                    <a:pt x="3191" y="906"/>
                  </a:moveTo>
                  <a:cubicBezTo>
                    <a:pt x="3431" y="906"/>
                    <a:pt x="3644" y="1215"/>
                    <a:pt x="3406" y="1453"/>
                  </a:cubicBezTo>
                  <a:lnTo>
                    <a:pt x="2763" y="2120"/>
                  </a:lnTo>
                  <a:cubicBezTo>
                    <a:pt x="2705" y="2159"/>
                    <a:pt x="2646" y="2197"/>
                    <a:pt x="2575" y="2197"/>
                  </a:cubicBezTo>
                  <a:cubicBezTo>
                    <a:pt x="2559" y="2197"/>
                    <a:pt x="2542" y="2195"/>
                    <a:pt x="2525" y="2191"/>
                  </a:cubicBezTo>
                  <a:cubicBezTo>
                    <a:pt x="2512" y="2195"/>
                    <a:pt x="2498" y="2197"/>
                    <a:pt x="2483" y="2197"/>
                  </a:cubicBezTo>
                  <a:cubicBezTo>
                    <a:pt x="2420" y="2197"/>
                    <a:pt x="2349" y="2159"/>
                    <a:pt x="2310" y="2120"/>
                  </a:cubicBezTo>
                  <a:cubicBezTo>
                    <a:pt x="2167" y="2001"/>
                    <a:pt x="2167" y="1786"/>
                    <a:pt x="2310" y="1667"/>
                  </a:cubicBezTo>
                  <a:lnTo>
                    <a:pt x="2977" y="1000"/>
                  </a:lnTo>
                  <a:cubicBezTo>
                    <a:pt x="3043" y="934"/>
                    <a:pt x="3118" y="906"/>
                    <a:pt x="3191" y="906"/>
                  </a:cubicBezTo>
                  <a:close/>
                  <a:moveTo>
                    <a:pt x="2525" y="0"/>
                  </a:moveTo>
                  <a:cubicBezTo>
                    <a:pt x="834" y="0"/>
                    <a:pt x="0" y="2024"/>
                    <a:pt x="1191" y="3215"/>
                  </a:cubicBezTo>
                  <a:cubicBezTo>
                    <a:pt x="1577" y="3601"/>
                    <a:pt x="2052" y="3775"/>
                    <a:pt x="2516" y="3775"/>
                  </a:cubicBezTo>
                  <a:cubicBezTo>
                    <a:pt x="3482" y="3775"/>
                    <a:pt x="4406" y="3024"/>
                    <a:pt x="4406" y="1881"/>
                  </a:cubicBezTo>
                  <a:cubicBezTo>
                    <a:pt x="4406" y="857"/>
                    <a:pt x="3549"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9"/>
            <p:cNvSpPr/>
            <p:nvPr/>
          </p:nvSpPr>
          <p:spPr>
            <a:xfrm>
              <a:off x="4020381" y="2437268"/>
              <a:ext cx="348384" cy="226124"/>
            </a:xfrm>
            <a:custGeom>
              <a:rect b="b" l="l" r="r" t="t"/>
              <a:pathLst>
                <a:path extrusionOk="0" h="6931" w="10694">
                  <a:moveTo>
                    <a:pt x="5345" y="941"/>
                  </a:moveTo>
                  <a:cubicBezTo>
                    <a:pt x="6633" y="941"/>
                    <a:pt x="7859" y="1942"/>
                    <a:pt x="7859" y="3453"/>
                  </a:cubicBezTo>
                  <a:cubicBezTo>
                    <a:pt x="7859" y="4835"/>
                    <a:pt x="6740" y="5978"/>
                    <a:pt x="5359" y="5978"/>
                  </a:cubicBezTo>
                  <a:cubicBezTo>
                    <a:pt x="3120" y="5978"/>
                    <a:pt x="2001" y="3263"/>
                    <a:pt x="3573" y="1691"/>
                  </a:cubicBezTo>
                  <a:cubicBezTo>
                    <a:pt x="4091" y="1173"/>
                    <a:pt x="4725" y="941"/>
                    <a:pt x="5345" y="941"/>
                  </a:cubicBezTo>
                  <a:close/>
                  <a:moveTo>
                    <a:pt x="1644" y="0"/>
                  </a:moveTo>
                  <a:lnTo>
                    <a:pt x="48" y="2382"/>
                  </a:lnTo>
                  <a:cubicBezTo>
                    <a:pt x="24" y="2429"/>
                    <a:pt x="0" y="2477"/>
                    <a:pt x="0" y="2549"/>
                  </a:cubicBezTo>
                  <a:lnTo>
                    <a:pt x="0" y="6621"/>
                  </a:lnTo>
                  <a:cubicBezTo>
                    <a:pt x="0" y="6788"/>
                    <a:pt x="143" y="6930"/>
                    <a:pt x="310" y="6930"/>
                  </a:cubicBezTo>
                  <a:lnTo>
                    <a:pt x="10384" y="6930"/>
                  </a:lnTo>
                  <a:cubicBezTo>
                    <a:pt x="10550" y="6930"/>
                    <a:pt x="10693" y="6788"/>
                    <a:pt x="10693" y="6621"/>
                  </a:cubicBezTo>
                  <a:lnTo>
                    <a:pt x="10693" y="2596"/>
                  </a:lnTo>
                  <a:cubicBezTo>
                    <a:pt x="10693" y="2549"/>
                    <a:pt x="10693" y="2477"/>
                    <a:pt x="10669" y="2429"/>
                  </a:cubicBezTo>
                  <a:lnTo>
                    <a:pt x="907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95" name="Google Shape;13295;p89"/>
          <p:cNvSpPr/>
          <p:nvPr/>
        </p:nvSpPr>
        <p:spPr>
          <a:xfrm>
            <a:off x="6180077" y="6325317"/>
            <a:ext cx="37309" cy="181189"/>
          </a:xfrm>
          <a:custGeom>
            <a:rect b="b" l="l" r="r" t="t"/>
            <a:pathLst>
              <a:path extrusionOk="0" h="3123" w="644">
                <a:moveTo>
                  <a:pt x="251" y="0"/>
                </a:moveTo>
                <a:cubicBezTo>
                  <a:pt x="103" y="0"/>
                  <a:pt x="1" y="136"/>
                  <a:pt x="1" y="312"/>
                </a:cubicBezTo>
                <a:lnTo>
                  <a:pt x="1" y="2813"/>
                </a:lnTo>
                <a:cubicBezTo>
                  <a:pt x="1" y="2979"/>
                  <a:pt x="120" y="3122"/>
                  <a:pt x="287" y="3122"/>
                </a:cubicBezTo>
                <a:lnTo>
                  <a:pt x="644" y="3122"/>
                </a:lnTo>
                <a:cubicBezTo>
                  <a:pt x="644" y="3027"/>
                  <a:pt x="620" y="2908"/>
                  <a:pt x="644" y="2813"/>
                </a:cubicBezTo>
                <a:lnTo>
                  <a:pt x="644" y="312"/>
                </a:lnTo>
                <a:cubicBezTo>
                  <a:pt x="620" y="193"/>
                  <a:pt x="644" y="98"/>
                  <a:pt x="644" y="3"/>
                </a:cubicBezTo>
                <a:lnTo>
                  <a:pt x="287" y="3"/>
                </a:lnTo>
                <a:cubicBezTo>
                  <a:pt x="275" y="1"/>
                  <a:pt x="26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9"/>
          <p:cNvSpPr/>
          <p:nvPr/>
        </p:nvSpPr>
        <p:spPr>
          <a:xfrm>
            <a:off x="6760902" y="6325317"/>
            <a:ext cx="38699" cy="181189"/>
          </a:xfrm>
          <a:custGeom>
            <a:rect b="b" l="l" r="r" t="t"/>
            <a:pathLst>
              <a:path extrusionOk="0" h="3123" w="668">
                <a:moveTo>
                  <a:pt x="394" y="0"/>
                </a:moveTo>
                <a:cubicBezTo>
                  <a:pt x="382" y="0"/>
                  <a:pt x="370" y="1"/>
                  <a:pt x="358" y="3"/>
                </a:cubicBezTo>
                <a:lnTo>
                  <a:pt x="1" y="3"/>
                </a:lnTo>
                <a:cubicBezTo>
                  <a:pt x="1" y="98"/>
                  <a:pt x="25" y="193"/>
                  <a:pt x="25" y="312"/>
                </a:cubicBezTo>
                <a:lnTo>
                  <a:pt x="25" y="2813"/>
                </a:lnTo>
                <a:cubicBezTo>
                  <a:pt x="25" y="2908"/>
                  <a:pt x="1" y="3027"/>
                  <a:pt x="1" y="3122"/>
                </a:cubicBezTo>
                <a:lnTo>
                  <a:pt x="358" y="3122"/>
                </a:lnTo>
                <a:cubicBezTo>
                  <a:pt x="525" y="3122"/>
                  <a:pt x="668" y="2979"/>
                  <a:pt x="668" y="2813"/>
                </a:cubicBezTo>
                <a:lnTo>
                  <a:pt x="668" y="312"/>
                </a:lnTo>
                <a:cubicBezTo>
                  <a:pt x="668" y="136"/>
                  <a:pt x="545"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9"/>
          <p:cNvSpPr/>
          <p:nvPr/>
        </p:nvSpPr>
        <p:spPr>
          <a:xfrm>
            <a:off x="6253245" y="6252216"/>
            <a:ext cx="471860" cy="328901"/>
          </a:xfrm>
          <a:custGeom>
            <a:rect b="b" l="l" r="r" t="t"/>
            <a:pathLst>
              <a:path extrusionOk="0" h="5669" w="8145">
                <a:moveTo>
                  <a:pt x="1572" y="0"/>
                </a:moveTo>
                <a:cubicBezTo>
                  <a:pt x="691" y="0"/>
                  <a:pt x="0" y="715"/>
                  <a:pt x="0" y="1572"/>
                </a:cubicBezTo>
                <a:lnTo>
                  <a:pt x="0" y="4073"/>
                </a:lnTo>
                <a:cubicBezTo>
                  <a:pt x="0" y="4954"/>
                  <a:pt x="691" y="5644"/>
                  <a:pt x="1572" y="5644"/>
                </a:cubicBezTo>
                <a:lnTo>
                  <a:pt x="2644" y="5644"/>
                </a:lnTo>
                <a:cubicBezTo>
                  <a:pt x="3120" y="5644"/>
                  <a:pt x="3572" y="5335"/>
                  <a:pt x="3715" y="4859"/>
                </a:cubicBezTo>
                <a:lnTo>
                  <a:pt x="3953" y="4192"/>
                </a:lnTo>
                <a:cubicBezTo>
                  <a:pt x="3977" y="4132"/>
                  <a:pt x="4025" y="4102"/>
                  <a:pt x="4072" y="4102"/>
                </a:cubicBezTo>
                <a:cubicBezTo>
                  <a:pt x="4120" y="4102"/>
                  <a:pt x="4168" y="4132"/>
                  <a:pt x="4191" y="4192"/>
                </a:cubicBezTo>
                <a:lnTo>
                  <a:pt x="4430" y="4859"/>
                </a:lnTo>
                <a:cubicBezTo>
                  <a:pt x="4573" y="5335"/>
                  <a:pt x="5001" y="5644"/>
                  <a:pt x="5501" y="5668"/>
                </a:cubicBezTo>
                <a:lnTo>
                  <a:pt x="6573" y="5668"/>
                </a:lnTo>
                <a:cubicBezTo>
                  <a:pt x="7430" y="5668"/>
                  <a:pt x="8145" y="4954"/>
                  <a:pt x="8145" y="4097"/>
                </a:cubicBezTo>
                <a:lnTo>
                  <a:pt x="8145" y="1572"/>
                </a:lnTo>
                <a:cubicBezTo>
                  <a:pt x="8145" y="715"/>
                  <a:pt x="7454" y="0"/>
                  <a:pt x="6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98" name="Google Shape;13298;p89"/>
          <p:cNvGrpSpPr/>
          <p:nvPr/>
        </p:nvGrpSpPr>
        <p:grpSpPr>
          <a:xfrm>
            <a:off x="4833682" y="6105823"/>
            <a:ext cx="706430" cy="620028"/>
            <a:chOff x="2508329" y="2325397"/>
            <a:chExt cx="397250" cy="348663"/>
          </a:xfrm>
        </p:grpSpPr>
        <p:sp>
          <p:nvSpPr>
            <p:cNvPr id="13299" name="Google Shape;13299;p89"/>
            <p:cNvSpPr/>
            <p:nvPr/>
          </p:nvSpPr>
          <p:spPr>
            <a:xfrm>
              <a:off x="2578143" y="2535176"/>
              <a:ext cx="72941" cy="73047"/>
            </a:xfrm>
            <a:custGeom>
              <a:rect b="b" l="l" r="r" t="t"/>
              <a:pathLst>
                <a:path extrusionOk="0" h="2239" w="2239">
                  <a:moveTo>
                    <a:pt x="453" y="0"/>
                  </a:moveTo>
                  <a:lnTo>
                    <a:pt x="0" y="452"/>
                  </a:lnTo>
                  <a:lnTo>
                    <a:pt x="1786" y="2239"/>
                  </a:lnTo>
                  <a:lnTo>
                    <a:pt x="2239" y="1786"/>
                  </a:lnTo>
                  <a:cubicBezTo>
                    <a:pt x="1501" y="1357"/>
                    <a:pt x="881" y="738"/>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9"/>
            <p:cNvSpPr/>
            <p:nvPr/>
          </p:nvSpPr>
          <p:spPr>
            <a:xfrm>
              <a:off x="2508329" y="2564669"/>
              <a:ext cx="112523" cy="109392"/>
            </a:xfrm>
            <a:custGeom>
              <a:rect b="b" l="l" r="r" t="t"/>
              <a:pathLst>
                <a:path extrusionOk="0" h="3353" w="3454">
                  <a:moveTo>
                    <a:pt x="1667" y="1"/>
                  </a:moveTo>
                  <a:lnTo>
                    <a:pt x="476" y="1192"/>
                  </a:lnTo>
                  <a:cubicBezTo>
                    <a:pt x="0" y="1692"/>
                    <a:pt x="0" y="2478"/>
                    <a:pt x="476" y="2978"/>
                  </a:cubicBezTo>
                  <a:cubicBezTo>
                    <a:pt x="726" y="3228"/>
                    <a:pt x="1054" y="3353"/>
                    <a:pt x="1378" y="3353"/>
                  </a:cubicBezTo>
                  <a:cubicBezTo>
                    <a:pt x="1703" y="3353"/>
                    <a:pt x="2024" y="3228"/>
                    <a:pt x="2262" y="2978"/>
                  </a:cubicBezTo>
                  <a:lnTo>
                    <a:pt x="3453" y="1787"/>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9"/>
            <p:cNvSpPr/>
            <p:nvPr/>
          </p:nvSpPr>
          <p:spPr>
            <a:xfrm>
              <a:off x="2634763" y="2366570"/>
              <a:ext cx="215728" cy="185049"/>
            </a:xfrm>
            <a:custGeom>
              <a:rect b="b" l="l" r="r" t="t"/>
              <a:pathLst>
                <a:path extrusionOk="0" h="5672" w="6622">
                  <a:moveTo>
                    <a:pt x="2835" y="0"/>
                  </a:moveTo>
                  <a:cubicBezTo>
                    <a:pt x="1263" y="0"/>
                    <a:pt x="1" y="1262"/>
                    <a:pt x="1" y="2834"/>
                  </a:cubicBezTo>
                  <a:cubicBezTo>
                    <a:pt x="1" y="4542"/>
                    <a:pt x="1395" y="5671"/>
                    <a:pt x="2850" y="5671"/>
                  </a:cubicBezTo>
                  <a:cubicBezTo>
                    <a:pt x="3547" y="5671"/>
                    <a:pt x="4257" y="5413"/>
                    <a:pt x="4835" y="4835"/>
                  </a:cubicBezTo>
                  <a:cubicBezTo>
                    <a:pt x="6621" y="3049"/>
                    <a:pt x="535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9"/>
            <p:cNvSpPr/>
            <p:nvPr/>
          </p:nvSpPr>
          <p:spPr>
            <a:xfrm>
              <a:off x="2593650" y="2325397"/>
              <a:ext cx="311930" cy="267623"/>
            </a:xfrm>
            <a:custGeom>
              <a:rect b="b" l="l" r="r" t="t"/>
              <a:pathLst>
                <a:path extrusionOk="0" h="8203" w="9575">
                  <a:moveTo>
                    <a:pt x="4121" y="617"/>
                  </a:moveTo>
                  <a:cubicBezTo>
                    <a:pt x="4972" y="617"/>
                    <a:pt x="5840" y="934"/>
                    <a:pt x="6550" y="1643"/>
                  </a:cubicBezTo>
                  <a:cubicBezTo>
                    <a:pt x="8741" y="3834"/>
                    <a:pt x="7193" y="7549"/>
                    <a:pt x="4097" y="7573"/>
                  </a:cubicBezTo>
                  <a:cubicBezTo>
                    <a:pt x="2192" y="7573"/>
                    <a:pt x="620" y="6025"/>
                    <a:pt x="620" y="4096"/>
                  </a:cubicBezTo>
                  <a:lnTo>
                    <a:pt x="644" y="4096"/>
                  </a:lnTo>
                  <a:cubicBezTo>
                    <a:pt x="644" y="2002"/>
                    <a:pt x="2343" y="617"/>
                    <a:pt x="4121" y="617"/>
                  </a:cubicBezTo>
                  <a:close/>
                  <a:moveTo>
                    <a:pt x="4097" y="0"/>
                  </a:moveTo>
                  <a:cubicBezTo>
                    <a:pt x="1834" y="0"/>
                    <a:pt x="1" y="1834"/>
                    <a:pt x="1" y="4096"/>
                  </a:cubicBezTo>
                  <a:cubicBezTo>
                    <a:pt x="1" y="6565"/>
                    <a:pt x="2023" y="8202"/>
                    <a:pt x="4134" y="8202"/>
                  </a:cubicBezTo>
                  <a:cubicBezTo>
                    <a:pt x="5139" y="8202"/>
                    <a:pt x="6165" y="7831"/>
                    <a:pt x="7002" y="7002"/>
                  </a:cubicBezTo>
                  <a:cubicBezTo>
                    <a:pt x="9574" y="4406"/>
                    <a:pt x="7740"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3" name="Google Shape;13303;p89"/>
          <p:cNvGrpSpPr/>
          <p:nvPr/>
        </p:nvGrpSpPr>
        <p:grpSpPr>
          <a:xfrm>
            <a:off x="3551982" y="6105126"/>
            <a:ext cx="522957" cy="617997"/>
            <a:chOff x="1787585" y="2325006"/>
            <a:chExt cx="294077" cy="347522"/>
          </a:xfrm>
        </p:grpSpPr>
        <p:sp>
          <p:nvSpPr>
            <p:cNvPr id="13304" name="Google Shape;13304;p89"/>
            <p:cNvSpPr/>
            <p:nvPr/>
          </p:nvSpPr>
          <p:spPr>
            <a:xfrm>
              <a:off x="1966794" y="2325006"/>
              <a:ext cx="114868" cy="109946"/>
            </a:xfrm>
            <a:custGeom>
              <a:rect b="b" l="l" r="r" t="t"/>
              <a:pathLst>
                <a:path extrusionOk="0" h="3370" w="3526">
                  <a:moveTo>
                    <a:pt x="1799" y="0"/>
                  </a:moveTo>
                  <a:cubicBezTo>
                    <a:pt x="1400" y="0"/>
                    <a:pt x="1001" y="155"/>
                    <a:pt x="691" y="465"/>
                  </a:cubicBezTo>
                  <a:lnTo>
                    <a:pt x="1" y="1155"/>
                  </a:lnTo>
                  <a:lnTo>
                    <a:pt x="2215" y="3370"/>
                  </a:lnTo>
                  <a:lnTo>
                    <a:pt x="2906" y="2679"/>
                  </a:lnTo>
                  <a:cubicBezTo>
                    <a:pt x="3525" y="2060"/>
                    <a:pt x="3525" y="1060"/>
                    <a:pt x="2906" y="465"/>
                  </a:cubicBezTo>
                  <a:cubicBezTo>
                    <a:pt x="2596" y="155"/>
                    <a:pt x="219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9"/>
            <p:cNvSpPr/>
            <p:nvPr/>
          </p:nvSpPr>
          <p:spPr>
            <a:xfrm>
              <a:off x="1810845" y="2366766"/>
              <a:ext cx="224264" cy="223188"/>
            </a:xfrm>
            <a:custGeom>
              <a:rect b="b" l="l" r="r" t="t"/>
              <a:pathLst>
                <a:path extrusionOk="0" h="6841" w="6884">
                  <a:moveTo>
                    <a:pt x="3871" y="0"/>
                  </a:moveTo>
                  <a:cubicBezTo>
                    <a:pt x="3787" y="0"/>
                    <a:pt x="3704" y="30"/>
                    <a:pt x="3644" y="90"/>
                  </a:cubicBezTo>
                  <a:lnTo>
                    <a:pt x="2763" y="995"/>
                  </a:lnTo>
                  <a:cubicBezTo>
                    <a:pt x="2644" y="1114"/>
                    <a:pt x="2644" y="1304"/>
                    <a:pt x="2763" y="1423"/>
                  </a:cubicBezTo>
                  <a:lnTo>
                    <a:pt x="2978" y="1661"/>
                  </a:lnTo>
                  <a:lnTo>
                    <a:pt x="787" y="3852"/>
                  </a:lnTo>
                  <a:cubicBezTo>
                    <a:pt x="739" y="3900"/>
                    <a:pt x="787" y="3805"/>
                    <a:pt x="48" y="5495"/>
                  </a:cubicBezTo>
                  <a:cubicBezTo>
                    <a:pt x="1" y="5614"/>
                    <a:pt x="25" y="5757"/>
                    <a:pt x="120" y="5853"/>
                  </a:cubicBezTo>
                  <a:lnTo>
                    <a:pt x="1001" y="6758"/>
                  </a:lnTo>
                  <a:cubicBezTo>
                    <a:pt x="1063" y="6804"/>
                    <a:pt x="1145" y="6841"/>
                    <a:pt x="1228" y="6841"/>
                  </a:cubicBezTo>
                  <a:cubicBezTo>
                    <a:pt x="1272" y="6841"/>
                    <a:pt x="1317" y="6830"/>
                    <a:pt x="1358" y="6805"/>
                  </a:cubicBezTo>
                  <a:cubicBezTo>
                    <a:pt x="3073" y="6067"/>
                    <a:pt x="2954" y="6138"/>
                    <a:pt x="3025" y="6067"/>
                  </a:cubicBezTo>
                  <a:lnTo>
                    <a:pt x="3430" y="5662"/>
                  </a:lnTo>
                  <a:lnTo>
                    <a:pt x="2787" y="4995"/>
                  </a:lnTo>
                  <a:cubicBezTo>
                    <a:pt x="2547" y="4774"/>
                    <a:pt x="2765" y="4452"/>
                    <a:pt x="3009" y="4452"/>
                  </a:cubicBezTo>
                  <a:cubicBezTo>
                    <a:pt x="3079" y="4452"/>
                    <a:pt x="3152" y="4479"/>
                    <a:pt x="3216" y="4543"/>
                  </a:cubicBezTo>
                  <a:lnTo>
                    <a:pt x="3883" y="5210"/>
                  </a:lnTo>
                  <a:lnTo>
                    <a:pt x="4335" y="4757"/>
                  </a:lnTo>
                  <a:lnTo>
                    <a:pt x="3668" y="4114"/>
                  </a:lnTo>
                  <a:cubicBezTo>
                    <a:pt x="3430" y="3876"/>
                    <a:pt x="3643" y="3568"/>
                    <a:pt x="3883" y="3568"/>
                  </a:cubicBezTo>
                  <a:cubicBezTo>
                    <a:pt x="3956" y="3568"/>
                    <a:pt x="4031" y="3596"/>
                    <a:pt x="4097" y="3662"/>
                  </a:cubicBezTo>
                  <a:lnTo>
                    <a:pt x="4764" y="4329"/>
                  </a:lnTo>
                  <a:lnTo>
                    <a:pt x="5216" y="3876"/>
                  </a:lnTo>
                  <a:lnTo>
                    <a:pt x="5431" y="4090"/>
                  </a:lnTo>
                  <a:cubicBezTo>
                    <a:pt x="5490" y="4150"/>
                    <a:pt x="5567" y="4180"/>
                    <a:pt x="5648" y="4180"/>
                  </a:cubicBezTo>
                  <a:cubicBezTo>
                    <a:pt x="5728" y="4180"/>
                    <a:pt x="5812" y="4150"/>
                    <a:pt x="5883" y="4090"/>
                  </a:cubicBezTo>
                  <a:lnTo>
                    <a:pt x="6764" y="3209"/>
                  </a:lnTo>
                  <a:cubicBezTo>
                    <a:pt x="6883" y="3090"/>
                    <a:pt x="6883" y="2876"/>
                    <a:pt x="6764" y="2757"/>
                  </a:cubicBezTo>
                  <a:lnTo>
                    <a:pt x="4097" y="90"/>
                  </a:lnTo>
                  <a:cubicBezTo>
                    <a:pt x="4037" y="30"/>
                    <a:pt x="3954" y="0"/>
                    <a:pt x="3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9"/>
            <p:cNvSpPr/>
            <p:nvPr/>
          </p:nvSpPr>
          <p:spPr>
            <a:xfrm>
              <a:off x="1787585" y="2593640"/>
              <a:ext cx="61311" cy="78887"/>
            </a:xfrm>
            <a:custGeom>
              <a:rect b="b" l="l" r="r" t="t"/>
              <a:pathLst>
                <a:path extrusionOk="0" h="2418" w="1882">
                  <a:moveTo>
                    <a:pt x="941" y="0"/>
                  </a:moveTo>
                  <a:cubicBezTo>
                    <a:pt x="870" y="0"/>
                    <a:pt x="798" y="30"/>
                    <a:pt x="739" y="89"/>
                  </a:cubicBezTo>
                  <a:cubicBezTo>
                    <a:pt x="643" y="161"/>
                    <a:pt x="0" y="804"/>
                    <a:pt x="0" y="1542"/>
                  </a:cubicBezTo>
                  <a:cubicBezTo>
                    <a:pt x="36" y="2125"/>
                    <a:pt x="489" y="2417"/>
                    <a:pt x="941" y="2417"/>
                  </a:cubicBezTo>
                  <a:cubicBezTo>
                    <a:pt x="1394" y="2417"/>
                    <a:pt x="1846" y="2125"/>
                    <a:pt x="1882" y="1542"/>
                  </a:cubicBezTo>
                  <a:cubicBezTo>
                    <a:pt x="1882" y="804"/>
                    <a:pt x="1239" y="161"/>
                    <a:pt x="1143" y="89"/>
                  </a:cubicBezTo>
                  <a:cubicBezTo>
                    <a:pt x="1084" y="30"/>
                    <a:pt x="1012"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7" name="Google Shape;13307;p89"/>
          <p:cNvSpPr/>
          <p:nvPr/>
        </p:nvSpPr>
        <p:spPr>
          <a:xfrm>
            <a:off x="2153004" y="6185091"/>
            <a:ext cx="633318" cy="460949"/>
          </a:xfrm>
          <a:custGeom>
            <a:rect b="b" l="l" r="r" t="t"/>
            <a:pathLst>
              <a:path extrusionOk="0" h="7945" w="10932">
                <a:moveTo>
                  <a:pt x="7364" y="3436"/>
                </a:moveTo>
                <a:cubicBezTo>
                  <a:pt x="7534" y="3436"/>
                  <a:pt x="7693" y="3563"/>
                  <a:pt x="7693" y="3753"/>
                </a:cubicBezTo>
                <a:cubicBezTo>
                  <a:pt x="7693" y="3944"/>
                  <a:pt x="7526" y="4087"/>
                  <a:pt x="7359" y="4087"/>
                </a:cubicBezTo>
                <a:cubicBezTo>
                  <a:pt x="7073" y="4087"/>
                  <a:pt x="6930" y="3729"/>
                  <a:pt x="7121" y="3539"/>
                </a:cubicBezTo>
                <a:cubicBezTo>
                  <a:pt x="7192" y="3467"/>
                  <a:pt x="7280" y="3436"/>
                  <a:pt x="7364" y="3436"/>
                </a:cubicBezTo>
                <a:close/>
                <a:moveTo>
                  <a:pt x="7661" y="1"/>
                </a:moveTo>
                <a:cubicBezTo>
                  <a:pt x="7045" y="1"/>
                  <a:pt x="6427" y="364"/>
                  <a:pt x="6240" y="1134"/>
                </a:cubicBezTo>
                <a:cubicBezTo>
                  <a:pt x="6216" y="1110"/>
                  <a:pt x="4716" y="229"/>
                  <a:pt x="3311" y="229"/>
                </a:cubicBezTo>
                <a:cubicBezTo>
                  <a:pt x="1310" y="229"/>
                  <a:pt x="0" y="1491"/>
                  <a:pt x="72" y="3229"/>
                </a:cubicBezTo>
                <a:cubicBezTo>
                  <a:pt x="120" y="3944"/>
                  <a:pt x="334" y="4634"/>
                  <a:pt x="715" y="5254"/>
                </a:cubicBezTo>
                <a:cubicBezTo>
                  <a:pt x="1906" y="7230"/>
                  <a:pt x="4978" y="7945"/>
                  <a:pt x="7478" y="7945"/>
                </a:cubicBezTo>
                <a:cubicBezTo>
                  <a:pt x="7645" y="7945"/>
                  <a:pt x="7788" y="7825"/>
                  <a:pt x="7812" y="7659"/>
                </a:cubicBezTo>
                <a:cubicBezTo>
                  <a:pt x="7835" y="7492"/>
                  <a:pt x="7693" y="7325"/>
                  <a:pt x="7502" y="7325"/>
                </a:cubicBezTo>
                <a:cubicBezTo>
                  <a:pt x="5549" y="7325"/>
                  <a:pt x="2882" y="6849"/>
                  <a:pt x="1596" y="5373"/>
                </a:cubicBezTo>
                <a:lnTo>
                  <a:pt x="3954" y="5373"/>
                </a:lnTo>
                <a:cubicBezTo>
                  <a:pt x="4097" y="4587"/>
                  <a:pt x="3644" y="3801"/>
                  <a:pt x="2882" y="3539"/>
                </a:cubicBezTo>
                <a:cubicBezTo>
                  <a:pt x="2541" y="3411"/>
                  <a:pt x="2658" y="2922"/>
                  <a:pt x="2975" y="2922"/>
                </a:cubicBezTo>
                <a:cubicBezTo>
                  <a:pt x="3013" y="2922"/>
                  <a:pt x="3054" y="2928"/>
                  <a:pt x="3096" y="2944"/>
                </a:cubicBezTo>
                <a:cubicBezTo>
                  <a:pt x="4120" y="3277"/>
                  <a:pt x="4740" y="4301"/>
                  <a:pt x="4597" y="5373"/>
                </a:cubicBezTo>
                <a:lnTo>
                  <a:pt x="10312" y="5373"/>
                </a:lnTo>
                <a:cubicBezTo>
                  <a:pt x="10717" y="5325"/>
                  <a:pt x="10931" y="4825"/>
                  <a:pt x="10622" y="4515"/>
                </a:cubicBezTo>
                <a:cubicBezTo>
                  <a:pt x="9955" y="3848"/>
                  <a:pt x="9240" y="3206"/>
                  <a:pt x="8478" y="2610"/>
                </a:cubicBezTo>
                <a:cubicBezTo>
                  <a:pt x="8883" y="2348"/>
                  <a:pt x="9121" y="1896"/>
                  <a:pt x="9121" y="1419"/>
                </a:cubicBezTo>
                <a:cubicBezTo>
                  <a:pt x="9096" y="496"/>
                  <a:pt x="8379" y="1"/>
                  <a:pt x="7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8" name="Google Shape;13308;p89"/>
          <p:cNvGrpSpPr/>
          <p:nvPr/>
        </p:nvGrpSpPr>
        <p:grpSpPr>
          <a:xfrm>
            <a:off x="2155807" y="7098494"/>
            <a:ext cx="623644" cy="622987"/>
            <a:chOff x="1002467" y="2883611"/>
            <a:chExt cx="350697" cy="350327"/>
          </a:xfrm>
        </p:grpSpPr>
        <p:sp>
          <p:nvSpPr>
            <p:cNvPr id="13309" name="Google Shape;13309;p89"/>
            <p:cNvSpPr/>
            <p:nvPr/>
          </p:nvSpPr>
          <p:spPr>
            <a:xfrm>
              <a:off x="1298043" y="2883611"/>
              <a:ext cx="55121" cy="54027"/>
            </a:xfrm>
            <a:custGeom>
              <a:rect b="b" l="l" r="r" t="t"/>
              <a:pathLst>
                <a:path extrusionOk="0" h="1656" w="1692">
                  <a:moveTo>
                    <a:pt x="1346" y="1"/>
                  </a:moveTo>
                  <a:cubicBezTo>
                    <a:pt x="1263" y="1"/>
                    <a:pt x="1179" y="36"/>
                    <a:pt x="1120" y="108"/>
                  </a:cubicBezTo>
                  <a:lnTo>
                    <a:pt x="0" y="1227"/>
                  </a:lnTo>
                  <a:lnTo>
                    <a:pt x="453" y="1656"/>
                  </a:lnTo>
                  <a:lnTo>
                    <a:pt x="1572" y="537"/>
                  </a:lnTo>
                  <a:cubicBezTo>
                    <a:pt x="1691" y="418"/>
                    <a:pt x="1691" y="227"/>
                    <a:pt x="1572" y="108"/>
                  </a:cubicBezTo>
                  <a:cubicBezTo>
                    <a:pt x="1513" y="36"/>
                    <a:pt x="1429"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9"/>
            <p:cNvSpPr/>
            <p:nvPr/>
          </p:nvSpPr>
          <p:spPr>
            <a:xfrm>
              <a:off x="1002467" y="3145263"/>
              <a:ext cx="93237" cy="88675"/>
            </a:xfrm>
            <a:custGeom>
              <a:rect b="b" l="l" r="r" t="t"/>
              <a:pathLst>
                <a:path extrusionOk="0" h="2718" w="2862">
                  <a:moveTo>
                    <a:pt x="336" y="0"/>
                  </a:moveTo>
                  <a:cubicBezTo>
                    <a:pt x="256" y="0"/>
                    <a:pt x="179" y="30"/>
                    <a:pt x="119" y="90"/>
                  </a:cubicBezTo>
                  <a:cubicBezTo>
                    <a:pt x="0" y="209"/>
                    <a:pt x="0" y="423"/>
                    <a:pt x="119" y="542"/>
                  </a:cubicBezTo>
                  <a:cubicBezTo>
                    <a:pt x="191" y="613"/>
                    <a:pt x="2096" y="2519"/>
                    <a:pt x="2191" y="2614"/>
                  </a:cubicBezTo>
                  <a:cubicBezTo>
                    <a:pt x="2265" y="2687"/>
                    <a:pt x="2345" y="2718"/>
                    <a:pt x="2421" y="2718"/>
                  </a:cubicBezTo>
                  <a:cubicBezTo>
                    <a:pt x="2664" y="2718"/>
                    <a:pt x="2861" y="2403"/>
                    <a:pt x="2644" y="2185"/>
                  </a:cubicBezTo>
                  <a:lnTo>
                    <a:pt x="2262" y="1780"/>
                  </a:lnTo>
                  <a:lnTo>
                    <a:pt x="2715" y="1352"/>
                  </a:lnTo>
                  <a:lnTo>
                    <a:pt x="1381" y="18"/>
                  </a:lnTo>
                  <a:lnTo>
                    <a:pt x="929" y="471"/>
                  </a:lnTo>
                  <a:lnTo>
                    <a:pt x="572" y="90"/>
                  </a:lnTo>
                  <a:cubicBezTo>
                    <a:pt x="500" y="30"/>
                    <a:pt x="417"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9"/>
            <p:cNvSpPr/>
            <p:nvPr/>
          </p:nvSpPr>
          <p:spPr>
            <a:xfrm>
              <a:off x="1018039" y="3029282"/>
              <a:ext cx="188493" cy="184821"/>
            </a:xfrm>
            <a:custGeom>
              <a:rect b="b" l="l" r="r" t="t"/>
              <a:pathLst>
                <a:path extrusionOk="0" h="5665" w="5786">
                  <a:moveTo>
                    <a:pt x="2689" y="1"/>
                  </a:moveTo>
                  <a:lnTo>
                    <a:pt x="903" y="1787"/>
                  </a:lnTo>
                  <a:lnTo>
                    <a:pt x="665" y="1573"/>
                  </a:lnTo>
                  <a:cubicBezTo>
                    <a:pt x="597" y="1499"/>
                    <a:pt x="520" y="1469"/>
                    <a:pt x="446" y="1469"/>
                  </a:cubicBezTo>
                  <a:cubicBezTo>
                    <a:pt x="207" y="1469"/>
                    <a:pt x="0" y="1783"/>
                    <a:pt x="237" y="2001"/>
                  </a:cubicBezTo>
                  <a:lnTo>
                    <a:pt x="3785" y="5574"/>
                  </a:lnTo>
                  <a:cubicBezTo>
                    <a:pt x="3849" y="5638"/>
                    <a:pt x="3922" y="5665"/>
                    <a:pt x="3992" y="5665"/>
                  </a:cubicBezTo>
                  <a:cubicBezTo>
                    <a:pt x="4237" y="5665"/>
                    <a:pt x="4459" y="5343"/>
                    <a:pt x="4237" y="5121"/>
                  </a:cubicBezTo>
                  <a:lnTo>
                    <a:pt x="3999" y="4907"/>
                  </a:lnTo>
                  <a:lnTo>
                    <a:pt x="4904" y="4002"/>
                  </a:lnTo>
                  <a:lnTo>
                    <a:pt x="4237" y="3335"/>
                  </a:lnTo>
                  <a:cubicBezTo>
                    <a:pt x="4118" y="3216"/>
                    <a:pt x="4118" y="3025"/>
                    <a:pt x="4237" y="2906"/>
                  </a:cubicBezTo>
                  <a:cubicBezTo>
                    <a:pt x="4297" y="2847"/>
                    <a:pt x="4374" y="2817"/>
                    <a:pt x="4455" y="2817"/>
                  </a:cubicBezTo>
                  <a:cubicBezTo>
                    <a:pt x="4535" y="2817"/>
                    <a:pt x="4618" y="2847"/>
                    <a:pt x="4690" y="2906"/>
                  </a:cubicBezTo>
                  <a:lnTo>
                    <a:pt x="5333" y="3573"/>
                  </a:lnTo>
                  <a:lnTo>
                    <a:pt x="5785" y="3121"/>
                  </a:lnTo>
                  <a:lnTo>
                    <a:pt x="268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9"/>
            <p:cNvSpPr/>
            <p:nvPr/>
          </p:nvSpPr>
          <p:spPr>
            <a:xfrm>
              <a:off x="1119616" y="2927720"/>
              <a:ext cx="189308" cy="189388"/>
            </a:xfrm>
            <a:custGeom>
              <a:rect b="b" l="l" r="r" t="t"/>
              <a:pathLst>
                <a:path extrusionOk="0" h="5805" w="5811">
                  <a:moveTo>
                    <a:pt x="4596" y="0"/>
                  </a:moveTo>
                  <a:cubicBezTo>
                    <a:pt x="4519" y="0"/>
                    <a:pt x="4441" y="30"/>
                    <a:pt x="4382" y="90"/>
                  </a:cubicBezTo>
                  <a:lnTo>
                    <a:pt x="3548" y="923"/>
                  </a:lnTo>
                  <a:cubicBezTo>
                    <a:pt x="3296" y="694"/>
                    <a:pt x="2977" y="580"/>
                    <a:pt x="2659" y="580"/>
                  </a:cubicBezTo>
                  <a:cubicBezTo>
                    <a:pt x="2316" y="580"/>
                    <a:pt x="1974" y="711"/>
                    <a:pt x="1715" y="971"/>
                  </a:cubicBezTo>
                  <a:lnTo>
                    <a:pt x="0" y="2685"/>
                  </a:lnTo>
                  <a:lnTo>
                    <a:pt x="3096" y="5805"/>
                  </a:lnTo>
                  <a:lnTo>
                    <a:pt x="3548" y="5353"/>
                  </a:lnTo>
                  <a:lnTo>
                    <a:pt x="2882" y="4686"/>
                  </a:lnTo>
                  <a:cubicBezTo>
                    <a:pt x="2763" y="4567"/>
                    <a:pt x="2763" y="4376"/>
                    <a:pt x="2882" y="4233"/>
                  </a:cubicBezTo>
                  <a:cubicBezTo>
                    <a:pt x="2941" y="4174"/>
                    <a:pt x="3025" y="4144"/>
                    <a:pt x="3108" y="4144"/>
                  </a:cubicBezTo>
                  <a:cubicBezTo>
                    <a:pt x="3191" y="4144"/>
                    <a:pt x="3275" y="4174"/>
                    <a:pt x="3334" y="4233"/>
                  </a:cubicBezTo>
                  <a:lnTo>
                    <a:pt x="4001" y="4900"/>
                  </a:lnTo>
                  <a:lnTo>
                    <a:pt x="4430" y="4448"/>
                  </a:lnTo>
                  <a:lnTo>
                    <a:pt x="3787" y="3805"/>
                  </a:lnTo>
                  <a:cubicBezTo>
                    <a:pt x="3668" y="3662"/>
                    <a:pt x="3668" y="3471"/>
                    <a:pt x="3787" y="3352"/>
                  </a:cubicBezTo>
                  <a:cubicBezTo>
                    <a:pt x="3846" y="3293"/>
                    <a:pt x="3924" y="3263"/>
                    <a:pt x="4001" y="3263"/>
                  </a:cubicBezTo>
                  <a:cubicBezTo>
                    <a:pt x="4078" y="3263"/>
                    <a:pt x="4156" y="3293"/>
                    <a:pt x="4215" y="3352"/>
                  </a:cubicBezTo>
                  <a:lnTo>
                    <a:pt x="4882" y="4019"/>
                  </a:lnTo>
                  <a:cubicBezTo>
                    <a:pt x="5311" y="3495"/>
                    <a:pt x="5311" y="2757"/>
                    <a:pt x="4882" y="2257"/>
                  </a:cubicBezTo>
                  <a:lnTo>
                    <a:pt x="5692" y="1423"/>
                  </a:lnTo>
                  <a:cubicBezTo>
                    <a:pt x="5811" y="1304"/>
                    <a:pt x="5811" y="1114"/>
                    <a:pt x="5716" y="994"/>
                  </a:cubicBezTo>
                  <a:lnTo>
                    <a:pt x="4811" y="90"/>
                  </a:lnTo>
                  <a:cubicBezTo>
                    <a:pt x="4751" y="30"/>
                    <a:pt x="4674"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3" name="Google Shape;13313;p89"/>
          <p:cNvGrpSpPr/>
          <p:nvPr/>
        </p:nvGrpSpPr>
        <p:grpSpPr>
          <a:xfrm>
            <a:off x="3493470" y="7107835"/>
            <a:ext cx="628337" cy="605756"/>
            <a:chOff x="1754682" y="2888864"/>
            <a:chExt cx="353336" cy="340638"/>
          </a:xfrm>
        </p:grpSpPr>
        <p:sp>
          <p:nvSpPr>
            <p:cNvPr id="13314" name="Google Shape;13314;p89"/>
            <p:cNvSpPr/>
            <p:nvPr/>
          </p:nvSpPr>
          <p:spPr>
            <a:xfrm>
              <a:off x="2031623" y="2888864"/>
              <a:ext cx="76394" cy="115460"/>
            </a:xfrm>
            <a:custGeom>
              <a:rect b="b" l="l" r="r" t="t"/>
              <a:pathLst>
                <a:path extrusionOk="0" h="3539" w="2345">
                  <a:moveTo>
                    <a:pt x="385" y="0"/>
                  </a:moveTo>
                  <a:cubicBezTo>
                    <a:pt x="190" y="0"/>
                    <a:pt x="0" y="201"/>
                    <a:pt x="82" y="447"/>
                  </a:cubicBezTo>
                  <a:lnTo>
                    <a:pt x="1702" y="3376"/>
                  </a:lnTo>
                  <a:cubicBezTo>
                    <a:pt x="1767" y="3474"/>
                    <a:pt x="1877" y="3539"/>
                    <a:pt x="1986" y="3539"/>
                  </a:cubicBezTo>
                  <a:cubicBezTo>
                    <a:pt x="2036" y="3539"/>
                    <a:pt x="2086" y="3525"/>
                    <a:pt x="2130" y="3495"/>
                  </a:cubicBezTo>
                  <a:cubicBezTo>
                    <a:pt x="2297" y="3424"/>
                    <a:pt x="2345" y="3209"/>
                    <a:pt x="2249" y="3067"/>
                  </a:cubicBezTo>
                  <a:lnTo>
                    <a:pt x="630" y="137"/>
                  </a:lnTo>
                  <a:cubicBezTo>
                    <a:pt x="563" y="41"/>
                    <a:pt x="474" y="0"/>
                    <a:pt x="3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9"/>
            <p:cNvSpPr/>
            <p:nvPr/>
          </p:nvSpPr>
          <p:spPr>
            <a:xfrm>
              <a:off x="1754682" y="3052608"/>
              <a:ext cx="88024" cy="88903"/>
            </a:xfrm>
            <a:custGeom>
              <a:rect b="b" l="l" r="r" t="t"/>
              <a:pathLst>
                <a:path extrusionOk="0" h="2725" w="2702">
                  <a:moveTo>
                    <a:pt x="1772" y="0"/>
                  </a:moveTo>
                  <a:lnTo>
                    <a:pt x="677" y="596"/>
                  </a:lnTo>
                  <a:cubicBezTo>
                    <a:pt x="616" y="481"/>
                    <a:pt x="517" y="432"/>
                    <a:pt x="418" y="432"/>
                  </a:cubicBezTo>
                  <a:cubicBezTo>
                    <a:pt x="210" y="432"/>
                    <a:pt x="0" y="647"/>
                    <a:pt x="129" y="905"/>
                  </a:cubicBezTo>
                  <a:lnTo>
                    <a:pt x="1058" y="2572"/>
                  </a:lnTo>
                  <a:cubicBezTo>
                    <a:pt x="1107" y="2671"/>
                    <a:pt x="1213" y="2724"/>
                    <a:pt x="1321" y="2724"/>
                  </a:cubicBezTo>
                  <a:cubicBezTo>
                    <a:pt x="1370" y="2724"/>
                    <a:pt x="1419" y="2714"/>
                    <a:pt x="1463" y="2691"/>
                  </a:cubicBezTo>
                  <a:cubicBezTo>
                    <a:pt x="1630" y="2596"/>
                    <a:pt x="1677" y="2406"/>
                    <a:pt x="1606" y="2263"/>
                  </a:cubicBezTo>
                  <a:lnTo>
                    <a:pt x="2701" y="1644"/>
                  </a:lnTo>
                  <a:lnTo>
                    <a:pt x="17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9"/>
            <p:cNvSpPr/>
            <p:nvPr/>
          </p:nvSpPr>
          <p:spPr>
            <a:xfrm>
              <a:off x="1823257" y="2915877"/>
              <a:ext cx="244429" cy="194902"/>
            </a:xfrm>
            <a:custGeom>
              <a:rect b="b" l="l" r="r" t="t"/>
              <a:pathLst>
                <a:path extrusionOk="0" h="5974" w="7503">
                  <a:moveTo>
                    <a:pt x="5978" y="0"/>
                  </a:moveTo>
                  <a:lnTo>
                    <a:pt x="191" y="3191"/>
                  </a:lnTo>
                  <a:cubicBezTo>
                    <a:pt x="48" y="3263"/>
                    <a:pt x="1" y="3453"/>
                    <a:pt x="72" y="3596"/>
                  </a:cubicBezTo>
                  <a:lnTo>
                    <a:pt x="1287" y="5811"/>
                  </a:lnTo>
                  <a:cubicBezTo>
                    <a:pt x="1352" y="5909"/>
                    <a:pt x="1462" y="5973"/>
                    <a:pt x="1571" y="5973"/>
                  </a:cubicBezTo>
                  <a:cubicBezTo>
                    <a:pt x="1621" y="5973"/>
                    <a:pt x="1671" y="5960"/>
                    <a:pt x="1715" y="5930"/>
                  </a:cubicBezTo>
                  <a:lnTo>
                    <a:pt x="2549" y="5477"/>
                  </a:lnTo>
                  <a:cubicBezTo>
                    <a:pt x="2049" y="4572"/>
                    <a:pt x="2382" y="3429"/>
                    <a:pt x="3287" y="2929"/>
                  </a:cubicBezTo>
                  <a:cubicBezTo>
                    <a:pt x="3578" y="2761"/>
                    <a:pt x="3893" y="2681"/>
                    <a:pt x="4204" y="2681"/>
                  </a:cubicBezTo>
                  <a:cubicBezTo>
                    <a:pt x="4860" y="2681"/>
                    <a:pt x="5496" y="3037"/>
                    <a:pt x="5835" y="3667"/>
                  </a:cubicBezTo>
                  <a:lnTo>
                    <a:pt x="7502" y="2739"/>
                  </a:lnTo>
                  <a:lnTo>
                    <a:pt x="59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9"/>
            <p:cNvSpPr/>
            <p:nvPr/>
          </p:nvSpPr>
          <p:spPr>
            <a:xfrm>
              <a:off x="1854173" y="3023866"/>
              <a:ext cx="210776" cy="205635"/>
            </a:xfrm>
            <a:custGeom>
              <a:rect b="b" l="l" r="r" t="t"/>
              <a:pathLst>
                <a:path extrusionOk="0" h="6303" w="6470">
                  <a:moveTo>
                    <a:pt x="3241" y="620"/>
                  </a:moveTo>
                  <a:cubicBezTo>
                    <a:pt x="3570" y="620"/>
                    <a:pt x="3886" y="876"/>
                    <a:pt x="3886" y="1262"/>
                  </a:cubicBezTo>
                  <a:cubicBezTo>
                    <a:pt x="3886" y="1620"/>
                    <a:pt x="3600" y="1882"/>
                    <a:pt x="3243" y="1882"/>
                  </a:cubicBezTo>
                  <a:cubicBezTo>
                    <a:pt x="2672" y="1882"/>
                    <a:pt x="2410" y="1215"/>
                    <a:pt x="2791" y="810"/>
                  </a:cubicBezTo>
                  <a:cubicBezTo>
                    <a:pt x="2922" y="679"/>
                    <a:pt x="3083" y="620"/>
                    <a:pt x="3241" y="620"/>
                  </a:cubicBezTo>
                  <a:close/>
                  <a:moveTo>
                    <a:pt x="3243" y="0"/>
                  </a:moveTo>
                  <a:cubicBezTo>
                    <a:pt x="2124" y="0"/>
                    <a:pt x="1576" y="1358"/>
                    <a:pt x="2362" y="2144"/>
                  </a:cubicBezTo>
                  <a:lnTo>
                    <a:pt x="147" y="5835"/>
                  </a:lnTo>
                  <a:cubicBezTo>
                    <a:pt x="0" y="6080"/>
                    <a:pt x="212" y="6303"/>
                    <a:pt x="429" y="6303"/>
                  </a:cubicBezTo>
                  <a:cubicBezTo>
                    <a:pt x="528" y="6303"/>
                    <a:pt x="628" y="6256"/>
                    <a:pt x="695" y="6144"/>
                  </a:cubicBezTo>
                  <a:lnTo>
                    <a:pt x="2886" y="2477"/>
                  </a:lnTo>
                  <a:cubicBezTo>
                    <a:pt x="3005" y="2513"/>
                    <a:pt x="3124" y="2531"/>
                    <a:pt x="3243" y="2531"/>
                  </a:cubicBezTo>
                  <a:cubicBezTo>
                    <a:pt x="3362" y="2531"/>
                    <a:pt x="3481" y="2513"/>
                    <a:pt x="3600" y="2477"/>
                  </a:cubicBezTo>
                  <a:lnTo>
                    <a:pt x="5791" y="6144"/>
                  </a:lnTo>
                  <a:cubicBezTo>
                    <a:pt x="5851" y="6256"/>
                    <a:pt x="5946" y="6303"/>
                    <a:pt x="6042" y="6303"/>
                  </a:cubicBezTo>
                  <a:cubicBezTo>
                    <a:pt x="6253" y="6303"/>
                    <a:pt x="6470" y="6080"/>
                    <a:pt x="6339" y="5835"/>
                  </a:cubicBezTo>
                  <a:lnTo>
                    <a:pt x="4148" y="2144"/>
                  </a:lnTo>
                  <a:cubicBezTo>
                    <a:pt x="4910" y="1358"/>
                    <a:pt x="4362" y="0"/>
                    <a:pt x="3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8" name="Google Shape;13318;p89"/>
          <p:cNvGrpSpPr/>
          <p:nvPr/>
        </p:nvGrpSpPr>
        <p:grpSpPr>
          <a:xfrm>
            <a:off x="4837795" y="7100757"/>
            <a:ext cx="633319" cy="617301"/>
            <a:chOff x="2510642" y="2884883"/>
            <a:chExt cx="356137" cy="347130"/>
          </a:xfrm>
        </p:grpSpPr>
        <p:sp>
          <p:nvSpPr>
            <p:cNvPr id="13319" name="Google Shape;13319;p89"/>
            <p:cNvSpPr/>
            <p:nvPr/>
          </p:nvSpPr>
          <p:spPr>
            <a:xfrm>
              <a:off x="2510642" y="3074369"/>
              <a:ext cx="169924" cy="157644"/>
            </a:xfrm>
            <a:custGeom>
              <a:rect b="b" l="l" r="r" t="t"/>
              <a:pathLst>
                <a:path extrusionOk="0" h="4832" w="5216">
                  <a:moveTo>
                    <a:pt x="3382" y="0"/>
                  </a:moveTo>
                  <a:lnTo>
                    <a:pt x="120" y="3691"/>
                  </a:lnTo>
                  <a:cubicBezTo>
                    <a:pt x="0" y="3834"/>
                    <a:pt x="24" y="4025"/>
                    <a:pt x="143" y="4144"/>
                  </a:cubicBezTo>
                  <a:cubicBezTo>
                    <a:pt x="668" y="4603"/>
                    <a:pt x="1323" y="4831"/>
                    <a:pt x="1977" y="4831"/>
                  </a:cubicBezTo>
                  <a:cubicBezTo>
                    <a:pt x="2748" y="4831"/>
                    <a:pt x="3519" y="4513"/>
                    <a:pt x="4073" y="3882"/>
                  </a:cubicBezTo>
                  <a:lnTo>
                    <a:pt x="4954" y="2906"/>
                  </a:lnTo>
                  <a:cubicBezTo>
                    <a:pt x="5002" y="2834"/>
                    <a:pt x="5025" y="2763"/>
                    <a:pt x="5025" y="2667"/>
                  </a:cubicBezTo>
                  <a:lnTo>
                    <a:pt x="4978" y="1905"/>
                  </a:lnTo>
                  <a:lnTo>
                    <a:pt x="5216" y="1643"/>
                  </a:lnTo>
                  <a:lnTo>
                    <a:pt x="3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9"/>
            <p:cNvSpPr/>
            <p:nvPr/>
          </p:nvSpPr>
          <p:spPr>
            <a:xfrm>
              <a:off x="2633981" y="2884883"/>
              <a:ext cx="232799" cy="240772"/>
            </a:xfrm>
            <a:custGeom>
              <a:rect b="b" l="l" r="r" t="t"/>
              <a:pathLst>
                <a:path extrusionOk="0" h="7380" w="7146">
                  <a:moveTo>
                    <a:pt x="5398" y="1253"/>
                  </a:moveTo>
                  <a:cubicBezTo>
                    <a:pt x="5471" y="1253"/>
                    <a:pt x="5544" y="1277"/>
                    <a:pt x="5597" y="1331"/>
                  </a:cubicBezTo>
                  <a:cubicBezTo>
                    <a:pt x="5740" y="1450"/>
                    <a:pt x="5740" y="1641"/>
                    <a:pt x="5621" y="1784"/>
                  </a:cubicBezTo>
                  <a:lnTo>
                    <a:pt x="4383" y="3189"/>
                  </a:lnTo>
                  <a:cubicBezTo>
                    <a:pt x="4313" y="3252"/>
                    <a:pt x="4237" y="3279"/>
                    <a:pt x="4164" y="3279"/>
                  </a:cubicBezTo>
                  <a:cubicBezTo>
                    <a:pt x="3937" y="3279"/>
                    <a:pt x="3744" y="3018"/>
                    <a:pt x="3907" y="2784"/>
                  </a:cubicBezTo>
                  <a:lnTo>
                    <a:pt x="5169" y="1355"/>
                  </a:lnTo>
                  <a:cubicBezTo>
                    <a:pt x="5221" y="1289"/>
                    <a:pt x="5309" y="1253"/>
                    <a:pt x="5398" y="1253"/>
                  </a:cubicBezTo>
                  <a:close/>
                  <a:moveTo>
                    <a:pt x="5416" y="1"/>
                  </a:moveTo>
                  <a:cubicBezTo>
                    <a:pt x="4987" y="1"/>
                    <a:pt x="4560" y="174"/>
                    <a:pt x="4264" y="521"/>
                  </a:cubicBezTo>
                  <a:lnTo>
                    <a:pt x="1" y="5332"/>
                  </a:lnTo>
                  <a:lnTo>
                    <a:pt x="2335" y="7380"/>
                  </a:lnTo>
                  <a:lnTo>
                    <a:pt x="6574" y="2569"/>
                  </a:lnTo>
                  <a:cubicBezTo>
                    <a:pt x="7145" y="1926"/>
                    <a:pt x="7074" y="950"/>
                    <a:pt x="6431" y="379"/>
                  </a:cubicBezTo>
                  <a:cubicBezTo>
                    <a:pt x="6146" y="127"/>
                    <a:pt x="5781" y="1"/>
                    <a:pt x="5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1" name="Google Shape;13321;p89"/>
          <p:cNvSpPr/>
          <p:nvPr/>
        </p:nvSpPr>
        <p:spPr>
          <a:xfrm>
            <a:off x="6447722" y="7099315"/>
            <a:ext cx="296730" cy="220931"/>
          </a:xfrm>
          <a:custGeom>
            <a:rect b="b" l="l" r="r" t="t"/>
            <a:pathLst>
              <a:path extrusionOk="0" h="3808" w="5122">
                <a:moveTo>
                  <a:pt x="3214" y="0"/>
                </a:moveTo>
                <a:cubicBezTo>
                  <a:pt x="2369" y="0"/>
                  <a:pt x="1596" y="710"/>
                  <a:pt x="1668" y="1665"/>
                </a:cubicBezTo>
                <a:lnTo>
                  <a:pt x="1" y="3808"/>
                </a:lnTo>
                <a:lnTo>
                  <a:pt x="3478" y="3808"/>
                </a:lnTo>
                <a:lnTo>
                  <a:pt x="3835" y="2998"/>
                </a:lnTo>
                <a:cubicBezTo>
                  <a:pt x="5002" y="2498"/>
                  <a:pt x="5121" y="903"/>
                  <a:pt x="4026" y="236"/>
                </a:cubicBezTo>
                <a:cubicBezTo>
                  <a:pt x="3765" y="74"/>
                  <a:pt x="3486" y="0"/>
                  <a:pt x="3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9"/>
          <p:cNvSpPr/>
          <p:nvPr/>
        </p:nvSpPr>
        <p:spPr>
          <a:xfrm>
            <a:off x="6217327" y="7354761"/>
            <a:ext cx="545029" cy="218320"/>
          </a:xfrm>
          <a:custGeom>
            <a:rect b="b" l="l" r="r" t="t"/>
            <a:pathLst>
              <a:path extrusionOk="0" h="3763" w="9408">
                <a:moveTo>
                  <a:pt x="311" y="0"/>
                </a:moveTo>
                <a:cubicBezTo>
                  <a:pt x="144" y="0"/>
                  <a:pt x="1" y="143"/>
                  <a:pt x="1" y="334"/>
                </a:cubicBezTo>
                <a:lnTo>
                  <a:pt x="1" y="1786"/>
                </a:lnTo>
                <a:cubicBezTo>
                  <a:pt x="1" y="2501"/>
                  <a:pt x="239" y="3215"/>
                  <a:pt x="692" y="3763"/>
                </a:cubicBezTo>
                <a:lnTo>
                  <a:pt x="8717" y="3763"/>
                </a:lnTo>
                <a:cubicBezTo>
                  <a:pt x="9170" y="3215"/>
                  <a:pt x="9408" y="2501"/>
                  <a:pt x="9408" y="1786"/>
                </a:cubicBezTo>
                <a:lnTo>
                  <a:pt x="9408" y="334"/>
                </a:lnTo>
                <a:cubicBezTo>
                  <a:pt x="9408" y="143"/>
                  <a:pt x="9241" y="0"/>
                  <a:pt x="9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9"/>
          <p:cNvSpPr/>
          <p:nvPr/>
        </p:nvSpPr>
        <p:spPr>
          <a:xfrm>
            <a:off x="6254578" y="7610208"/>
            <a:ext cx="470528" cy="109363"/>
          </a:xfrm>
          <a:custGeom>
            <a:rect b="b" l="l" r="r" t="t"/>
            <a:pathLst>
              <a:path extrusionOk="0" h="1885" w="8122">
                <a:moveTo>
                  <a:pt x="7848" y="0"/>
                </a:moveTo>
                <a:cubicBezTo>
                  <a:pt x="7836" y="0"/>
                  <a:pt x="7824" y="1"/>
                  <a:pt x="7812" y="3"/>
                </a:cubicBezTo>
                <a:lnTo>
                  <a:pt x="287" y="3"/>
                </a:lnTo>
                <a:cubicBezTo>
                  <a:pt x="120" y="3"/>
                  <a:pt x="1" y="146"/>
                  <a:pt x="1" y="313"/>
                </a:cubicBezTo>
                <a:lnTo>
                  <a:pt x="1" y="1575"/>
                </a:lnTo>
                <a:cubicBezTo>
                  <a:pt x="1" y="1741"/>
                  <a:pt x="120" y="1884"/>
                  <a:pt x="287" y="1884"/>
                </a:cubicBezTo>
                <a:lnTo>
                  <a:pt x="7812" y="1884"/>
                </a:lnTo>
                <a:cubicBezTo>
                  <a:pt x="7979" y="1884"/>
                  <a:pt x="8122" y="1741"/>
                  <a:pt x="8122" y="1575"/>
                </a:cubicBezTo>
                <a:lnTo>
                  <a:pt x="8122" y="313"/>
                </a:lnTo>
                <a:cubicBezTo>
                  <a:pt x="8122" y="136"/>
                  <a:pt x="7999" y="0"/>
                  <a:pt x="7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4" name="Google Shape;13324;p89"/>
          <p:cNvGrpSpPr/>
          <p:nvPr/>
        </p:nvGrpSpPr>
        <p:grpSpPr>
          <a:xfrm>
            <a:off x="7559724" y="7098851"/>
            <a:ext cx="546361" cy="622116"/>
            <a:chOff x="7559724" y="7098851"/>
            <a:chExt cx="546361" cy="622116"/>
          </a:xfrm>
        </p:grpSpPr>
        <p:sp>
          <p:nvSpPr>
            <p:cNvPr id="13325" name="Google Shape;13325;p89"/>
            <p:cNvSpPr/>
            <p:nvPr/>
          </p:nvSpPr>
          <p:spPr>
            <a:xfrm>
              <a:off x="7718399" y="7098851"/>
              <a:ext cx="230455" cy="292176"/>
            </a:xfrm>
            <a:custGeom>
              <a:rect b="b" l="l" r="r" t="t"/>
              <a:pathLst>
                <a:path extrusionOk="0" h="5036" w="3978">
                  <a:moveTo>
                    <a:pt x="2926" y="0"/>
                  </a:moveTo>
                  <a:cubicBezTo>
                    <a:pt x="2855" y="0"/>
                    <a:pt x="2781" y="24"/>
                    <a:pt x="2715" y="77"/>
                  </a:cubicBezTo>
                  <a:lnTo>
                    <a:pt x="214" y="2292"/>
                  </a:lnTo>
                  <a:cubicBezTo>
                    <a:pt x="0" y="2482"/>
                    <a:pt x="119" y="2840"/>
                    <a:pt x="405" y="2840"/>
                  </a:cubicBezTo>
                  <a:lnTo>
                    <a:pt x="1000" y="2840"/>
                  </a:lnTo>
                  <a:lnTo>
                    <a:pt x="738" y="4673"/>
                  </a:lnTo>
                  <a:cubicBezTo>
                    <a:pt x="704" y="4879"/>
                    <a:pt x="868" y="5036"/>
                    <a:pt x="1051" y="5036"/>
                  </a:cubicBezTo>
                  <a:cubicBezTo>
                    <a:pt x="1122" y="5036"/>
                    <a:pt x="1196" y="5012"/>
                    <a:pt x="1262" y="4959"/>
                  </a:cubicBezTo>
                  <a:lnTo>
                    <a:pt x="3763" y="2768"/>
                  </a:lnTo>
                  <a:cubicBezTo>
                    <a:pt x="3977" y="2578"/>
                    <a:pt x="3858" y="2220"/>
                    <a:pt x="3548" y="2220"/>
                  </a:cubicBezTo>
                  <a:lnTo>
                    <a:pt x="2977" y="2220"/>
                  </a:lnTo>
                  <a:lnTo>
                    <a:pt x="3239" y="363"/>
                  </a:lnTo>
                  <a:cubicBezTo>
                    <a:pt x="3273" y="157"/>
                    <a:pt x="3110"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9"/>
            <p:cNvSpPr/>
            <p:nvPr/>
          </p:nvSpPr>
          <p:spPr>
            <a:xfrm>
              <a:off x="7559724" y="7282879"/>
              <a:ext cx="146280" cy="109247"/>
            </a:xfrm>
            <a:custGeom>
              <a:rect b="b" l="l" r="r" t="t"/>
              <a:pathLst>
                <a:path extrusionOk="0" h="1883" w="2525">
                  <a:moveTo>
                    <a:pt x="334" y="1"/>
                  </a:moveTo>
                  <a:cubicBezTo>
                    <a:pt x="143" y="1"/>
                    <a:pt x="0" y="144"/>
                    <a:pt x="0" y="311"/>
                  </a:cubicBezTo>
                  <a:lnTo>
                    <a:pt x="0" y="1882"/>
                  </a:lnTo>
                  <a:lnTo>
                    <a:pt x="2525" y="1882"/>
                  </a:lnTo>
                  <a:lnTo>
                    <a:pt x="2525" y="311"/>
                  </a:lnTo>
                  <a:cubicBezTo>
                    <a:pt x="2525" y="144"/>
                    <a:pt x="2382"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9"/>
            <p:cNvSpPr/>
            <p:nvPr/>
          </p:nvSpPr>
          <p:spPr>
            <a:xfrm>
              <a:off x="7959801" y="7282879"/>
              <a:ext cx="146280" cy="109247"/>
            </a:xfrm>
            <a:custGeom>
              <a:rect b="b" l="l" r="r" t="t"/>
              <a:pathLst>
                <a:path extrusionOk="0" h="1883" w="2525">
                  <a:moveTo>
                    <a:pt x="310" y="1"/>
                  </a:moveTo>
                  <a:cubicBezTo>
                    <a:pt x="144" y="1"/>
                    <a:pt x="1" y="144"/>
                    <a:pt x="1" y="311"/>
                  </a:cubicBezTo>
                  <a:lnTo>
                    <a:pt x="1" y="1882"/>
                  </a:lnTo>
                  <a:lnTo>
                    <a:pt x="2525" y="1882"/>
                  </a:lnTo>
                  <a:lnTo>
                    <a:pt x="2525" y="311"/>
                  </a:lnTo>
                  <a:cubicBezTo>
                    <a:pt x="2501" y="144"/>
                    <a:pt x="2358"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9"/>
            <p:cNvSpPr/>
            <p:nvPr/>
          </p:nvSpPr>
          <p:spPr>
            <a:xfrm>
              <a:off x="7559724" y="7429370"/>
              <a:ext cx="546361" cy="291596"/>
            </a:xfrm>
            <a:custGeom>
              <a:rect b="b" l="l" r="r" t="t"/>
              <a:pathLst>
                <a:path extrusionOk="0" h="5026" w="9431">
                  <a:moveTo>
                    <a:pt x="0" y="0"/>
                  </a:moveTo>
                  <a:lnTo>
                    <a:pt x="0" y="310"/>
                  </a:lnTo>
                  <a:cubicBezTo>
                    <a:pt x="0" y="2915"/>
                    <a:pt x="2120" y="5025"/>
                    <a:pt x="4743" y="5025"/>
                  </a:cubicBezTo>
                  <a:cubicBezTo>
                    <a:pt x="4758" y="5025"/>
                    <a:pt x="4772" y="5025"/>
                    <a:pt x="4787" y="5025"/>
                  </a:cubicBezTo>
                  <a:cubicBezTo>
                    <a:pt x="7359" y="4954"/>
                    <a:pt x="9407" y="2834"/>
                    <a:pt x="9431" y="262"/>
                  </a:cubicBezTo>
                  <a:lnTo>
                    <a:pt x="9431" y="0"/>
                  </a:lnTo>
                  <a:lnTo>
                    <a:pt x="6907" y="0"/>
                  </a:lnTo>
                  <a:lnTo>
                    <a:pt x="6907" y="286"/>
                  </a:lnTo>
                  <a:cubicBezTo>
                    <a:pt x="6907" y="1501"/>
                    <a:pt x="5930" y="2477"/>
                    <a:pt x="4716" y="2477"/>
                  </a:cubicBezTo>
                  <a:cubicBezTo>
                    <a:pt x="4701" y="2477"/>
                    <a:pt x="4687" y="2477"/>
                    <a:pt x="4672" y="2477"/>
                  </a:cubicBezTo>
                  <a:cubicBezTo>
                    <a:pt x="3478" y="2477"/>
                    <a:pt x="2525" y="1510"/>
                    <a:pt x="2525" y="310"/>
                  </a:cubicBez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89"/>
          <p:cNvGrpSpPr/>
          <p:nvPr/>
        </p:nvGrpSpPr>
        <p:grpSpPr>
          <a:xfrm>
            <a:off x="7627330" y="8091164"/>
            <a:ext cx="409815" cy="621765"/>
            <a:chOff x="7627330" y="8091164"/>
            <a:chExt cx="409815" cy="621765"/>
          </a:xfrm>
        </p:grpSpPr>
        <p:sp>
          <p:nvSpPr>
            <p:cNvPr id="13330" name="Google Shape;13330;p89"/>
            <p:cNvSpPr/>
            <p:nvPr/>
          </p:nvSpPr>
          <p:spPr>
            <a:xfrm>
              <a:off x="7788729" y="8092383"/>
              <a:ext cx="244243" cy="255799"/>
            </a:xfrm>
            <a:custGeom>
              <a:rect b="b" l="l" r="r" t="t"/>
              <a:pathLst>
                <a:path extrusionOk="0" h="4409" w="4216">
                  <a:moveTo>
                    <a:pt x="3942" y="1"/>
                  </a:moveTo>
                  <a:cubicBezTo>
                    <a:pt x="3931" y="1"/>
                    <a:pt x="3918" y="1"/>
                    <a:pt x="3906" y="3"/>
                  </a:cubicBezTo>
                  <a:lnTo>
                    <a:pt x="2525" y="3"/>
                  </a:lnTo>
                  <a:cubicBezTo>
                    <a:pt x="2511" y="3"/>
                    <a:pt x="2497" y="3"/>
                    <a:pt x="2483" y="3"/>
                  </a:cubicBezTo>
                  <a:cubicBezTo>
                    <a:pt x="1693" y="3"/>
                    <a:pt x="1072" y="660"/>
                    <a:pt x="1072" y="1456"/>
                  </a:cubicBezTo>
                  <a:lnTo>
                    <a:pt x="1072" y="2670"/>
                  </a:lnTo>
                  <a:lnTo>
                    <a:pt x="2430" y="1337"/>
                  </a:lnTo>
                  <a:cubicBezTo>
                    <a:pt x="2497" y="1264"/>
                    <a:pt x="2574" y="1233"/>
                    <a:pt x="2648" y="1233"/>
                  </a:cubicBezTo>
                  <a:cubicBezTo>
                    <a:pt x="2887" y="1233"/>
                    <a:pt x="3095" y="1553"/>
                    <a:pt x="2858" y="1789"/>
                  </a:cubicBezTo>
                  <a:lnTo>
                    <a:pt x="1525" y="3123"/>
                  </a:lnTo>
                  <a:lnTo>
                    <a:pt x="2763" y="3123"/>
                  </a:lnTo>
                  <a:cubicBezTo>
                    <a:pt x="3549" y="3123"/>
                    <a:pt x="4216" y="2480"/>
                    <a:pt x="4216" y="1670"/>
                  </a:cubicBezTo>
                  <a:lnTo>
                    <a:pt x="4216" y="313"/>
                  </a:lnTo>
                  <a:cubicBezTo>
                    <a:pt x="4216" y="136"/>
                    <a:pt x="4093" y="1"/>
                    <a:pt x="3942" y="1"/>
                  </a:cubicBezTo>
                  <a:close/>
                  <a:moveTo>
                    <a:pt x="453" y="2670"/>
                  </a:moveTo>
                  <a:lnTo>
                    <a:pt x="1" y="3123"/>
                  </a:lnTo>
                  <a:lnTo>
                    <a:pt x="453" y="3575"/>
                  </a:lnTo>
                  <a:lnTo>
                    <a:pt x="453" y="4409"/>
                  </a:lnTo>
                  <a:lnTo>
                    <a:pt x="1072" y="4409"/>
                  </a:lnTo>
                  <a:lnTo>
                    <a:pt x="1072" y="3575"/>
                  </a:lnTo>
                  <a:lnTo>
                    <a:pt x="1525" y="3123"/>
                  </a:lnTo>
                  <a:lnTo>
                    <a:pt x="1072" y="2670"/>
                  </a:lnTo>
                  <a:lnTo>
                    <a:pt x="763" y="3004"/>
                  </a:lnTo>
                  <a:lnTo>
                    <a:pt x="453" y="267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9"/>
            <p:cNvSpPr/>
            <p:nvPr/>
          </p:nvSpPr>
          <p:spPr>
            <a:xfrm>
              <a:off x="7631444" y="8091164"/>
              <a:ext cx="182198" cy="182407"/>
            </a:xfrm>
            <a:custGeom>
              <a:rect b="b" l="l" r="r" t="t"/>
              <a:pathLst>
                <a:path extrusionOk="0" h="3144" w="3145">
                  <a:moveTo>
                    <a:pt x="334" y="0"/>
                  </a:moveTo>
                  <a:cubicBezTo>
                    <a:pt x="144" y="0"/>
                    <a:pt x="1" y="143"/>
                    <a:pt x="25" y="310"/>
                  </a:cubicBezTo>
                  <a:lnTo>
                    <a:pt x="25" y="1691"/>
                  </a:lnTo>
                  <a:cubicBezTo>
                    <a:pt x="25" y="2477"/>
                    <a:pt x="668" y="3144"/>
                    <a:pt x="1477" y="3144"/>
                  </a:cubicBezTo>
                  <a:lnTo>
                    <a:pt x="2716" y="3144"/>
                  </a:lnTo>
                  <a:lnTo>
                    <a:pt x="1358" y="1810"/>
                  </a:lnTo>
                  <a:cubicBezTo>
                    <a:pt x="1239" y="1667"/>
                    <a:pt x="1239" y="1477"/>
                    <a:pt x="1358" y="1358"/>
                  </a:cubicBezTo>
                  <a:cubicBezTo>
                    <a:pt x="1418" y="1286"/>
                    <a:pt x="1495" y="1251"/>
                    <a:pt x="1576" y="1251"/>
                  </a:cubicBezTo>
                  <a:cubicBezTo>
                    <a:pt x="1656" y="1251"/>
                    <a:pt x="1739" y="1286"/>
                    <a:pt x="1811" y="1358"/>
                  </a:cubicBezTo>
                  <a:lnTo>
                    <a:pt x="3144" y="2691"/>
                  </a:lnTo>
                  <a:lnTo>
                    <a:pt x="3144" y="1453"/>
                  </a:lnTo>
                  <a:cubicBezTo>
                    <a:pt x="3144" y="643"/>
                    <a:pt x="2501" y="0"/>
                    <a:pt x="1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9"/>
            <p:cNvSpPr/>
            <p:nvPr/>
          </p:nvSpPr>
          <p:spPr>
            <a:xfrm>
              <a:off x="7714228" y="8348119"/>
              <a:ext cx="99412" cy="182465"/>
            </a:xfrm>
            <a:custGeom>
              <a:rect b="b" l="l" r="r" t="t"/>
              <a:pathLst>
                <a:path extrusionOk="0" h="3145" w="1716">
                  <a:moveTo>
                    <a:pt x="477" y="1"/>
                  </a:moveTo>
                  <a:cubicBezTo>
                    <a:pt x="310" y="1"/>
                    <a:pt x="191" y="120"/>
                    <a:pt x="167" y="263"/>
                  </a:cubicBezTo>
                  <a:cubicBezTo>
                    <a:pt x="144" y="453"/>
                    <a:pt x="286" y="620"/>
                    <a:pt x="477" y="620"/>
                  </a:cubicBezTo>
                  <a:lnTo>
                    <a:pt x="477" y="2358"/>
                  </a:lnTo>
                  <a:lnTo>
                    <a:pt x="1" y="3144"/>
                  </a:lnTo>
                  <a:lnTo>
                    <a:pt x="1715" y="3144"/>
                  </a:lnTo>
                  <a:lnTo>
                    <a:pt x="17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9"/>
            <p:cNvSpPr/>
            <p:nvPr/>
          </p:nvSpPr>
          <p:spPr>
            <a:xfrm>
              <a:off x="7850831" y="8348119"/>
              <a:ext cx="99354" cy="182465"/>
            </a:xfrm>
            <a:custGeom>
              <a:rect b="b" l="l" r="r" t="t"/>
              <a:pathLst>
                <a:path extrusionOk="0" h="3145" w="1715">
                  <a:moveTo>
                    <a:pt x="0" y="1"/>
                  </a:moveTo>
                  <a:lnTo>
                    <a:pt x="0" y="3144"/>
                  </a:lnTo>
                  <a:lnTo>
                    <a:pt x="1715" y="3144"/>
                  </a:lnTo>
                  <a:lnTo>
                    <a:pt x="1262" y="2358"/>
                  </a:lnTo>
                  <a:lnTo>
                    <a:pt x="1262" y="620"/>
                  </a:lnTo>
                  <a:cubicBezTo>
                    <a:pt x="1453" y="620"/>
                    <a:pt x="1596" y="453"/>
                    <a:pt x="1572" y="263"/>
                  </a:cubicBezTo>
                  <a:cubicBezTo>
                    <a:pt x="1548" y="120"/>
                    <a:pt x="1405"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9"/>
            <p:cNvSpPr/>
            <p:nvPr/>
          </p:nvSpPr>
          <p:spPr>
            <a:xfrm>
              <a:off x="7627330" y="8566435"/>
              <a:ext cx="409815" cy="146494"/>
            </a:xfrm>
            <a:custGeom>
              <a:rect b="b" l="l" r="r" t="t"/>
              <a:pathLst>
                <a:path extrusionOk="0" h="2525" w="7074">
                  <a:moveTo>
                    <a:pt x="1143" y="1"/>
                  </a:moveTo>
                  <a:lnTo>
                    <a:pt x="286" y="1429"/>
                  </a:lnTo>
                  <a:cubicBezTo>
                    <a:pt x="0" y="1906"/>
                    <a:pt x="358" y="2525"/>
                    <a:pt x="929" y="2525"/>
                  </a:cubicBezTo>
                  <a:lnTo>
                    <a:pt x="6144" y="2525"/>
                  </a:lnTo>
                  <a:cubicBezTo>
                    <a:pt x="6716" y="2525"/>
                    <a:pt x="7073" y="1906"/>
                    <a:pt x="6787" y="1429"/>
                  </a:cubicBezTo>
                  <a:lnTo>
                    <a:pt x="59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5" name="Google Shape;13335;p89"/>
          <p:cNvSpPr/>
          <p:nvPr/>
        </p:nvSpPr>
        <p:spPr>
          <a:xfrm>
            <a:off x="6203540" y="8092383"/>
            <a:ext cx="571214" cy="621948"/>
          </a:xfrm>
          <a:custGeom>
            <a:rect b="b" l="l" r="r" t="t"/>
            <a:pathLst>
              <a:path extrusionOk="0" h="10720" w="9860">
                <a:moveTo>
                  <a:pt x="8692" y="5031"/>
                </a:moveTo>
                <a:cubicBezTo>
                  <a:pt x="8854" y="5031"/>
                  <a:pt x="9003" y="5147"/>
                  <a:pt x="9003" y="5338"/>
                </a:cubicBezTo>
                <a:cubicBezTo>
                  <a:pt x="9003" y="5504"/>
                  <a:pt x="8860" y="5647"/>
                  <a:pt x="8693" y="5647"/>
                </a:cubicBezTo>
                <a:lnTo>
                  <a:pt x="8717" y="5647"/>
                </a:lnTo>
                <a:cubicBezTo>
                  <a:pt x="8707" y="5648"/>
                  <a:pt x="8698" y="5648"/>
                  <a:pt x="8688" y="5648"/>
                </a:cubicBezTo>
                <a:cubicBezTo>
                  <a:pt x="8420" y="5648"/>
                  <a:pt x="8271" y="5330"/>
                  <a:pt x="8455" y="5123"/>
                </a:cubicBezTo>
                <a:cubicBezTo>
                  <a:pt x="8526" y="5060"/>
                  <a:pt x="8611" y="5031"/>
                  <a:pt x="8692" y="5031"/>
                </a:cubicBezTo>
                <a:close/>
                <a:moveTo>
                  <a:pt x="1192" y="5028"/>
                </a:moveTo>
                <a:cubicBezTo>
                  <a:pt x="1453" y="5028"/>
                  <a:pt x="1596" y="5361"/>
                  <a:pt x="1406" y="5576"/>
                </a:cubicBezTo>
                <a:cubicBezTo>
                  <a:pt x="1339" y="5636"/>
                  <a:pt x="1260" y="5663"/>
                  <a:pt x="1183" y="5663"/>
                </a:cubicBezTo>
                <a:cubicBezTo>
                  <a:pt x="1015" y="5663"/>
                  <a:pt x="858" y="5534"/>
                  <a:pt x="858" y="5338"/>
                </a:cubicBezTo>
                <a:cubicBezTo>
                  <a:pt x="858" y="5171"/>
                  <a:pt x="1001" y="5028"/>
                  <a:pt x="1168" y="5028"/>
                </a:cubicBezTo>
                <a:close/>
                <a:moveTo>
                  <a:pt x="8384" y="1861"/>
                </a:moveTo>
                <a:lnTo>
                  <a:pt x="8384" y="4456"/>
                </a:lnTo>
                <a:cubicBezTo>
                  <a:pt x="7526" y="4742"/>
                  <a:pt x="7526" y="5957"/>
                  <a:pt x="8384" y="6243"/>
                </a:cubicBezTo>
                <a:lnTo>
                  <a:pt x="8384" y="8815"/>
                </a:lnTo>
                <a:lnTo>
                  <a:pt x="7764" y="8815"/>
                </a:lnTo>
                <a:lnTo>
                  <a:pt x="7764" y="7862"/>
                </a:lnTo>
                <a:cubicBezTo>
                  <a:pt x="7764" y="7028"/>
                  <a:pt x="7407" y="6243"/>
                  <a:pt x="6764" y="5695"/>
                </a:cubicBezTo>
                <a:lnTo>
                  <a:pt x="5264" y="5695"/>
                </a:lnTo>
                <a:lnTo>
                  <a:pt x="5264" y="7124"/>
                </a:lnTo>
                <a:lnTo>
                  <a:pt x="6669" y="8815"/>
                </a:lnTo>
                <a:lnTo>
                  <a:pt x="5859" y="8815"/>
                </a:lnTo>
                <a:lnTo>
                  <a:pt x="4954" y="7719"/>
                </a:lnTo>
                <a:lnTo>
                  <a:pt x="4025" y="8815"/>
                </a:lnTo>
                <a:lnTo>
                  <a:pt x="3216" y="8815"/>
                </a:lnTo>
                <a:lnTo>
                  <a:pt x="4621" y="7124"/>
                </a:lnTo>
                <a:lnTo>
                  <a:pt x="4621" y="5695"/>
                </a:lnTo>
                <a:lnTo>
                  <a:pt x="3097" y="5695"/>
                </a:lnTo>
                <a:cubicBezTo>
                  <a:pt x="2454" y="6243"/>
                  <a:pt x="2096" y="7028"/>
                  <a:pt x="2096" y="7862"/>
                </a:cubicBezTo>
                <a:lnTo>
                  <a:pt x="2096" y="8815"/>
                </a:lnTo>
                <a:lnTo>
                  <a:pt x="1477" y="8815"/>
                </a:lnTo>
                <a:lnTo>
                  <a:pt x="1477" y="6243"/>
                </a:lnTo>
                <a:cubicBezTo>
                  <a:pt x="2335" y="5957"/>
                  <a:pt x="2335" y="4718"/>
                  <a:pt x="1477" y="4456"/>
                </a:cubicBezTo>
                <a:lnTo>
                  <a:pt x="1477" y="1861"/>
                </a:lnTo>
                <a:lnTo>
                  <a:pt x="2096" y="1861"/>
                </a:lnTo>
                <a:lnTo>
                  <a:pt x="2096" y="2528"/>
                </a:lnTo>
                <a:lnTo>
                  <a:pt x="7764" y="2528"/>
                </a:lnTo>
                <a:lnTo>
                  <a:pt x="7764" y="1861"/>
                </a:lnTo>
                <a:close/>
                <a:moveTo>
                  <a:pt x="507" y="1"/>
                </a:moveTo>
                <a:cubicBezTo>
                  <a:pt x="338" y="1"/>
                  <a:pt x="217" y="136"/>
                  <a:pt x="239" y="313"/>
                </a:cubicBezTo>
                <a:lnTo>
                  <a:pt x="239" y="1551"/>
                </a:lnTo>
                <a:cubicBezTo>
                  <a:pt x="215" y="1742"/>
                  <a:pt x="358" y="1885"/>
                  <a:pt x="549" y="1885"/>
                </a:cubicBezTo>
                <a:lnTo>
                  <a:pt x="858" y="1885"/>
                </a:lnTo>
                <a:lnTo>
                  <a:pt x="858" y="4456"/>
                </a:lnTo>
                <a:cubicBezTo>
                  <a:pt x="1" y="4742"/>
                  <a:pt x="1" y="5957"/>
                  <a:pt x="858" y="6243"/>
                </a:cubicBezTo>
                <a:lnTo>
                  <a:pt x="858" y="8838"/>
                </a:lnTo>
                <a:lnTo>
                  <a:pt x="549" y="8838"/>
                </a:lnTo>
                <a:cubicBezTo>
                  <a:pt x="535" y="8837"/>
                  <a:pt x="521" y="8836"/>
                  <a:pt x="507" y="8836"/>
                </a:cubicBezTo>
                <a:cubicBezTo>
                  <a:pt x="338" y="8836"/>
                  <a:pt x="217" y="8971"/>
                  <a:pt x="239" y="9148"/>
                </a:cubicBezTo>
                <a:lnTo>
                  <a:pt x="239" y="10386"/>
                </a:lnTo>
                <a:cubicBezTo>
                  <a:pt x="215" y="10577"/>
                  <a:pt x="358" y="10720"/>
                  <a:pt x="549" y="10720"/>
                </a:cubicBezTo>
                <a:lnTo>
                  <a:pt x="9336" y="10720"/>
                </a:lnTo>
                <a:cubicBezTo>
                  <a:pt x="9503" y="10720"/>
                  <a:pt x="9669" y="10577"/>
                  <a:pt x="9646" y="10386"/>
                </a:cubicBezTo>
                <a:lnTo>
                  <a:pt x="9646" y="9148"/>
                </a:lnTo>
                <a:cubicBezTo>
                  <a:pt x="9646" y="8971"/>
                  <a:pt x="9523" y="8836"/>
                  <a:pt x="9372" y="8836"/>
                </a:cubicBezTo>
                <a:cubicBezTo>
                  <a:pt x="9360" y="8836"/>
                  <a:pt x="9348" y="8837"/>
                  <a:pt x="9336" y="8838"/>
                </a:cubicBezTo>
                <a:lnTo>
                  <a:pt x="9003" y="8838"/>
                </a:lnTo>
                <a:lnTo>
                  <a:pt x="9003" y="6243"/>
                </a:lnTo>
                <a:cubicBezTo>
                  <a:pt x="9860" y="5957"/>
                  <a:pt x="9860" y="4742"/>
                  <a:pt x="9003" y="4456"/>
                </a:cubicBezTo>
                <a:lnTo>
                  <a:pt x="9003" y="1885"/>
                </a:lnTo>
                <a:lnTo>
                  <a:pt x="9336" y="1885"/>
                </a:lnTo>
                <a:cubicBezTo>
                  <a:pt x="9503" y="1885"/>
                  <a:pt x="9646" y="1742"/>
                  <a:pt x="9646" y="1551"/>
                </a:cubicBezTo>
                <a:lnTo>
                  <a:pt x="9646" y="313"/>
                </a:lnTo>
                <a:cubicBezTo>
                  <a:pt x="9668" y="136"/>
                  <a:pt x="9526" y="1"/>
                  <a:pt x="9373" y="1"/>
                </a:cubicBezTo>
                <a:cubicBezTo>
                  <a:pt x="9361" y="1"/>
                  <a:pt x="9348" y="1"/>
                  <a:pt x="9336" y="3"/>
                </a:cubicBezTo>
                <a:lnTo>
                  <a:pt x="549" y="3"/>
                </a:lnTo>
                <a:cubicBezTo>
                  <a:pt x="535" y="1"/>
                  <a:pt x="521"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9"/>
          <p:cNvSpPr/>
          <p:nvPr/>
        </p:nvSpPr>
        <p:spPr>
          <a:xfrm>
            <a:off x="6326355" y="8274902"/>
            <a:ext cx="325639" cy="111974"/>
          </a:xfrm>
          <a:custGeom>
            <a:rect b="b" l="l" r="r" t="t"/>
            <a:pathLst>
              <a:path extrusionOk="0" h="1930" w="5621">
                <a:moveTo>
                  <a:pt x="0" y="1"/>
                </a:moveTo>
                <a:cubicBezTo>
                  <a:pt x="96" y="763"/>
                  <a:pt x="477" y="1453"/>
                  <a:pt x="1072" y="1930"/>
                </a:cubicBezTo>
                <a:lnTo>
                  <a:pt x="4549" y="1930"/>
                </a:lnTo>
                <a:cubicBezTo>
                  <a:pt x="5144" y="1453"/>
                  <a:pt x="5525" y="763"/>
                  <a:pt x="5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7" name="Google Shape;13337;p89"/>
          <p:cNvGrpSpPr/>
          <p:nvPr/>
        </p:nvGrpSpPr>
        <p:grpSpPr>
          <a:xfrm>
            <a:off x="4828120" y="8091282"/>
            <a:ext cx="644384" cy="621362"/>
            <a:chOff x="2505202" y="3441890"/>
            <a:chExt cx="362360" cy="349414"/>
          </a:xfrm>
        </p:grpSpPr>
        <p:sp>
          <p:nvSpPr>
            <p:cNvPr id="13338" name="Google Shape;13338;p89"/>
            <p:cNvSpPr/>
            <p:nvPr/>
          </p:nvSpPr>
          <p:spPr>
            <a:xfrm>
              <a:off x="2505202" y="3441890"/>
              <a:ext cx="362360" cy="348663"/>
            </a:xfrm>
            <a:custGeom>
              <a:rect b="b" l="l" r="r" t="t"/>
              <a:pathLst>
                <a:path extrusionOk="0" h="10687" w="11123">
                  <a:moveTo>
                    <a:pt x="9877" y="0"/>
                  </a:moveTo>
                  <a:cubicBezTo>
                    <a:pt x="9494" y="0"/>
                    <a:pt x="9077" y="147"/>
                    <a:pt x="8717" y="285"/>
                  </a:cubicBezTo>
                  <a:cubicBezTo>
                    <a:pt x="8931" y="428"/>
                    <a:pt x="9146" y="571"/>
                    <a:pt x="9336" y="738"/>
                  </a:cubicBezTo>
                  <a:cubicBezTo>
                    <a:pt x="9552" y="669"/>
                    <a:pt x="9730" y="639"/>
                    <a:pt x="9870" y="639"/>
                  </a:cubicBezTo>
                  <a:cubicBezTo>
                    <a:pt x="10023" y="639"/>
                    <a:pt x="10131" y="675"/>
                    <a:pt x="10193" y="738"/>
                  </a:cubicBezTo>
                  <a:cubicBezTo>
                    <a:pt x="10598" y="1142"/>
                    <a:pt x="9646" y="3500"/>
                    <a:pt x="6669" y="6477"/>
                  </a:cubicBezTo>
                  <a:cubicBezTo>
                    <a:pt x="4138" y="9007"/>
                    <a:pt x="2055" y="10075"/>
                    <a:pt x="1239" y="10075"/>
                  </a:cubicBezTo>
                  <a:cubicBezTo>
                    <a:pt x="1095" y="10075"/>
                    <a:pt x="990" y="10042"/>
                    <a:pt x="930" y="9978"/>
                  </a:cubicBezTo>
                  <a:cubicBezTo>
                    <a:pt x="810" y="9859"/>
                    <a:pt x="810" y="9573"/>
                    <a:pt x="930" y="9144"/>
                  </a:cubicBezTo>
                  <a:cubicBezTo>
                    <a:pt x="763" y="8930"/>
                    <a:pt x="620" y="8739"/>
                    <a:pt x="477" y="8525"/>
                  </a:cubicBezTo>
                  <a:cubicBezTo>
                    <a:pt x="239" y="9120"/>
                    <a:pt x="1" y="9954"/>
                    <a:pt x="477" y="10430"/>
                  </a:cubicBezTo>
                  <a:cubicBezTo>
                    <a:pt x="661" y="10604"/>
                    <a:pt x="918" y="10687"/>
                    <a:pt x="1231" y="10687"/>
                  </a:cubicBezTo>
                  <a:cubicBezTo>
                    <a:pt x="1731" y="10687"/>
                    <a:pt x="2370" y="10477"/>
                    <a:pt x="3073" y="10097"/>
                  </a:cubicBezTo>
                  <a:cubicBezTo>
                    <a:pt x="3478" y="10287"/>
                    <a:pt x="3906" y="10454"/>
                    <a:pt x="4335" y="10549"/>
                  </a:cubicBezTo>
                  <a:lnTo>
                    <a:pt x="7097" y="7810"/>
                  </a:lnTo>
                  <a:cubicBezTo>
                    <a:pt x="7764" y="7144"/>
                    <a:pt x="8764" y="7025"/>
                    <a:pt x="9312" y="6477"/>
                  </a:cubicBezTo>
                  <a:lnTo>
                    <a:pt x="10884" y="4905"/>
                  </a:lnTo>
                  <a:cubicBezTo>
                    <a:pt x="10836" y="4191"/>
                    <a:pt x="10622" y="3500"/>
                    <a:pt x="10289" y="2881"/>
                  </a:cubicBezTo>
                  <a:cubicBezTo>
                    <a:pt x="10908" y="1738"/>
                    <a:pt x="11122" y="785"/>
                    <a:pt x="10622" y="285"/>
                  </a:cubicBezTo>
                  <a:cubicBezTo>
                    <a:pt x="10413" y="76"/>
                    <a:pt x="10154" y="0"/>
                    <a:pt x="9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9"/>
            <p:cNvSpPr/>
            <p:nvPr/>
          </p:nvSpPr>
          <p:spPr>
            <a:xfrm>
              <a:off x="2671249" y="3630658"/>
              <a:ext cx="188526" cy="160646"/>
            </a:xfrm>
            <a:custGeom>
              <a:rect b="b" l="l" r="r" t="t"/>
              <a:pathLst>
                <a:path extrusionOk="0" h="4924" w="5787">
                  <a:moveTo>
                    <a:pt x="5787" y="0"/>
                  </a:moveTo>
                  <a:lnTo>
                    <a:pt x="4644" y="1143"/>
                  </a:lnTo>
                  <a:cubicBezTo>
                    <a:pt x="4001" y="1810"/>
                    <a:pt x="3001" y="1905"/>
                    <a:pt x="2453" y="2453"/>
                  </a:cubicBezTo>
                  <a:lnTo>
                    <a:pt x="0" y="4906"/>
                  </a:lnTo>
                  <a:cubicBezTo>
                    <a:pt x="147" y="4918"/>
                    <a:pt x="294" y="4924"/>
                    <a:pt x="439" y="4924"/>
                  </a:cubicBezTo>
                  <a:cubicBezTo>
                    <a:pt x="3206" y="4924"/>
                    <a:pt x="5561" y="2806"/>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9"/>
            <p:cNvSpPr/>
            <p:nvPr/>
          </p:nvSpPr>
          <p:spPr>
            <a:xfrm>
              <a:off x="2505202" y="3443423"/>
              <a:ext cx="166829" cy="188050"/>
            </a:xfrm>
            <a:custGeom>
              <a:rect b="b" l="l" r="r" t="t"/>
              <a:pathLst>
                <a:path extrusionOk="0" h="5764" w="5121">
                  <a:moveTo>
                    <a:pt x="5121" y="0"/>
                  </a:moveTo>
                  <a:lnTo>
                    <a:pt x="5121" y="0"/>
                  </a:lnTo>
                  <a:cubicBezTo>
                    <a:pt x="2192" y="238"/>
                    <a:pt x="1" y="2810"/>
                    <a:pt x="239" y="5763"/>
                  </a:cubicBezTo>
                  <a:lnTo>
                    <a:pt x="1787" y="4215"/>
                  </a:lnTo>
                  <a:cubicBezTo>
                    <a:pt x="2358" y="3644"/>
                    <a:pt x="2454" y="2643"/>
                    <a:pt x="3120" y="2000"/>
                  </a:cubicBezTo>
                  <a:lnTo>
                    <a:pt x="51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9"/>
            <p:cNvSpPr/>
            <p:nvPr/>
          </p:nvSpPr>
          <p:spPr>
            <a:xfrm>
              <a:off x="2516832" y="3443423"/>
              <a:ext cx="209506" cy="272712"/>
            </a:xfrm>
            <a:custGeom>
              <a:rect b="b" l="l" r="r" t="t"/>
              <a:pathLst>
                <a:path extrusionOk="0" h="8359" w="6431">
                  <a:moveTo>
                    <a:pt x="5645" y="0"/>
                  </a:moveTo>
                  <a:lnTo>
                    <a:pt x="3216" y="2453"/>
                  </a:lnTo>
                  <a:cubicBezTo>
                    <a:pt x="2668" y="3001"/>
                    <a:pt x="2549" y="3977"/>
                    <a:pt x="1882" y="4644"/>
                  </a:cubicBezTo>
                  <a:lnTo>
                    <a:pt x="1" y="6525"/>
                  </a:lnTo>
                  <a:cubicBezTo>
                    <a:pt x="144" y="7192"/>
                    <a:pt x="430" y="7811"/>
                    <a:pt x="811" y="8359"/>
                  </a:cubicBezTo>
                  <a:lnTo>
                    <a:pt x="3192" y="5977"/>
                  </a:lnTo>
                  <a:cubicBezTo>
                    <a:pt x="4169" y="5025"/>
                    <a:pt x="2859" y="3667"/>
                    <a:pt x="4097" y="2453"/>
                  </a:cubicBezTo>
                  <a:lnTo>
                    <a:pt x="6431" y="119"/>
                  </a:lnTo>
                  <a:cubicBezTo>
                    <a:pt x="6169" y="71"/>
                    <a:pt x="5907" y="24"/>
                    <a:pt x="5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9"/>
            <p:cNvSpPr/>
            <p:nvPr/>
          </p:nvSpPr>
          <p:spPr>
            <a:xfrm>
              <a:off x="2696823" y="3588768"/>
              <a:ext cx="20231" cy="17846"/>
            </a:xfrm>
            <a:custGeom>
              <a:rect b="b" l="l" r="r" t="t"/>
              <a:pathLst>
                <a:path extrusionOk="0" h="547" w="621">
                  <a:moveTo>
                    <a:pt x="259" y="0"/>
                  </a:moveTo>
                  <a:cubicBezTo>
                    <a:pt x="126" y="0"/>
                    <a:pt x="1" y="111"/>
                    <a:pt x="1" y="284"/>
                  </a:cubicBezTo>
                  <a:cubicBezTo>
                    <a:pt x="1" y="427"/>
                    <a:pt x="120" y="546"/>
                    <a:pt x="263" y="546"/>
                  </a:cubicBezTo>
                  <a:cubicBezTo>
                    <a:pt x="501" y="546"/>
                    <a:pt x="620" y="260"/>
                    <a:pt x="453" y="94"/>
                  </a:cubicBezTo>
                  <a:cubicBezTo>
                    <a:pt x="397" y="29"/>
                    <a:pt x="327"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9"/>
            <p:cNvSpPr/>
            <p:nvPr/>
          </p:nvSpPr>
          <p:spPr>
            <a:xfrm>
              <a:off x="2556414" y="3453504"/>
              <a:ext cx="256841" cy="290624"/>
            </a:xfrm>
            <a:custGeom>
              <a:rect b="b" l="l" r="r" t="t"/>
              <a:pathLst>
                <a:path extrusionOk="0" h="8908" w="7884">
                  <a:moveTo>
                    <a:pt x="4573" y="3525"/>
                  </a:moveTo>
                  <a:cubicBezTo>
                    <a:pt x="5359" y="3525"/>
                    <a:pt x="5764" y="4478"/>
                    <a:pt x="5216" y="5049"/>
                  </a:cubicBezTo>
                  <a:cubicBezTo>
                    <a:pt x="5030" y="5235"/>
                    <a:pt x="4804" y="5318"/>
                    <a:pt x="4584" y="5318"/>
                  </a:cubicBezTo>
                  <a:cubicBezTo>
                    <a:pt x="4126" y="5318"/>
                    <a:pt x="3692" y="4961"/>
                    <a:pt x="3692" y="4430"/>
                  </a:cubicBezTo>
                  <a:cubicBezTo>
                    <a:pt x="3692" y="3930"/>
                    <a:pt x="4073" y="3525"/>
                    <a:pt x="4573" y="3525"/>
                  </a:cubicBezTo>
                  <a:close/>
                  <a:moveTo>
                    <a:pt x="5883" y="1"/>
                  </a:moveTo>
                  <a:lnTo>
                    <a:pt x="3335" y="2573"/>
                  </a:lnTo>
                  <a:cubicBezTo>
                    <a:pt x="2358" y="3525"/>
                    <a:pt x="3668" y="4883"/>
                    <a:pt x="2430" y="6121"/>
                  </a:cubicBezTo>
                  <a:lnTo>
                    <a:pt x="1" y="8550"/>
                  </a:lnTo>
                  <a:cubicBezTo>
                    <a:pt x="120" y="8693"/>
                    <a:pt x="215" y="8788"/>
                    <a:pt x="334" y="8907"/>
                  </a:cubicBezTo>
                  <a:cubicBezTo>
                    <a:pt x="2834" y="7859"/>
                    <a:pt x="6835" y="3859"/>
                    <a:pt x="7883" y="1358"/>
                  </a:cubicBezTo>
                  <a:cubicBezTo>
                    <a:pt x="7788" y="1239"/>
                    <a:pt x="7669" y="1120"/>
                    <a:pt x="7550" y="1001"/>
                  </a:cubicBezTo>
                  <a:lnTo>
                    <a:pt x="5573" y="2977"/>
                  </a:lnTo>
                  <a:cubicBezTo>
                    <a:pt x="5509" y="3042"/>
                    <a:pt x="5436" y="3068"/>
                    <a:pt x="5366" y="3068"/>
                  </a:cubicBezTo>
                  <a:cubicBezTo>
                    <a:pt x="5123" y="3068"/>
                    <a:pt x="4904" y="2747"/>
                    <a:pt x="5144" y="2525"/>
                  </a:cubicBezTo>
                  <a:lnTo>
                    <a:pt x="7050" y="620"/>
                  </a:lnTo>
                  <a:cubicBezTo>
                    <a:pt x="6692" y="382"/>
                    <a:pt x="6288" y="167"/>
                    <a:pt x="5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4" name="Google Shape;13344;p89"/>
          <p:cNvSpPr/>
          <p:nvPr/>
        </p:nvSpPr>
        <p:spPr>
          <a:xfrm>
            <a:off x="3826481" y="8346785"/>
            <a:ext cx="146280" cy="73276"/>
          </a:xfrm>
          <a:custGeom>
            <a:rect b="b" l="l" r="r" t="t"/>
            <a:pathLst>
              <a:path extrusionOk="0" h="1263" w="2525">
                <a:moveTo>
                  <a:pt x="0" y="0"/>
                </a:moveTo>
                <a:lnTo>
                  <a:pt x="0" y="1262"/>
                </a:lnTo>
                <a:lnTo>
                  <a:pt x="2525" y="1262"/>
                </a:lnTo>
                <a:lnTo>
                  <a:pt x="2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9"/>
          <p:cNvSpPr/>
          <p:nvPr/>
        </p:nvSpPr>
        <p:spPr>
          <a:xfrm>
            <a:off x="3826481" y="8457306"/>
            <a:ext cx="144889" cy="143709"/>
          </a:xfrm>
          <a:custGeom>
            <a:rect b="b" l="l" r="r" t="t"/>
            <a:pathLst>
              <a:path extrusionOk="0" h="2477" w="2501">
                <a:moveTo>
                  <a:pt x="0" y="0"/>
                </a:moveTo>
                <a:lnTo>
                  <a:pt x="0" y="1215"/>
                </a:lnTo>
                <a:cubicBezTo>
                  <a:pt x="0" y="1905"/>
                  <a:pt x="572" y="2453"/>
                  <a:pt x="1263" y="2477"/>
                </a:cubicBezTo>
                <a:cubicBezTo>
                  <a:pt x="1953" y="2477"/>
                  <a:pt x="2501" y="1905"/>
                  <a:pt x="2501" y="1215"/>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9"/>
          <p:cNvSpPr/>
          <p:nvPr/>
        </p:nvSpPr>
        <p:spPr>
          <a:xfrm>
            <a:off x="3803018" y="8092557"/>
            <a:ext cx="193205" cy="71884"/>
          </a:xfrm>
          <a:custGeom>
            <a:rect b="b" l="l" r="r" t="t"/>
            <a:pathLst>
              <a:path extrusionOk="0" h="1239" w="3335">
                <a:moveTo>
                  <a:pt x="405" y="0"/>
                </a:moveTo>
                <a:cubicBezTo>
                  <a:pt x="1" y="0"/>
                  <a:pt x="1" y="619"/>
                  <a:pt x="405" y="619"/>
                </a:cubicBezTo>
                <a:lnTo>
                  <a:pt x="405" y="1239"/>
                </a:lnTo>
                <a:lnTo>
                  <a:pt x="2930" y="1239"/>
                </a:lnTo>
                <a:lnTo>
                  <a:pt x="2930" y="619"/>
                </a:lnTo>
                <a:cubicBezTo>
                  <a:pt x="3335" y="619"/>
                  <a:pt x="3335"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9"/>
          <p:cNvSpPr/>
          <p:nvPr/>
        </p:nvSpPr>
        <p:spPr>
          <a:xfrm>
            <a:off x="3681593" y="8093949"/>
            <a:ext cx="35976" cy="70491"/>
          </a:xfrm>
          <a:custGeom>
            <a:rect b="b" l="l" r="r" t="t"/>
            <a:pathLst>
              <a:path extrusionOk="0" h="1215" w="621">
                <a:moveTo>
                  <a:pt x="311" y="0"/>
                </a:moveTo>
                <a:cubicBezTo>
                  <a:pt x="162" y="0"/>
                  <a:pt x="13" y="95"/>
                  <a:pt x="1" y="286"/>
                </a:cubicBezTo>
                <a:lnTo>
                  <a:pt x="1" y="1215"/>
                </a:lnTo>
                <a:lnTo>
                  <a:pt x="620" y="1215"/>
                </a:lnTo>
                <a:lnTo>
                  <a:pt x="620" y="286"/>
                </a:lnTo>
                <a:cubicBezTo>
                  <a:pt x="608" y="95"/>
                  <a:pt x="459"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9"/>
          <p:cNvSpPr/>
          <p:nvPr/>
        </p:nvSpPr>
        <p:spPr>
          <a:xfrm>
            <a:off x="3571233" y="8201512"/>
            <a:ext cx="473309" cy="510380"/>
          </a:xfrm>
          <a:custGeom>
            <a:rect b="b" l="l" r="r" t="t"/>
            <a:pathLst>
              <a:path extrusionOk="0" h="8797" w="8170">
                <a:moveTo>
                  <a:pt x="4061" y="1"/>
                </a:moveTo>
                <a:cubicBezTo>
                  <a:pt x="3910" y="1"/>
                  <a:pt x="3787" y="137"/>
                  <a:pt x="3787" y="313"/>
                </a:cubicBezTo>
                <a:lnTo>
                  <a:pt x="3787" y="647"/>
                </a:lnTo>
                <a:lnTo>
                  <a:pt x="3168" y="647"/>
                </a:lnTo>
                <a:lnTo>
                  <a:pt x="3168" y="313"/>
                </a:lnTo>
                <a:cubicBezTo>
                  <a:pt x="3168" y="146"/>
                  <a:pt x="3025" y="4"/>
                  <a:pt x="2835" y="4"/>
                </a:cubicBezTo>
                <a:lnTo>
                  <a:pt x="1596" y="4"/>
                </a:lnTo>
                <a:cubicBezTo>
                  <a:pt x="1406" y="4"/>
                  <a:pt x="1263" y="146"/>
                  <a:pt x="1287" y="313"/>
                </a:cubicBezTo>
                <a:lnTo>
                  <a:pt x="1287" y="647"/>
                </a:lnTo>
                <a:lnTo>
                  <a:pt x="953" y="647"/>
                </a:lnTo>
                <a:cubicBezTo>
                  <a:pt x="548" y="647"/>
                  <a:pt x="548" y="1266"/>
                  <a:pt x="953" y="1266"/>
                </a:cubicBezTo>
                <a:lnTo>
                  <a:pt x="1287" y="1266"/>
                </a:lnTo>
                <a:lnTo>
                  <a:pt x="1287" y="1575"/>
                </a:lnTo>
                <a:cubicBezTo>
                  <a:pt x="1263" y="1742"/>
                  <a:pt x="1406" y="1885"/>
                  <a:pt x="1596" y="1885"/>
                </a:cubicBezTo>
                <a:lnTo>
                  <a:pt x="1882" y="1885"/>
                </a:lnTo>
                <a:lnTo>
                  <a:pt x="1882" y="7576"/>
                </a:lnTo>
                <a:lnTo>
                  <a:pt x="310" y="7576"/>
                </a:lnTo>
                <a:cubicBezTo>
                  <a:pt x="144" y="7576"/>
                  <a:pt x="1" y="7719"/>
                  <a:pt x="1" y="7886"/>
                </a:cubicBezTo>
                <a:lnTo>
                  <a:pt x="1" y="8529"/>
                </a:lnTo>
                <a:cubicBezTo>
                  <a:pt x="25" y="8708"/>
                  <a:pt x="173" y="8797"/>
                  <a:pt x="322" y="8797"/>
                </a:cubicBezTo>
                <a:cubicBezTo>
                  <a:pt x="471" y="8797"/>
                  <a:pt x="620" y="8708"/>
                  <a:pt x="644" y="8529"/>
                </a:cubicBezTo>
                <a:lnTo>
                  <a:pt x="644" y="8196"/>
                </a:lnTo>
                <a:lnTo>
                  <a:pt x="7526" y="8196"/>
                </a:lnTo>
                <a:lnTo>
                  <a:pt x="7526" y="8529"/>
                </a:lnTo>
                <a:cubicBezTo>
                  <a:pt x="7550" y="8708"/>
                  <a:pt x="7699" y="8797"/>
                  <a:pt x="7848" y="8797"/>
                </a:cubicBezTo>
                <a:cubicBezTo>
                  <a:pt x="7996" y="8797"/>
                  <a:pt x="8145" y="8708"/>
                  <a:pt x="8169" y="8529"/>
                </a:cubicBezTo>
                <a:lnTo>
                  <a:pt x="8169" y="7886"/>
                </a:lnTo>
                <a:cubicBezTo>
                  <a:pt x="8169" y="7719"/>
                  <a:pt x="8026" y="7576"/>
                  <a:pt x="7860" y="7553"/>
                </a:cubicBezTo>
                <a:lnTo>
                  <a:pt x="2525" y="7553"/>
                </a:lnTo>
                <a:lnTo>
                  <a:pt x="2525" y="1885"/>
                </a:lnTo>
                <a:lnTo>
                  <a:pt x="2835" y="1885"/>
                </a:lnTo>
                <a:cubicBezTo>
                  <a:pt x="3025" y="1885"/>
                  <a:pt x="3168" y="1742"/>
                  <a:pt x="3168" y="1551"/>
                </a:cubicBezTo>
                <a:lnTo>
                  <a:pt x="3168" y="1242"/>
                </a:lnTo>
                <a:lnTo>
                  <a:pt x="3787" y="1242"/>
                </a:lnTo>
                <a:lnTo>
                  <a:pt x="3787" y="1551"/>
                </a:lnTo>
                <a:cubicBezTo>
                  <a:pt x="3787" y="1742"/>
                  <a:pt x="3930" y="1885"/>
                  <a:pt x="4097" y="1885"/>
                </a:cubicBezTo>
                <a:lnTo>
                  <a:pt x="7240" y="1885"/>
                </a:lnTo>
                <a:cubicBezTo>
                  <a:pt x="7407" y="1885"/>
                  <a:pt x="7550" y="1742"/>
                  <a:pt x="7550" y="1551"/>
                </a:cubicBezTo>
                <a:lnTo>
                  <a:pt x="7550" y="313"/>
                </a:lnTo>
                <a:cubicBezTo>
                  <a:pt x="7550" y="137"/>
                  <a:pt x="7427" y="1"/>
                  <a:pt x="7277" y="1"/>
                </a:cubicBezTo>
                <a:cubicBezTo>
                  <a:pt x="7265" y="1"/>
                  <a:pt x="7253" y="2"/>
                  <a:pt x="7240" y="4"/>
                </a:cubicBezTo>
                <a:lnTo>
                  <a:pt x="4097" y="4"/>
                </a:lnTo>
                <a:cubicBezTo>
                  <a:pt x="4085" y="2"/>
                  <a:pt x="4073" y="1"/>
                  <a:pt x="4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9" name="Google Shape;13349;p89"/>
          <p:cNvGrpSpPr/>
          <p:nvPr/>
        </p:nvGrpSpPr>
        <p:grpSpPr>
          <a:xfrm>
            <a:off x="2157139" y="8110485"/>
            <a:ext cx="637490" cy="584580"/>
            <a:chOff x="1003216" y="3452689"/>
            <a:chExt cx="358483" cy="328729"/>
          </a:xfrm>
        </p:grpSpPr>
        <p:sp>
          <p:nvSpPr>
            <p:cNvPr id="13350" name="Google Shape;13350;p89"/>
            <p:cNvSpPr/>
            <p:nvPr/>
          </p:nvSpPr>
          <p:spPr>
            <a:xfrm>
              <a:off x="1017192" y="3636857"/>
              <a:ext cx="81509" cy="144170"/>
            </a:xfrm>
            <a:custGeom>
              <a:rect b="b" l="l" r="r" t="t"/>
              <a:pathLst>
                <a:path extrusionOk="0" h="4419" w="2502">
                  <a:moveTo>
                    <a:pt x="1" y="1"/>
                  </a:moveTo>
                  <a:lnTo>
                    <a:pt x="1" y="3168"/>
                  </a:lnTo>
                  <a:cubicBezTo>
                    <a:pt x="1" y="4002"/>
                    <a:pt x="626" y="4418"/>
                    <a:pt x="1251" y="4418"/>
                  </a:cubicBezTo>
                  <a:cubicBezTo>
                    <a:pt x="1876" y="4418"/>
                    <a:pt x="2501" y="4002"/>
                    <a:pt x="2501" y="3168"/>
                  </a:cubicBezTo>
                  <a:lnTo>
                    <a:pt x="2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9"/>
            <p:cNvSpPr/>
            <p:nvPr/>
          </p:nvSpPr>
          <p:spPr>
            <a:xfrm>
              <a:off x="1045925" y="3452689"/>
              <a:ext cx="224198" cy="82443"/>
            </a:xfrm>
            <a:custGeom>
              <a:rect b="b" l="l" r="r" t="t"/>
              <a:pathLst>
                <a:path extrusionOk="0" h="2527" w="6882">
                  <a:moveTo>
                    <a:pt x="934" y="1"/>
                  </a:moveTo>
                  <a:cubicBezTo>
                    <a:pt x="428" y="1"/>
                    <a:pt x="1" y="421"/>
                    <a:pt x="47" y="954"/>
                  </a:cubicBezTo>
                  <a:lnTo>
                    <a:pt x="47" y="2526"/>
                  </a:lnTo>
                  <a:lnTo>
                    <a:pt x="667" y="2526"/>
                  </a:lnTo>
                  <a:lnTo>
                    <a:pt x="667" y="954"/>
                  </a:lnTo>
                  <a:cubicBezTo>
                    <a:pt x="643" y="764"/>
                    <a:pt x="786" y="621"/>
                    <a:pt x="976" y="621"/>
                  </a:cubicBezTo>
                  <a:cubicBezTo>
                    <a:pt x="1452" y="621"/>
                    <a:pt x="1333" y="1883"/>
                    <a:pt x="2214" y="1883"/>
                  </a:cubicBezTo>
                  <a:cubicBezTo>
                    <a:pt x="3072" y="1883"/>
                    <a:pt x="3143" y="621"/>
                    <a:pt x="3429" y="621"/>
                  </a:cubicBezTo>
                  <a:cubicBezTo>
                    <a:pt x="3739" y="621"/>
                    <a:pt x="3881" y="1883"/>
                    <a:pt x="4691" y="1883"/>
                  </a:cubicBezTo>
                  <a:cubicBezTo>
                    <a:pt x="5548" y="1883"/>
                    <a:pt x="5477" y="621"/>
                    <a:pt x="5930" y="621"/>
                  </a:cubicBezTo>
                  <a:cubicBezTo>
                    <a:pt x="6096" y="621"/>
                    <a:pt x="6263" y="764"/>
                    <a:pt x="6239" y="954"/>
                  </a:cubicBezTo>
                  <a:lnTo>
                    <a:pt x="6239" y="2502"/>
                  </a:lnTo>
                  <a:lnTo>
                    <a:pt x="6858" y="2502"/>
                  </a:lnTo>
                  <a:lnTo>
                    <a:pt x="6858" y="954"/>
                  </a:lnTo>
                  <a:cubicBezTo>
                    <a:pt x="6881" y="421"/>
                    <a:pt x="6476" y="1"/>
                    <a:pt x="5971" y="1"/>
                  </a:cubicBezTo>
                  <a:cubicBezTo>
                    <a:pt x="5957" y="1"/>
                    <a:pt x="5943" y="1"/>
                    <a:pt x="5930" y="2"/>
                  </a:cubicBezTo>
                  <a:cubicBezTo>
                    <a:pt x="5001" y="2"/>
                    <a:pt x="4953" y="1264"/>
                    <a:pt x="4691" y="1264"/>
                  </a:cubicBezTo>
                  <a:cubicBezTo>
                    <a:pt x="4429" y="1264"/>
                    <a:pt x="4263" y="2"/>
                    <a:pt x="3453" y="2"/>
                  </a:cubicBezTo>
                  <a:cubicBezTo>
                    <a:pt x="2619" y="2"/>
                    <a:pt x="2524" y="1264"/>
                    <a:pt x="2214" y="1264"/>
                  </a:cubicBezTo>
                  <a:cubicBezTo>
                    <a:pt x="1976" y="1264"/>
                    <a:pt x="1929" y="2"/>
                    <a:pt x="976" y="2"/>
                  </a:cubicBezTo>
                  <a:cubicBezTo>
                    <a:pt x="962" y="1"/>
                    <a:pt x="948" y="1"/>
                    <a:pt x="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9"/>
            <p:cNvSpPr/>
            <p:nvPr/>
          </p:nvSpPr>
          <p:spPr>
            <a:xfrm>
              <a:off x="1198746" y="3555294"/>
              <a:ext cx="121058" cy="122768"/>
            </a:xfrm>
            <a:custGeom>
              <a:rect b="b" l="l" r="r" t="t"/>
              <a:pathLst>
                <a:path extrusionOk="0" h="3763" w="3716">
                  <a:moveTo>
                    <a:pt x="429" y="0"/>
                  </a:moveTo>
                  <a:cubicBezTo>
                    <a:pt x="381" y="0"/>
                    <a:pt x="334" y="24"/>
                    <a:pt x="286" y="72"/>
                  </a:cubicBezTo>
                  <a:cubicBezTo>
                    <a:pt x="72" y="262"/>
                    <a:pt x="214" y="619"/>
                    <a:pt x="500" y="619"/>
                  </a:cubicBezTo>
                  <a:lnTo>
                    <a:pt x="596" y="619"/>
                  </a:lnTo>
                  <a:lnTo>
                    <a:pt x="596" y="2715"/>
                  </a:lnTo>
                  <a:lnTo>
                    <a:pt x="0" y="3763"/>
                  </a:lnTo>
                  <a:lnTo>
                    <a:pt x="1548" y="3763"/>
                  </a:lnTo>
                  <a:cubicBezTo>
                    <a:pt x="1524" y="3537"/>
                    <a:pt x="1691" y="3424"/>
                    <a:pt x="1858" y="3424"/>
                  </a:cubicBezTo>
                  <a:cubicBezTo>
                    <a:pt x="2024" y="3424"/>
                    <a:pt x="2191" y="3537"/>
                    <a:pt x="2167" y="3763"/>
                  </a:cubicBezTo>
                  <a:lnTo>
                    <a:pt x="3715" y="3763"/>
                  </a:lnTo>
                  <a:lnTo>
                    <a:pt x="3096" y="2715"/>
                  </a:lnTo>
                  <a:lnTo>
                    <a:pt x="3096" y="643"/>
                  </a:lnTo>
                  <a:lnTo>
                    <a:pt x="3287" y="643"/>
                  </a:lnTo>
                  <a:cubicBezTo>
                    <a:pt x="3334" y="643"/>
                    <a:pt x="3382" y="619"/>
                    <a:pt x="3406" y="572"/>
                  </a:cubicBezTo>
                  <a:cubicBezTo>
                    <a:pt x="3620" y="381"/>
                    <a:pt x="3501" y="24"/>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9"/>
            <p:cNvSpPr/>
            <p:nvPr/>
          </p:nvSpPr>
          <p:spPr>
            <a:xfrm>
              <a:off x="1158383" y="3698257"/>
              <a:ext cx="203316" cy="83161"/>
            </a:xfrm>
            <a:custGeom>
              <a:rect b="b" l="l" r="r" t="t"/>
              <a:pathLst>
                <a:path extrusionOk="0" h="2549" w="6241">
                  <a:moveTo>
                    <a:pt x="2462" y="628"/>
                  </a:moveTo>
                  <a:cubicBezTo>
                    <a:pt x="2630" y="628"/>
                    <a:pt x="2787" y="757"/>
                    <a:pt x="2787" y="953"/>
                  </a:cubicBezTo>
                  <a:cubicBezTo>
                    <a:pt x="2787" y="1119"/>
                    <a:pt x="2644" y="1262"/>
                    <a:pt x="2478" y="1262"/>
                  </a:cubicBezTo>
                  <a:cubicBezTo>
                    <a:pt x="2192" y="1262"/>
                    <a:pt x="2049" y="929"/>
                    <a:pt x="2239" y="715"/>
                  </a:cubicBezTo>
                  <a:cubicBezTo>
                    <a:pt x="2307" y="655"/>
                    <a:pt x="2386" y="628"/>
                    <a:pt x="2462" y="628"/>
                  </a:cubicBezTo>
                  <a:close/>
                  <a:moveTo>
                    <a:pt x="906" y="0"/>
                  </a:moveTo>
                  <a:lnTo>
                    <a:pt x="429" y="810"/>
                  </a:lnTo>
                  <a:cubicBezTo>
                    <a:pt x="1" y="1572"/>
                    <a:pt x="549" y="2524"/>
                    <a:pt x="1430" y="2548"/>
                  </a:cubicBezTo>
                  <a:lnTo>
                    <a:pt x="4788" y="2548"/>
                  </a:lnTo>
                  <a:cubicBezTo>
                    <a:pt x="5669" y="2524"/>
                    <a:pt x="6240" y="1572"/>
                    <a:pt x="5788" y="810"/>
                  </a:cubicBezTo>
                  <a:lnTo>
                    <a:pt x="5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9"/>
            <p:cNvSpPr/>
            <p:nvPr/>
          </p:nvSpPr>
          <p:spPr>
            <a:xfrm>
              <a:off x="1003216" y="3555294"/>
              <a:ext cx="108646" cy="61400"/>
            </a:xfrm>
            <a:custGeom>
              <a:rect b="b" l="l" r="r" t="t"/>
              <a:pathLst>
                <a:path extrusionOk="0" h="1882" w="3335">
                  <a:moveTo>
                    <a:pt x="311" y="0"/>
                  </a:moveTo>
                  <a:cubicBezTo>
                    <a:pt x="144" y="0"/>
                    <a:pt x="1" y="143"/>
                    <a:pt x="25" y="310"/>
                  </a:cubicBezTo>
                  <a:cubicBezTo>
                    <a:pt x="25" y="477"/>
                    <a:pt x="311" y="643"/>
                    <a:pt x="311" y="643"/>
                  </a:cubicBezTo>
                  <a:lnTo>
                    <a:pt x="430" y="643"/>
                  </a:lnTo>
                  <a:lnTo>
                    <a:pt x="430" y="1882"/>
                  </a:lnTo>
                  <a:lnTo>
                    <a:pt x="2930" y="1882"/>
                  </a:lnTo>
                  <a:lnTo>
                    <a:pt x="2930" y="619"/>
                  </a:lnTo>
                  <a:lnTo>
                    <a:pt x="3025" y="619"/>
                  </a:lnTo>
                  <a:cubicBezTo>
                    <a:pt x="3192" y="619"/>
                    <a:pt x="3335" y="500"/>
                    <a:pt x="3335" y="334"/>
                  </a:cubicBezTo>
                  <a:cubicBezTo>
                    <a:pt x="3335" y="143"/>
                    <a:pt x="3216"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5" name="Google Shape;13355;p89"/>
          <p:cNvGrpSpPr/>
          <p:nvPr/>
        </p:nvGrpSpPr>
        <p:grpSpPr>
          <a:xfrm>
            <a:off x="2143351" y="9121896"/>
            <a:ext cx="640213" cy="546520"/>
            <a:chOff x="995463" y="4021440"/>
            <a:chExt cx="360014" cy="307327"/>
          </a:xfrm>
        </p:grpSpPr>
        <p:sp>
          <p:nvSpPr>
            <p:cNvPr id="13356" name="Google Shape;13356;p89"/>
            <p:cNvSpPr/>
            <p:nvPr/>
          </p:nvSpPr>
          <p:spPr>
            <a:xfrm>
              <a:off x="1089351" y="4021440"/>
              <a:ext cx="200971" cy="83194"/>
            </a:xfrm>
            <a:custGeom>
              <a:rect b="b" l="l" r="r" t="t"/>
              <a:pathLst>
                <a:path extrusionOk="0" h="2550" w="6169">
                  <a:moveTo>
                    <a:pt x="334" y="1"/>
                  </a:moveTo>
                  <a:cubicBezTo>
                    <a:pt x="167" y="1"/>
                    <a:pt x="0" y="144"/>
                    <a:pt x="24" y="310"/>
                  </a:cubicBezTo>
                  <a:lnTo>
                    <a:pt x="24" y="1906"/>
                  </a:lnTo>
                  <a:lnTo>
                    <a:pt x="667" y="1906"/>
                  </a:lnTo>
                  <a:lnTo>
                    <a:pt x="667" y="644"/>
                  </a:lnTo>
                  <a:lnTo>
                    <a:pt x="2620" y="644"/>
                  </a:lnTo>
                  <a:lnTo>
                    <a:pt x="5525" y="2382"/>
                  </a:lnTo>
                  <a:lnTo>
                    <a:pt x="5525" y="2549"/>
                  </a:lnTo>
                  <a:lnTo>
                    <a:pt x="6168" y="2549"/>
                  </a:lnTo>
                  <a:lnTo>
                    <a:pt x="6168" y="2192"/>
                  </a:lnTo>
                  <a:cubicBezTo>
                    <a:pt x="6168" y="2097"/>
                    <a:pt x="6097" y="1977"/>
                    <a:pt x="6002" y="1930"/>
                  </a:cubicBezTo>
                  <a:lnTo>
                    <a:pt x="2882" y="49"/>
                  </a:lnTo>
                  <a:cubicBezTo>
                    <a:pt x="2834" y="25"/>
                    <a:pt x="2763"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9"/>
            <p:cNvSpPr/>
            <p:nvPr/>
          </p:nvSpPr>
          <p:spPr>
            <a:xfrm>
              <a:off x="1204936" y="4124796"/>
              <a:ext cx="150541" cy="142212"/>
            </a:xfrm>
            <a:custGeom>
              <a:rect b="b" l="l" r="r" t="t"/>
              <a:pathLst>
                <a:path extrusionOk="0" h="4359" w="4621">
                  <a:moveTo>
                    <a:pt x="1358" y="0"/>
                  </a:moveTo>
                  <a:cubicBezTo>
                    <a:pt x="1191" y="0"/>
                    <a:pt x="1049" y="119"/>
                    <a:pt x="1025" y="286"/>
                  </a:cubicBezTo>
                  <a:cubicBezTo>
                    <a:pt x="1001" y="453"/>
                    <a:pt x="1144" y="619"/>
                    <a:pt x="1334" y="619"/>
                  </a:cubicBezTo>
                  <a:lnTo>
                    <a:pt x="1334" y="2072"/>
                  </a:lnTo>
                  <a:cubicBezTo>
                    <a:pt x="477" y="2501"/>
                    <a:pt x="1" y="3429"/>
                    <a:pt x="144" y="4358"/>
                  </a:cubicBezTo>
                  <a:lnTo>
                    <a:pt x="4478" y="4358"/>
                  </a:lnTo>
                  <a:cubicBezTo>
                    <a:pt x="4621" y="3406"/>
                    <a:pt x="4121" y="2477"/>
                    <a:pt x="3239" y="2072"/>
                  </a:cubicBezTo>
                  <a:lnTo>
                    <a:pt x="3239" y="619"/>
                  </a:lnTo>
                  <a:cubicBezTo>
                    <a:pt x="3430" y="619"/>
                    <a:pt x="3549" y="453"/>
                    <a:pt x="3549" y="286"/>
                  </a:cubicBezTo>
                  <a:cubicBezTo>
                    <a:pt x="3525" y="119"/>
                    <a:pt x="3382" y="0"/>
                    <a:pt x="3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9"/>
            <p:cNvSpPr/>
            <p:nvPr/>
          </p:nvSpPr>
          <p:spPr>
            <a:xfrm>
              <a:off x="1215817" y="4287954"/>
              <a:ext cx="129593" cy="40814"/>
            </a:xfrm>
            <a:custGeom>
              <a:rect b="b" l="l" r="r" t="t"/>
              <a:pathLst>
                <a:path extrusionOk="0" h="1251" w="3978">
                  <a:moveTo>
                    <a:pt x="0" y="0"/>
                  </a:moveTo>
                  <a:cubicBezTo>
                    <a:pt x="393" y="834"/>
                    <a:pt x="1185" y="1250"/>
                    <a:pt x="1980" y="1250"/>
                  </a:cubicBezTo>
                  <a:cubicBezTo>
                    <a:pt x="2774" y="1250"/>
                    <a:pt x="3572" y="834"/>
                    <a:pt x="3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9"/>
            <p:cNvSpPr/>
            <p:nvPr/>
          </p:nvSpPr>
          <p:spPr>
            <a:xfrm>
              <a:off x="1030386" y="4103786"/>
              <a:ext cx="135034" cy="144561"/>
            </a:xfrm>
            <a:custGeom>
              <a:rect b="b" l="l" r="r" t="t"/>
              <a:pathLst>
                <a:path extrusionOk="0" h="4431" w="4145">
                  <a:moveTo>
                    <a:pt x="1192" y="1"/>
                  </a:moveTo>
                  <a:cubicBezTo>
                    <a:pt x="754" y="1"/>
                    <a:pt x="746" y="646"/>
                    <a:pt x="1170" y="646"/>
                  </a:cubicBezTo>
                  <a:cubicBezTo>
                    <a:pt x="1185" y="646"/>
                    <a:pt x="1200" y="646"/>
                    <a:pt x="1215" y="644"/>
                  </a:cubicBezTo>
                  <a:lnTo>
                    <a:pt x="1215" y="2121"/>
                  </a:lnTo>
                  <a:lnTo>
                    <a:pt x="0" y="4264"/>
                  </a:lnTo>
                  <a:cubicBezTo>
                    <a:pt x="358" y="4383"/>
                    <a:pt x="739" y="4431"/>
                    <a:pt x="1120" y="4431"/>
                  </a:cubicBezTo>
                  <a:cubicBezTo>
                    <a:pt x="2466" y="4431"/>
                    <a:pt x="2500" y="3928"/>
                    <a:pt x="3947" y="3928"/>
                  </a:cubicBezTo>
                  <a:cubicBezTo>
                    <a:pt x="4010" y="3928"/>
                    <a:pt x="4076" y="3929"/>
                    <a:pt x="4144" y="3931"/>
                  </a:cubicBezTo>
                  <a:cubicBezTo>
                    <a:pt x="3644" y="3097"/>
                    <a:pt x="3144" y="2216"/>
                    <a:pt x="3096" y="2121"/>
                  </a:cubicBezTo>
                  <a:lnTo>
                    <a:pt x="3096" y="644"/>
                  </a:lnTo>
                  <a:cubicBezTo>
                    <a:pt x="3287" y="644"/>
                    <a:pt x="3430" y="478"/>
                    <a:pt x="3406" y="287"/>
                  </a:cubicBezTo>
                  <a:cubicBezTo>
                    <a:pt x="3382" y="120"/>
                    <a:pt x="3239" y="1"/>
                    <a:pt x="3072" y="1"/>
                  </a:cubicBezTo>
                  <a:lnTo>
                    <a:pt x="1215" y="1"/>
                  </a:lnTo>
                  <a:cubicBezTo>
                    <a:pt x="1207" y="1"/>
                    <a:pt x="1199"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9"/>
            <p:cNvSpPr/>
            <p:nvPr/>
          </p:nvSpPr>
          <p:spPr>
            <a:xfrm>
              <a:off x="995463" y="4252295"/>
              <a:ext cx="211070" cy="76082"/>
            </a:xfrm>
            <a:custGeom>
              <a:rect b="b" l="l" r="r" t="t"/>
              <a:pathLst>
                <a:path extrusionOk="0" h="2332" w="6479">
                  <a:moveTo>
                    <a:pt x="4935" y="0"/>
                  </a:moveTo>
                  <a:cubicBezTo>
                    <a:pt x="3770" y="0"/>
                    <a:pt x="3625" y="498"/>
                    <a:pt x="2216" y="498"/>
                  </a:cubicBezTo>
                  <a:cubicBezTo>
                    <a:pt x="2164" y="500"/>
                    <a:pt x="2113" y="501"/>
                    <a:pt x="2062" y="501"/>
                  </a:cubicBezTo>
                  <a:cubicBezTo>
                    <a:pt x="1614" y="501"/>
                    <a:pt x="1169" y="409"/>
                    <a:pt x="763" y="260"/>
                  </a:cubicBezTo>
                  <a:lnTo>
                    <a:pt x="382" y="927"/>
                  </a:lnTo>
                  <a:cubicBezTo>
                    <a:pt x="1" y="1570"/>
                    <a:pt x="453" y="2332"/>
                    <a:pt x="1191" y="2332"/>
                  </a:cubicBezTo>
                  <a:lnTo>
                    <a:pt x="5311" y="2332"/>
                  </a:lnTo>
                  <a:cubicBezTo>
                    <a:pt x="6026" y="2332"/>
                    <a:pt x="6478" y="1570"/>
                    <a:pt x="6121" y="927"/>
                  </a:cubicBezTo>
                  <a:lnTo>
                    <a:pt x="5597" y="45"/>
                  </a:lnTo>
                  <a:cubicBezTo>
                    <a:pt x="5526" y="22"/>
                    <a:pt x="5454" y="22"/>
                    <a:pt x="5383" y="22"/>
                  </a:cubicBezTo>
                  <a:cubicBezTo>
                    <a:pt x="5218" y="7"/>
                    <a:pt x="5070" y="0"/>
                    <a:pt x="4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89"/>
          <p:cNvGrpSpPr/>
          <p:nvPr/>
        </p:nvGrpSpPr>
        <p:grpSpPr>
          <a:xfrm>
            <a:off x="3520235" y="9084475"/>
            <a:ext cx="578109" cy="621943"/>
            <a:chOff x="1769732" y="4000397"/>
            <a:chExt cx="325091" cy="349740"/>
          </a:xfrm>
        </p:grpSpPr>
        <p:sp>
          <p:nvSpPr>
            <p:cNvPr id="13362" name="Google Shape;13362;p89"/>
            <p:cNvSpPr/>
            <p:nvPr/>
          </p:nvSpPr>
          <p:spPr>
            <a:xfrm>
              <a:off x="1866455" y="4000397"/>
              <a:ext cx="125977" cy="19542"/>
            </a:xfrm>
            <a:custGeom>
              <a:rect b="b" l="l" r="r" t="t"/>
              <a:pathLst>
                <a:path extrusionOk="0" h="599" w="3867">
                  <a:moveTo>
                    <a:pt x="418" y="0"/>
                  </a:moveTo>
                  <a:cubicBezTo>
                    <a:pt x="73" y="0"/>
                    <a:pt x="0" y="552"/>
                    <a:pt x="389" y="598"/>
                  </a:cubicBezTo>
                  <a:lnTo>
                    <a:pt x="3652" y="598"/>
                  </a:lnTo>
                  <a:cubicBezTo>
                    <a:pt x="3771" y="574"/>
                    <a:pt x="3866" y="432"/>
                    <a:pt x="3866" y="312"/>
                  </a:cubicBezTo>
                  <a:cubicBezTo>
                    <a:pt x="3866" y="122"/>
                    <a:pt x="3724" y="3"/>
                    <a:pt x="3557" y="3"/>
                  </a:cubicBezTo>
                  <a:lnTo>
                    <a:pt x="461" y="3"/>
                  </a:lnTo>
                  <a:cubicBezTo>
                    <a:pt x="446" y="1"/>
                    <a:pt x="432"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9"/>
            <p:cNvSpPr/>
            <p:nvPr/>
          </p:nvSpPr>
          <p:spPr>
            <a:xfrm>
              <a:off x="1848081" y="4040885"/>
              <a:ext cx="166862" cy="145312"/>
            </a:xfrm>
            <a:custGeom>
              <a:rect b="b" l="l" r="r" t="t"/>
              <a:pathLst>
                <a:path extrusionOk="0" h="4454" w="5122">
                  <a:moveTo>
                    <a:pt x="1001" y="0"/>
                  </a:moveTo>
                  <a:lnTo>
                    <a:pt x="1001" y="2787"/>
                  </a:lnTo>
                  <a:lnTo>
                    <a:pt x="1" y="4454"/>
                  </a:lnTo>
                  <a:lnTo>
                    <a:pt x="5121" y="4454"/>
                  </a:lnTo>
                  <a:lnTo>
                    <a:pt x="4145" y="2787"/>
                  </a:lnTo>
                  <a:lnTo>
                    <a:pt x="41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9"/>
            <p:cNvSpPr/>
            <p:nvPr/>
          </p:nvSpPr>
          <p:spPr>
            <a:xfrm>
              <a:off x="1886881" y="4246781"/>
              <a:ext cx="24075" cy="20913"/>
            </a:xfrm>
            <a:custGeom>
              <a:rect b="b" l="l" r="r" t="t"/>
              <a:pathLst>
                <a:path extrusionOk="0" h="641" w="739">
                  <a:moveTo>
                    <a:pt x="453" y="0"/>
                  </a:moveTo>
                  <a:cubicBezTo>
                    <a:pt x="167" y="0"/>
                    <a:pt x="1" y="333"/>
                    <a:pt x="191" y="548"/>
                  </a:cubicBezTo>
                  <a:cubicBezTo>
                    <a:pt x="255" y="611"/>
                    <a:pt x="337" y="640"/>
                    <a:pt x="418" y="640"/>
                  </a:cubicBezTo>
                  <a:cubicBezTo>
                    <a:pt x="580" y="640"/>
                    <a:pt x="739" y="524"/>
                    <a:pt x="739" y="333"/>
                  </a:cubicBezTo>
                  <a:cubicBezTo>
                    <a:pt x="739" y="167"/>
                    <a:pt x="620" y="24"/>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89"/>
            <p:cNvSpPr/>
            <p:nvPr/>
          </p:nvSpPr>
          <p:spPr>
            <a:xfrm>
              <a:off x="1769732" y="4206359"/>
              <a:ext cx="325091" cy="143778"/>
            </a:xfrm>
            <a:custGeom>
              <a:rect b="b" l="l" r="r" t="t"/>
              <a:pathLst>
                <a:path extrusionOk="0" h="4407" w="9979">
                  <a:moveTo>
                    <a:pt x="6282" y="618"/>
                  </a:moveTo>
                  <a:cubicBezTo>
                    <a:pt x="6678" y="618"/>
                    <a:pt x="6678" y="1241"/>
                    <a:pt x="6282" y="1241"/>
                  </a:cubicBezTo>
                  <a:cubicBezTo>
                    <a:pt x="6269" y="1241"/>
                    <a:pt x="6255" y="1241"/>
                    <a:pt x="6240" y="1239"/>
                  </a:cubicBezTo>
                  <a:cubicBezTo>
                    <a:pt x="5859" y="1215"/>
                    <a:pt x="5859" y="668"/>
                    <a:pt x="6240" y="620"/>
                  </a:cubicBezTo>
                  <a:cubicBezTo>
                    <a:pt x="6255" y="618"/>
                    <a:pt x="6269" y="618"/>
                    <a:pt x="6282" y="618"/>
                  </a:cubicBezTo>
                  <a:close/>
                  <a:moveTo>
                    <a:pt x="4033" y="605"/>
                  </a:moveTo>
                  <a:cubicBezTo>
                    <a:pt x="4516" y="605"/>
                    <a:pt x="4978" y="990"/>
                    <a:pt x="4978" y="1572"/>
                  </a:cubicBezTo>
                  <a:cubicBezTo>
                    <a:pt x="4978" y="2096"/>
                    <a:pt x="4573" y="2501"/>
                    <a:pt x="4049" y="2501"/>
                  </a:cubicBezTo>
                  <a:cubicBezTo>
                    <a:pt x="3216" y="2501"/>
                    <a:pt x="2787" y="1477"/>
                    <a:pt x="3382" y="882"/>
                  </a:cubicBezTo>
                  <a:cubicBezTo>
                    <a:pt x="3573" y="691"/>
                    <a:pt x="3806" y="605"/>
                    <a:pt x="4033" y="605"/>
                  </a:cubicBezTo>
                  <a:close/>
                  <a:moveTo>
                    <a:pt x="5613" y="2510"/>
                  </a:moveTo>
                  <a:cubicBezTo>
                    <a:pt x="5773" y="2510"/>
                    <a:pt x="5930" y="2639"/>
                    <a:pt x="5930" y="2835"/>
                  </a:cubicBezTo>
                  <a:cubicBezTo>
                    <a:pt x="5930" y="2989"/>
                    <a:pt x="5808" y="3123"/>
                    <a:pt x="5638" y="3123"/>
                  </a:cubicBezTo>
                  <a:cubicBezTo>
                    <a:pt x="5625" y="3123"/>
                    <a:pt x="5611" y="3122"/>
                    <a:pt x="5597" y="3120"/>
                  </a:cubicBezTo>
                  <a:lnTo>
                    <a:pt x="5621" y="3120"/>
                  </a:lnTo>
                  <a:cubicBezTo>
                    <a:pt x="5335" y="3120"/>
                    <a:pt x="5192" y="2787"/>
                    <a:pt x="5407" y="2596"/>
                  </a:cubicBezTo>
                  <a:cubicBezTo>
                    <a:pt x="5466" y="2537"/>
                    <a:pt x="5540" y="2510"/>
                    <a:pt x="5613" y="2510"/>
                  </a:cubicBezTo>
                  <a:close/>
                  <a:moveTo>
                    <a:pt x="2049" y="1"/>
                  </a:moveTo>
                  <a:lnTo>
                    <a:pt x="453" y="2668"/>
                  </a:lnTo>
                  <a:cubicBezTo>
                    <a:pt x="1" y="3430"/>
                    <a:pt x="548" y="4406"/>
                    <a:pt x="1429" y="4406"/>
                  </a:cubicBezTo>
                  <a:lnTo>
                    <a:pt x="8526" y="4406"/>
                  </a:lnTo>
                  <a:cubicBezTo>
                    <a:pt x="9407" y="4406"/>
                    <a:pt x="9979" y="3430"/>
                    <a:pt x="9526" y="2668"/>
                  </a:cubicBezTo>
                  <a:lnTo>
                    <a:pt x="79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6" name="Google Shape;13366;p89"/>
          <p:cNvGrpSpPr/>
          <p:nvPr/>
        </p:nvGrpSpPr>
        <p:grpSpPr>
          <a:xfrm>
            <a:off x="4844689" y="9084591"/>
            <a:ext cx="612637" cy="621827"/>
            <a:chOff x="2514519" y="4000463"/>
            <a:chExt cx="344507" cy="349675"/>
          </a:xfrm>
        </p:grpSpPr>
        <p:sp>
          <p:nvSpPr>
            <p:cNvPr id="13367" name="Google Shape;13367;p89"/>
            <p:cNvSpPr/>
            <p:nvPr/>
          </p:nvSpPr>
          <p:spPr>
            <a:xfrm>
              <a:off x="2530808" y="4000463"/>
              <a:ext cx="328218" cy="102606"/>
            </a:xfrm>
            <a:custGeom>
              <a:rect b="b" l="l" r="r" t="t"/>
              <a:pathLst>
                <a:path extrusionOk="0" h="3145" w="10075">
                  <a:moveTo>
                    <a:pt x="382" y="1"/>
                  </a:moveTo>
                  <a:cubicBezTo>
                    <a:pt x="1" y="49"/>
                    <a:pt x="1" y="596"/>
                    <a:pt x="382" y="620"/>
                  </a:cubicBezTo>
                  <a:lnTo>
                    <a:pt x="691" y="620"/>
                  </a:lnTo>
                  <a:lnTo>
                    <a:pt x="691" y="2501"/>
                  </a:lnTo>
                  <a:lnTo>
                    <a:pt x="382" y="2501"/>
                  </a:lnTo>
                  <a:cubicBezTo>
                    <a:pt x="1" y="2549"/>
                    <a:pt x="1" y="3097"/>
                    <a:pt x="382" y="3144"/>
                  </a:cubicBezTo>
                  <a:lnTo>
                    <a:pt x="4454" y="3144"/>
                  </a:lnTo>
                  <a:lnTo>
                    <a:pt x="4454" y="2192"/>
                  </a:lnTo>
                  <a:cubicBezTo>
                    <a:pt x="4454" y="1668"/>
                    <a:pt x="4883" y="1263"/>
                    <a:pt x="5407" y="1263"/>
                  </a:cubicBezTo>
                  <a:lnTo>
                    <a:pt x="7288" y="1263"/>
                  </a:lnTo>
                  <a:cubicBezTo>
                    <a:pt x="7812" y="1263"/>
                    <a:pt x="8240" y="1668"/>
                    <a:pt x="8240" y="2192"/>
                  </a:cubicBezTo>
                  <a:lnTo>
                    <a:pt x="8240" y="3097"/>
                  </a:lnTo>
                  <a:cubicBezTo>
                    <a:pt x="10074" y="2716"/>
                    <a:pt x="9788" y="1"/>
                    <a:pt x="7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9"/>
            <p:cNvSpPr/>
            <p:nvPr/>
          </p:nvSpPr>
          <p:spPr>
            <a:xfrm>
              <a:off x="2514519" y="4124013"/>
              <a:ext cx="165298" cy="101823"/>
            </a:xfrm>
            <a:custGeom>
              <a:rect b="b" l="l" r="r" t="t"/>
              <a:pathLst>
                <a:path extrusionOk="0" h="3121" w="5074">
                  <a:moveTo>
                    <a:pt x="2144" y="0"/>
                  </a:moveTo>
                  <a:cubicBezTo>
                    <a:pt x="239" y="24"/>
                    <a:pt x="1" y="2739"/>
                    <a:pt x="1834" y="3120"/>
                  </a:cubicBezTo>
                  <a:lnTo>
                    <a:pt x="1834" y="2215"/>
                  </a:lnTo>
                  <a:cubicBezTo>
                    <a:pt x="1834" y="1691"/>
                    <a:pt x="2263" y="1263"/>
                    <a:pt x="2787" y="1263"/>
                  </a:cubicBezTo>
                  <a:cubicBezTo>
                    <a:pt x="3372" y="1263"/>
                    <a:pt x="3788" y="1261"/>
                    <a:pt x="4090" y="1261"/>
                  </a:cubicBezTo>
                  <a:cubicBezTo>
                    <a:pt x="4845" y="1261"/>
                    <a:pt x="4886" y="1273"/>
                    <a:pt x="5073" y="1358"/>
                  </a:cubicBezTo>
                  <a:cubicBezTo>
                    <a:pt x="4954" y="1096"/>
                    <a:pt x="4978" y="1001"/>
                    <a:pt x="4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9"/>
            <p:cNvSpPr/>
            <p:nvPr/>
          </p:nvSpPr>
          <p:spPr>
            <a:xfrm>
              <a:off x="2693728" y="4124013"/>
              <a:ext cx="149009" cy="102573"/>
            </a:xfrm>
            <a:custGeom>
              <a:rect b="b" l="l" r="r" t="t"/>
              <a:pathLst>
                <a:path extrusionOk="0" h="3144" w="4574">
                  <a:moveTo>
                    <a:pt x="3216" y="0"/>
                  </a:moveTo>
                  <a:lnTo>
                    <a:pt x="3216" y="953"/>
                  </a:lnTo>
                  <a:cubicBezTo>
                    <a:pt x="3216" y="1469"/>
                    <a:pt x="2785" y="1886"/>
                    <a:pt x="2283" y="1886"/>
                  </a:cubicBezTo>
                  <a:cubicBezTo>
                    <a:pt x="2183" y="1886"/>
                    <a:pt x="2080" y="1870"/>
                    <a:pt x="1977" y="1834"/>
                  </a:cubicBezTo>
                  <a:lnTo>
                    <a:pt x="1334" y="1620"/>
                  </a:lnTo>
                  <a:lnTo>
                    <a:pt x="691" y="1834"/>
                  </a:lnTo>
                  <a:cubicBezTo>
                    <a:pt x="598" y="1865"/>
                    <a:pt x="495" y="1883"/>
                    <a:pt x="391" y="1883"/>
                  </a:cubicBezTo>
                  <a:cubicBezTo>
                    <a:pt x="257" y="1883"/>
                    <a:pt x="121" y="1854"/>
                    <a:pt x="1" y="1786"/>
                  </a:cubicBezTo>
                  <a:lnTo>
                    <a:pt x="1" y="1786"/>
                  </a:lnTo>
                  <a:cubicBezTo>
                    <a:pt x="120" y="2025"/>
                    <a:pt x="96" y="2120"/>
                    <a:pt x="96" y="3144"/>
                  </a:cubicBezTo>
                  <a:lnTo>
                    <a:pt x="4168" y="3144"/>
                  </a:lnTo>
                  <a:cubicBezTo>
                    <a:pt x="4573" y="3144"/>
                    <a:pt x="4573" y="2501"/>
                    <a:pt x="4168" y="2501"/>
                  </a:cubicBezTo>
                  <a:lnTo>
                    <a:pt x="3859" y="2501"/>
                  </a:lnTo>
                  <a:lnTo>
                    <a:pt x="3859" y="620"/>
                  </a:lnTo>
                  <a:lnTo>
                    <a:pt x="4168" y="620"/>
                  </a:lnTo>
                  <a:cubicBezTo>
                    <a:pt x="4573" y="620"/>
                    <a:pt x="4573"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9"/>
            <p:cNvSpPr/>
            <p:nvPr/>
          </p:nvSpPr>
          <p:spPr>
            <a:xfrm>
              <a:off x="2530808" y="4246781"/>
              <a:ext cx="323560" cy="103356"/>
            </a:xfrm>
            <a:custGeom>
              <a:rect b="b" l="l" r="r" t="t"/>
              <a:pathLst>
                <a:path extrusionOk="0" h="3168" w="9932">
                  <a:moveTo>
                    <a:pt x="382" y="0"/>
                  </a:moveTo>
                  <a:cubicBezTo>
                    <a:pt x="1" y="48"/>
                    <a:pt x="1" y="595"/>
                    <a:pt x="382" y="619"/>
                  </a:cubicBezTo>
                  <a:lnTo>
                    <a:pt x="691" y="619"/>
                  </a:lnTo>
                  <a:lnTo>
                    <a:pt x="691" y="2524"/>
                  </a:lnTo>
                  <a:lnTo>
                    <a:pt x="382" y="2524"/>
                  </a:lnTo>
                  <a:cubicBezTo>
                    <a:pt x="1" y="2572"/>
                    <a:pt x="1" y="3120"/>
                    <a:pt x="382" y="3167"/>
                  </a:cubicBezTo>
                  <a:lnTo>
                    <a:pt x="7907" y="3167"/>
                  </a:lnTo>
                  <a:cubicBezTo>
                    <a:pt x="9931" y="3072"/>
                    <a:pt x="9931" y="95"/>
                    <a:pt x="7907" y="0"/>
                  </a:cubicBezTo>
                  <a:lnTo>
                    <a:pt x="5097" y="0"/>
                  </a:lnTo>
                  <a:lnTo>
                    <a:pt x="5097" y="953"/>
                  </a:lnTo>
                  <a:cubicBezTo>
                    <a:pt x="5097" y="1486"/>
                    <a:pt x="4655" y="1888"/>
                    <a:pt x="4165" y="1888"/>
                  </a:cubicBezTo>
                  <a:cubicBezTo>
                    <a:pt x="4064" y="1888"/>
                    <a:pt x="3961" y="1870"/>
                    <a:pt x="3859" y="1834"/>
                  </a:cubicBezTo>
                  <a:lnTo>
                    <a:pt x="3216" y="1619"/>
                  </a:lnTo>
                  <a:lnTo>
                    <a:pt x="2573" y="1834"/>
                  </a:lnTo>
                  <a:cubicBezTo>
                    <a:pt x="2467" y="1870"/>
                    <a:pt x="2361" y="1888"/>
                    <a:pt x="2258" y="1888"/>
                  </a:cubicBezTo>
                  <a:cubicBezTo>
                    <a:pt x="1759" y="1888"/>
                    <a:pt x="1330" y="1486"/>
                    <a:pt x="1310" y="953"/>
                  </a:cubicBez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9"/>
            <p:cNvSpPr/>
            <p:nvPr/>
          </p:nvSpPr>
          <p:spPr>
            <a:xfrm>
              <a:off x="2594432" y="4185316"/>
              <a:ext cx="81476" cy="102475"/>
            </a:xfrm>
            <a:custGeom>
              <a:rect b="b" l="l" r="r" t="t"/>
              <a:pathLst>
                <a:path extrusionOk="0" h="3141" w="2501">
                  <a:moveTo>
                    <a:pt x="274" y="0"/>
                  </a:moveTo>
                  <a:cubicBezTo>
                    <a:pt x="123" y="0"/>
                    <a:pt x="0" y="136"/>
                    <a:pt x="0" y="312"/>
                  </a:cubicBezTo>
                  <a:lnTo>
                    <a:pt x="0" y="2837"/>
                  </a:lnTo>
                  <a:cubicBezTo>
                    <a:pt x="0" y="2996"/>
                    <a:pt x="151" y="3139"/>
                    <a:pt x="312" y="3139"/>
                  </a:cubicBezTo>
                  <a:cubicBezTo>
                    <a:pt x="343" y="3139"/>
                    <a:pt x="374" y="3134"/>
                    <a:pt x="405" y="3122"/>
                  </a:cubicBezTo>
                  <a:lnTo>
                    <a:pt x="1263" y="2837"/>
                  </a:lnTo>
                  <a:lnTo>
                    <a:pt x="2096" y="3122"/>
                  </a:lnTo>
                  <a:cubicBezTo>
                    <a:pt x="2130" y="3135"/>
                    <a:pt x="2164" y="3141"/>
                    <a:pt x="2198" y="3141"/>
                  </a:cubicBezTo>
                  <a:cubicBezTo>
                    <a:pt x="2356" y="3141"/>
                    <a:pt x="2501" y="3013"/>
                    <a:pt x="2501" y="2837"/>
                  </a:cubicBezTo>
                  <a:lnTo>
                    <a:pt x="2501" y="312"/>
                  </a:lnTo>
                  <a:cubicBezTo>
                    <a:pt x="2501" y="146"/>
                    <a:pt x="2358" y="3"/>
                    <a:pt x="2191" y="3"/>
                  </a:cubicBezTo>
                  <a:lnTo>
                    <a:pt x="310" y="3"/>
                  </a:lnTo>
                  <a:cubicBezTo>
                    <a:pt x="298" y="1"/>
                    <a:pt x="286"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9"/>
            <p:cNvSpPr/>
            <p:nvPr/>
          </p:nvSpPr>
          <p:spPr>
            <a:xfrm>
              <a:off x="2696823" y="4061863"/>
              <a:ext cx="81509" cy="102867"/>
            </a:xfrm>
            <a:custGeom>
              <a:rect b="b" l="l" r="r" t="t"/>
              <a:pathLst>
                <a:path extrusionOk="0" h="3153" w="2502">
                  <a:moveTo>
                    <a:pt x="311" y="0"/>
                  </a:moveTo>
                  <a:cubicBezTo>
                    <a:pt x="120" y="0"/>
                    <a:pt x="1" y="143"/>
                    <a:pt x="1" y="310"/>
                  </a:cubicBezTo>
                  <a:lnTo>
                    <a:pt x="1" y="2834"/>
                  </a:lnTo>
                  <a:cubicBezTo>
                    <a:pt x="1" y="3021"/>
                    <a:pt x="145" y="3153"/>
                    <a:pt x="324" y="3153"/>
                  </a:cubicBezTo>
                  <a:cubicBezTo>
                    <a:pt x="350" y="3153"/>
                    <a:pt x="378" y="3150"/>
                    <a:pt x="406" y="3144"/>
                  </a:cubicBezTo>
                  <a:lnTo>
                    <a:pt x="1239" y="2834"/>
                  </a:lnTo>
                  <a:lnTo>
                    <a:pt x="2097" y="3144"/>
                  </a:lnTo>
                  <a:cubicBezTo>
                    <a:pt x="2121" y="3150"/>
                    <a:pt x="2147" y="3153"/>
                    <a:pt x="2172" y="3153"/>
                  </a:cubicBezTo>
                  <a:cubicBezTo>
                    <a:pt x="2339" y="3153"/>
                    <a:pt x="2501" y="3021"/>
                    <a:pt x="2501" y="2834"/>
                  </a:cubicBezTo>
                  <a:lnTo>
                    <a:pt x="2501" y="310"/>
                  </a:lnTo>
                  <a:cubicBezTo>
                    <a:pt x="2501" y="143"/>
                    <a:pt x="2359"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3" name="Google Shape;13373;p89"/>
          <p:cNvGrpSpPr/>
          <p:nvPr/>
        </p:nvGrpSpPr>
        <p:grpSpPr>
          <a:xfrm>
            <a:off x="6073960" y="9084591"/>
            <a:ext cx="725721" cy="622349"/>
            <a:chOff x="3205781" y="4000463"/>
            <a:chExt cx="408098" cy="349968"/>
          </a:xfrm>
        </p:grpSpPr>
        <p:sp>
          <p:nvSpPr>
            <p:cNvPr id="13374" name="Google Shape;13374;p89"/>
            <p:cNvSpPr/>
            <p:nvPr/>
          </p:nvSpPr>
          <p:spPr>
            <a:xfrm>
              <a:off x="3442391" y="4082841"/>
              <a:ext cx="48150" cy="41205"/>
            </a:xfrm>
            <a:custGeom>
              <a:rect b="b" l="l" r="r" t="t"/>
              <a:pathLst>
                <a:path extrusionOk="0" h="1263" w="1478">
                  <a:moveTo>
                    <a:pt x="839" y="1"/>
                  </a:moveTo>
                  <a:cubicBezTo>
                    <a:pt x="685" y="1"/>
                    <a:pt x="529" y="60"/>
                    <a:pt x="406" y="191"/>
                  </a:cubicBezTo>
                  <a:cubicBezTo>
                    <a:pt x="1" y="596"/>
                    <a:pt x="286" y="1262"/>
                    <a:pt x="858" y="1262"/>
                  </a:cubicBezTo>
                  <a:cubicBezTo>
                    <a:pt x="1191" y="1262"/>
                    <a:pt x="1477" y="977"/>
                    <a:pt x="1477" y="643"/>
                  </a:cubicBezTo>
                  <a:cubicBezTo>
                    <a:pt x="1477" y="257"/>
                    <a:pt x="116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9"/>
            <p:cNvSpPr/>
            <p:nvPr/>
          </p:nvSpPr>
          <p:spPr>
            <a:xfrm>
              <a:off x="3375673" y="4227272"/>
              <a:ext cx="27495" cy="20391"/>
            </a:xfrm>
            <a:custGeom>
              <a:rect b="b" l="l" r="r" t="t"/>
              <a:pathLst>
                <a:path extrusionOk="0" h="625" w="844">
                  <a:moveTo>
                    <a:pt x="426" y="0"/>
                  </a:moveTo>
                  <a:cubicBezTo>
                    <a:pt x="412" y="0"/>
                    <a:pt x="397" y="1"/>
                    <a:pt x="382" y="3"/>
                  </a:cubicBezTo>
                  <a:cubicBezTo>
                    <a:pt x="1" y="27"/>
                    <a:pt x="1" y="598"/>
                    <a:pt x="382" y="622"/>
                  </a:cubicBezTo>
                  <a:cubicBezTo>
                    <a:pt x="397" y="623"/>
                    <a:pt x="412" y="624"/>
                    <a:pt x="426" y="624"/>
                  </a:cubicBezTo>
                  <a:cubicBezTo>
                    <a:pt x="843" y="624"/>
                    <a:pt x="843" y="0"/>
                    <a:pt x="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9"/>
            <p:cNvSpPr/>
            <p:nvPr/>
          </p:nvSpPr>
          <p:spPr>
            <a:xfrm>
              <a:off x="3260870" y="4041635"/>
              <a:ext cx="312679" cy="267656"/>
            </a:xfrm>
            <a:custGeom>
              <a:rect b="b" l="l" r="r" t="t"/>
              <a:pathLst>
                <a:path extrusionOk="0" h="8204" w="9598">
                  <a:moveTo>
                    <a:pt x="3263" y="1573"/>
                  </a:moveTo>
                  <a:cubicBezTo>
                    <a:pt x="3548" y="1573"/>
                    <a:pt x="3691" y="1930"/>
                    <a:pt x="3501" y="2121"/>
                  </a:cubicBezTo>
                  <a:cubicBezTo>
                    <a:pt x="3433" y="2181"/>
                    <a:pt x="3352" y="2208"/>
                    <a:pt x="3275" y="2208"/>
                  </a:cubicBezTo>
                  <a:cubicBezTo>
                    <a:pt x="3108" y="2208"/>
                    <a:pt x="2953" y="2085"/>
                    <a:pt x="2953" y="1906"/>
                  </a:cubicBezTo>
                  <a:cubicBezTo>
                    <a:pt x="2953" y="1716"/>
                    <a:pt x="3096" y="1573"/>
                    <a:pt x="3263" y="1573"/>
                  </a:cubicBezTo>
                  <a:close/>
                  <a:moveTo>
                    <a:pt x="6430" y="239"/>
                  </a:moveTo>
                  <a:cubicBezTo>
                    <a:pt x="6597" y="239"/>
                    <a:pt x="6763" y="358"/>
                    <a:pt x="6740" y="596"/>
                  </a:cubicBezTo>
                  <a:lnTo>
                    <a:pt x="6740" y="692"/>
                  </a:lnTo>
                  <a:cubicBezTo>
                    <a:pt x="6859" y="716"/>
                    <a:pt x="6954" y="763"/>
                    <a:pt x="7073" y="811"/>
                  </a:cubicBezTo>
                  <a:lnTo>
                    <a:pt x="7121" y="763"/>
                  </a:lnTo>
                  <a:cubicBezTo>
                    <a:pt x="7194" y="690"/>
                    <a:pt x="7274" y="659"/>
                    <a:pt x="7350" y="659"/>
                  </a:cubicBezTo>
                  <a:cubicBezTo>
                    <a:pt x="7594" y="659"/>
                    <a:pt x="7791" y="974"/>
                    <a:pt x="7573" y="1192"/>
                  </a:cubicBezTo>
                  <a:lnTo>
                    <a:pt x="7502" y="1263"/>
                  </a:lnTo>
                  <a:cubicBezTo>
                    <a:pt x="7573" y="1358"/>
                    <a:pt x="7621" y="1478"/>
                    <a:pt x="7645" y="1573"/>
                  </a:cubicBezTo>
                  <a:lnTo>
                    <a:pt x="7740" y="1573"/>
                  </a:lnTo>
                  <a:cubicBezTo>
                    <a:pt x="7754" y="1571"/>
                    <a:pt x="7768" y="1571"/>
                    <a:pt x="7781" y="1571"/>
                  </a:cubicBezTo>
                  <a:cubicBezTo>
                    <a:pt x="8179" y="1571"/>
                    <a:pt x="8179" y="2218"/>
                    <a:pt x="7781" y="2218"/>
                  </a:cubicBezTo>
                  <a:cubicBezTo>
                    <a:pt x="7768" y="2218"/>
                    <a:pt x="7754" y="2217"/>
                    <a:pt x="7740" y="2216"/>
                  </a:cubicBezTo>
                  <a:lnTo>
                    <a:pt x="7645" y="2216"/>
                  </a:lnTo>
                  <a:cubicBezTo>
                    <a:pt x="7621" y="2335"/>
                    <a:pt x="7573" y="2430"/>
                    <a:pt x="7502" y="2525"/>
                  </a:cubicBezTo>
                  <a:lnTo>
                    <a:pt x="7573" y="2597"/>
                  </a:lnTo>
                  <a:cubicBezTo>
                    <a:pt x="7793" y="2835"/>
                    <a:pt x="7590" y="3143"/>
                    <a:pt x="7344" y="3143"/>
                  </a:cubicBezTo>
                  <a:cubicBezTo>
                    <a:pt x="7270" y="3143"/>
                    <a:pt x="7192" y="3115"/>
                    <a:pt x="7121" y="3049"/>
                  </a:cubicBezTo>
                  <a:lnTo>
                    <a:pt x="7073" y="2978"/>
                  </a:lnTo>
                  <a:cubicBezTo>
                    <a:pt x="6954" y="3049"/>
                    <a:pt x="6859" y="3073"/>
                    <a:pt x="6740" y="3121"/>
                  </a:cubicBezTo>
                  <a:lnTo>
                    <a:pt x="6740" y="3216"/>
                  </a:lnTo>
                  <a:cubicBezTo>
                    <a:pt x="6740" y="3383"/>
                    <a:pt x="6597" y="3526"/>
                    <a:pt x="6406" y="3526"/>
                  </a:cubicBezTo>
                  <a:cubicBezTo>
                    <a:pt x="6239" y="3526"/>
                    <a:pt x="6097" y="3383"/>
                    <a:pt x="6097" y="3216"/>
                  </a:cubicBezTo>
                  <a:lnTo>
                    <a:pt x="6097" y="3121"/>
                  </a:lnTo>
                  <a:cubicBezTo>
                    <a:pt x="6001" y="3073"/>
                    <a:pt x="5882" y="3049"/>
                    <a:pt x="5787" y="2978"/>
                  </a:cubicBezTo>
                  <a:lnTo>
                    <a:pt x="5716" y="3049"/>
                  </a:lnTo>
                  <a:cubicBezTo>
                    <a:pt x="5656" y="3109"/>
                    <a:pt x="5579" y="3139"/>
                    <a:pt x="5501" y="3139"/>
                  </a:cubicBezTo>
                  <a:cubicBezTo>
                    <a:pt x="5424" y="3139"/>
                    <a:pt x="5346" y="3109"/>
                    <a:pt x="5287" y="3049"/>
                  </a:cubicBezTo>
                  <a:cubicBezTo>
                    <a:pt x="5144" y="2930"/>
                    <a:pt x="5144" y="2716"/>
                    <a:pt x="5287" y="2597"/>
                  </a:cubicBezTo>
                  <a:lnTo>
                    <a:pt x="5335" y="2525"/>
                  </a:lnTo>
                  <a:cubicBezTo>
                    <a:pt x="5287" y="2430"/>
                    <a:pt x="5239" y="2335"/>
                    <a:pt x="5215" y="2216"/>
                  </a:cubicBezTo>
                  <a:lnTo>
                    <a:pt x="5120" y="2216"/>
                  </a:lnTo>
                  <a:cubicBezTo>
                    <a:pt x="4739" y="2168"/>
                    <a:pt x="4739" y="1620"/>
                    <a:pt x="5120" y="1573"/>
                  </a:cubicBezTo>
                  <a:lnTo>
                    <a:pt x="5215" y="1573"/>
                  </a:lnTo>
                  <a:cubicBezTo>
                    <a:pt x="5239" y="1478"/>
                    <a:pt x="5287" y="1358"/>
                    <a:pt x="5358" y="1263"/>
                  </a:cubicBezTo>
                  <a:lnTo>
                    <a:pt x="5287" y="1192"/>
                  </a:lnTo>
                  <a:cubicBezTo>
                    <a:pt x="5144" y="1073"/>
                    <a:pt x="5144" y="858"/>
                    <a:pt x="5287" y="763"/>
                  </a:cubicBezTo>
                  <a:cubicBezTo>
                    <a:pt x="5346" y="692"/>
                    <a:pt x="5424" y="656"/>
                    <a:pt x="5504" y="656"/>
                  </a:cubicBezTo>
                  <a:cubicBezTo>
                    <a:pt x="5585" y="656"/>
                    <a:pt x="5668" y="692"/>
                    <a:pt x="5739" y="763"/>
                  </a:cubicBezTo>
                  <a:lnTo>
                    <a:pt x="5787" y="811"/>
                  </a:lnTo>
                  <a:cubicBezTo>
                    <a:pt x="5882" y="763"/>
                    <a:pt x="6001" y="716"/>
                    <a:pt x="6120" y="692"/>
                  </a:cubicBezTo>
                  <a:lnTo>
                    <a:pt x="6120" y="596"/>
                  </a:lnTo>
                  <a:cubicBezTo>
                    <a:pt x="6097" y="358"/>
                    <a:pt x="6263" y="239"/>
                    <a:pt x="6430" y="239"/>
                  </a:cubicBezTo>
                  <a:close/>
                  <a:moveTo>
                    <a:pt x="8613" y="3463"/>
                  </a:moveTo>
                  <a:cubicBezTo>
                    <a:pt x="8774" y="3463"/>
                    <a:pt x="8931" y="3591"/>
                    <a:pt x="8931" y="3788"/>
                  </a:cubicBezTo>
                  <a:cubicBezTo>
                    <a:pt x="8954" y="3954"/>
                    <a:pt x="8788" y="4097"/>
                    <a:pt x="8621" y="4097"/>
                  </a:cubicBezTo>
                  <a:cubicBezTo>
                    <a:pt x="8335" y="4097"/>
                    <a:pt x="8192" y="3764"/>
                    <a:pt x="8407" y="3549"/>
                  </a:cubicBezTo>
                  <a:cubicBezTo>
                    <a:pt x="8466" y="3490"/>
                    <a:pt x="8540" y="3463"/>
                    <a:pt x="8613" y="3463"/>
                  </a:cubicBezTo>
                  <a:close/>
                  <a:moveTo>
                    <a:pt x="3024" y="3154"/>
                  </a:moveTo>
                  <a:cubicBezTo>
                    <a:pt x="3163" y="3154"/>
                    <a:pt x="3305" y="3196"/>
                    <a:pt x="3429" y="3287"/>
                  </a:cubicBezTo>
                  <a:cubicBezTo>
                    <a:pt x="3735" y="3450"/>
                    <a:pt x="3570" y="3875"/>
                    <a:pt x="3277" y="3875"/>
                  </a:cubicBezTo>
                  <a:cubicBezTo>
                    <a:pt x="3228" y="3875"/>
                    <a:pt x="3175" y="3863"/>
                    <a:pt x="3120" y="3835"/>
                  </a:cubicBezTo>
                  <a:cubicBezTo>
                    <a:pt x="3065" y="3802"/>
                    <a:pt x="3035" y="3784"/>
                    <a:pt x="3012" y="3784"/>
                  </a:cubicBezTo>
                  <a:cubicBezTo>
                    <a:pt x="2985" y="3784"/>
                    <a:pt x="2968" y="3808"/>
                    <a:pt x="2929" y="3859"/>
                  </a:cubicBezTo>
                  <a:cubicBezTo>
                    <a:pt x="2858" y="4050"/>
                    <a:pt x="2691" y="4169"/>
                    <a:pt x="2501" y="4240"/>
                  </a:cubicBezTo>
                  <a:cubicBezTo>
                    <a:pt x="2450" y="4253"/>
                    <a:pt x="2397" y="4259"/>
                    <a:pt x="2343" y="4259"/>
                  </a:cubicBezTo>
                  <a:cubicBezTo>
                    <a:pt x="2197" y="4259"/>
                    <a:pt x="2045" y="4215"/>
                    <a:pt x="1905" y="4145"/>
                  </a:cubicBezTo>
                  <a:cubicBezTo>
                    <a:pt x="1598" y="3981"/>
                    <a:pt x="1749" y="3535"/>
                    <a:pt x="2040" y="3535"/>
                  </a:cubicBezTo>
                  <a:cubicBezTo>
                    <a:pt x="2087" y="3535"/>
                    <a:pt x="2138" y="3547"/>
                    <a:pt x="2191" y="3573"/>
                  </a:cubicBezTo>
                  <a:cubicBezTo>
                    <a:pt x="2262" y="3609"/>
                    <a:pt x="2298" y="3633"/>
                    <a:pt x="2325" y="3633"/>
                  </a:cubicBezTo>
                  <a:cubicBezTo>
                    <a:pt x="2352" y="3633"/>
                    <a:pt x="2370" y="3609"/>
                    <a:pt x="2405" y="3549"/>
                  </a:cubicBezTo>
                  <a:cubicBezTo>
                    <a:pt x="2514" y="3301"/>
                    <a:pt x="2764" y="3154"/>
                    <a:pt x="3024" y="3154"/>
                  </a:cubicBezTo>
                  <a:close/>
                  <a:moveTo>
                    <a:pt x="5163" y="4087"/>
                  </a:moveTo>
                  <a:cubicBezTo>
                    <a:pt x="5336" y="4087"/>
                    <a:pt x="5501" y="4229"/>
                    <a:pt x="5501" y="4431"/>
                  </a:cubicBezTo>
                  <a:cubicBezTo>
                    <a:pt x="5477" y="4597"/>
                    <a:pt x="5358" y="4716"/>
                    <a:pt x="5192" y="4716"/>
                  </a:cubicBezTo>
                  <a:cubicBezTo>
                    <a:pt x="4906" y="4716"/>
                    <a:pt x="4763" y="4383"/>
                    <a:pt x="4953" y="4169"/>
                  </a:cubicBezTo>
                  <a:cubicBezTo>
                    <a:pt x="5017" y="4112"/>
                    <a:pt x="5091" y="4087"/>
                    <a:pt x="5163" y="4087"/>
                  </a:cubicBezTo>
                  <a:close/>
                  <a:moveTo>
                    <a:pt x="6996" y="4803"/>
                  </a:moveTo>
                  <a:cubicBezTo>
                    <a:pt x="7166" y="4803"/>
                    <a:pt x="7337" y="4925"/>
                    <a:pt x="7311" y="5145"/>
                  </a:cubicBezTo>
                  <a:cubicBezTo>
                    <a:pt x="7287" y="5335"/>
                    <a:pt x="7263" y="5359"/>
                    <a:pt x="7335" y="5455"/>
                  </a:cubicBezTo>
                  <a:cubicBezTo>
                    <a:pt x="7383" y="5550"/>
                    <a:pt x="7406" y="5526"/>
                    <a:pt x="7549" y="5550"/>
                  </a:cubicBezTo>
                  <a:cubicBezTo>
                    <a:pt x="7787" y="5550"/>
                    <a:pt x="8026" y="5669"/>
                    <a:pt x="8168" y="5883"/>
                  </a:cubicBezTo>
                  <a:cubicBezTo>
                    <a:pt x="8335" y="6098"/>
                    <a:pt x="8383" y="6360"/>
                    <a:pt x="8311" y="6621"/>
                  </a:cubicBezTo>
                  <a:cubicBezTo>
                    <a:pt x="8279" y="6794"/>
                    <a:pt x="8149" y="6874"/>
                    <a:pt x="8016" y="6874"/>
                  </a:cubicBezTo>
                  <a:cubicBezTo>
                    <a:pt x="7856" y="6874"/>
                    <a:pt x="7692" y="6758"/>
                    <a:pt x="7692" y="6550"/>
                  </a:cubicBezTo>
                  <a:cubicBezTo>
                    <a:pt x="7716" y="6360"/>
                    <a:pt x="7740" y="6336"/>
                    <a:pt x="7668" y="6240"/>
                  </a:cubicBezTo>
                  <a:cubicBezTo>
                    <a:pt x="7621" y="6169"/>
                    <a:pt x="7597" y="6169"/>
                    <a:pt x="7454" y="6145"/>
                  </a:cubicBezTo>
                  <a:cubicBezTo>
                    <a:pt x="7216" y="6145"/>
                    <a:pt x="6978" y="6026"/>
                    <a:pt x="6835" y="5812"/>
                  </a:cubicBezTo>
                  <a:cubicBezTo>
                    <a:pt x="6668" y="5597"/>
                    <a:pt x="6620" y="5335"/>
                    <a:pt x="6692" y="5074"/>
                  </a:cubicBezTo>
                  <a:cubicBezTo>
                    <a:pt x="6714" y="4889"/>
                    <a:pt x="6854" y="4803"/>
                    <a:pt x="6996" y="4803"/>
                  </a:cubicBezTo>
                  <a:close/>
                  <a:moveTo>
                    <a:pt x="3899" y="5058"/>
                  </a:moveTo>
                  <a:cubicBezTo>
                    <a:pt x="4388" y="5058"/>
                    <a:pt x="4858" y="5437"/>
                    <a:pt x="4858" y="6002"/>
                  </a:cubicBezTo>
                  <a:cubicBezTo>
                    <a:pt x="4858" y="6526"/>
                    <a:pt x="4430" y="6931"/>
                    <a:pt x="3906" y="6955"/>
                  </a:cubicBezTo>
                  <a:cubicBezTo>
                    <a:pt x="3072" y="6931"/>
                    <a:pt x="2643" y="5931"/>
                    <a:pt x="3239" y="5335"/>
                  </a:cubicBezTo>
                  <a:cubicBezTo>
                    <a:pt x="3431" y="5144"/>
                    <a:pt x="3667" y="5058"/>
                    <a:pt x="3899" y="5058"/>
                  </a:cubicBezTo>
                  <a:close/>
                  <a:moveTo>
                    <a:pt x="5780" y="7225"/>
                  </a:moveTo>
                  <a:cubicBezTo>
                    <a:pt x="5940" y="7225"/>
                    <a:pt x="6097" y="7354"/>
                    <a:pt x="6097" y="7550"/>
                  </a:cubicBezTo>
                  <a:cubicBezTo>
                    <a:pt x="6097" y="7717"/>
                    <a:pt x="5954" y="7860"/>
                    <a:pt x="5787" y="7860"/>
                  </a:cubicBezTo>
                  <a:cubicBezTo>
                    <a:pt x="5501" y="7860"/>
                    <a:pt x="5358" y="7526"/>
                    <a:pt x="5573" y="7312"/>
                  </a:cubicBezTo>
                  <a:cubicBezTo>
                    <a:pt x="5632" y="7252"/>
                    <a:pt x="5706" y="7225"/>
                    <a:pt x="5780" y="7225"/>
                  </a:cubicBezTo>
                  <a:close/>
                  <a:moveTo>
                    <a:pt x="5520" y="1"/>
                  </a:moveTo>
                  <a:cubicBezTo>
                    <a:pt x="5506" y="1"/>
                    <a:pt x="5492" y="1"/>
                    <a:pt x="5477" y="1"/>
                  </a:cubicBezTo>
                  <a:cubicBezTo>
                    <a:pt x="1834" y="1"/>
                    <a:pt x="0" y="4407"/>
                    <a:pt x="2596" y="7002"/>
                  </a:cubicBezTo>
                  <a:cubicBezTo>
                    <a:pt x="3425" y="7832"/>
                    <a:pt x="4446" y="8203"/>
                    <a:pt x="5448" y="8203"/>
                  </a:cubicBezTo>
                  <a:cubicBezTo>
                    <a:pt x="7554" y="8203"/>
                    <a:pt x="9581" y="6566"/>
                    <a:pt x="9597" y="4097"/>
                  </a:cubicBezTo>
                  <a:cubicBezTo>
                    <a:pt x="9597" y="1849"/>
                    <a:pt x="7763" y="1"/>
                    <a:pt x="5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9"/>
            <p:cNvSpPr/>
            <p:nvPr/>
          </p:nvSpPr>
          <p:spPr>
            <a:xfrm>
              <a:off x="3205781" y="4000463"/>
              <a:ext cx="408098" cy="349968"/>
            </a:xfrm>
            <a:custGeom>
              <a:rect b="b" l="l" r="r" t="t"/>
              <a:pathLst>
                <a:path extrusionOk="0" h="10727" w="12527">
                  <a:moveTo>
                    <a:pt x="7136" y="611"/>
                  </a:moveTo>
                  <a:cubicBezTo>
                    <a:pt x="9570" y="611"/>
                    <a:pt x="11907" y="2504"/>
                    <a:pt x="11907" y="5359"/>
                  </a:cubicBezTo>
                  <a:cubicBezTo>
                    <a:pt x="11884" y="7979"/>
                    <a:pt x="9788" y="10074"/>
                    <a:pt x="7168" y="10074"/>
                  </a:cubicBezTo>
                  <a:cubicBezTo>
                    <a:pt x="2953" y="10074"/>
                    <a:pt x="858" y="4978"/>
                    <a:pt x="3834" y="2001"/>
                  </a:cubicBezTo>
                  <a:cubicBezTo>
                    <a:pt x="4795" y="1041"/>
                    <a:pt x="5976" y="611"/>
                    <a:pt x="7136" y="611"/>
                  </a:cubicBezTo>
                  <a:close/>
                  <a:moveTo>
                    <a:pt x="7168" y="1"/>
                  </a:moveTo>
                  <a:cubicBezTo>
                    <a:pt x="2406" y="1"/>
                    <a:pt x="0" y="5764"/>
                    <a:pt x="3382" y="9146"/>
                  </a:cubicBezTo>
                  <a:cubicBezTo>
                    <a:pt x="4475" y="10238"/>
                    <a:pt x="5816" y="10727"/>
                    <a:pt x="7131" y="10727"/>
                  </a:cubicBezTo>
                  <a:cubicBezTo>
                    <a:pt x="9886" y="10727"/>
                    <a:pt x="12527" y="8583"/>
                    <a:pt x="12527" y="5359"/>
                  </a:cubicBezTo>
                  <a:cubicBezTo>
                    <a:pt x="12527" y="2406"/>
                    <a:pt x="10121" y="1"/>
                    <a:pt x="7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89"/>
          <p:cNvGrpSpPr/>
          <p:nvPr/>
        </p:nvGrpSpPr>
        <p:grpSpPr>
          <a:xfrm>
            <a:off x="7417706" y="9084591"/>
            <a:ext cx="725721" cy="622349"/>
            <a:chOff x="3961416" y="4000463"/>
            <a:chExt cx="408098" cy="349968"/>
          </a:xfrm>
        </p:grpSpPr>
        <p:sp>
          <p:nvSpPr>
            <p:cNvPr id="13379" name="Google Shape;13379;p89"/>
            <p:cNvSpPr/>
            <p:nvPr/>
          </p:nvSpPr>
          <p:spPr>
            <a:xfrm>
              <a:off x="4141407" y="4162870"/>
              <a:ext cx="65969" cy="65283"/>
            </a:xfrm>
            <a:custGeom>
              <a:rect b="b" l="l" r="r" t="t"/>
              <a:pathLst>
                <a:path extrusionOk="0" h="2001" w="2025">
                  <a:moveTo>
                    <a:pt x="810" y="0"/>
                  </a:moveTo>
                  <a:lnTo>
                    <a:pt x="1" y="2001"/>
                  </a:lnTo>
                  <a:lnTo>
                    <a:pt x="2025" y="1215"/>
                  </a:lnTo>
                  <a:lnTo>
                    <a:pt x="8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9"/>
            <p:cNvSpPr/>
            <p:nvPr/>
          </p:nvSpPr>
          <p:spPr>
            <a:xfrm>
              <a:off x="4182520" y="4121664"/>
              <a:ext cx="65969" cy="66098"/>
            </a:xfrm>
            <a:custGeom>
              <a:rect b="b" l="l" r="r" t="t"/>
              <a:pathLst>
                <a:path extrusionOk="0" h="2026" w="2025">
                  <a:moveTo>
                    <a:pt x="2025" y="1"/>
                  </a:moveTo>
                  <a:lnTo>
                    <a:pt x="1" y="811"/>
                  </a:lnTo>
                  <a:lnTo>
                    <a:pt x="1215" y="2025"/>
                  </a:lnTo>
                  <a:lnTo>
                    <a:pt x="2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9"/>
            <p:cNvSpPr/>
            <p:nvPr/>
          </p:nvSpPr>
          <p:spPr>
            <a:xfrm>
              <a:off x="3961416" y="4000463"/>
              <a:ext cx="408098" cy="349968"/>
            </a:xfrm>
            <a:custGeom>
              <a:rect b="b" l="l" r="r" t="t"/>
              <a:pathLst>
                <a:path extrusionOk="0" h="10727" w="12527">
                  <a:moveTo>
                    <a:pt x="6859" y="620"/>
                  </a:moveTo>
                  <a:cubicBezTo>
                    <a:pt x="7073" y="620"/>
                    <a:pt x="7264" y="620"/>
                    <a:pt x="7478" y="644"/>
                  </a:cubicBezTo>
                  <a:lnTo>
                    <a:pt x="7478" y="1573"/>
                  </a:lnTo>
                  <a:cubicBezTo>
                    <a:pt x="7478" y="1787"/>
                    <a:pt x="7324" y="1894"/>
                    <a:pt x="7169" y="1894"/>
                  </a:cubicBezTo>
                  <a:cubicBezTo>
                    <a:pt x="7014" y="1894"/>
                    <a:pt x="6859" y="1787"/>
                    <a:pt x="6859" y="1573"/>
                  </a:cubicBezTo>
                  <a:lnTo>
                    <a:pt x="6859" y="620"/>
                  </a:lnTo>
                  <a:close/>
                  <a:moveTo>
                    <a:pt x="4049" y="1787"/>
                  </a:moveTo>
                  <a:lnTo>
                    <a:pt x="4287" y="2025"/>
                  </a:lnTo>
                  <a:cubicBezTo>
                    <a:pt x="4406" y="2144"/>
                    <a:pt x="4406" y="2335"/>
                    <a:pt x="4287" y="2454"/>
                  </a:cubicBezTo>
                  <a:cubicBezTo>
                    <a:pt x="4228" y="2513"/>
                    <a:pt x="4144" y="2543"/>
                    <a:pt x="4061" y="2543"/>
                  </a:cubicBezTo>
                  <a:cubicBezTo>
                    <a:pt x="3978" y="2543"/>
                    <a:pt x="3894" y="2513"/>
                    <a:pt x="3835" y="2454"/>
                  </a:cubicBezTo>
                  <a:lnTo>
                    <a:pt x="3620" y="2239"/>
                  </a:lnTo>
                  <a:cubicBezTo>
                    <a:pt x="3739" y="2073"/>
                    <a:pt x="3906" y="1930"/>
                    <a:pt x="4049" y="1787"/>
                  </a:cubicBezTo>
                  <a:close/>
                  <a:moveTo>
                    <a:pt x="10288" y="1787"/>
                  </a:moveTo>
                  <a:cubicBezTo>
                    <a:pt x="10431" y="1930"/>
                    <a:pt x="10574" y="2073"/>
                    <a:pt x="10717" y="2239"/>
                  </a:cubicBezTo>
                  <a:lnTo>
                    <a:pt x="10503" y="2454"/>
                  </a:lnTo>
                  <a:cubicBezTo>
                    <a:pt x="10429" y="2527"/>
                    <a:pt x="10349" y="2558"/>
                    <a:pt x="10273" y="2558"/>
                  </a:cubicBezTo>
                  <a:cubicBezTo>
                    <a:pt x="10030" y="2558"/>
                    <a:pt x="9832" y="2243"/>
                    <a:pt x="10050" y="2025"/>
                  </a:cubicBezTo>
                  <a:lnTo>
                    <a:pt x="10288" y="1787"/>
                  </a:lnTo>
                  <a:close/>
                  <a:moveTo>
                    <a:pt x="3430" y="5026"/>
                  </a:moveTo>
                  <a:cubicBezTo>
                    <a:pt x="3787" y="5073"/>
                    <a:pt x="3787" y="5621"/>
                    <a:pt x="3430" y="5669"/>
                  </a:cubicBezTo>
                  <a:lnTo>
                    <a:pt x="2477" y="5669"/>
                  </a:lnTo>
                  <a:cubicBezTo>
                    <a:pt x="2453" y="5454"/>
                    <a:pt x="2430" y="5240"/>
                    <a:pt x="2453" y="5050"/>
                  </a:cubicBezTo>
                  <a:lnTo>
                    <a:pt x="2477" y="5026"/>
                  </a:lnTo>
                  <a:close/>
                  <a:moveTo>
                    <a:pt x="10911" y="5023"/>
                  </a:moveTo>
                  <a:cubicBezTo>
                    <a:pt x="10925" y="5023"/>
                    <a:pt x="10940" y="5024"/>
                    <a:pt x="10955" y="5026"/>
                  </a:cubicBezTo>
                  <a:lnTo>
                    <a:pt x="11908" y="5026"/>
                  </a:lnTo>
                  <a:cubicBezTo>
                    <a:pt x="11908" y="5240"/>
                    <a:pt x="11908" y="5454"/>
                    <a:pt x="11908" y="5669"/>
                  </a:cubicBezTo>
                  <a:lnTo>
                    <a:pt x="10955" y="5669"/>
                  </a:lnTo>
                  <a:cubicBezTo>
                    <a:pt x="10947" y="5669"/>
                    <a:pt x="10940" y="5669"/>
                    <a:pt x="10932" y="5669"/>
                  </a:cubicBezTo>
                  <a:cubicBezTo>
                    <a:pt x="10494" y="5669"/>
                    <a:pt x="10487" y="5023"/>
                    <a:pt x="10911" y="5023"/>
                  </a:cubicBezTo>
                  <a:close/>
                  <a:moveTo>
                    <a:pt x="9367" y="2839"/>
                  </a:moveTo>
                  <a:cubicBezTo>
                    <a:pt x="9570" y="2839"/>
                    <a:pt x="9751" y="3063"/>
                    <a:pt x="9669" y="3287"/>
                  </a:cubicBezTo>
                  <a:lnTo>
                    <a:pt x="8407" y="6407"/>
                  </a:lnTo>
                  <a:cubicBezTo>
                    <a:pt x="8383" y="6502"/>
                    <a:pt x="8312" y="6550"/>
                    <a:pt x="8240" y="6597"/>
                  </a:cubicBezTo>
                  <a:lnTo>
                    <a:pt x="5097" y="7836"/>
                  </a:lnTo>
                  <a:cubicBezTo>
                    <a:pt x="5052" y="7856"/>
                    <a:pt x="5007" y="7866"/>
                    <a:pt x="4964" y="7866"/>
                  </a:cubicBezTo>
                  <a:cubicBezTo>
                    <a:pt x="4756" y="7866"/>
                    <a:pt x="4593" y="7652"/>
                    <a:pt x="4692" y="7455"/>
                  </a:cubicBezTo>
                  <a:lnTo>
                    <a:pt x="4692" y="7431"/>
                  </a:lnTo>
                  <a:lnTo>
                    <a:pt x="5954" y="4287"/>
                  </a:lnTo>
                  <a:cubicBezTo>
                    <a:pt x="5978" y="4216"/>
                    <a:pt x="6049" y="4145"/>
                    <a:pt x="6121" y="4121"/>
                  </a:cubicBezTo>
                  <a:lnTo>
                    <a:pt x="9264" y="2859"/>
                  </a:lnTo>
                  <a:cubicBezTo>
                    <a:pt x="9299" y="2845"/>
                    <a:pt x="9333" y="2839"/>
                    <a:pt x="9367" y="2839"/>
                  </a:cubicBezTo>
                  <a:close/>
                  <a:moveTo>
                    <a:pt x="4073" y="8128"/>
                  </a:moveTo>
                  <a:cubicBezTo>
                    <a:pt x="4150" y="8128"/>
                    <a:pt x="4228" y="8157"/>
                    <a:pt x="4287" y="8217"/>
                  </a:cubicBezTo>
                  <a:cubicBezTo>
                    <a:pt x="4430" y="8336"/>
                    <a:pt x="4430" y="8550"/>
                    <a:pt x="4287" y="8669"/>
                  </a:cubicBezTo>
                  <a:lnTo>
                    <a:pt x="4073" y="8907"/>
                  </a:lnTo>
                  <a:cubicBezTo>
                    <a:pt x="3906" y="8765"/>
                    <a:pt x="3763" y="8622"/>
                    <a:pt x="3620" y="8479"/>
                  </a:cubicBezTo>
                  <a:lnTo>
                    <a:pt x="3620" y="8455"/>
                  </a:lnTo>
                  <a:lnTo>
                    <a:pt x="3859" y="8217"/>
                  </a:lnTo>
                  <a:cubicBezTo>
                    <a:pt x="3918" y="8157"/>
                    <a:pt x="3995" y="8128"/>
                    <a:pt x="4073" y="8128"/>
                  </a:cubicBezTo>
                  <a:close/>
                  <a:moveTo>
                    <a:pt x="10296" y="8126"/>
                  </a:moveTo>
                  <a:cubicBezTo>
                    <a:pt x="10366" y="8126"/>
                    <a:pt x="10439" y="8153"/>
                    <a:pt x="10503" y="8217"/>
                  </a:cubicBezTo>
                  <a:lnTo>
                    <a:pt x="10741" y="8455"/>
                  </a:lnTo>
                  <a:cubicBezTo>
                    <a:pt x="10598" y="8622"/>
                    <a:pt x="10431" y="8765"/>
                    <a:pt x="10288" y="8907"/>
                  </a:cubicBezTo>
                  <a:lnTo>
                    <a:pt x="10074" y="8669"/>
                  </a:lnTo>
                  <a:cubicBezTo>
                    <a:pt x="9834" y="8448"/>
                    <a:pt x="10052" y="8126"/>
                    <a:pt x="10296" y="8126"/>
                  </a:cubicBezTo>
                  <a:close/>
                  <a:moveTo>
                    <a:pt x="7169" y="8794"/>
                  </a:moveTo>
                  <a:cubicBezTo>
                    <a:pt x="7324" y="8794"/>
                    <a:pt x="7478" y="8896"/>
                    <a:pt x="7478" y="9098"/>
                  </a:cubicBezTo>
                  <a:lnTo>
                    <a:pt x="7478" y="10051"/>
                  </a:lnTo>
                  <a:cubicBezTo>
                    <a:pt x="7264" y="10074"/>
                    <a:pt x="7073" y="10074"/>
                    <a:pt x="6859" y="10074"/>
                  </a:cubicBezTo>
                  <a:lnTo>
                    <a:pt x="6859" y="10051"/>
                  </a:lnTo>
                  <a:lnTo>
                    <a:pt x="6859" y="9098"/>
                  </a:lnTo>
                  <a:cubicBezTo>
                    <a:pt x="6859" y="8896"/>
                    <a:pt x="7014" y="8794"/>
                    <a:pt x="7169" y="8794"/>
                  </a:cubicBezTo>
                  <a:close/>
                  <a:moveTo>
                    <a:pt x="7169" y="1"/>
                  </a:moveTo>
                  <a:cubicBezTo>
                    <a:pt x="2382" y="1"/>
                    <a:pt x="1" y="5764"/>
                    <a:pt x="3382" y="9146"/>
                  </a:cubicBezTo>
                  <a:cubicBezTo>
                    <a:pt x="4475" y="10238"/>
                    <a:pt x="5816" y="10727"/>
                    <a:pt x="7131" y="10727"/>
                  </a:cubicBezTo>
                  <a:cubicBezTo>
                    <a:pt x="9886" y="10727"/>
                    <a:pt x="12527" y="8583"/>
                    <a:pt x="12527" y="5359"/>
                  </a:cubicBezTo>
                  <a:cubicBezTo>
                    <a:pt x="12527" y="2406"/>
                    <a:pt x="10122" y="1"/>
                    <a:pt x="7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89"/>
          <p:cNvGrpSpPr/>
          <p:nvPr/>
        </p:nvGrpSpPr>
        <p:grpSpPr>
          <a:xfrm>
            <a:off x="2179322" y="10264229"/>
            <a:ext cx="642936" cy="472723"/>
            <a:chOff x="4765168" y="1807867"/>
            <a:chExt cx="361545" cy="265829"/>
          </a:xfrm>
        </p:grpSpPr>
        <p:sp>
          <p:nvSpPr>
            <p:cNvPr id="13383" name="Google Shape;13383;p89"/>
            <p:cNvSpPr/>
            <p:nvPr/>
          </p:nvSpPr>
          <p:spPr>
            <a:xfrm>
              <a:off x="4819475" y="1807932"/>
              <a:ext cx="134252" cy="143778"/>
            </a:xfrm>
            <a:custGeom>
              <a:rect b="b" l="l" r="r" t="t"/>
              <a:pathLst>
                <a:path extrusionOk="0" h="4407" w="4121">
                  <a:moveTo>
                    <a:pt x="500" y="1"/>
                  </a:moveTo>
                  <a:cubicBezTo>
                    <a:pt x="334" y="1"/>
                    <a:pt x="191" y="120"/>
                    <a:pt x="167" y="287"/>
                  </a:cubicBezTo>
                  <a:cubicBezTo>
                    <a:pt x="143" y="477"/>
                    <a:pt x="286" y="620"/>
                    <a:pt x="477" y="644"/>
                  </a:cubicBezTo>
                  <a:lnTo>
                    <a:pt x="477" y="3573"/>
                  </a:lnTo>
                  <a:lnTo>
                    <a:pt x="0" y="4406"/>
                  </a:lnTo>
                  <a:lnTo>
                    <a:pt x="4120" y="4406"/>
                  </a:lnTo>
                  <a:cubicBezTo>
                    <a:pt x="4025" y="4240"/>
                    <a:pt x="3715" y="3740"/>
                    <a:pt x="3620" y="3573"/>
                  </a:cubicBezTo>
                  <a:lnTo>
                    <a:pt x="3620" y="644"/>
                  </a:lnTo>
                  <a:cubicBezTo>
                    <a:pt x="3811" y="620"/>
                    <a:pt x="3954" y="477"/>
                    <a:pt x="3930" y="287"/>
                  </a:cubicBezTo>
                  <a:cubicBezTo>
                    <a:pt x="3906" y="120"/>
                    <a:pt x="3763"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9"/>
            <p:cNvSpPr/>
            <p:nvPr/>
          </p:nvSpPr>
          <p:spPr>
            <a:xfrm>
              <a:off x="5008001" y="2012262"/>
              <a:ext cx="110177" cy="61433"/>
            </a:xfrm>
            <a:custGeom>
              <a:rect b="b" l="l" r="r" t="t"/>
              <a:pathLst>
                <a:path extrusionOk="0" h="1883" w="3382">
                  <a:moveTo>
                    <a:pt x="191" y="1"/>
                  </a:moveTo>
                  <a:cubicBezTo>
                    <a:pt x="453" y="596"/>
                    <a:pt x="381" y="1263"/>
                    <a:pt x="0" y="1787"/>
                  </a:cubicBezTo>
                  <a:cubicBezTo>
                    <a:pt x="240" y="1852"/>
                    <a:pt x="481" y="1883"/>
                    <a:pt x="719" y="1883"/>
                  </a:cubicBezTo>
                  <a:cubicBezTo>
                    <a:pt x="1880" y="1883"/>
                    <a:pt x="2967" y="1147"/>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9"/>
            <p:cNvSpPr/>
            <p:nvPr/>
          </p:nvSpPr>
          <p:spPr>
            <a:xfrm>
              <a:off x="4765168" y="1971090"/>
              <a:ext cx="242865" cy="102606"/>
            </a:xfrm>
            <a:custGeom>
              <a:rect b="b" l="l" r="r" t="t"/>
              <a:pathLst>
                <a:path extrusionOk="0" h="3145" w="7455">
                  <a:moveTo>
                    <a:pt x="3102" y="660"/>
                  </a:moveTo>
                  <a:cubicBezTo>
                    <a:pt x="3258" y="660"/>
                    <a:pt x="3406" y="787"/>
                    <a:pt x="3406" y="977"/>
                  </a:cubicBezTo>
                  <a:cubicBezTo>
                    <a:pt x="3406" y="1144"/>
                    <a:pt x="3263" y="1287"/>
                    <a:pt x="3096" y="1287"/>
                  </a:cubicBezTo>
                  <a:cubicBezTo>
                    <a:pt x="2810" y="1287"/>
                    <a:pt x="2668" y="953"/>
                    <a:pt x="2882" y="763"/>
                  </a:cubicBezTo>
                  <a:cubicBezTo>
                    <a:pt x="2945" y="691"/>
                    <a:pt x="3025" y="660"/>
                    <a:pt x="3102" y="660"/>
                  </a:cubicBezTo>
                  <a:close/>
                  <a:moveTo>
                    <a:pt x="4358" y="1279"/>
                  </a:moveTo>
                  <a:cubicBezTo>
                    <a:pt x="4520" y="1279"/>
                    <a:pt x="4668" y="1406"/>
                    <a:pt x="4668" y="1596"/>
                  </a:cubicBezTo>
                  <a:cubicBezTo>
                    <a:pt x="4668" y="1763"/>
                    <a:pt x="4525" y="1906"/>
                    <a:pt x="4358" y="1906"/>
                  </a:cubicBezTo>
                  <a:cubicBezTo>
                    <a:pt x="4073" y="1906"/>
                    <a:pt x="3930" y="1573"/>
                    <a:pt x="4120" y="1382"/>
                  </a:cubicBezTo>
                  <a:cubicBezTo>
                    <a:pt x="4192" y="1311"/>
                    <a:pt x="4276" y="1279"/>
                    <a:pt x="4358" y="1279"/>
                  </a:cubicBezTo>
                  <a:close/>
                  <a:moveTo>
                    <a:pt x="1286" y="1"/>
                  </a:moveTo>
                  <a:lnTo>
                    <a:pt x="453" y="1406"/>
                  </a:lnTo>
                  <a:cubicBezTo>
                    <a:pt x="0" y="2168"/>
                    <a:pt x="548" y="3144"/>
                    <a:pt x="1453" y="3144"/>
                  </a:cubicBezTo>
                  <a:lnTo>
                    <a:pt x="6025" y="3144"/>
                  </a:lnTo>
                  <a:cubicBezTo>
                    <a:pt x="6907" y="3144"/>
                    <a:pt x="7454" y="2168"/>
                    <a:pt x="7002" y="1406"/>
                  </a:cubicBezTo>
                  <a:lnTo>
                    <a:pt x="6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9"/>
            <p:cNvSpPr/>
            <p:nvPr/>
          </p:nvSpPr>
          <p:spPr>
            <a:xfrm>
              <a:off x="4961448" y="1807867"/>
              <a:ext cx="165266" cy="184233"/>
            </a:xfrm>
            <a:custGeom>
              <a:rect b="b" l="l" r="r" t="t"/>
              <a:pathLst>
                <a:path extrusionOk="0" h="5647" w="5073">
                  <a:moveTo>
                    <a:pt x="2786" y="3924"/>
                  </a:moveTo>
                  <a:cubicBezTo>
                    <a:pt x="2948" y="3924"/>
                    <a:pt x="3096" y="4051"/>
                    <a:pt x="3096" y="4242"/>
                  </a:cubicBezTo>
                  <a:cubicBezTo>
                    <a:pt x="3096" y="4408"/>
                    <a:pt x="2953" y="4551"/>
                    <a:pt x="2787" y="4551"/>
                  </a:cubicBezTo>
                  <a:cubicBezTo>
                    <a:pt x="2501" y="4551"/>
                    <a:pt x="2358" y="4218"/>
                    <a:pt x="2549" y="4027"/>
                  </a:cubicBezTo>
                  <a:cubicBezTo>
                    <a:pt x="2620" y="3956"/>
                    <a:pt x="2705" y="3924"/>
                    <a:pt x="2786" y="3924"/>
                  </a:cubicBezTo>
                  <a:close/>
                  <a:moveTo>
                    <a:pt x="1480" y="4382"/>
                  </a:moveTo>
                  <a:cubicBezTo>
                    <a:pt x="1494" y="4382"/>
                    <a:pt x="1509" y="4383"/>
                    <a:pt x="1525" y="4385"/>
                  </a:cubicBezTo>
                  <a:cubicBezTo>
                    <a:pt x="1906" y="4432"/>
                    <a:pt x="1906" y="4980"/>
                    <a:pt x="1525" y="5004"/>
                  </a:cubicBezTo>
                  <a:cubicBezTo>
                    <a:pt x="1509" y="5005"/>
                    <a:pt x="1494" y="5006"/>
                    <a:pt x="1480" y="5006"/>
                  </a:cubicBezTo>
                  <a:cubicBezTo>
                    <a:pt x="1063" y="5006"/>
                    <a:pt x="1063" y="4382"/>
                    <a:pt x="1480" y="4382"/>
                  </a:cubicBezTo>
                  <a:close/>
                  <a:moveTo>
                    <a:pt x="551" y="1"/>
                  </a:moveTo>
                  <a:cubicBezTo>
                    <a:pt x="134" y="1"/>
                    <a:pt x="134" y="624"/>
                    <a:pt x="551" y="624"/>
                  </a:cubicBezTo>
                  <a:cubicBezTo>
                    <a:pt x="566" y="624"/>
                    <a:pt x="580" y="623"/>
                    <a:pt x="596" y="622"/>
                  </a:cubicBezTo>
                  <a:lnTo>
                    <a:pt x="596" y="2980"/>
                  </a:lnTo>
                  <a:cubicBezTo>
                    <a:pt x="358" y="3122"/>
                    <a:pt x="167" y="3313"/>
                    <a:pt x="0" y="3527"/>
                  </a:cubicBezTo>
                  <a:lnTo>
                    <a:pt x="1263" y="5647"/>
                  </a:lnTo>
                  <a:lnTo>
                    <a:pt x="4954" y="5647"/>
                  </a:lnTo>
                  <a:cubicBezTo>
                    <a:pt x="5073" y="4599"/>
                    <a:pt x="4597" y="3575"/>
                    <a:pt x="3715" y="2980"/>
                  </a:cubicBezTo>
                  <a:lnTo>
                    <a:pt x="3715" y="622"/>
                  </a:lnTo>
                  <a:cubicBezTo>
                    <a:pt x="3730" y="623"/>
                    <a:pt x="3744" y="624"/>
                    <a:pt x="3758" y="624"/>
                  </a:cubicBezTo>
                  <a:cubicBezTo>
                    <a:pt x="4154" y="624"/>
                    <a:pt x="4154" y="1"/>
                    <a:pt x="3758" y="1"/>
                  </a:cubicBezTo>
                  <a:cubicBezTo>
                    <a:pt x="3744" y="1"/>
                    <a:pt x="3730" y="1"/>
                    <a:pt x="3715" y="3"/>
                  </a:cubicBezTo>
                  <a:lnTo>
                    <a:pt x="596" y="3"/>
                  </a:lnTo>
                  <a:cubicBezTo>
                    <a:pt x="580" y="1"/>
                    <a:pt x="566"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87" name="Google Shape;13387;p89"/>
          <p:cNvSpPr/>
          <p:nvPr/>
        </p:nvSpPr>
        <p:spPr>
          <a:xfrm>
            <a:off x="3678839" y="10189705"/>
            <a:ext cx="335313" cy="616320"/>
          </a:xfrm>
          <a:custGeom>
            <a:rect b="b" l="l" r="r" t="t"/>
            <a:pathLst>
              <a:path extrusionOk="0" h="10623" w="5788">
                <a:moveTo>
                  <a:pt x="382" y="1"/>
                </a:moveTo>
                <a:cubicBezTo>
                  <a:pt x="1" y="25"/>
                  <a:pt x="1" y="572"/>
                  <a:pt x="382" y="620"/>
                </a:cubicBezTo>
                <a:lnTo>
                  <a:pt x="715" y="620"/>
                </a:lnTo>
                <a:lnTo>
                  <a:pt x="715" y="8503"/>
                </a:lnTo>
                <a:cubicBezTo>
                  <a:pt x="739" y="9693"/>
                  <a:pt x="1715" y="10622"/>
                  <a:pt x="2906" y="10622"/>
                </a:cubicBezTo>
                <a:cubicBezTo>
                  <a:pt x="4073" y="10622"/>
                  <a:pt x="5049" y="9693"/>
                  <a:pt x="5097" y="8503"/>
                </a:cubicBezTo>
                <a:lnTo>
                  <a:pt x="5097" y="7526"/>
                </a:lnTo>
                <a:lnTo>
                  <a:pt x="3740" y="7526"/>
                </a:lnTo>
                <a:cubicBezTo>
                  <a:pt x="3335" y="7526"/>
                  <a:pt x="3335" y="6907"/>
                  <a:pt x="3740" y="6907"/>
                </a:cubicBezTo>
                <a:lnTo>
                  <a:pt x="5097" y="6907"/>
                </a:lnTo>
                <a:lnTo>
                  <a:pt x="5097" y="6288"/>
                </a:lnTo>
                <a:lnTo>
                  <a:pt x="4168" y="6288"/>
                </a:lnTo>
                <a:cubicBezTo>
                  <a:pt x="3787" y="6240"/>
                  <a:pt x="3787" y="5692"/>
                  <a:pt x="4168" y="5645"/>
                </a:cubicBezTo>
                <a:lnTo>
                  <a:pt x="5097" y="5645"/>
                </a:lnTo>
                <a:lnTo>
                  <a:pt x="5097" y="5026"/>
                </a:lnTo>
                <a:lnTo>
                  <a:pt x="3740" y="5026"/>
                </a:lnTo>
                <a:cubicBezTo>
                  <a:pt x="3335" y="5026"/>
                  <a:pt x="3335" y="4383"/>
                  <a:pt x="3740" y="4383"/>
                </a:cubicBezTo>
                <a:lnTo>
                  <a:pt x="5097" y="4383"/>
                </a:lnTo>
                <a:lnTo>
                  <a:pt x="5097" y="3763"/>
                </a:lnTo>
                <a:lnTo>
                  <a:pt x="4168" y="3763"/>
                </a:lnTo>
                <a:cubicBezTo>
                  <a:pt x="3787" y="3740"/>
                  <a:pt x="3787" y="3168"/>
                  <a:pt x="4168" y="3144"/>
                </a:cubicBezTo>
                <a:lnTo>
                  <a:pt x="5097" y="3144"/>
                </a:lnTo>
                <a:lnTo>
                  <a:pt x="5097" y="2501"/>
                </a:lnTo>
                <a:lnTo>
                  <a:pt x="3740" y="2501"/>
                </a:lnTo>
                <a:cubicBezTo>
                  <a:pt x="3335" y="2501"/>
                  <a:pt x="3335" y="1882"/>
                  <a:pt x="3740" y="1882"/>
                </a:cubicBezTo>
                <a:lnTo>
                  <a:pt x="5097" y="1882"/>
                </a:lnTo>
                <a:lnTo>
                  <a:pt x="5097" y="620"/>
                </a:lnTo>
                <a:lnTo>
                  <a:pt x="5407" y="620"/>
                </a:lnTo>
                <a:cubicBezTo>
                  <a:pt x="5788" y="572"/>
                  <a:pt x="5788" y="25"/>
                  <a:pt x="5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88" name="Google Shape;13388;p89"/>
          <p:cNvGrpSpPr/>
          <p:nvPr/>
        </p:nvGrpSpPr>
        <p:grpSpPr>
          <a:xfrm>
            <a:off x="4853026" y="10189736"/>
            <a:ext cx="669816" cy="621827"/>
            <a:chOff x="6268685" y="1765976"/>
            <a:chExt cx="376661" cy="349675"/>
          </a:xfrm>
        </p:grpSpPr>
        <p:sp>
          <p:nvSpPr>
            <p:cNvPr id="13389" name="Google Shape;13389;p89"/>
            <p:cNvSpPr/>
            <p:nvPr/>
          </p:nvSpPr>
          <p:spPr>
            <a:xfrm>
              <a:off x="6523148" y="1924469"/>
              <a:ext cx="122198" cy="109685"/>
            </a:xfrm>
            <a:custGeom>
              <a:rect b="b" l="l" r="r" t="t"/>
              <a:pathLst>
                <a:path extrusionOk="0" h="3362" w="3751">
                  <a:moveTo>
                    <a:pt x="1335" y="1"/>
                  </a:moveTo>
                  <a:cubicBezTo>
                    <a:pt x="1049" y="596"/>
                    <a:pt x="573" y="1049"/>
                    <a:pt x="1" y="1335"/>
                  </a:cubicBezTo>
                  <a:lnTo>
                    <a:pt x="1739" y="3073"/>
                  </a:lnTo>
                  <a:cubicBezTo>
                    <a:pt x="1943" y="3277"/>
                    <a:pt x="2171" y="3362"/>
                    <a:pt x="2390" y="3362"/>
                  </a:cubicBezTo>
                  <a:cubicBezTo>
                    <a:pt x="3119" y="3362"/>
                    <a:pt x="3751" y="2417"/>
                    <a:pt x="3073" y="1739"/>
                  </a:cubicBezTo>
                  <a:lnTo>
                    <a:pt x="1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9"/>
            <p:cNvSpPr/>
            <p:nvPr/>
          </p:nvSpPr>
          <p:spPr>
            <a:xfrm>
              <a:off x="6405999" y="1807932"/>
              <a:ext cx="175397" cy="149683"/>
            </a:xfrm>
            <a:custGeom>
              <a:rect b="b" l="l" r="r" t="t"/>
              <a:pathLst>
                <a:path extrusionOk="0" h="4588" w="5384">
                  <a:moveTo>
                    <a:pt x="2311" y="1"/>
                  </a:moveTo>
                  <a:cubicBezTo>
                    <a:pt x="1049" y="1"/>
                    <a:pt x="1" y="1025"/>
                    <a:pt x="1" y="2287"/>
                  </a:cubicBezTo>
                  <a:cubicBezTo>
                    <a:pt x="1" y="3671"/>
                    <a:pt x="1133" y="4588"/>
                    <a:pt x="2315" y="4588"/>
                  </a:cubicBezTo>
                  <a:cubicBezTo>
                    <a:pt x="2881" y="4588"/>
                    <a:pt x="3460" y="4377"/>
                    <a:pt x="3930" y="3906"/>
                  </a:cubicBezTo>
                  <a:cubicBezTo>
                    <a:pt x="5383" y="2454"/>
                    <a:pt x="4359" y="1"/>
                    <a:pt x="2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9"/>
            <p:cNvSpPr/>
            <p:nvPr/>
          </p:nvSpPr>
          <p:spPr>
            <a:xfrm>
              <a:off x="6326119" y="1765976"/>
              <a:ext cx="152072" cy="205146"/>
            </a:xfrm>
            <a:custGeom>
              <a:rect b="b" l="l" r="r" t="t"/>
              <a:pathLst>
                <a:path extrusionOk="0" h="6288" w="4668">
                  <a:moveTo>
                    <a:pt x="810" y="1"/>
                  </a:moveTo>
                  <a:cubicBezTo>
                    <a:pt x="786" y="1"/>
                    <a:pt x="762" y="1"/>
                    <a:pt x="738" y="25"/>
                  </a:cubicBezTo>
                  <a:cubicBezTo>
                    <a:pt x="500" y="215"/>
                    <a:pt x="619" y="596"/>
                    <a:pt x="929" y="620"/>
                  </a:cubicBezTo>
                  <a:lnTo>
                    <a:pt x="1024" y="620"/>
                  </a:lnTo>
                  <a:lnTo>
                    <a:pt x="1024" y="4645"/>
                  </a:lnTo>
                  <a:lnTo>
                    <a:pt x="0" y="6288"/>
                  </a:lnTo>
                  <a:lnTo>
                    <a:pt x="3691" y="6288"/>
                  </a:lnTo>
                  <a:cubicBezTo>
                    <a:pt x="1000" y="5240"/>
                    <a:pt x="1310" y="1334"/>
                    <a:pt x="4144" y="715"/>
                  </a:cubicBezTo>
                  <a:lnTo>
                    <a:pt x="4144" y="620"/>
                  </a:lnTo>
                  <a:lnTo>
                    <a:pt x="4358" y="620"/>
                  </a:lnTo>
                  <a:cubicBezTo>
                    <a:pt x="4382" y="620"/>
                    <a:pt x="4406" y="620"/>
                    <a:pt x="4430" y="596"/>
                  </a:cubicBezTo>
                  <a:cubicBezTo>
                    <a:pt x="4668" y="406"/>
                    <a:pt x="4549" y="25"/>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9"/>
            <p:cNvSpPr/>
            <p:nvPr/>
          </p:nvSpPr>
          <p:spPr>
            <a:xfrm>
              <a:off x="6268685" y="1992068"/>
              <a:ext cx="283229" cy="123583"/>
            </a:xfrm>
            <a:custGeom>
              <a:rect b="b" l="l" r="r" t="t"/>
              <a:pathLst>
                <a:path extrusionOk="0" h="3788" w="8694">
                  <a:moveTo>
                    <a:pt x="5461" y="623"/>
                  </a:moveTo>
                  <a:cubicBezTo>
                    <a:pt x="5616" y="623"/>
                    <a:pt x="5764" y="739"/>
                    <a:pt x="5764" y="930"/>
                  </a:cubicBezTo>
                  <a:cubicBezTo>
                    <a:pt x="5764" y="1096"/>
                    <a:pt x="5645" y="1239"/>
                    <a:pt x="5478" y="1263"/>
                  </a:cubicBezTo>
                  <a:lnTo>
                    <a:pt x="5454" y="1263"/>
                  </a:lnTo>
                  <a:cubicBezTo>
                    <a:pt x="5169" y="1263"/>
                    <a:pt x="5026" y="906"/>
                    <a:pt x="5240" y="715"/>
                  </a:cubicBezTo>
                  <a:cubicBezTo>
                    <a:pt x="5304" y="652"/>
                    <a:pt x="5383" y="623"/>
                    <a:pt x="5461" y="623"/>
                  </a:cubicBezTo>
                  <a:close/>
                  <a:moveTo>
                    <a:pt x="3575" y="953"/>
                  </a:moveTo>
                  <a:cubicBezTo>
                    <a:pt x="3889" y="953"/>
                    <a:pt x="4192" y="1203"/>
                    <a:pt x="4192" y="1573"/>
                  </a:cubicBezTo>
                  <a:cubicBezTo>
                    <a:pt x="4192" y="1906"/>
                    <a:pt x="3930" y="2192"/>
                    <a:pt x="3597" y="2192"/>
                  </a:cubicBezTo>
                  <a:cubicBezTo>
                    <a:pt x="3025" y="2192"/>
                    <a:pt x="2763" y="1525"/>
                    <a:pt x="3144" y="1144"/>
                  </a:cubicBezTo>
                  <a:cubicBezTo>
                    <a:pt x="3269" y="1012"/>
                    <a:pt x="3423" y="953"/>
                    <a:pt x="3575" y="953"/>
                  </a:cubicBezTo>
                  <a:close/>
                  <a:moveTo>
                    <a:pt x="1382" y="1"/>
                  </a:moveTo>
                  <a:lnTo>
                    <a:pt x="715" y="1072"/>
                  </a:lnTo>
                  <a:cubicBezTo>
                    <a:pt x="1" y="2263"/>
                    <a:pt x="834" y="3763"/>
                    <a:pt x="2239" y="3787"/>
                  </a:cubicBezTo>
                  <a:lnTo>
                    <a:pt x="6455" y="3787"/>
                  </a:lnTo>
                  <a:cubicBezTo>
                    <a:pt x="7836" y="3763"/>
                    <a:pt x="8693" y="2239"/>
                    <a:pt x="7979" y="1072"/>
                  </a:cubicBezTo>
                  <a:lnTo>
                    <a:pt x="731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3" name="Google Shape;13393;p89"/>
          <p:cNvGrpSpPr/>
          <p:nvPr/>
        </p:nvGrpSpPr>
        <p:grpSpPr>
          <a:xfrm>
            <a:off x="6259339" y="10190432"/>
            <a:ext cx="534891" cy="619738"/>
            <a:chOff x="7059504" y="1766368"/>
            <a:chExt cx="300788" cy="348500"/>
          </a:xfrm>
        </p:grpSpPr>
        <p:sp>
          <p:nvSpPr>
            <p:cNvPr id="13394" name="Google Shape;13394;p89"/>
            <p:cNvSpPr/>
            <p:nvPr/>
          </p:nvSpPr>
          <p:spPr>
            <a:xfrm>
              <a:off x="7177174" y="1951580"/>
              <a:ext cx="183118" cy="163288"/>
            </a:xfrm>
            <a:custGeom>
              <a:rect b="b" l="l" r="r" t="t"/>
              <a:pathLst>
                <a:path extrusionOk="0" h="5005" w="5621">
                  <a:moveTo>
                    <a:pt x="5270" y="1"/>
                  </a:moveTo>
                  <a:cubicBezTo>
                    <a:pt x="5104" y="1"/>
                    <a:pt x="5002" y="136"/>
                    <a:pt x="5002" y="313"/>
                  </a:cubicBezTo>
                  <a:lnTo>
                    <a:pt x="5002" y="2385"/>
                  </a:lnTo>
                  <a:cubicBezTo>
                    <a:pt x="5002" y="3480"/>
                    <a:pt x="4097" y="4385"/>
                    <a:pt x="3001" y="4385"/>
                  </a:cubicBezTo>
                  <a:lnTo>
                    <a:pt x="1858" y="4385"/>
                  </a:lnTo>
                  <a:cubicBezTo>
                    <a:pt x="1263" y="4385"/>
                    <a:pt x="763" y="3980"/>
                    <a:pt x="644" y="3409"/>
                  </a:cubicBezTo>
                  <a:cubicBezTo>
                    <a:pt x="536" y="3421"/>
                    <a:pt x="429" y="3427"/>
                    <a:pt x="322" y="3427"/>
                  </a:cubicBezTo>
                  <a:cubicBezTo>
                    <a:pt x="215" y="3427"/>
                    <a:pt x="108" y="3421"/>
                    <a:pt x="1" y="3409"/>
                  </a:cubicBezTo>
                  <a:lnTo>
                    <a:pt x="1" y="3409"/>
                  </a:lnTo>
                  <a:cubicBezTo>
                    <a:pt x="143" y="4338"/>
                    <a:pt x="929" y="5004"/>
                    <a:pt x="1858" y="5004"/>
                  </a:cubicBezTo>
                  <a:lnTo>
                    <a:pt x="3001" y="5004"/>
                  </a:lnTo>
                  <a:cubicBezTo>
                    <a:pt x="4454" y="5004"/>
                    <a:pt x="5621" y="3838"/>
                    <a:pt x="5621" y="2385"/>
                  </a:cubicBezTo>
                  <a:lnTo>
                    <a:pt x="5621" y="313"/>
                  </a:lnTo>
                  <a:cubicBezTo>
                    <a:pt x="5621" y="136"/>
                    <a:pt x="5498" y="1"/>
                    <a:pt x="5347" y="1"/>
                  </a:cubicBezTo>
                  <a:cubicBezTo>
                    <a:pt x="5336" y="1"/>
                    <a:pt x="5323" y="2"/>
                    <a:pt x="5311" y="3"/>
                  </a:cubicBezTo>
                  <a:cubicBezTo>
                    <a:pt x="5297" y="2"/>
                    <a:pt x="5284" y="1"/>
                    <a:pt x="5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9"/>
            <p:cNvSpPr/>
            <p:nvPr/>
          </p:nvSpPr>
          <p:spPr>
            <a:xfrm>
              <a:off x="7278816" y="1951613"/>
              <a:ext cx="34467" cy="20358"/>
            </a:xfrm>
            <a:custGeom>
              <a:rect b="b" l="l" r="r" t="t"/>
              <a:pathLst>
                <a:path extrusionOk="0" h="624" w="1058">
                  <a:moveTo>
                    <a:pt x="662" y="0"/>
                  </a:moveTo>
                  <a:cubicBezTo>
                    <a:pt x="648" y="0"/>
                    <a:pt x="634" y="1"/>
                    <a:pt x="619" y="2"/>
                  </a:cubicBezTo>
                  <a:lnTo>
                    <a:pt x="0" y="2"/>
                  </a:lnTo>
                  <a:lnTo>
                    <a:pt x="0" y="622"/>
                  </a:lnTo>
                  <a:lnTo>
                    <a:pt x="619" y="622"/>
                  </a:lnTo>
                  <a:cubicBezTo>
                    <a:pt x="634" y="623"/>
                    <a:pt x="648" y="624"/>
                    <a:pt x="662" y="624"/>
                  </a:cubicBezTo>
                  <a:cubicBezTo>
                    <a:pt x="1058" y="624"/>
                    <a:pt x="1058"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9"/>
            <p:cNvSpPr/>
            <p:nvPr/>
          </p:nvSpPr>
          <p:spPr>
            <a:xfrm>
              <a:off x="7226822" y="2044137"/>
              <a:ext cx="29450" cy="29982"/>
            </a:xfrm>
            <a:custGeom>
              <a:rect b="b" l="l" r="r" t="t"/>
              <a:pathLst>
                <a:path extrusionOk="0" h="919" w="904">
                  <a:moveTo>
                    <a:pt x="525" y="0"/>
                  </a:moveTo>
                  <a:cubicBezTo>
                    <a:pt x="358" y="119"/>
                    <a:pt x="191" y="238"/>
                    <a:pt x="1" y="334"/>
                  </a:cubicBezTo>
                  <a:lnTo>
                    <a:pt x="263" y="786"/>
                  </a:lnTo>
                  <a:cubicBezTo>
                    <a:pt x="327" y="879"/>
                    <a:pt x="415" y="918"/>
                    <a:pt x="501" y="918"/>
                  </a:cubicBezTo>
                  <a:cubicBezTo>
                    <a:pt x="705" y="918"/>
                    <a:pt x="903" y="703"/>
                    <a:pt x="787" y="453"/>
                  </a:cubicBezTo>
                  <a:lnTo>
                    <a:pt x="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9"/>
            <p:cNvSpPr/>
            <p:nvPr/>
          </p:nvSpPr>
          <p:spPr>
            <a:xfrm>
              <a:off x="7264058" y="2002181"/>
              <a:ext cx="34956" cy="30374"/>
            </a:xfrm>
            <a:custGeom>
              <a:rect b="b" l="l" r="r" t="t"/>
              <a:pathLst>
                <a:path extrusionOk="0" h="931" w="1073">
                  <a:moveTo>
                    <a:pt x="263" y="0"/>
                  </a:moveTo>
                  <a:cubicBezTo>
                    <a:pt x="191" y="215"/>
                    <a:pt x="120" y="405"/>
                    <a:pt x="1" y="572"/>
                  </a:cubicBezTo>
                  <a:lnTo>
                    <a:pt x="549" y="882"/>
                  </a:lnTo>
                  <a:cubicBezTo>
                    <a:pt x="598" y="914"/>
                    <a:pt x="655" y="930"/>
                    <a:pt x="712" y="930"/>
                  </a:cubicBezTo>
                  <a:cubicBezTo>
                    <a:pt x="822" y="930"/>
                    <a:pt x="930" y="872"/>
                    <a:pt x="977" y="762"/>
                  </a:cubicBezTo>
                  <a:cubicBezTo>
                    <a:pt x="1072" y="620"/>
                    <a:pt x="1025" y="429"/>
                    <a:pt x="858" y="334"/>
                  </a:cubicBezTo>
                  <a:lnTo>
                    <a:pt x="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9"/>
            <p:cNvSpPr/>
            <p:nvPr/>
          </p:nvSpPr>
          <p:spPr>
            <a:xfrm>
              <a:off x="7278816" y="1888679"/>
              <a:ext cx="34695" cy="21108"/>
            </a:xfrm>
            <a:custGeom>
              <a:rect b="b" l="l" r="r" t="t"/>
              <a:pathLst>
                <a:path extrusionOk="0" h="647" w="1065">
                  <a:moveTo>
                    <a:pt x="662" y="0"/>
                  </a:moveTo>
                  <a:cubicBezTo>
                    <a:pt x="648" y="0"/>
                    <a:pt x="634" y="1"/>
                    <a:pt x="619" y="2"/>
                  </a:cubicBezTo>
                  <a:lnTo>
                    <a:pt x="0" y="2"/>
                  </a:lnTo>
                  <a:lnTo>
                    <a:pt x="0" y="645"/>
                  </a:lnTo>
                  <a:lnTo>
                    <a:pt x="619" y="645"/>
                  </a:lnTo>
                  <a:cubicBezTo>
                    <a:pt x="627" y="646"/>
                    <a:pt x="634" y="646"/>
                    <a:pt x="641" y="646"/>
                  </a:cubicBezTo>
                  <a:cubicBezTo>
                    <a:pt x="1058" y="646"/>
                    <a:pt x="1065" y="0"/>
                    <a:pt x="6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9"/>
            <p:cNvSpPr/>
            <p:nvPr/>
          </p:nvSpPr>
          <p:spPr>
            <a:xfrm>
              <a:off x="7176392" y="1766368"/>
              <a:ext cx="20198" cy="31516"/>
            </a:xfrm>
            <a:custGeom>
              <a:rect b="b" l="l" r="r" t="t"/>
              <a:pathLst>
                <a:path extrusionOk="0" h="966" w="620">
                  <a:moveTo>
                    <a:pt x="310" y="1"/>
                  </a:moveTo>
                  <a:cubicBezTo>
                    <a:pt x="156" y="1"/>
                    <a:pt x="1" y="108"/>
                    <a:pt x="1" y="322"/>
                  </a:cubicBezTo>
                  <a:lnTo>
                    <a:pt x="1" y="965"/>
                  </a:lnTo>
                  <a:cubicBezTo>
                    <a:pt x="152" y="948"/>
                    <a:pt x="292" y="932"/>
                    <a:pt x="437" y="932"/>
                  </a:cubicBezTo>
                  <a:cubicBezTo>
                    <a:pt x="496" y="932"/>
                    <a:pt x="557" y="934"/>
                    <a:pt x="620" y="941"/>
                  </a:cubicBezTo>
                  <a:lnTo>
                    <a:pt x="620" y="322"/>
                  </a:lnTo>
                  <a:cubicBezTo>
                    <a:pt x="620" y="108"/>
                    <a:pt x="465"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9"/>
            <p:cNvSpPr/>
            <p:nvPr/>
          </p:nvSpPr>
          <p:spPr>
            <a:xfrm>
              <a:off x="7226822" y="1783431"/>
              <a:ext cx="31763" cy="33082"/>
            </a:xfrm>
            <a:custGeom>
              <a:rect b="b" l="l" r="r" t="t"/>
              <a:pathLst>
                <a:path extrusionOk="0" h="1014" w="975">
                  <a:moveTo>
                    <a:pt x="565" y="1"/>
                  </a:moveTo>
                  <a:cubicBezTo>
                    <a:pt x="474" y="1"/>
                    <a:pt x="382" y="40"/>
                    <a:pt x="310" y="133"/>
                  </a:cubicBezTo>
                  <a:lnTo>
                    <a:pt x="1" y="680"/>
                  </a:lnTo>
                  <a:cubicBezTo>
                    <a:pt x="191" y="776"/>
                    <a:pt x="358" y="895"/>
                    <a:pt x="525" y="1014"/>
                  </a:cubicBezTo>
                  <a:lnTo>
                    <a:pt x="858" y="466"/>
                  </a:lnTo>
                  <a:cubicBezTo>
                    <a:pt x="975" y="216"/>
                    <a:pt x="776" y="1"/>
                    <a:pt x="5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9"/>
            <p:cNvSpPr/>
            <p:nvPr/>
          </p:nvSpPr>
          <p:spPr>
            <a:xfrm>
              <a:off x="7264840" y="1828845"/>
              <a:ext cx="36682" cy="29624"/>
            </a:xfrm>
            <a:custGeom>
              <a:rect b="b" l="l" r="r" t="t"/>
              <a:pathLst>
                <a:path extrusionOk="0" h="908" w="1126">
                  <a:moveTo>
                    <a:pt x="679" y="0"/>
                  </a:moveTo>
                  <a:cubicBezTo>
                    <a:pt x="637" y="0"/>
                    <a:pt x="594" y="8"/>
                    <a:pt x="548" y="27"/>
                  </a:cubicBezTo>
                  <a:lnTo>
                    <a:pt x="1" y="336"/>
                  </a:lnTo>
                  <a:cubicBezTo>
                    <a:pt x="120" y="503"/>
                    <a:pt x="191" y="693"/>
                    <a:pt x="263" y="908"/>
                  </a:cubicBezTo>
                  <a:lnTo>
                    <a:pt x="834" y="574"/>
                  </a:lnTo>
                  <a:cubicBezTo>
                    <a:pt x="1125" y="387"/>
                    <a:pt x="96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9"/>
            <p:cNvSpPr/>
            <p:nvPr/>
          </p:nvSpPr>
          <p:spPr>
            <a:xfrm>
              <a:off x="7059699" y="1951613"/>
              <a:ext cx="35281" cy="20358"/>
            </a:xfrm>
            <a:custGeom>
              <a:rect b="b" l="l" r="r" t="t"/>
              <a:pathLst>
                <a:path extrusionOk="0" h="624" w="1083">
                  <a:moveTo>
                    <a:pt x="397" y="0"/>
                  </a:moveTo>
                  <a:cubicBezTo>
                    <a:pt x="1" y="0"/>
                    <a:pt x="1" y="624"/>
                    <a:pt x="397" y="624"/>
                  </a:cubicBezTo>
                  <a:cubicBezTo>
                    <a:pt x="411" y="624"/>
                    <a:pt x="425" y="623"/>
                    <a:pt x="439" y="622"/>
                  </a:cubicBezTo>
                  <a:lnTo>
                    <a:pt x="1058" y="622"/>
                  </a:lnTo>
                  <a:lnTo>
                    <a:pt x="1082" y="2"/>
                  </a:lnTo>
                  <a:lnTo>
                    <a:pt x="439" y="2"/>
                  </a:lnTo>
                  <a:cubicBezTo>
                    <a:pt x="425" y="1"/>
                    <a:pt x="411"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9"/>
            <p:cNvSpPr/>
            <p:nvPr/>
          </p:nvSpPr>
          <p:spPr>
            <a:xfrm>
              <a:off x="7116743" y="2044137"/>
              <a:ext cx="29417" cy="29982"/>
            </a:xfrm>
            <a:custGeom>
              <a:rect b="b" l="l" r="r" t="t"/>
              <a:pathLst>
                <a:path extrusionOk="0" h="919" w="903">
                  <a:moveTo>
                    <a:pt x="379" y="0"/>
                  </a:moveTo>
                  <a:lnTo>
                    <a:pt x="117" y="453"/>
                  </a:lnTo>
                  <a:cubicBezTo>
                    <a:pt x="0" y="703"/>
                    <a:pt x="199" y="918"/>
                    <a:pt x="411" y="918"/>
                  </a:cubicBezTo>
                  <a:cubicBezTo>
                    <a:pt x="501" y="918"/>
                    <a:pt x="594" y="879"/>
                    <a:pt x="665" y="786"/>
                  </a:cubicBezTo>
                  <a:lnTo>
                    <a:pt x="903" y="334"/>
                  </a:lnTo>
                  <a:cubicBezTo>
                    <a:pt x="712" y="238"/>
                    <a:pt x="546" y="119"/>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9"/>
            <p:cNvSpPr/>
            <p:nvPr/>
          </p:nvSpPr>
          <p:spPr>
            <a:xfrm>
              <a:off x="7071623" y="2002964"/>
              <a:ext cx="36552" cy="29069"/>
            </a:xfrm>
            <a:custGeom>
              <a:rect b="b" l="l" r="r" t="t"/>
              <a:pathLst>
                <a:path extrusionOk="0" h="891" w="1122">
                  <a:moveTo>
                    <a:pt x="859" y="0"/>
                  </a:moveTo>
                  <a:lnTo>
                    <a:pt x="288" y="310"/>
                  </a:lnTo>
                  <a:cubicBezTo>
                    <a:pt x="0" y="494"/>
                    <a:pt x="155" y="891"/>
                    <a:pt x="432" y="891"/>
                  </a:cubicBezTo>
                  <a:cubicBezTo>
                    <a:pt x="476" y="891"/>
                    <a:pt x="524" y="881"/>
                    <a:pt x="573" y="858"/>
                  </a:cubicBezTo>
                  <a:lnTo>
                    <a:pt x="1121" y="572"/>
                  </a:lnTo>
                  <a:cubicBezTo>
                    <a:pt x="1002" y="381"/>
                    <a:pt x="931" y="191"/>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9"/>
            <p:cNvSpPr/>
            <p:nvPr/>
          </p:nvSpPr>
          <p:spPr>
            <a:xfrm>
              <a:off x="7059504" y="1888679"/>
              <a:ext cx="34695" cy="21108"/>
            </a:xfrm>
            <a:custGeom>
              <a:rect b="b" l="l" r="r" t="t"/>
              <a:pathLst>
                <a:path extrusionOk="0" h="647" w="1065">
                  <a:moveTo>
                    <a:pt x="403" y="0"/>
                  </a:moveTo>
                  <a:cubicBezTo>
                    <a:pt x="0" y="0"/>
                    <a:pt x="7" y="646"/>
                    <a:pt x="423" y="646"/>
                  </a:cubicBezTo>
                  <a:cubicBezTo>
                    <a:pt x="431" y="646"/>
                    <a:pt x="438" y="646"/>
                    <a:pt x="445" y="645"/>
                  </a:cubicBezTo>
                  <a:lnTo>
                    <a:pt x="1064" y="645"/>
                  </a:lnTo>
                  <a:lnTo>
                    <a:pt x="1064" y="2"/>
                  </a:lnTo>
                  <a:lnTo>
                    <a:pt x="445" y="2"/>
                  </a:lnTo>
                  <a:cubicBezTo>
                    <a:pt x="431" y="1"/>
                    <a:pt x="417" y="0"/>
                    <a:pt x="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9"/>
            <p:cNvSpPr/>
            <p:nvPr/>
          </p:nvSpPr>
          <p:spPr>
            <a:xfrm>
              <a:off x="7114397" y="1783431"/>
              <a:ext cx="31763" cy="33865"/>
            </a:xfrm>
            <a:custGeom>
              <a:rect b="b" l="l" r="r" t="t"/>
              <a:pathLst>
                <a:path extrusionOk="0" h="1038" w="975">
                  <a:moveTo>
                    <a:pt x="411" y="1"/>
                  </a:moveTo>
                  <a:cubicBezTo>
                    <a:pt x="200" y="1"/>
                    <a:pt x="1" y="216"/>
                    <a:pt x="118" y="466"/>
                  </a:cubicBezTo>
                  <a:lnTo>
                    <a:pt x="451" y="1038"/>
                  </a:lnTo>
                  <a:cubicBezTo>
                    <a:pt x="618" y="895"/>
                    <a:pt x="784" y="776"/>
                    <a:pt x="975" y="680"/>
                  </a:cubicBezTo>
                  <a:lnTo>
                    <a:pt x="665" y="133"/>
                  </a:lnTo>
                  <a:cubicBezTo>
                    <a:pt x="594" y="40"/>
                    <a:pt x="501" y="1"/>
                    <a:pt x="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9"/>
            <p:cNvSpPr/>
            <p:nvPr/>
          </p:nvSpPr>
          <p:spPr>
            <a:xfrm>
              <a:off x="7074001" y="1828845"/>
              <a:ext cx="34923" cy="29624"/>
            </a:xfrm>
            <a:custGeom>
              <a:rect b="b" l="l" r="r" t="t"/>
              <a:pathLst>
                <a:path extrusionOk="0" h="908" w="1072">
                  <a:moveTo>
                    <a:pt x="344" y="1"/>
                  </a:moveTo>
                  <a:cubicBezTo>
                    <a:pt x="237" y="1"/>
                    <a:pt x="142" y="53"/>
                    <a:pt x="96" y="146"/>
                  </a:cubicBezTo>
                  <a:cubicBezTo>
                    <a:pt x="0" y="312"/>
                    <a:pt x="48" y="503"/>
                    <a:pt x="215" y="574"/>
                  </a:cubicBezTo>
                  <a:lnTo>
                    <a:pt x="786" y="908"/>
                  </a:lnTo>
                  <a:cubicBezTo>
                    <a:pt x="858" y="717"/>
                    <a:pt x="953" y="527"/>
                    <a:pt x="1072" y="336"/>
                  </a:cubicBezTo>
                  <a:lnTo>
                    <a:pt x="524" y="50"/>
                  </a:lnTo>
                  <a:cubicBezTo>
                    <a:pt x="465" y="17"/>
                    <a:pt x="403" y="1"/>
                    <a:pt x="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9"/>
            <p:cNvSpPr/>
            <p:nvPr/>
          </p:nvSpPr>
          <p:spPr>
            <a:xfrm>
              <a:off x="7115114" y="1817263"/>
              <a:ext cx="142787" cy="226907"/>
            </a:xfrm>
            <a:custGeom>
              <a:rect b="b" l="l" r="r" t="t"/>
              <a:pathLst>
                <a:path extrusionOk="0" h="6955" w="4383">
                  <a:moveTo>
                    <a:pt x="1790" y="1143"/>
                  </a:moveTo>
                  <a:cubicBezTo>
                    <a:pt x="2320" y="1143"/>
                    <a:pt x="2589" y="1817"/>
                    <a:pt x="2191" y="2215"/>
                  </a:cubicBezTo>
                  <a:cubicBezTo>
                    <a:pt x="2071" y="2336"/>
                    <a:pt x="1920" y="2390"/>
                    <a:pt x="1769" y="2390"/>
                  </a:cubicBezTo>
                  <a:cubicBezTo>
                    <a:pt x="1443" y="2390"/>
                    <a:pt x="1120" y="2137"/>
                    <a:pt x="1120" y="1763"/>
                  </a:cubicBezTo>
                  <a:cubicBezTo>
                    <a:pt x="1120" y="1406"/>
                    <a:pt x="1405" y="1144"/>
                    <a:pt x="1763" y="1144"/>
                  </a:cubicBezTo>
                  <a:cubicBezTo>
                    <a:pt x="1772" y="1143"/>
                    <a:pt x="1781" y="1143"/>
                    <a:pt x="1790" y="1143"/>
                  </a:cubicBezTo>
                  <a:close/>
                  <a:moveTo>
                    <a:pt x="3477" y="2858"/>
                  </a:moveTo>
                  <a:cubicBezTo>
                    <a:pt x="3739" y="2858"/>
                    <a:pt x="3882" y="3192"/>
                    <a:pt x="3692" y="3406"/>
                  </a:cubicBezTo>
                  <a:cubicBezTo>
                    <a:pt x="3624" y="3466"/>
                    <a:pt x="3545" y="3493"/>
                    <a:pt x="3469" y="3493"/>
                  </a:cubicBezTo>
                  <a:cubicBezTo>
                    <a:pt x="3301" y="3493"/>
                    <a:pt x="3144" y="3364"/>
                    <a:pt x="3144" y="3168"/>
                  </a:cubicBezTo>
                  <a:cubicBezTo>
                    <a:pt x="3144" y="3001"/>
                    <a:pt x="3287" y="2858"/>
                    <a:pt x="3477" y="2858"/>
                  </a:cubicBezTo>
                  <a:close/>
                  <a:moveTo>
                    <a:pt x="921" y="3499"/>
                  </a:moveTo>
                  <a:cubicBezTo>
                    <a:pt x="932" y="3499"/>
                    <a:pt x="942" y="3500"/>
                    <a:pt x="953" y="3501"/>
                  </a:cubicBezTo>
                  <a:cubicBezTo>
                    <a:pt x="1239" y="3501"/>
                    <a:pt x="1382" y="3835"/>
                    <a:pt x="1191" y="4025"/>
                  </a:cubicBezTo>
                  <a:cubicBezTo>
                    <a:pt x="1120" y="4097"/>
                    <a:pt x="1035" y="4128"/>
                    <a:pt x="954" y="4128"/>
                  </a:cubicBezTo>
                  <a:cubicBezTo>
                    <a:pt x="792" y="4128"/>
                    <a:pt x="643" y="4001"/>
                    <a:pt x="643" y="3811"/>
                  </a:cubicBezTo>
                  <a:cubicBezTo>
                    <a:pt x="643" y="3655"/>
                    <a:pt x="768" y="3499"/>
                    <a:pt x="921" y="3499"/>
                  </a:cubicBezTo>
                  <a:close/>
                  <a:moveTo>
                    <a:pt x="2739" y="4430"/>
                  </a:moveTo>
                  <a:cubicBezTo>
                    <a:pt x="3073" y="4430"/>
                    <a:pt x="3358" y="4716"/>
                    <a:pt x="3358" y="5049"/>
                  </a:cubicBezTo>
                  <a:cubicBezTo>
                    <a:pt x="3358" y="5436"/>
                    <a:pt x="3053" y="5691"/>
                    <a:pt x="2731" y="5691"/>
                  </a:cubicBezTo>
                  <a:cubicBezTo>
                    <a:pt x="2576" y="5691"/>
                    <a:pt x="2418" y="5633"/>
                    <a:pt x="2287" y="5502"/>
                  </a:cubicBezTo>
                  <a:cubicBezTo>
                    <a:pt x="1882" y="5097"/>
                    <a:pt x="2168" y="4430"/>
                    <a:pt x="2739" y="4430"/>
                  </a:cubicBezTo>
                  <a:close/>
                  <a:moveTo>
                    <a:pt x="2191" y="1"/>
                  </a:moveTo>
                  <a:cubicBezTo>
                    <a:pt x="977" y="1"/>
                    <a:pt x="0" y="977"/>
                    <a:pt x="0" y="2191"/>
                  </a:cubicBezTo>
                  <a:lnTo>
                    <a:pt x="0" y="4740"/>
                  </a:lnTo>
                  <a:cubicBezTo>
                    <a:pt x="0" y="5954"/>
                    <a:pt x="977" y="6931"/>
                    <a:pt x="2191" y="6954"/>
                  </a:cubicBezTo>
                  <a:cubicBezTo>
                    <a:pt x="3406" y="6931"/>
                    <a:pt x="4382" y="5954"/>
                    <a:pt x="4382" y="4740"/>
                  </a:cubicBezTo>
                  <a:lnTo>
                    <a:pt x="4382" y="2191"/>
                  </a:lnTo>
                  <a:cubicBezTo>
                    <a:pt x="4382" y="977"/>
                    <a:pt x="3406"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89"/>
          <p:cNvGrpSpPr/>
          <p:nvPr/>
        </p:nvGrpSpPr>
        <p:grpSpPr>
          <a:xfrm>
            <a:off x="7534898" y="10189794"/>
            <a:ext cx="661069" cy="620840"/>
            <a:chOff x="7776795" y="1766009"/>
            <a:chExt cx="371742" cy="349120"/>
          </a:xfrm>
        </p:grpSpPr>
        <p:sp>
          <p:nvSpPr>
            <p:cNvPr id="13410" name="Google Shape;13410;p89"/>
            <p:cNvSpPr/>
            <p:nvPr/>
          </p:nvSpPr>
          <p:spPr>
            <a:xfrm>
              <a:off x="7897918" y="1889527"/>
              <a:ext cx="119494" cy="102475"/>
            </a:xfrm>
            <a:custGeom>
              <a:rect b="b" l="l" r="r" t="t"/>
              <a:pathLst>
                <a:path extrusionOk="0" h="3141" w="3668">
                  <a:moveTo>
                    <a:pt x="2096" y="0"/>
                  </a:moveTo>
                  <a:cubicBezTo>
                    <a:pt x="691" y="0"/>
                    <a:pt x="0" y="1691"/>
                    <a:pt x="977" y="2667"/>
                  </a:cubicBezTo>
                  <a:cubicBezTo>
                    <a:pt x="1303" y="2994"/>
                    <a:pt x="1704" y="3140"/>
                    <a:pt x="2095" y="3140"/>
                  </a:cubicBezTo>
                  <a:cubicBezTo>
                    <a:pt x="2901" y="3140"/>
                    <a:pt x="3668" y="2518"/>
                    <a:pt x="3668" y="1572"/>
                  </a:cubicBezTo>
                  <a:cubicBezTo>
                    <a:pt x="3668" y="715"/>
                    <a:pt x="29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9"/>
            <p:cNvSpPr/>
            <p:nvPr/>
          </p:nvSpPr>
          <p:spPr>
            <a:xfrm>
              <a:off x="7776795" y="1766009"/>
              <a:ext cx="371742" cy="349120"/>
            </a:xfrm>
            <a:custGeom>
              <a:rect b="b" l="l" r="r" t="t"/>
              <a:pathLst>
                <a:path extrusionOk="0" h="10701" w="11411">
                  <a:moveTo>
                    <a:pt x="4123" y="2405"/>
                  </a:moveTo>
                  <a:cubicBezTo>
                    <a:pt x="4409" y="2453"/>
                    <a:pt x="4695" y="2524"/>
                    <a:pt x="4980" y="2596"/>
                  </a:cubicBezTo>
                  <a:cubicBezTo>
                    <a:pt x="4576" y="2786"/>
                    <a:pt x="4218" y="3000"/>
                    <a:pt x="3861" y="3239"/>
                  </a:cubicBezTo>
                  <a:cubicBezTo>
                    <a:pt x="3933" y="2953"/>
                    <a:pt x="4004" y="2667"/>
                    <a:pt x="4123" y="2405"/>
                  </a:cubicBezTo>
                  <a:close/>
                  <a:moveTo>
                    <a:pt x="8290" y="2332"/>
                  </a:moveTo>
                  <a:cubicBezTo>
                    <a:pt x="9976" y="2332"/>
                    <a:pt x="10504" y="3337"/>
                    <a:pt x="9586" y="4818"/>
                  </a:cubicBezTo>
                  <a:lnTo>
                    <a:pt x="9586" y="4818"/>
                  </a:lnTo>
                  <a:cubicBezTo>
                    <a:pt x="9257" y="4443"/>
                    <a:pt x="8905" y="4092"/>
                    <a:pt x="8529" y="3786"/>
                  </a:cubicBezTo>
                  <a:cubicBezTo>
                    <a:pt x="8457" y="3310"/>
                    <a:pt x="8338" y="2810"/>
                    <a:pt x="8172" y="2334"/>
                  </a:cubicBezTo>
                  <a:cubicBezTo>
                    <a:pt x="8211" y="2333"/>
                    <a:pt x="8251" y="2332"/>
                    <a:pt x="8290" y="2332"/>
                  </a:cubicBezTo>
                  <a:close/>
                  <a:moveTo>
                    <a:pt x="3336" y="2332"/>
                  </a:moveTo>
                  <a:cubicBezTo>
                    <a:pt x="3375" y="2332"/>
                    <a:pt x="3415" y="2333"/>
                    <a:pt x="3456" y="2334"/>
                  </a:cubicBezTo>
                  <a:cubicBezTo>
                    <a:pt x="3290" y="2810"/>
                    <a:pt x="3171" y="3310"/>
                    <a:pt x="3099" y="3786"/>
                  </a:cubicBezTo>
                  <a:cubicBezTo>
                    <a:pt x="2718" y="4096"/>
                    <a:pt x="2361" y="4453"/>
                    <a:pt x="2027" y="4834"/>
                  </a:cubicBezTo>
                  <a:cubicBezTo>
                    <a:pt x="1097" y="3322"/>
                    <a:pt x="1644" y="2332"/>
                    <a:pt x="3336" y="2332"/>
                  </a:cubicBezTo>
                  <a:close/>
                  <a:moveTo>
                    <a:pt x="8624" y="4715"/>
                  </a:moveTo>
                  <a:lnTo>
                    <a:pt x="8624" y="4715"/>
                  </a:lnTo>
                  <a:cubicBezTo>
                    <a:pt x="8838" y="4906"/>
                    <a:pt x="9029" y="5120"/>
                    <a:pt x="9219" y="5358"/>
                  </a:cubicBezTo>
                  <a:cubicBezTo>
                    <a:pt x="9029" y="5572"/>
                    <a:pt x="8838" y="5787"/>
                    <a:pt x="8624" y="6001"/>
                  </a:cubicBezTo>
                  <a:cubicBezTo>
                    <a:pt x="8648" y="5572"/>
                    <a:pt x="8648" y="5144"/>
                    <a:pt x="8624" y="4715"/>
                  </a:cubicBezTo>
                  <a:close/>
                  <a:moveTo>
                    <a:pt x="3861" y="7454"/>
                  </a:moveTo>
                  <a:cubicBezTo>
                    <a:pt x="4218" y="7692"/>
                    <a:pt x="4576" y="7906"/>
                    <a:pt x="4957" y="8097"/>
                  </a:cubicBezTo>
                  <a:cubicBezTo>
                    <a:pt x="4671" y="8192"/>
                    <a:pt x="4385" y="8240"/>
                    <a:pt x="4099" y="8287"/>
                  </a:cubicBezTo>
                  <a:cubicBezTo>
                    <a:pt x="4004" y="8025"/>
                    <a:pt x="3909" y="7739"/>
                    <a:pt x="3837" y="7478"/>
                  </a:cubicBezTo>
                  <a:lnTo>
                    <a:pt x="3861" y="7454"/>
                  </a:lnTo>
                  <a:close/>
                  <a:moveTo>
                    <a:pt x="7529" y="2405"/>
                  </a:moveTo>
                  <a:cubicBezTo>
                    <a:pt x="7981" y="3739"/>
                    <a:pt x="8124" y="5168"/>
                    <a:pt x="7933" y="6573"/>
                  </a:cubicBezTo>
                  <a:lnTo>
                    <a:pt x="7957" y="6573"/>
                  </a:lnTo>
                  <a:cubicBezTo>
                    <a:pt x="7529" y="6906"/>
                    <a:pt x="7076" y="7192"/>
                    <a:pt x="6600" y="7430"/>
                  </a:cubicBezTo>
                  <a:cubicBezTo>
                    <a:pt x="6886" y="7525"/>
                    <a:pt x="7171" y="7597"/>
                    <a:pt x="7481" y="7668"/>
                  </a:cubicBezTo>
                  <a:cubicBezTo>
                    <a:pt x="7576" y="7597"/>
                    <a:pt x="7695" y="7525"/>
                    <a:pt x="7767" y="7454"/>
                  </a:cubicBezTo>
                  <a:lnTo>
                    <a:pt x="7767" y="7454"/>
                  </a:lnTo>
                  <a:cubicBezTo>
                    <a:pt x="7695" y="7739"/>
                    <a:pt x="7624" y="8025"/>
                    <a:pt x="7505" y="8311"/>
                  </a:cubicBezTo>
                  <a:cubicBezTo>
                    <a:pt x="5528" y="7930"/>
                    <a:pt x="3718" y="6882"/>
                    <a:pt x="2408" y="5358"/>
                  </a:cubicBezTo>
                  <a:cubicBezTo>
                    <a:pt x="2599" y="5120"/>
                    <a:pt x="2789" y="4906"/>
                    <a:pt x="3004" y="4715"/>
                  </a:cubicBezTo>
                  <a:lnTo>
                    <a:pt x="3004" y="5072"/>
                  </a:lnTo>
                  <a:cubicBezTo>
                    <a:pt x="3194" y="5310"/>
                    <a:pt x="3409" y="5525"/>
                    <a:pt x="3623" y="5715"/>
                  </a:cubicBezTo>
                  <a:cubicBezTo>
                    <a:pt x="3599" y="5191"/>
                    <a:pt x="3647" y="4644"/>
                    <a:pt x="3718" y="4120"/>
                  </a:cubicBezTo>
                  <a:cubicBezTo>
                    <a:pt x="4361" y="3620"/>
                    <a:pt x="5076" y="3215"/>
                    <a:pt x="5814" y="2905"/>
                  </a:cubicBezTo>
                  <a:cubicBezTo>
                    <a:pt x="6314" y="3119"/>
                    <a:pt x="6767" y="3358"/>
                    <a:pt x="7219" y="3643"/>
                  </a:cubicBezTo>
                  <a:cubicBezTo>
                    <a:pt x="7171" y="3334"/>
                    <a:pt x="7076" y="3048"/>
                    <a:pt x="6981" y="2762"/>
                  </a:cubicBezTo>
                  <a:lnTo>
                    <a:pt x="6671" y="2596"/>
                  </a:lnTo>
                  <a:cubicBezTo>
                    <a:pt x="6957" y="2524"/>
                    <a:pt x="7243" y="2453"/>
                    <a:pt x="7529" y="2405"/>
                  </a:cubicBezTo>
                  <a:close/>
                  <a:moveTo>
                    <a:pt x="5814" y="8478"/>
                  </a:moveTo>
                  <a:cubicBezTo>
                    <a:pt x="6266" y="8644"/>
                    <a:pt x="6767" y="8787"/>
                    <a:pt x="7243" y="8883"/>
                  </a:cubicBezTo>
                  <a:cubicBezTo>
                    <a:pt x="6843" y="9632"/>
                    <a:pt x="6319" y="10073"/>
                    <a:pt x="5781" y="10073"/>
                  </a:cubicBezTo>
                  <a:cubicBezTo>
                    <a:pt x="5292" y="10073"/>
                    <a:pt x="4792" y="9710"/>
                    <a:pt x="4361" y="8883"/>
                  </a:cubicBezTo>
                  <a:lnTo>
                    <a:pt x="4385" y="8883"/>
                  </a:lnTo>
                  <a:cubicBezTo>
                    <a:pt x="4861" y="8787"/>
                    <a:pt x="5338" y="8644"/>
                    <a:pt x="5814" y="8478"/>
                  </a:cubicBezTo>
                  <a:close/>
                  <a:moveTo>
                    <a:pt x="5791" y="1"/>
                  </a:moveTo>
                  <a:cubicBezTo>
                    <a:pt x="5037" y="1"/>
                    <a:pt x="4275" y="559"/>
                    <a:pt x="3718" y="1738"/>
                  </a:cubicBezTo>
                  <a:cubicBezTo>
                    <a:pt x="3576" y="1727"/>
                    <a:pt x="3439" y="1721"/>
                    <a:pt x="3307" y="1721"/>
                  </a:cubicBezTo>
                  <a:cubicBezTo>
                    <a:pt x="389" y="1721"/>
                    <a:pt x="1" y="4423"/>
                    <a:pt x="3099" y="6906"/>
                  </a:cubicBezTo>
                  <a:cubicBezTo>
                    <a:pt x="3171" y="7406"/>
                    <a:pt x="3266" y="7882"/>
                    <a:pt x="3432" y="8359"/>
                  </a:cubicBezTo>
                  <a:cubicBezTo>
                    <a:pt x="3364" y="8362"/>
                    <a:pt x="3297" y="8364"/>
                    <a:pt x="3232" y="8364"/>
                  </a:cubicBezTo>
                  <a:cubicBezTo>
                    <a:pt x="1952" y="8364"/>
                    <a:pt x="1242" y="7701"/>
                    <a:pt x="1718" y="6477"/>
                  </a:cubicBezTo>
                  <a:cubicBezTo>
                    <a:pt x="1551" y="6311"/>
                    <a:pt x="1384" y="6096"/>
                    <a:pt x="1265" y="5953"/>
                  </a:cubicBezTo>
                  <a:lnTo>
                    <a:pt x="1265" y="5953"/>
                  </a:lnTo>
                  <a:cubicBezTo>
                    <a:pt x="416" y="7673"/>
                    <a:pt x="1307" y="8995"/>
                    <a:pt x="3288" y="8995"/>
                  </a:cubicBezTo>
                  <a:cubicBezTo>
                    <a:pt x="3419" y="8995"/>
                    <a:pt x="3554" y="8990"/>
                    <a:pt x="3694" y="8978"/>
                  </a:cubicBezTo>
                  <a:cubicBezTo>
                    <a:pt x="4243" y="10123"/>
                    <a:pt x="5025" y="10701"/>
                    <a:pt x="5806" y="10701"/>
                  </a:cubicBezTo>
                  <a:cubicBezTo>
                    <a:pt x="6958" y="10701"/>
                    <a:pt x="8108" y="9446"/>
                    <a:pt x="8505" y="6906"/>
                  </a:cubicBezTo>
                  <a:cubicBezTo>
                    <a:pt x="8886" y="6596"/>
                    <a:pt x="9243" y="6239"/>
                    <a:pt x="9577" y="5882"/>
                  </a:cubicBezTo>
                  <a:lnTo>
                    <a:pt x="9577" y="5882"/>
                  </a:lnTo>
                  <a:cubicBezTo>
                    <a:pt x="10315" y="7073"/>
                    <a:pt x="10196" y="8097"/>
                    <a:pt x="8815" y="8311"/>
                  </a:cubicBezTo>
                  <a:cubicBezTo>
                    <a:pt x="8743" y="8549"/>
                    <a:pt x="8672" y="8763"/>
                    <a:pt x="8576" y="8978"/>
                  </a:cubicBezTo>
                  <a:cubicBezTo>
                    <a:pt x="10482" y="8883"/>
                    <a:pt x="11410" y="7406"/>
                    <a:pt x="9981" y="5358"/>
                  </a:cubicBezTo>
                  <a:cubicBezTo>
                    <a:pt x="11345" y="3395"/>
                    <a:pt x="10558" y="1710"/>
                    <a:pt x="8309" y="1710"/>
                  </a:cubicBezTo>
                  <a:cubicBezTo>
                    <a:pt x="7611" y="1710"/>
                    <a:pt x="6773" y="1872"/>
                    <a:pt x="5814" y="2238"/>
                  </a:cubicBezTo>
                  <a:cubicBezTo>
                    <a:pt x="5338" y="2048"/>
                    <a:pt x="4861" y="1905"/>
                    <a:pt x="4385" y="1810"/>
                  </a:cubicBezTo>
                  <a:cubicBezTo>
                    <a:pt x="4773" y="1077"/>
                    <a:pt x="5274" y="621"/>
                    <a:pt x="5804" y="621"/>
                  </a:cubicBezTo>
                  <a:cubicBezTo>
                    <a:pt x="6152" y="621"/>
                    <a:pt x="6512" y="818"/>
                    <a:pt x="6862" y="1262"/>
                  </a:cubicBezTo>
                  <a:cubicBezTo>
                    <a:pt x="7100" y="1191"/>
                    <a:pt x="7314" y="1167"/>
                    <a:pt x="7552" y="1143"/>
                  </a:cubicBezTo>
                  <a:cubicBezTo>
                    <a:pt x="7053" y="394"/>
                    <a:pt x="6424" y="1"/>
                    <a:pt x="5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12" name="Google Shape;13412;p89"/>
          <p:cNvSpPr/>
          <p:nvPr/>
        </p:nvSpPr>
        <p:spPr>
          <a:xfrm>
            <a:off x="7671443" y="11184514"/>
            <a:ext cx="400198" cy="145102"/>
          </a:xfrm>
          <a:custGeom>
            <a:rect b="b" l="l" r="r" t="t"/>
            <a:pathLst>
              <a:path extrusionOk="0" h="2501" w="6908">
                <a:moveTo>
                  <a:pt x="310" y="0"/>
                </a:moveTo>
                <a:cubicBezTo>
                  <a:pt x="144" y="0"/>
                  <a:pt x="1" y="143"/>
                  <a:pt x="1" y="310"/>
                </a:cubicBezTo>
                <a:lnTo>
                  <a:pt x="1" y="2191"/>
                </a:lnTo>
                <a:cubicBezTo>
                  <a:pt x="1" y="2358"/>
                  <a:pt x="144" y="2501"/>
                  <a:pt x="310" y="2501"/>
                </a:cubicBezTo>
                <a:lnTo>
                  <a:pt x="6597" y="2501"/>
                </a:lnTo>
                <a:cubicBezTo>
                  <a:pt x="6764" y="2501"/>
                  <a:pt x="6907" y="2358"/>
                  <a:pt x="6907" y="2191"/>
                </a:cubicBezTo>
                <a:lnTo>
                  <a:pt x="6907" y="310"/>
                </a:lnTo>
                <a:cubicBezTo>
                  <a:pt x="6883" y="143"/>
                  <a:pt x="6764"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9"/>
          <p:cNvSpPr/>
          <p:nvPr/>
        </p:nvSpPr>
        <p:spPr>
          <a:xfrm>
            <a:off x="7635583" y="11365467"/>
            <a:ext cx="471918" cy="439425"/>
          </a:xfrm>
          <a:custGeom>
            <a:rect b="b" l="l" r="r" t="t"/>
            <a:pathLst>
              <a:path extrusionOk="0" h="7574" w="8146">
                <a:moveTo>
                  <a:pt x="4049" y="1192"/>
                </a:moveTo>
                <a:cubicBezTo>
                  <a:pt x="5311" y="1192"/>
                  <a:pt x="6311" y="2216"/>
                  <a:pt x="6264" y="3454"/>
                </a:cubicBezTo>
                <a:lnTo>
                  <a:pt x="6264" y="4073"/>
                </a:lnTo>
                <a:cubicBezTo>
                  <a:pt x="6264" y="4478"/>
                  <a:pt x="6002" y="4835"/>
                  <a:pt x="5645" y="4978"/>
                </a:cubicBezTo>
                <a:lnTo>
                  <a:pt x="5645" y="5335"/>
                </a:lnTo>
                <a:cubicBezTo>
                  <a:pt x="5645" y="5859"/>
                  <a:pt x="5216" y="6288"/>
                  <a:pt x="4692" y="6288"/>
                </a:cubicBezTo>
                <a:lnTo>
                  <a:pt x="3454" y="6288"/>
                </a:lnTo>
                <a:cubicBezTo>
                  <a:pt x="2930" y="6288"/>
                  <a:pt x="2501" y="5859"/>
                  <a:pt x="2501" y="5335"/>
                </a:cubicBezTo>
                <a:lnTo>
                  <a:pt x="2501" y="4978"/>
                </a:lnTo>
                <a:cubicBezTo>
                  <a:pt x="2120" y="4835"/>
                  <a:pt x="1882" y="4478"/>
                  <a:pt x="1882" y="4073"/>
                </a:cubicBezTo>
                <a:lnTo>
                  <a:pt x="1882" y="3478"/>
                </a:lnTo>
                <a:cubicBezTo>
                  <a:pt x="1811" y="2239"/>
                  <a:pt x="2811" y="1192"/>
                  <a:pt x="4049" y="1192"/>
                </a:cubicBezTo>
                <a:close/>
                <a:moveTo>
                  <a:pt x="1144" y="1"/>
                </a:moveTo>
                <a:cubicBezTo>
                  <a:pt x="501" y="1"/>
                  <a:pt x="1" y="525"/>
                  <a:pt x="1" y="1144"/>
                </a:cubicBezTo>
                <a:lnTo>
                  <a:pt x="1" y="6431"/>
                </a:lnTo>
                <a:cubicBezTo>
                  <a:pt x="1" y="7050"/>
                  <a:pt x="501" y="7574"/>
                  <a:pt x="1144" y="7574"/>
                </a:cubicBezTo>
                <a:lnTo>
                  <a:pt x="7002" y="7574"/>
                </a:lnTo>
                <a:cubicBezTo>
                  <a:pt x="7621" y="7574"/>
                  <a:pt x="8145" y="7050"/>
                  <a:pt x="8145" y="6431"/>
                </a:cubicBezTo>
                <a:lnTo>
                  <a:pt x="8145" y="1168"/>
                </a:lnTo>
                <a:cubicBezTo>
                  <a:pt x="8145" y="525"/>
                  <a:pt x="7621" y="1"/>
                  <a:pt x="7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9"/>
          <p:cNvSpPr/>
          <p:nvPr/>
        </p:nvSpPr>
        <p:spPr>
          <a:xfrm>
            <a:off x="7776300" y="11471811"/>
            <a:ext cx="186253" cy="219828"/>
          </a:xfrm>
          <a:custGeom>
            <a:rect b="b" l="l" r="r" t="t"/>
            <a:pathLst>
              <a:path extrusionOk="0" h="3789" w="3215">
                <a:moveTo>
                  <a:pt x="986" y="1320"/>
                </a:moveTo>
                <a:cubicBezTo>
                  <a:pt x="1154" y="1320"/>
                  <a:pt x="1311" y="1449"/>
                  <a:pt x="1311" y="1645"/>
                </a:cubicBezTo>
                <a:cubicBezTo>
                  <a:pt x="1311" y="1788"/>
                  <a:pt x="1168" y="1930"/>
                  <a:pt x="1025" y="1930"/>
                </a:cubicBezTo>
                <a:lnTo>
                  <a:pt x="1025" y="1954"/>
                </a:lnTo>
                <a:cubicBezTo>
                  <a:pt x="739" y="1954"/>
                  <a:pt x="572" y="1621"/>
                  <a:pt x="763" y="1407"/>
                </a:cubicBezTo>
                <a:cubicBezTo>
                  <a:pt x="830" y="1347"/>
                  <a:pt x="909" y="1320"/>
                  <a:pt x="986" y="1320"/>
                </a:cubicBezTo>
                <a:close/>
                <a:moveTo>
                  <a:pt x="2256" y="1320"/>
                </a:moveTo>
                <a:cubicBezTo>
                  <a:pt x="2416" y="1320"/>
                  <a:pt x="2573" y="1449"/>
                  <a:pt x="2573" y="1645"/>
                </a:cubicBezTo>
                <a:cubicBezTo>
                  <a:pt x="2595" y="1799"/>
                  <a:pt x="2453" y="1933"/>
                  <a:pt x="2300" y="1933"/>
                </a:cubicBezTo>
                <a:cubicBezTo>
                  <a:pt x="2288" y="1933"/>
                  <a:pt x="2275" y="1932"/>
                  <a:pt x="2263" y="1930"/>
                </a:cubicBezTo>
                <a:lnTo>
                  <a:pt x="2263" y="1954"/>
                </a:lnTo>
                <a:cubicBezTo>
                  <a:pt x="1977" y="1954"/>
                  <a:pt x="1858" y="1597"/>
                  <a:pt x="2049" y="1407"/>
                </a:cubicBezTo>
                <a:cubicBezTo>
                  <a:pt x="2109" y="1347"/>
                  <a:pt x="2182" y="1320"/>
                  <a:pt x="2256" y="1320"/>
                </a:cubicBezTo>
                <a:close/>
                <a:moveTo>
                  <a:pt x="1643" y="2566"/>
                </a:moveTo>
                <a:cubicBezTo>
                  <a:pt x="1805" y="2566"/>
                  <a:pt x="1954" y="2693"/>
                  <a:pt x="1954" y="2883"/>
                </a:cubicBezTo>
                <a:cubicBezTo>
                  <a:pt x="1954" y="3050"/>
                  <a:pt x="1811" y="3193"/>
                  <a:pt x="1644" y="3193"/>
                </a:cubicBezTo>
                <a:cubicBezTo>
                  <a:pt x="1358" y="3193"/>
                  <a:pt x="1215" y="2859"/>
                  <a:pt x="1406" y="2669"/>
                </a:cubicBezTo>
                <a:cubicBezTo>
                  <a:pt x="1477" y="2597"/>
                  <a:pt x="1562" y="2566"/>
                  <a:pt x="1643" y="2566"/>
                </a:cubicBezTo>
                <a:close/>
                <a:moveTo>
                  <a:pt x="1639" y="1"/>
                </a:moveTo>
                <a:cubicBezTo>
                  <a:pt x="1625" y="1"/>
                  <a:pt x="1611" y="1"/>
                  <a:pt x="1596" y="2"/>
                </a:cubicBezTo>
                <a:cubicBezTo>
                  <a:pt x="715" y="2"/>
                  <a:pt x="1" y="740"/>
                  <a:pt x="48" y="1645"/>
                </a:cubicBezTo>
                <a:lnTo>
                  <a:pt x="72" y="1645"/>
                </a:lnTo>
                <a:lnTo>
                  <a:pt x="72" y="2240"/>
                </a:lnTo>
                <a:cubicBezTo>
                  <a:pt x="72" y="2407"/>
                  <a:pt x="215" y="2550"/>
                  <a:pt x="382" y="2550"/>
                </a:cubicBezTo>
                <a:cubicBezTo>
                  <a:pt x="548" y="2550"/>
                  <a:pt x="691" y="2693"/>
                  <a:pt x="691" y="2859"/>
                </a:cubicBezTo>
                <a:lnTo>
                  <a:pt x="691" y="3478"/>
                </a:lnTo>
                <a:cubicBezTo>
                  <a:pt x="691" y="3645"/>
                  <a:pt x="834" y="3788"/>
                  <a:pt x="1001" y="3788"/>
                </a:cubicBezTo>
                <a:lnTo>
                  <a:pt x="2263" y="3788"/>
                </a:lnTo>
                <a:cubicBezTo>
                  <a:pt x="2430" y="3788"/>
                  <a:pt x="2573" y="3645"/>
                  <a:pt x="2573" y="3478"/>
                </a:cubicBezTo>
                <a:lnTo>
                  <a:pt x="2573" y="2859"/>
                </a:lnTo>
                <a:cubicBezTo>
                  <a:pt x="2573" y="2693"/>
                  <a:pt x="2716" y="2550"/>
                  <a:pt x="2882" y="2550"/>
                </a:cubicBezTo>
                <a:cubicBezTo>
                  <a:pt x="3049" y="2550"/>
                  <a:pt x="3168" y="2407"/>
                  <a:pt x="3168" y="2240"/>
                </a:cubicBezTo>
                <a:lnTo>
                  <a:pt x="3168" y="1621"/>
                </a:lnTo>
                <a:cubicBezTo>
                  <a:pt x="3215" y="730"/>
                  <a:pt x="2524" y="1"/>
                  <a:pt x="1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15" name="Google Shape;13415;p89"/>
          <p:cNvGrpSpPr/>
          <p:nvPr/>
        </p:nvGrpSpPr>
        <p:grpSpPr>
          <a:xfrm>
            <a:off x="6294736" y="11183161"/>
            <a:ext cx="471919" cy="621769"/>
            <a:chOff x="7079409" y="2324614"/>
            <a:chExt cx="265376" cy="349642"/>
          </a:xfrm>
        </p:grpSpPr>
        <p:sp>
          <p:nvSpPr>
            <p:cNvPr id="13416" name="Google Shape;13416;p89"/>
            <p:cNvSpPr/>
            <p:nvPr/>
          </p:nvSpPr>
          <p:spPr>
            <a:xfrm>
              <a:off x="7079409" y="2510283"/>
              <a:ext cx="61343" cy="40455"/>
            </a:xfrm>
            <a:custGeom>
              <a:rect b="b" l="l" r="r" t="t"/>
              <a:pathLst>
                <a:path extrusionOk="0" h="1240" w="1883">
                  <a:moveTo>
                    <a:pt x="1" y="1"/>
                  </a:moveTo>
                  <a:lnTo>
                    <a:pt x="1"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9"/>
            <p:cNvSpPr/>
            <p:nvPr/>
          </p:nvSpPr>
          <p:spPr>
            <a:xfrm>
              <a:off x="7161667" y="2570900"/>
              <a:ext cx="40364" cy="41205"/>
            </a:xfrm>
            <a:custGeom>
              <a:rect b="b" l="l" r="r" t="t"/>
              <a:pathLst>
                <a:path extrusionOk="0" h="1263" w="1239">
                  <a:moveTo>
                    <a:pt x="0" y="0"/>
                  </a:moveTo>
                  <a:lnTo>
                    <a:pt x="0" y="1263"/>
                  </a:lnTo>
                  <a:lnTo>
                    <a:pt x="1239" y="1263"/>
                  </a:lnTo>
                  <a:lnTo>
                    <a:pt x="12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9"/>
            <p:cNvSpPr/>
            <p:nvPr/>
          </p:nvSpPr>
          <p:spPr>
            <a:xfrm>
              <a:off x="7079409" y="2570900"/>
              <a:ext cx="61343" cy="41205"/>
            </a:xfrm>
            <a:custGeom>
              <a:rect b="b" l="l" r="r" t="t"/>
              <a:pathLst>
                <a:path extrusionOk="0" h="1263" w="1883">
                  <a:moveTo>
                    <a:pt x="1" y="0"/>
                  </a:moveTo>
                  <a:lnTo>
                    <a:pt x="1" y="1263"/>
                  </a:lnTo>
                  <a:lnTo>
                    <a:pt x="1882" y="1263"/>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9"/>
            <p:cNvSpPr/>
            <p:nvPr/>
          </p:nvSpPr>
          <p:spPr>
            <a:xfrm>
              <a:off x="7283474" y="2510283"/>
              <a:ext cx="61311" cy="40455"/>
            </a:xfrm>
            <a:custGeom>
              <a:rect b="b" l="l" r="r" t="t"/>
              <a:pathLst>
                <a:path extrusionOk="0" h="1240" w="1882">
                  <a:moveTo>
                    <a:pt x="0" y="1"/>
                  </a:moveTo>
                  <a:lnTo>
                    <a:pt x="0" y="1239"/>
                  </a:lnTo>
                  <a:lnTo>
                    <a:pt x="1882" y="1239"/>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9"/>
            <p:cNvSpPr/>
            <p:nvPr/>
          </p:nvSpPr>
          <p:spPr>
            <a:xfrm>
              <a:off x="7263276" y="2386765"/>
              <a:ext cx="20980" cy="41205"/>
            </a:xfrm>
            <a:custGeom>
              <a:rect b="b" l="l" r="r" t="t"/>
              <a:pathLst>
                <a:path extrusionOk="0" h="1263" w="644">
                  <a:moveTo>
                    <a:pt x="192" y="0"/>
                  </a:moveTo>
                  <a:cubicBezTo>
                    <a:pt x="72" y="0"/>
                    <a:pt x="1" y="96"/>
                    <a:pt x="1" y="215"/>
                  </a:cubicBezTo>
                  <a:lnTo>
                    <a:pt x="1" y="1072"/>
                  </a:lnTo>
                  <a:cubicBezTo>
                    <a:pt x="1" y="1167"/>
                    <a:pt x="72" y="1263"/>
                    <a:pt x="192" y="1263"/>
                  </a:cubicBezTo>
                  <a:lnTo>
                    <a:pt x="453" y="1263"/>
                  </a:lnTo>
                  <a:cubicBezTo>
                    <a:pt x="549" y="1263"/>
                    <a:pt x="644" y="1167"/>
                    <a:pt x="644" y="1072"/>
                  </a:cubicBezTo>
                  <a:lnTo>
                    <a:pt x="644" y="215"/>
                  </a:lnTo>
                  <a:cubicBezTo>
                    <a:pt x="644" y="96"/>
                    <a:pt x="549"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9"/>
            <p:cNvSpPr/>
            <p:nvPr/>
          </p:nvSpPr>
          <p:spPr>
            <a:xfrm>
              <a:off x="7079409" y="2324614"/>
              <a:ext cx="265376" cy="164724"/>
            </a:xfrm>
            <a:custGeom>
              <a:rect b="b" l="l" r="r" t="t"/>
              <a:pathLst>
                <a:path extrusionOk="0" h="5049" w="8146">
                  <a:moveTo>
                    <a:pt x="6097" y="1286"/>
                  </a:moveTo>
                  <a:cubicBezTo>
                    <a:pt x="6550" y="1286"/>
                    <a:pt x="6907" y="1667"/>
                    <a:pt x="6907" y="2120"/>
                  </a:cubicBezTo>
                  <a:lnTo>
                    <a:pt x="6907" y="2977"/>
                  </a:lnTo>
                  <a:cubicBezTo>
                    <a:pt x="6907" y="3430"/>
                    <a:pt x="6550" y="3787"/>
                    <a:pt x="6097" y="3811"/>
                  </a:cubicBezTo>
                  <a:lnTo>
                    <a:pt x="5836" y="3811"/>
                  </a:lnTo>
                  <a:cubicBezTo>
                    <a:pt x="5383" y="3787"/>
                    <a:pt x="5002" y="3430"/>
                    <a:pt x="5002" y="2977"/>
                  </a:cubicBezTo>
                  <a:lnTo>
                    <a:pt x="5026" y="2120"/>
                  </a:lnTo>
                  <a:cubicBezTo>
                    <a:pt x="5026" y="1667"/>
                    <a:pt x="5383" y="1286"/>
                    <a:pt x="5836" y="1286"/>
                  </a:cubicBezTo>
                  <a:close/>
                  <a:moveTo>
                    <a:pt x="930" y="0"/>
                  </a:moveTo>
                  <a:cubicBezTo>
                    <a:pt x="406" y="24"/>
                    <a:pt x="1" y="429"/>
                    <a:pt x="1" y="953"/>
                  </a:cubicBezTo>
                  <a:lnTo>
                    <a:pt x="1" y="5049"/>
                  </a:lnTo>
                  <a:lnTo>
                    <a:pt x="8146" y="5049"/>
                  </a:lnTo>
                  <a:lnTo>
                    <a:pt x="8146" y="953"/>
                  </a:lnTo>
                  <a:cubicBezTo>
                    <a:pt x="8146" y="429"/>
                    <a:pt x="7717" y="0"/>
                    <a:pt x="7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9"/>
            <p:cNvSpPr/>
            <p:nvPr/>
          </p:nvSpPr>
          <p:spPr>
            <a:xfrm>
              <a:off x="7222163" y="2570900"/>
              <a:ext cx="41145" cy="41205"/>
            </a:xfrm>
            <a:custGeom>
              <a:rect b="b" l="l" r="r" t="t"/>
              <a:pathLst>
                <a:path extrusionOk="0" h="1263" w="1263">
                  <a:moveTo>
                    <a:pt x="1" y="0"/>
                  </a:moveTo>
                  <a:lnTo>
                    <a:pt x="1" y="1263"/>
                  </a:lnTo>
                  <a:lnTo>
                    <a:pt x="1263" y="1263"/>
                  </a:lnTo>
                  <a:lnTo>
                    <a:pt x="1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9"/>
            <p:cNvSpPr/>
            <p:nvPr/>
          </p:nvSpPr>
          <p:spPr>
            <a:xfrm>
              <a:off x="7222163" y="2510283"/>
              <a:ext cx="41145" cy="40455"/>
            </a:xfrm>
            <a:custGeom>
              <a:rect b="b" l="l" r="r" t="t"/>
              <a:pathLst>
                <a:path extrusionOk="0" h="1240" w="1263">
                  <a:moveTo>
                    <a:pt x="1" y="1"/>
                  </a:moveTo>
                  <a:lnTo>
                    <a:pt x="1" y="1239"/>
                  </a:lnTo>
                  <a:lnTo>
                    <a:pt x="1263" y="1239"/>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9"/>
            <p:cNvSpPr/>
            <p:nvPr/>
          </p:nvSpPr>
          <p:spPr>
            <a:xfrm>
              <a:off x="7079409" y="2633051"/>
              <a:ext cx="61343" cy="41205"/>
            </a:xfrm>
            <a:custGeom>
              <a:rect b="b" l="l" r="r" t="t"/>
              <a:pathLst>
                <a:path extrusionOk="0" h="1263" w="1883">
                  <a:moveTo>
                    <a:pt x="1" y="1"/>
                  </a:moveTo>
                  <a:lnTo>
                    <a:pt x="1" y="334"/>
                  </a:lnTo>
                  <a:cubicBezTo>
                    <a:pt x="1" y="834"/>
                    <a:pt x="406" y="1263"/>
                    <a:pt x="930" y="1263"/>
                  </a:cubicBezTo>
                  <a:lnTo>
                    <a:pt x="1882" y="1263"/>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9"/>
            <p:cNvSpPr/>
            <p:nvPr/>
          </p:nvSpPr>
          <p:spPr>
            <a:xfrm>
              <a:off x="7161667" y="2510283"/>
              <a:ext cx="40364" cy="40455"/>
            </a:xfrm>
            <a:custGeom>
              <a:rect b="b" l="l" r="r" t="t"/>
              <a:pathLst>
                <a:path extrusionOk="0" h="1240" w="1239">
                  <a:moveTo>
                    <a:pt x="0" y="1"/>
                  </a:moveTo>
                  <a:lnTo>
                    <a:pt x="0" y="1239"/>
                  </a:lnTo>
                  <a:lnTo>
                    <a:pt x="1239" y="1239"/>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9"/>
            <p:cNvSpPr/>
            <p:nvPr/>
          </p:nvSpPr>
          <p:spPr>
            <a:xfrm>
              <a:off x="7283474" y="2570900"/>
              <a:ext cx="61311" cy="103356"/>
            </a:xfrm>
            <a:custGeom>
              <a:rect b="b" l="l" r="r" t="t"/>
              <a:pathLst>
                <a:path extrusionOk="0" h="3168" w="1882">
                  <a:moveTo>
                    <a:pt x="0" y="0"/>
                  </a:moveTo>
                  <a:lnTo>
                    <a:pt x="0" y="3168"/>
                  </a:lnTo>
                  <a:lnTo>
                    <a:pt x="953" y="3168"/>
                  </a:lnTo>
                  <a:cubicBezTo>
                    <a:pt x="1453" y="3168"/>
                    <a:pt x="1882" y="2739"/>
                    <a:pt x="1882" y="2239"/>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9"/>
            <p:cNvSpPr/>
            <p:nvPr/>
          </p:nvSpPr>
          <p:spPr>
            <a:xfrm>
              <a:off x="7222163" y="2633051"/>
              <a:ext cx="41145" cy="41205"/>
            </a:xfrm>
            <a:custGeom>
              <a:rect b="b" l="l" r="r" t="t"/>
              <a:pathLst>
                <a:path extrusionOk="0" h="1263" w="1263">
                  <a:moveTo>
                    <a:pt x="1" y="1"/>
                  </a:moveTo>
                  <a:lnTo>
                    <a:pt x="1" y="1263"/>
                  </a:lnTo>
                  <a:lnTo>
                    <a:pt x="1263" y="1263"/>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9"/>
            <p:cNvSpPr/>
            <p:nvPr/>
          </p:nvSpPr>
          <p:spPr>
            <a:xfrm>
              <a:off x="7161667" y="2633051"/>
              <a:ext cx="40364" cy="41205"/>
            </a:xfrm>
            <a:custGeom>
              <a:rect b="b" l="l" r="r" t="t"/>
              <a:pathLst>
                <a:path extrusionOk="0" h="1263" w="1239">
                  <a:moveTo>
                    <a:pt x="0" y="1"/>
                  </a:moveTo>
                  <a:lnTo>
                    <a:pt x="0" y="1263"/>
                  </a:lnTo>
                  <a:lnTo>
                    <a:pt x="1239" y="1263"/>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89"/>
          <p:cNvGrpSpPr/>
          <p:nvPr/>
        </p:nvGrpSpPr>
        <p:grpSpPr>
          <a:xfrm>
            <a:off x="4875446" y="11184438"/>
            <a:ext cx="628510" cy="620840"/>
            <a:chOff x="6281293" y="2325332"/>
            <a:chExt cx="353433" cy="349120"/>
          </a:xfrm>
        </p:grpSpPr>
        <p:sp>
          <p:nvSpPr>
            <p:cNvPr id="13430" name="Google Shape;13430;p89"/>
            <p:cNvSpPr/>
            <p:nvPr/>
          </p:nvSpPr>
          <p:spPr>
            <a:xfrm>
              <a:off x="6416880" y="2509533"/>
              <a:ext cx="81476" cy="164919"/>
            </a:xfrm>
            <a:custGeom>
              <a:rect b="b" l="l" r="r" t="t"/>
              <a:pathLst>
                <a:path extrusionOk="0" h="5055" w="2501">
                  <a:moveTo>
                    <a:pt x="0" y="0"/>
                  </a:moveTo>
                  <a:lnTo>
                    <a:pt x="0" y="4739"/>
                  </a:lnTo>
                  <a:cubicBezTo>
                    <a:pt x="0" y="4926"/>
                    <a:pt x="148" y="5055"/>
                    <a:pt x="315" y="5055"/>
                  </a:cubicBezTo>
                  <a:cubicBezTo>
                    <a:pt x="360" y="5055"/>
                    <a:pt x="407" y="5045"/>
                    <a:pt x="453" y="5025"/>
                  </a:cubicBezTo>
                  <a:lnTo>
                    <a:pt x="2334" y="4072"/>
                  </a:lnTo>
                  <a:cubicBezTo>
                    <a:pt x="2429" y="4025"/>
                    <a:pt x="2501" y="3906"/>
                    <a:pt x="2501" y="3787"/>
                  </a:cubicBez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9"/>
            <p:cNvSpPr/>
            <p:nvPr/>
          </p:nvSpPr>
          <p:spPr>
            <a:xfrm>
              <a:off x="6281293" y="2325332"/>
              <a:ext cx="353433" cy="163256"/>
            </a:xfrm>
            <a:custGeom>
              <a:rect b="b" l="l" r="r" t="t"/>
              <a:pathLst>
                <a:path extrusionOk="0" h="5004" w="10849">
                  <a:moveTo>
                    <a:pt x="371" y="1"/>
                  </a:moveTo>
                  <a:cubicBezTo>
                    <a:pt x="128" y="1"/>
                    <a:pt x="1" y="296"/>
                    <a:pt x="162" y="502"/>
                  </a:cubicBezTo>
                  <a:lnTo>
                    <a:pt x="3805" y="5003"/>
                  </a:lnTo>
                  <a:lnTo>
                    <a:pt x="7020" y="5003"/>
                  </a:lnTo>
                  <a:lnTo>
                    <a:pt x="10688" y="502"/>
                  </a:lnTo>
                  <a:cubicBezTo>
                    <a:pt x="10848" y="296"/>
                    <a:pt x="10699" y="1"/>
                    <a:pt x="10454" y="1"/>
                  </a:cubicBezTo>
                  <a:cubicBezTo>
                    <a:pt x="10445" y="1"/>
                    <a:pt x="10435" y="1"/>
                    <a:pt x="10426" y="2"/>
                  </a:cubicBezTo>
                  <a:lnTo>
                    <a:pt x="400" y="2"/>
                  </a:lnTo>
                  <a:cubicBezTo>
                    <a:pt x="390" y="1"/>
                    <a:pt x="381"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89"/>
          <p:cNvGrpSpPr/>
          <p:nvPr/>
        </p:nvGrpSpPr>
        <p:grpSpPr>
          <a:xfrm>
            <a:off x="3525443" y="11183509"/>
            <a:ext cx="669469" cy="623161"/>
            <a:chOff x="5522139" y="2324810"/>
            <a:chExt cx="376466" cy="350425"/>
          </a:xfrm>
        </p:grpSpPr>
        <p:sp>
          <p:nvSpPr>
            <p:cNvPr id="13433" name="Google Shape;13433;p89"/>
            <p:cNvSpPr/>
            <p:nvPr/>
          </p:nvSpPr>
          <p:spPr>
            <a:xfrm>
              <a:off x="5655023" y="2428721"/>
              <a:ext cx="119494" cy="102475"/>
            </a:xfrm>
            <a:custGeom>
              <a:rect b="b" l="l" r="r" t="t"/>
              <a:pathLst>
                <a:path extrusionOk="0" h="3141" w="3668">
                  <a:moveTo>
                    <a:pt x="2096" y="0"/>
                  </a:moveTo>
                  <a:cubicBezTo>
                    <a:pt x="691" y="0"/>
                    <a:pt x="1" y="1691"/>
                    <a:pt x="1001" y="2668"/>
                  </a:cubicBezTo>
                  <a:cubicBezTo>
                    <a:pt x="1320" y="2994"/>
                    <a:pt x="1715" y="3141"/>
                    <a:pt x="2102" y="3141"/>
                  </a:cubicBezTo>
                  <a:cubicBezTo>
                    <a:pt x="2901" y="3141"/>
                    <a:pt x="3668" y="2518"/>
                    <a:pt x="3668" y="1572"/>
                  </a:cubicBezTo>
                  <a:cubicBezTo>
                    <a:pt x="3668" y="715"/>
                    <a:pt x="295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9"/>
            <p:cNvSpPr/>
            <p:nvPr/>
          </p:nvSpPr>
          <p:spPr>
            <a:xfrm>
              <a:off x="5573449" y="2532827"/>
              <a:ext cx="118843" cy="121887"/>
            </a:xfrm>
            <a:custGeom>
              <a:rect b="b" l="l" r="r" t="t"/>
              <a:pathLst>
                <a:path extrusionOk="0" h="3736" w="3648">
                  <a:moveTo>
                    <a:pt x="3124" y="1"/>
                  </a:moveTo>
                  <a:lnTo>
                    <a:pt x="2219" y="1287"/>
                  </a:lnTo>
                  <a:cubicBezTo>
                    <a:pt x="2061" y="1229"/>
                    <a:pt x="1908" y="1203"/>
                    <a:pt x="1763" y="1203"/>
                  </a:cubicBezTo>
                  <a:cubicBezTo>
                    <a:pt x="643" y="1203"/>
                    <a:pt x="0" y="2763"/>
                    <a:pt x="1076" y="3501"/>
                  </a:cubicBezTo>
                  <a:cubicBezTo>
                    <a:pt x="1314" y="3665"/>
                    <a:pt x="1560" y="3736"/>
                    <a:pt x="1795" y="3736"/>
                  </a:cubicBezTo>
                  <a:cubicBezTo>
                    <a:pt x="2758" y="3736"/>
                    <a:pt x="3528" y="2544"/>
                    <a:pt x="2743" y="1644"/>
                  </a:cubicBezTo>
                  <a:lnTo>
                    <a:pt x="3648" y="358"/>
                  </a:lnTo>
                  <a:cubicBezTo>
                    <a:pt x="3457" y="263"/>
                    <a:pt x="3267" y="143"/>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9"/>
            <p:cNvSpPr/>
            <p:nvPr/>
          </p:nvSpPr>
          <p:spPr>
            <a:xfrm>
              <a:off x="5763636" y="2324810"/>
              <a:ext cx="120081" cy="109392"/>
            </a:xfrm>
            <a:custGeom>
              <a:rect b="b" l="l" r="r" t="t"/>
              <a:pathLst>
                <a:path extrusionOk="0" h="3353" w="3686">
                  <a:moveTo>
                    <a:pt x="1923" y="1"/>
                  </a:moveTo>
                  <a:cubicBezTo>
                    <a:pt x="1029" y="1"/>
                    <a:pt x="244" y="1042"/>
                    <a:pt x="882" y="1971"/>
                  </a:cubicBezTo>
                  <a:lnTo>
                    <a:pt x="1" y="2947"/>
                  </a:lnTo>
                  <a:cubicBezTo>
                    <a:pt x="191" y="3066"/>
                    <a:pt x="334" y="3185"/>
                    <a:pt x="453" y="3352"/>
                  </a:cubicBezTo>
                  <a:lnTo>
                    <a:pt x="1358" y="2376"/>
                  </a:lnTo>
                  <a:cubicBezTo>
                    <a:pt x="1560" y="2479"/>
                    <a:pt x="1759" y="2524"/>
                    <a:pt x="1948" y="2524"/>
                  </a:cubicBezTo>
                  <a:cubicBezTo>
                    <a:pt x="2980" y="2524"/>
                    <a:pt x="3686" y="1153"/>
                    <a:pt x="2739" y="328"/>
                  </a:cubicBezTo>
                  <a:cubicBezTo>
                    <a:pt x="2482" y="99"/>
                    <a:pt x="2197" y="1"/>
                    <a:pt x="19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9"/>
            <p:cNvSpPr/>
            <p:nvPr/>
          </p:nvSpPr>
          <p:spPr>
            <a:xfrm>
              <a:off x="5522139" y="2387841"/>
              <a:ext cx="137575" cy="102540"/>
            </a:xfrm>
            <a:custGeom>
              <a:rect b="b" l="l" r="r" t="t"/>
              <a:pathLst>
                <a:path extrusionOk="0" h="3143" w="4223">
                  <a:moveTo>
                    <a:pt x="1773" y="1"/>
                  </a:moveTo>
                  <a:cubicBezTo>
                    <a:pt x="1116" y="1"/>
                    <a:pt x="462" y="382"/>
                    <a:pt x="269" y="1206"/>
                  </a:cubicBezTo>
                  <a:cubicBezTo>
                    <a:pt x="0" y="2358"/>
                    <a:pt x="915" y="3143"/>
                    <a:pt x="1833" y="3143"/>
                  </a:cubicBezTo>
                  <a:cubicBezTo>
                    <a:pt x="2376" y="3143"/>
                    <a:pt x="2921" y="2868"/>
                    <a:pt x="3222" y="2230"/>
                  </a:cubicBezTo>
                  <a:lnTo>
                    <a:pt x="4032" y="2420"/>
                  </a:lnTo>
                  <a:cubicBezTo>
                    <a:pt x="4056" y="2206"/>
                    <a:pt x="4127" y="1992"/>
                    <a:pt x="4222" y="1825"/>
                  </a:cubicBezTo>
                  <a:lnTo>
                    <a:pt x="3365" y="1611"/>
                  </a:lnTo>
                  <a:cubicBezTo>
                    <a:pt x="3391" y="574"/>
                    <a:pt x="2579" y="1"/>
                    <a:pt x="17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9"/>
            <p:cNvSpPr/>
            <p:nvPr/>
          </p:nvSpPr>
          <p:spPr>
            <a:xfrm>
              <a:off x="5753081" y="2528162"/>
              <a:ext cx="145524" cy="147074"/>
            </a:xfrm>
            <a:custGeom>
              <a:rect b="b" l="l" r="r" t="t"/>
              <a:pathLst>
                <a:path extrusionOk="0" h="4508" w="4467">
                  <a:moveTo>
                    <a:pt x="706" y="1"/>
                  </a:moveTo>
                  <a:cubicBezTo>
                    <a:pt x="563" y="144"/>
                    <a:pt x="396" y="286"/>
                    <a:pt x="229" y="406"/>
                  </a:cubicBezTo>
                  <a:lnTo>
                    <a:pt x="1110" y="1787"/>
                  </a:lnTo>
                  <a:cubicBezTo>
                    <a:pt x="1" y="2877"/>
                    <a:pt x="944" y="4508"/>
                    <a:pt x="2197" y="4508"/>
                  </a:cubicBezTo>
                  <a:cubicBezTo>
                    <a:pt x="2477" y="4508"/>
                    <a:pt x="2772" y="4427"/>
                    <a:pt x="3063" y="4240"/>
                  </a:cubicBezTo>
                  <a:cubicBezTo>
                    <a:pt x="4467" y="3339"/>
                    <a:pt x="3678" y="1333"/>
                    <a:pt x="2268" y="1333"/>
                  </a:cubicBezTo>
                  <a:cubicBezTo>
                    <a:pt x="2075" y="1333"/>
                    <a:pt x="1870" y="1370"/>
                    <a:pt x="1658" y="1453"/>
                  </a:cubicBezTo>
                  <a:lnTo>
                    <a:pt x="7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89"/>
          <p:cNvGrpSpPr/>
          <p:nvPr/>
        </p:nvGrpSpPr>
        <p:grpSpPr>
          <a:xfrm>
            <a:off x="2091033" y="11184554"/>
            <a:ext cx="725721" cy="621711"/>
            <a:chOff x="4715520" y="2325397"/>
            <a:chExt cx="408098" cy="349610"/>
          </a:xfrm>
        </p:grpSpPr>
        <p:sp>
          <p:nvSpPr>
            <p:cNvPr id="13439" name="Google Shape;13439;p89"/>
            <p:cNvSpPr/>
            <p:nvPr/>
          </p:nvSpPr>
          <p:spPr>
            <a:xfrm>
              <a:off x="4901701" y="2387156"/>
              <a:ext cx="94703" cy="73439"/>
            </a:xfrm>
            <a:custGeom>
              <a:rect b="b" l="l" r="r" t="t"/>
              <a:pathLst>
                <a:path extrusionOk="0" h="2251" w="2907">
                  <a:moveTo>
                    <a:pt x="1453" y="0"/>
                  </a:moveTo>
                  <a:cubicBezTo>
                    <a:pt x="959" y="0"/>
                    <a:pt x="465" y="108"/>
                    <a:pt x="1" y="322"/>
                  </a:cubicBezTo>
                  <a:lnTo>
                    <a:pt x="1120" y="2251"/>
                  </a:lnTo>
                  <a:cubicBezTo>
                    <a:pt x="1227" y="2215"/>
                    <a:pt x="1340" y="2197"/>
                    <a:pt x="1453" y="2197"/>
                  </a:cubicBezTo>
                  <a:cubicBezTo>
                    <a:pt x="1567" y="2197"/>
                    <a:pt x="1680" y="2215"/>
                    <a:pt x="1787" y="2251"/>
                  </a:cubicBezTo>
                  <a:lnTo>
                    <a:pt x="2906" y="322"/>
                  </a:lnTo>
                  <a:cubicBezTo>
                    <a:pt x="2442" y="108"/>
                    <a:pt x="1948"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9"/>
            <p:cNvSpPr/>
            <p:nvPr/>
          </p:nvSpPr>
          <p:spPr>
            <a:xfrm>
              <a:off x="4837327" y="2509533"/>
              <a:ext cx="83040" cy="82378"/>
            </a:xfrm>
            <a:custGeom>
              <a:rect b="b" l="l" r="r" t="t"/>
              <a:pathLst>
                <a:path extrusionOk="0" h="2525" w="2549">
                  <a:moveTo>
                    <a:pt x="2215" y="0"/>
                  </a:moveTo>
                  <a:lnTo>
                    <a:pt x="0" y="24"/>
                  </a:lnTo>
                  <a:cubicBezTo>
                    <a:pt x="95" y="1024"/>
                    <a:pt x="619" y="1929"/>
                    <a:pt x="1429" y="2524"/>
                  </a:cubicBezTo>
                  <a:lnTo>
                    <a:pt x="2548" y="596"/>
                  </a:lnTo>
                  <a:cubicBezTo>
                    <a:pt x="2382" y="429"/>
                    <a:pt x="2262" y="214"/>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9"/>
            <p:cNvSpPr/>
            <p:nvPr/>
          </p:nvSpPr>
          <p:spPr>
            <a:xfrm>
              <a:off x="4921866" y="2479224"/>
              <a:ext cx="47368" cy="41173"/>
            </a:xfrm>
            <a:custGeom>
              <a:rect b="b" l="l" r="r" t="t"/>
              <a:pathLst>
                <a:path extrusionOk="0" h="1262" w="1454">
                  <a:moveTo>
                    <a:pt x="834" y="0"/>
                  </a:moveTo>
                  <a:cubicBezTo>
                    <a:pt x="263" y="0"/>
                    <a:pt x="1" y="667"/>
                    <a:pt x="382" y="1072"/>
                  </a:cubicBezTo>
                  <a:cubicBezTo>
                    <a:pt x="513" y="1203"/>
                    <a:pt x="672" y="1262"/>
                    <a:pt x="826" y="1262"/>
                  </a:cubicBezTo>
                  <a:cubicBezTo>
                    <a:pt x="1149" y="1262"/>
                    <a:pt x="1454" y="1006"/>
                    <a:pt x="1454" y="620"/>
                  </a:cubicBezTo>
                  <a:cubicBezTo>
                    <a:pt x="1454" y="286"/>
                    <a:pt x="116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9"/>
            <p:cNvSpPr/>
            <p:nvPr/>
          </p:nvSpPr>
          <p:spPr>
            <a:xfrm>
              <a:off x="4977736" y="2510283"/>
              <a:ext cx="83040" cy="81628"/>
            </a:xfrm>
            <a:custGeom>
              <a:rect b="b" l="l" r="r" t="t"/>
              <a:pathLst>
                <a:path extrusionOk="0" h="2502" w="2549">
                  <a:moveTo>
                    <a:pt x="358" y="1"/>
                  </a:moveTo>
                  <a:cubicBezTo>
                    <a:pt x="286" y="215"/>
                    <a:pt x="167" y="406"/>
                    <a:pt x="1" y="573"/>
                  </a:cubicBezTo>
                  <a:lnTo>
                    <a:pt x="1120" y="2501"/>
                  </a:lnTo>
                  <a:cubicBezTo>
                    <a:pt x="1930" y="1906"/>
                    <a:pt x="2453" y="1001"/>
                    <a:pt x="2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9"/>
            <p:cNvSpPr/>
            <p:nvPr/>
          </p:nvSpPr>
          <p:spPr>
            <a:xfrm>
              <a:off x="4715520" y="2325397"/>
              <a:ext cx="408098" cy="349610"/>
            </a:xfrm>
            <a:custGeom>
              <a:rect b="b" l="l" r="r" t="t"/>
              <a:pathLst>
                <a:path extrusionOk="0" h="10716" w="12527">
                  <a:moveTo>
                    <a:pt x="7168" y="1256"/>
                  </a:moveTo>
                  <a:cubicBezTo>
                    <a:pt x="7877" y="1256"/>
                    <a:pt x="8585" y="1441"/>
                    <a:pt x="9216" y="1810"/>
                  </a:cubicBezTo>
                  <a:cubicBezTo>
                    <a:pt x="9359" y="1881"/>
                    <a:pt x="9407" y="2072"/>
                    <a:pt x="9312" y="2239"/>
                  </a:cubicBezTo>
                  <a:lnTo>
                    <a:pt x="8050" y="4430"/>
                  </a:lnTo>
                  <a:cubicBezTo>
                    <a:pt x="8216" y="4596"/>
                    <a:pt x="8335" y="4811"/>
                    <a:pt x="8383" y="5025"/>
                  </a:cubicBezTo>
                  <a:lnTo>
                    <a:pt x="10931" y="5025"/>
                  </a:lnTo>
                  <a:cubicBezTo>
                    <a:pt x="11098" y="5025"/>
                    <a:pt x="11241" y="5168"/>
                    <a:pt x="11241" y="5358"/>
                  </a:cubicBezTo>
                  <a:cubicBezTo>
                    <a:pt x="11241" y="6811"/>
                    <a:pt x="10455" y="8145"/>
                    <a:pt x="9216" y="8883"/>
                  </a:cubicBezTo>
                  <a:cubicBezTo>
                    <a:pt x="9165" y="8905"/>
                    <a:pt x="9111" y="8916"/>
                    <a:pt x="9059" y="8916"/>
                  </a:cubicBezTo>
                  <a:cubicBezTo>
                    <a:pt x="8943" y="8916"/>
                    <a:pt x="8837" y="8862"/>
                    <a:pt x="8788" y="8764"/>
                  </a:cubicBezTo>
                  <a:lnTo>
                    <a:pt x="7502" y="6549"/>
                  </a:lnTo>
                  <a:cubicBezTo>
                    <a:pt x="7395" y="6585"/>
                    <a:pt x="7282" y="6603"/>
                    <a:pt x="7168" y="6603"/>
                  </a:cubicBezTo>
                  <a:cubicBezTo>
                    <a:pt x="7055" y="6603"/>
                    <a:pt x="6942" y="6585"/>
                    <a:pt x="6835" y="6549"/>
                  </a:cubicBezTo>
                  <a:lnTo>
                    <a:pt x="5549" y="8788"/>
                  </a:lnTo>
                  <a:cubicBezTo>
                    <a:pt x="5503" y="8880"/>
                    <a:pt x="5407" y="8932"/>
                    <a:pt x="5300" y="8932"/>
                  </a:cubicBezTo>
                  <a:cubicBezTo>
                    <a:pt x="5241" y="8932"/>
                    <a:pt x="5179" y="8917"/>
                    <a:pt x="5120" y="8883"/>
                  </a:cubicBezTo>
                  <a:cubicBezTo>
                    <a:pt x="3858" y="8168"/>
                    <a:pt x="3096" y="6811"/>
                    <a:pt x="3096" y="5358"/>
                  </a:cubicBezTo>
                  <a:cubicBezTo>
                    <a:pt x="3096" y="5192"/>
                    <a:pt x="3239" y="5049"/>
                    <a:pt x="3406" y="5049"/>
                  </a:cubicBezTo>
                  <a:lnTo>
                    <a:pt x="5954" y="5049"/>
                  </a:lnTo>
                  <a:cubicBezTo>
                    <a:pt x="6001" y="4811"/>
                    <a:pt x="6121" y="4620"/>
                    <a:pt x="6287" y="4453"/>
                  </a:cubicBezTo>
                  <a:lnTo>
                    <a:pt x="5025" y="2239"/>
                  </a:lnTo>
                  <a:cubicBezTo>
                    <a:pt x="4930" y="2072"/>
                    <a:pt x="4977" y="1881"/>
                    <a:pt x="5120" y="1810"/>
                  </a:cubicBezTo>
                  <a:cubicBezTo>
                    <a:pt x="5751" y="1441"/>
                    <a:pt x="6460" y="1256"/>
                    <a:pt x="7168" y="1256"/>
                  </a:cubicBezTo>
                  <a:close/>
                  <a:moveTo>
                    <a:pt x="7168" y="0"/>
                  </a:moveTo>
                  <a:cubicBezTo>
                    <a:pt x="2382" y="0"/>
                    <a:pt x="0" y="5763"/>
                    <a:pt x="3382" y="9145"/>
                  </a:cubicBezTo>
                  <a:cubicBezTo>
                    <a:pt x="4474" y="10230"/>
                    <a:pt x="5815" y="10715"/>
                    <a:pt x="7130" y="10715"/>
                  </a:cubicBezTo>
                  <a:cubicBezTo>
                    <a:pt x="9886" y="10715"/>
                    <a:pt x="12527" y="8583"/>
                    <a:pt x="12527" y="5358"/>
                  </a:cubicBezTo>
                  <a:cubicBezTo>
                    <a:pt x="12527" y="2382"/>
                    <a:pt x="10121" y="0"/>
                    <a:pt x="7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4" name="Google Shape;13444;p89"/>
          <p:cNvGrpSpPr/>
          <p:nvPr/>
        </p:nvGrpSpPr>
        <p:grpSpPr>
          <a:xfrm>
            <a:off x="2223467" y="12177921"/>
            <a:ext cx="565306" cy="620434"/>
            <a:chOff x="4789992" y="2884002"/>
            <a:chExt cx="317891" cy="348892"/>
          </a:xfrm>
        </p:grpSpPr>
        <p:sp>
          <p:nvSpPr>
            <p:cNvPr id="13445" name="Google Shape;13445;p89"/>
            <p:cNvSpPr/>
            <p:nvPr/>
          </p:nvSpPr>
          <p:spPr>
            <a:xfrm>
              <a:off x="4877658" y="3109311"/>
              <a:ext cx="142787" cy="21010"/>
            </a:xfrm>
            <a:custGeom>
              <a:rect b="b" l="l" r="r" t="t"/>
              <a:pathLst>
                <a:path extrusionOk="0" h="644" w="4383">
                  <a:moveTo>
                    <a:pt x="0" y="1"/>
                  </a:moveTo>
                  <a:lnTo>
                    <a:pt x="0" y="644"/>
                  </a:lnTo>
                  <a:lnTo>
                    <a:pt x="4382" y="644"/>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9"/>
            <p:cNvSpPr/>
            <p:nvPr/>
          </p:nvSpPr>
          <p:spPr>
            <a:xfrm>
              <a:off x="4921117" y="3004421"/>
              <a:ext cx="55870" cy="84727"/>
            </a:xfrm>
            <a:custGeom>
              <a:rect b="b" l="l" r="r" t="t"/>
              <a:pathLst>
                <a:path extrusionOk="0" h="2597" w="1715">
                  <a:moveTo>
                    <a:pt x="857" y="1"/>
                  </a:moveTo>
                  <a:cubicBezTo>
                    <a:pt x="453" y="140"/>
                    <a:pt x="326" y="198"/>
                    <a:pt x="233" y="198"/>
                  </a:cubicBezTo>
                  <a:cubicBezTo>
                    <a:pt x="167" y="198"/>
                    <a:pt x="118" y="169"/>
                    <a:pt x="0" y="120"/>
                  </a:cubicBezTo>
                  <a:lnTo>
                    <a:pt x="0" y="120"/>
                  </a:lnTo>
                  <a:lnTo>
                    <a:pt x="476" y="2597"/>
                  </a:lnTo>
                  <a:lnTo>
                    <a:pt x="1238" y="2597"/>
                  </a:lnTo>
                  <a:lnTo>
                    <a:pt x="1715" y="120"/>
                  </a:lnTo>
                  <a:lnTo>
                    <a:pt x="1715" y="120"/>
                  </a:lnTo>
                  <a:cubicBezTo>
                    <a:pt x="1593" y="160"/>
                    <a:pt x="1545" y="188"/>
                    <a:pt x="1476" y="188"/>
                  </a:cubicBezTo>
                  <a:cubicBezTo>
                    <a:pt x="1384" y="188"/>
                    <a:pt x="1254" y="138"/>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9"/>
            <p:cNvSpPr/>
            <p:nvPr/>
          </p:nvSpPr>
          <p:spPr>
            <a:xfrm>
              <a:off x="4789992" y="2884002"/>
              <a:ext cx="317891" cy="205146"/>
            </a:xfrm>
            <a:custGeom>
              <a:rect b="b" l="l" r="r" t="t"/>
              <a:pathLst>
                <a:path extrusionOk="0" h="6288" w="9758">
                  <a:moveTo>
                    <a:pt x="4911" y="1"/>
                  </a:moveTo>
                  <a:cubicBezTo>
                    <a:pt x="4902" y="1"/>
                    <a:pt x="4892" y="1"/>
                    <a:pt x="4882" y="1"/>
                  </a:cubicBezTo>
                  <a:cubicBezTo>
                    <a:pt x="1572" y="1"/>
                    <a:pt x="0" y="4049"/>
                    <a:pt x="2453" y="6288"/>
                  </a:cubicBezTo>
                  <a:lnTo>
                    <a:pt x="3882" y="6288"/>
                  </a:lnTo>
                  <a:cubicBezTo>
                    <a:pt x="3263" y="3192"/>
                    <a:pt x="3311" y="3549"/>
                    <a:pt x="3311" y="3358"/>
                  </a:cubicBezTo>
                  <a:cubicBezTo>
                    <a:pt x="3311" y="3179"/>
                    <a:pt x="3462" y="3032"/>
                    <a:pt x="3623" y="3032"/>
                  </a:cubicBezTo>
                  <a:cubicBezTo>
                    <a:pt x="3654" y="3032"/>
                    <a:pt x="3685" y="3037"/>
                    <a:pt x="3715" y="3049"/>
                  </a:cubicBezTo>
                  <a:lnTo>
                    <a:pt x="4263" y="3239"/>
                  </a:lnTo>
                  <a:cubicBezTo>
                    <a:pt x="4454" y="3144"/>
                    <a:pt x="4668" y="3097"/>
                    <a:pt x="4882" y="3049"/>
                  </a:cubicBezTo>
                  <a:cubicBezTo>
                    <a:pt x="4954" y="3049"/>
                    <a:pt x="4930" y="3049"/>
                    <a:pt x="5502" y="3239"/>
                  </a:cubicBezTo>
                  <a:lnTo>
                    <a:pt x="6049" y="3049"/>
                  </a:lnTo>
                  <a:cubicBezTo>
                    <a:pt x="6074" y="3043"/>
                    <a:pt x="6099" y="3040"/>
                    <a:pt x="6124" y="3040"/>
                  </a:cubicBezTo>
                  <a:cubicBezTo>
                    <a:pt x="6292" y="3040"/>
                    <a:pt x="6454" y="3172"/>
                    <a:pt x="6454" y="3358"/>
                  </a:cubicBezTo>
                  <a:cubicBezTo>
                    <a:pt x="6454" y="3549"/>
                    <a:pt x="6502" y="3192"/>
                    <a:pt x="5883" y="6288"/>
                  </a:cubicBezTo>
                  <a:lnTo>
                    <a:pt x="7311" y="6288"/>
                  </a:lnTo>
                  <a:cubicBezTo>
                    <a:pt x="9757" y="4056"/>
                    <a:pt x="8202" y="1"/>
                    <a:pt x="4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9"/>
            <p:cNvSpPr/>
            <p:nvPr/>
          </p:nvSpPr>
          <p:spPr>
            <a:xfrm>
              <a:off x="4877658" y="3150483"/>
              <a:ext cx="142787" cy="20260"/>
            </a:xfrm>
            <a:custGeom>
              <a:rect b="b" l="l" r="r" t="t"/>
              <a:pathLst>
                <a:path extrusionOk="0" h="621" w="4383">
                  <a:moveTo>
                    <a:pt x="0" y="1"/>
                  </a:moveTo>
                  <a:lnTo>
                    <a:pt x="0" y="620"/>
                  </a:lnTo>
                  <a:lnTo>
                    <a:pt x="4382" y="62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9"/>
            <p:cNvSpPr/>
            <p:nvPr/>
          </p:nvSpPr>
          <p:spPr>
            <a:xfrm>
              <a:off x="4867559" y="3130289"/>
              <a:ext cx="10132" cy="20228"/>
            </a:xfrm>
            <a:custGeom>
              <a:rect b="b" l="l" r="r" t="t"/>
              <a:pathLst>
                <a:path extrusionOk="0" h="620" w="311">
                  <a:moveTo>
                    <a:pt x="310" y="1"/>
                  </a:moveTo>
                  <a:cubicBezTo>
                    <a:pt x="120" y="1"/>
                    <a:pt x="1" y="144"/>
                    <a:pt x="1" y="310"/>
                  </a:cubicBezTo>
                  <a:cubicBezTo>
                    <a:pt x="1" y="477"/>
                    <a:pt x="120" y="620"/>
                    <a:pt x="310" y="620"/>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9"/>
            <p:cNvSpPr/>
            <p:nvPr/>
          </p:nvSpPr>
          <p:spPr>
            <a:xfrm>
              <a:off x="5020413" y="3130289"/>
              <a:ext cx="13976" cy="20228"/>
            </a:xfrm>
            <a:custGeom>
              <a:rect b="b" l="l" r="r" t="t"/>
              <a:pathLst>
                <a:path extrusionOk="0" h="620" w="429">
                  <a:moveTo>
                    <a:pt x="0" y="1"/>
                  </a:moveTo>
                  <a:lnTo>
                    <a:pt x="0" y="620"/>
                  </a:lnTo>
                  <a:cubicBezTo>
                    <a:pt x="429" y="620"/>
                    <a:pt x="429" y="1"/>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9"/>
            <p:cNvSpPr/>
            <p:nvPr/>
          </p:nvSpPr>
          <p:spPr>
            <a:xfrm>
              <a:off x="4862608" y="3170613"/>
              <a:ext cx="172889" cy="62281"/>
            </a:xfrm>
            <a:custGeom>
              <a:rect b="b" l="l" r="r" t="t"/>
              <a:pathLst>
                <a:path extrusionOk="0" h="1909" w="5307">
                  <a:moveTo>
                    <a:pt x="419" y="1"/>
                  </a:moveTo>
                  <a:cubicBezTo>
                    <a:pt x="1" y="1"/>
                    <a:pt x="1" y="648"/>
                    <a:pt x="419" y="648"/>
                  </a:cubicBezTo>
                  <a:cubicBezTo>
                    <a:pt x="433" y="648"/>
                    <a:pt x="448" y="648"/>
                    <a:pt x="462" y="646"/>
                  </a:cubicBezTo>
                  <a:lnTo>
                    <a:pt x="462" y="646"/>
                  </a:lnTo>
                  <a:cubicBezTo>
                    <a:pt x="462" y="980"/>
                    <a:pt x="439" y="1075"/>
                    <a:pt x="558" y="1194"/>
                  </a:cubicBezTo>
                  <a:lnTo>
                    <a:pt x="1177" y="1837"/>
                  </a:lnTo>
                  <a:cubicBezTo>
                    <a:pt x="1225" y="1885"/>
                    <a:pt x="1320" y="1908"/>
                    <a:pt x="1391" y="1908"/>
                  </a:cubicBezTo>
                  <a:lnTo>
                    <a:pt x="3916" y="1908"/>
                  </a:lnTo>
                  <a:cubicBezTo>
                    <a:pt x="3987" y="1908"/>
                    <a:pt x="4058" y="1885"/>
                    <a:pt x="4130" y="1837"/>
                  </a:cubicBezTo>
                  <a:lnTo>
                    <a:pt x="4749" y="1194"/>
                  </a:lnTo>
                  <a:cubicBezTo>
                    <a:pt x="4868" y="1075"/>
                    <a:pt x="4844" y="980"/>
                    <a:pt x="4844" y="646"/>
                  </a:cubicBezTo>
                  <a:lnTo>
                    <a:pt x="4844" y="646"/>
                  </a:lnTo>
                  <a:cubicBezTo>
                    <a:pt x="4859" y="648"/>
                    <a:pt x="4874" y="648"/>
                    <a:pt x="4888" y="648"/>
                  </a:cubicBezTo>
                  <a:cubicBezTo>
                    <a:pt x="5306" y="648"/>
                    <a:pt x="5306" y="1"/>
                    <a:pt x="4888" y="1"/>
                  </a:cubicBezTo>
                  <a:cubicBezTo>
                    <a:pt x="4874" y="1"/>
                    <a:pt x="4859" y="2"/>
                    <a:pt x="4844" y="3"/>
                  </a:cubicBezTo>
                  <a:lnTo>
                    <a:pt x="4844" y="646"/>
                  </a:lnTo>
                  <a:lnTo>
                    <a:pt x="462" y="646"/>
                  </a:lnTo>
                  <a:lnTo>
                    <a:pt x="462" y="3"/>
                  </a:lnTo>
                  <a:cubicBezTo>
                    <a:pt x="448" y="2"/>
                    <a:pt x="433"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89"/>
          <p:cNvGrpSpPr/>
          <p:nvPr/>
        </p:nvGrpSpPr>
        <p:grpSpPr>
          <a:xfrm>
            <a:off x="3629316" y="12180010"/>
            <a:ext cx="436001" cy="616953"/>
            <a:chOff x="5580551" y="2885177"/>
            <a:chExt cx="245178" cy="346934"/>
          </a:xfrm>
        </p:grpSpPr>
        <p:sp>
          <p:nvSpPr>
            <p:cNvPr id="13453" name="Google Shape;13453;p89"/>
            <p:cNvSpPr/>
            <p:nvPr/>
          </p:nvSpPr>
          <p:spPr>
            <a:xfrm>
              <a:off x="5580551" y="3190906"/>
              <a:ext cx="224231" cy="41205"/>
            </a:xfrm>
            <a:custGeom>
              <a:rect b="b" l="l" r="r" t="t"/>
              <a:pathLst>
                <a:path extrusionOk="0" h="1263" w="6883">
                  <a:moveTo>
                    <a:pt x="0" y="0"/>
                  </a:moveTo>
                  <a:lnTo>
                    <a:pt x="0" y="953"/>
                  </a:lnTo>
                  <a:cubicBezTo>
                    <a:pt x="0" y="1143"/>
                    <a:pt x="143" y="1263"/>
                    <a:pt x="310" y="1263"/>
                  </a:cubicBezTo>
                  <a:lnTo>
                    <a:pt x="6573" y="1263"/>
                  </a:lnTo>
                  <a:cubicBezTo>
                    <a:pt x="6740" y="1263"/>
                    <a:pt x="6883" y="1120"/>
                    <a:pt x="6859" y="953"/>
                  </a:cubicBezTo>
                  <a:lnTo>
                    <a:pt x="6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9"/>
            <p:cNvSpPr/>
            <p:nvPr/>
          </p:nvSpPr>
          <p:spPr>
            <a:xfrm>
              <a:off x="5601498" y="3047943"/>
              <a:ext cx="224231" cy="123094"/>
            </a:xfrm>
            <a:custGeom>
              <a:rect b="b" l="l" r="r" t="t"/>
              <a:pathLst>
                <a:path extrusionOk="0" h="3773" w="6883">
                  <a:moveTo>
                    <a:pt x="2191" y="1"/>
                  </a:moveTo>
                  <a:cubicBezTo>
                    <a:pt x="2025" y="1"/>
                    <a:pt x="1882" y="143"/>
                    <a:pt x="1882" y="334"/>
                  </a:cubicBezTo>
                  <a:lnTo>
                    <a:pt x="1882" y="1263"/>
                  </a:lnTo>
                  <a:lnTo>
                    <a:pt x="1358" y="1263"/>
                  </a:lnTo>
                  <a:cubicBezTo>
                    <a:pt x="620" y="1263"/>
                    <a:pt x="0" y="1882"/>
                    <a:pt x="0" y="2620"/>
                  </a:cubicBezTo>
                  <a:lnTo>
                    <a:pt x="0" y="3763"/>
                  </a:lnTo>
                  <a:lnTo>
                    <a:pt x="5621" y="3763"/>
                  </a:lnTo>
                  <a:lnTo>
                    <a:pt x="5621" y="3168"/>
                  </a:lnTo>
                  <a:lnTo>
                    <a:pt x="6240" y="3168"/>
                  </a:lnTo>
                  <a:lnTo>
                    <a:pt x="6240" y="3454"/>
                  </a:lnTo>
                  <a:cubicBezTo>
                    <a:pt x="6240" y="3596"/>
                    <a:pt x="6335" y="3739"/>
                    <a:pt x="6502" y="3763"/>
                  </a:cubicBezTo>
                  <a:cubicBezTo>
                    <a:pt x="6527" y="3769"/>
                    <a:pt x="6551" y="3772"/>
                    <a:pt x="6575" y="3772"/>
                  </a:cubicBezTo>
                  <a:cubicBezTo>
                    <a:pt x="6733" y="3772"/>
                    <a:pt x="6859" y="3643"/>
                    <a:pt x="6859" y="3477"/>
                  </a:cubicBezTo>
                  <a:lnTo>
                    <a:pt x="6859" y="2239"/>
                  </a:lnTo>
                  <a:cubicBezTo>
                    <a:pt x="6883" y="2072"/>
                    <a:pt x="6764" y="1929"/>
                    <a:pt x="6621" y="1906"/>
                  </a:cubicBezTo>
                  <a:cubicBezTo>
                    <a:pt x="6596" y="1899"/>
                    <a:pt x="6571" y="1896"/>
                    <a:pt x="6546" y="1896"/>
                  </a:cubicBezTo>
                  <a:cubicBezTo>
                    <a:pt x="6383" y="1896"/>
                    <a:pt x="6240" y="2026"/>
                    <a:pt x="6240" y="2191"/>
                  </a:cubicBezTo>
                  <a:lnTo>
                    <a:pt x="6240" y="2501"/>
                  </a:lnTo>
                  <a:lnTo>
                    <a:pt x="5621" y="2501"/>
                  </a:lnTo>
                  <a:cubicBezTo>
                    <a:pt x="5549" y="1810"/>
                    <a:pt x="4954" y="1263"/>
                    <a:pt x="4263" y="1263"/>
                  </a:cubicBezTo>
                  <a:lnTo>
                    <a:pt x="3763" y="1263"/>
                  </a:lnTo>
                  <a:lnTo>
                    <a:pt x="3763" y="334"/>
                  </a:lnTo>
                  <a:cubicBezTo>
                    <a:pt x="3763" y="143"/>
                    <a:pt x="3620"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9"/>
            <p:cNvSpPr/>
            <p:nvPr/>
          </p:nvSpPr>
          <p:spPr>
            <a:xfrm>
              <a:off x="5634857" y="2885177"/>
              <a:ext cx="119494" cy="142604"/>
            </a:xfrm>
            <a:custGeom>
              <a:rect b="b" l="l" r="r" t="t"/>
              <a:pathLst>
                <a:path extrusionOk="0" h="4371" w="3668">
                  <a:moveTo>
                    <a:pt x="1798" y="0"/>
                  </a:moveTo>
                  <a:cubicBezTo>
                    <a:pt x="1745" y="0"/>
                    <a:pt x="1691" y="12"/>
                    <a:pt x="1644" y="36"/>
                  </a:cubicBezTo>
                  <a:cubicBezTo>
                    <a:pt x="1572" y="84"/>
                    <a:pt x="0" y="1036"/>
                    <a:pt x="0" y="2632"/>
                  </a:cubicBezTo>
                  <a:cubicBezTo>
                    <a:pt x="24" y="3489"/>
                    <a:pt x="643" y="4204"/>
                    <a:pt x="1477" y="4347"/>
                  </a:cubicBezTo>
                  <a:lnTo>
                    <a:pt x="1477" y="3418"/>
                  </a:lnTo>
                  <a:cubicBezTo>
                    <a:pt x="1477" y="3251"/>
                    <a:pt x="1596" y="3108"/>
                    <a:pt x="1763" y="3108"/>
                  </a:cubicBezTo>
                  <a:cubicBezTo>
                    <a:pt x="1953" y="3108"/>
                    <a:pt x="2096" y="3251"/>
                    <a:pt x="2096" y="3418"/>
                  </a:cubicBezTo>
                  <a:lnTo>
                    <a:pt x="2096" y="4370"/>
                  </a:lnTo>
                  <a:cubicBezTo>
                    <a:pt x="2096" y="4370"/>
                    <a:pt x="2930" y="4085"/>
                    <a:pt x="3192" y="3727"/>
                  </a:cubicBezTo>
                  <a:cubicBezTo>
                    <a:pt x="3549" y="3299"/>
                    <a:pt x="3668" y="2751"/>
                    <a:pt x="3549" y="2227"/>
                  </a:cubicBezTo>
                  <a:cubicBezTo>
                    <a:pt x="3453" y="1679"/>
                    <a:pt x="3192" y="1155"/>
                    <a:pt x="2787" y="751"/>
                  </a:cubicBezTo>
                  <a:cubicBezTo>
                    <a:pt x="2727" y="676"/>
                    <a:pt x="2649" y="639"/>
                    <a:pt x="2564" y="639"/>
                  </a:cubicBezTo>
                  <a:cubicBezTo>
                    <a:pt x="2513" y="639"/>
                    <a:pt x="2459" y="652"/>
                    <a:pt x="2406" y="679"/>
                  </a:cubicBezTo>
                  <a:lnTo>
                    <a:pt x="2120" y="846"/>
                  </a:lnTo>
                  <a:lnTo>
                    <a:pt x="2120" y="322"/>
                  </a:lnTo>
                  <a:cubicBezTo>
                    <a:pt x="2120" y="203"/>
                    <a:pt x="2072" y="108"/>
                    <a:pt x="1977" y="36"/>
                  </a:cubicBezTo>
                  <a:lnTo>
                    <a:pt x="1953" y="36"/>
                  </a:lnTo>
                  <a:cubicBezTo>
                    <a:pt x="1906" y="12"/>
                    <a:pt x="1852" y="0"/>
                    <a:pt x="1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89"/>
          <p:cNvGrpSpPr/>
          <p:nvPr/>
        </p:nvGrpSpPr>
        <p:grpSpPr>
          <a:xfrm>
            <a:off x="4941315" y="12177573"/>
            <a:ext cx="514673" cy="620782"/>
            <a:chOff x="6318333" y="2883807"/>
            <a:chExt cx="289419" cy="349088"/>
          </a:xfrm>
        </p:grpSpPr>
        <p:sp>
          <p:nvSpPr>
            <p:cNvPr id="13457" name="Google Shape;13457;p89"/>
            <p:cNvSpPr/>
            <p:nvPr/>
          </p:nvSpPr>
          <p:spPr>
            <a:xfrm>
              <a:off x="6364886" y="2883807"/>
              <a:ext cx="242865" cy="349088"/>
            </a:xfrm>
            <a:custGeom>
              <a:rect b="b" l="l" r="r" t="t"/>
              <a:pathLst>
                <a:path extrusionOk="0" h="10700" w="7455">
                  <a:moveTo>
                    <a:pt x="4080" y="0"/>
                  </a:moveTo>
                  <a:cubicBezTo>
                    <a:pt x="3780" y="0"/>
                    <a:pt x="3621" y="456"/>
                    <a:pt x="3954" y="602"/>
                  </a:cubicBezTo>
                  <a:cubicBezTo>
                    <a:pt x="6074" y="1578"/>
                    <a:pt x="7002" y="4079"/>
                    <a:pt x="6050" y="6222"/>
                  </a:cubicBezTo>
                  <a:cubicBezTo>
                    <a:pt x="5356" y="7824"/>
                    <a:pt x="3783" y="8774"/>
                    <a:pt x="2139" y="8774"/>
                  </a:cubicBezTo>
                  <a:cubicBezTo>
                    <a:pt x="1583" y="8774"/>
                    <a:pt x="1019" y="8666"/>
                    <a:pt x="477" y="8437"/>
                  </a:cubicBezTo>
                  <a:cubicBezTo>
                    <a:pt x="434" y="8418"/>
                    <a:pt x="388" y="8409"/>
                    <a:pt x="344" y="8409"/>
                  </a:cubicBezTo>
                  <a:cubicBezTo>
                    <a:pt x="221" y="8409"/>
                    <a:pt x="107" y="8481"/>
                    <a:pt x="72" y="8604"/>
                  </a:cubicBezTo>
                  <a:cubicBezTo>
                    <a:pt x="1" y="8747"/>
                    <a:pt x="48" y="8937"/>
                    <a:pt x="215" y="9009"/>
                  </a:cubicBezTo>
                  <a:cubicBezTo>
                    <a:pt x="739" y="9247"/>
                    <a:pt x="1311" y="9390"/>
                    <a:pt x="1882" y="9413"/>
                  </a:cubicBezTo>
                  <a:lnTo>
                    <a:pt x="1882" y="10080"/>
                  </a:lnTo>
                  <a:lnTo>
                    <a:pt x="644" y="10080"/>
                  </a:lnTo>
                  <a:cubicBezTo>
                    <a:pt x="477" y="10080"/>
                    <a:pt x="334" y="10175"/>
                    <a:pt x="310" y="10342"/>
                  </a:cubicBezTo>
                  <a:cubicBezTo>
                    <a:pt x="263" y="10533"/>
                    <a:pt x="406" y="10699"/>
                    <a:pt x="620" y="10699"/>
                  </a:cubicBezTo>
                  <a:lnTo>
                    <a:pt x="3740" y="10699"/>
                  </a:lnTo>
                  <a:cubicBezTo>
                    <a:pt x="3906" y="10699"/>
                    <a:pt x="4025" y="10604"/>
                    <a:pt x="4073" y="10461"/>
                  </a:cubicBezTo>
                  <a:cubicBezTo>
                    <a:pt x="4097" y="10271"/>
                    <a:pt x="3954" y="10080"/>
                    <a:pt x="3764" y="10080"/>
                  </a:cubicBezTo>
                  <a:lnTo>
                    <a:pt x="2501" y="10080"/>
                  </a:lnTo>
                  <a:lnTo>
                    <a:pt x="2501" y="9413"/>
                  </a:lnTo>
                  <a:cubicBezTo>
                    <a:pt x="4764" y="9294"/>
                    <a:pt x="6645" y="7627"/>
                    <a:pt x="7050" y="5389"/>
                  </a:cubicBezTo>
                  <a:cubicBezTo>
                    <a:pt x="7455" y="3150"/>
                    <a:pt x="6288" y="935"/>
                    <a:pt x="4216" y="30"/>
                  </a:cubicBezTo>
                  <a:cubicBezTo>
                    <a:pt x="4168" y="10"/>
                    <a:pt x="4123" y="0"/>
                    <a:pt x="4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9"/>
            <p:cNvSpPr/>
            <p:nvPr/>
          </p:nvSpPr>
          <p:spPr>
            <a:xfrm>
              <a:off x="6388179" y="3078252"/>
              <a:ext cx="45022" cy="45871"/>
            </a:xfrm>
            <a:custGeom>
              <a:rect b="b" l="l" r="r" t="t"/>
              <a:pathLst>
                <a:path extrusionOk="0" h="1406" w="1382">
                  <a:moveTo>
                    <a:pt x="96" y="0"/>
                  </a:moveTo>
                  <a:lnTo>
                    <a:pt x="96" y="0"/>
                  </a:lnTo>
                  <a:cubicBezTo>
                    <a:pt x="0" y="619"/>
                    <a:pt x="48" y="1120"/>
                    <a:pt x="238" y="1405"/>
                  </a:cubicBezTo>
                  <a:cubicBezTo>
                    <a:pt x="572" y="1381"/>
                    <a:pt x="977" y="1072"/>
                    <a:pt x="1382" y="572"/>
                  </a:cubicBezTo>
                  <a:lnTo>
                    <a:pt x="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9"/>
            <p:cNvSpPr/>
            <p:nvPr/>
          </p:nvSpPr>
          <p:spPr>
            <a:xfrm>
              <a:off x="6413785" y="2982693"/>
              <a:ext cx="65188" cy="51287"/>
            </a:xfrm>
            <a:custGeom>
              <a:rect b="b" l="l" r="r" t="t"/>
              <a:pathLst>
                <a:path extrusionOk="0" h="1572" w="2001">
                  <a:moveTo>
                    <a:pt x="453" y="0"/>
                  </a:moveTo>
                  <a:cubicBezTo>
                    <a:pt x="286" y="262"/>
                    <a:pt x="143" y="548"/>
                    <a:pt x="0" y="834"/>
                  </a:cubicBezTo>
                  <a:lnTo>
                    <a:pt x="1691" y="1572"/>
                  </a:lnTo>
                  <a:cubicBezTo>
                    <a:pt x="1810" y="1286"/>
                    <a:pt x="1905" y="1000"/>
                    <a:pt x="2001" y="69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9"/>
            <p:cNvSpPr/>
            <p:nvPr/>
          </p:nvSpPr>
          <p:spPr>
            <a:xfrm>
              <a:off x="6395933" y="3028531"/>
              <a:ext cx="64406" cy="51287"/>
            </a:xfrm>
            <a:custGeom>
              <a:rect b="b" l="l" r="r" t="t"/>
              <a:pathLst>
                <a:path extrusionOk="0" h="1572" w="1977">
                  <a:moveTo>
                    <a:pt x="286" y="0"/>
                  </a:moveTo>
                  <a:cubicBezTo>
                    <a:pt x="167" y="286"/>
                    <a:pt x="72" y="596"/>
                    <a:pt x="0" y="881"/>
                  </a:cubicBezTo>
                  <a:lnTo>
                    <a:pt x="1525" y="1572"/>
                  </a:lnTo>
                  <a:cubicBezTo>
                    <a:pt x="1691" y="1310"/>
                    <a:pt x="1834" y="1024"/>
                    <a:pt x="1977" y="738"/>
                  </a:cubicBezTo>
                  <a:lnTo>
                    <a:pt x="2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9"/>
            <p:cNvSpPr/>
            <p:nvPr/>
          </p:nvSpPr>
          <p:spPr>
            <a:xfrm>
              <a:off x="6333091" y="2948502"/>
              <a:ext cx="76850" cy="52853"/>
            </a:xfrm>
            <a:custGeom>
              <a:rect b="b" l="l" r="r" t="t"/>
              <a:pathLst>
                <a:path extrusionOk="0" h="1620" w="2359">
                  <a:moveTo>
                    <a:pt x="572" y="0"/>
                  </a:moveTo>
                  <a:cubicBezTo>
                    <a:pt x="358" y="238"/>
                    <a:pt x="167" y="500"/>
                    <a:pt x="0" y="786"/>
                  </a:cubicBezTo>
                  <a:lnTo>
                    <a:pt x="1906" y="1620"/>
                  </a:lnTo>
                  <a:cubicBezTo>
                    <a:pt x="2048" y="1334"/>
                    <a:pt x="2191" y="1072"/>
                    <a:pt x="2358" y="810"/>
                  </a:cubicBezTo>
                  <a:lnTo>
                    <a:pt x="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9"/>
            <p:cNvSpPr/>
            <p:nvPr/>
          </p:nvSpPr>
          <p:spPr>
            <a:xfrm>
              <a:off x="6464215" y="3061156"/>
              <a:ext cx="76818" cy="52853"/>
            </a:xfrm>
            <a:custGeom>
              <a:rect b="b" l="l" r="r" t="t"/>
              <a:pathLst>
                <a:path extrusionOk="0" h="1620" w="2358">
                  <a:moveTo>
                    <a:pt x="453" y="0"/>
                  </a:moveTo>
                  <a:cubicBezTo>
                    <a:pt x="333" y="286"/>
                    <a:pt x="167" y="572"/>
                    <a:pt x="0" y="834"/>
                  </a:cubicBezTo>
                  <a:lnTo>
                    <a:pt x="1786" y="1620"/>
                  </a:lnTo>
                  <a:cubicBezTo>
                    <a:pt x="2024" y="1405"/>
                    <a:pt x="2215" y="1143"/>
                    <a:pt x="2358" y="858"/>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9"/>
            <p:cNvSpPr/>
            <p:nvPr/>
          </p:nvSpPr>
          <p:spPr>
            <a:xfrm>
              <a:off x="6318333" y="2992774"/>
              <a:ext cx="68315" cy="56767"/>
            </a:xfrm>
            <a:custGeom>
              <a:rect b="b" l="l" r="r" t="t"/>
              <a:pathLst>
                <a:path extrusionOk="0" h="1740" w="2097">
                  <a:moveTo>
                    <a:pt x="191" y="1"/>
                  </a:moveTo>
                  <a:cubicBezTo>
                    <a:pt x="72" y="286"/>
                    <a:pt x="25" y="620"/>
                    <a:pt x="1" y="929"/>
                  </a:cubicBezTo>
                  <a:lnTo>
                    <a:pt x="1787" y="1739"/>
                  </a:lnTo>
                  <a:cubicBezTo>
                    <a:pt x="1882" y="1430"/>
                    <a:pt x="1978" y="1144"/>
                    <a:pt x="2097" y="834"/>
                  </a:cubicBez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9"/>
            <p:cNvSpPr/>
            <p:nvPr/>
          </p:nvSpPr>
          <p:spPr>
            <a:xfrm>
              <a:off x="6495229" y="2927524"/>
              <a:ext cx="60562" cy="89360"/>
            </a:xfrm>
            <a:custGeom>
              <a:rect b="b" l="l" r="r" t="t"/>
              <a:pathLst>
                <a:path extrusionOk="0" h="2739" w="1859">
                  <a:moveTo>
                    <a:pt x="1" y="0"/>
                  </a:moveTo>
                  <a:cubicBezTo>
                    <a:pt x="263" y="477"/>
                    <a:pt x="358" y="1024"/>
                    <a:pt x="286" y="1572"/>
                  </a:cubicBezTo>
                  <a:cubicBezTo>
                    <a:pt x="286" y="1715"/>
                    <a:pt x="239" y="1858"/>
                    <a:pt x="215" y="2024"/>
                  </a:cubicBezTo>
                  <a:lnTo>
                    <a:pt x="1858" y="2739"/>
                  </a:lnTo>
                  <a:cubicBezTo>
                    <a:pt x="1811" y="2429"/>
                    <a:pt x="1739" y="2144"/>
                    <a:pt x="1620" y="1858"/>
                  </a:cubicBezTo>
                  <a:cubicBezTo>
                    <a:pt x="1334" y="1072"/>
                    <a:pt x="763" y="405"/>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9"/>
            <p:cNvSpPr/>
            <p:nvPr/>
          </p:nvSpPr>
          <p:spPr>
            <a:xfrm>
              <a:off x="6399028" y="3105428"/>
              <a:ext cx="106333" cy="45088"/>
            </a:xfrm>
            <a:custGeom>
              <a:rect b="b" l="l" r="r" t="t"/>
              <a:pathLst>
                <a:path extrusionOk="0" h="1382" w="3264">
                  <a:moveTo>
                    <a:pt x="1644" y="1"/>
                  </a:moveTo>
                  <a:cubicBezTo>
                    <a:pt x="1549" y="120"/>
                    <a:pt x="1453" y="239"/>
                    <a:pt x="1334" y="334"/>
                  </a:cubicBezTo>
                  <a:cubicBezTo>
                    <a:pt x="1001" y="763"/>
                    <a:pt x="525" y="1072"/>
                    <a:pt x="1" y="1191"/>
                  </a:cubicBezTo>
                  <a:cubicBezTo>
                    <a:pt x="358" y="1334"/>
                    <a:pt x="763" y="1382"/>
                    <a:pt x="1144" y="1382"/>
                  </a:cubicBezTo>
                  <a:cubicBezTo>
                    <a:pt x="1906" y="1382"/>
                    <a:pt x="2644" y="1144"/>
                    <a:pt x="3263" y="715"/>
                  </a:cubicBezTo>
                  <a:lnTo>
                    <a:pt x="1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9"/>
            <p:cNvSpPr/>
            <p:nvPr/>
          </p:nvSpPr>
          <p:spPr>
            <a:xfrm>
              <a:off x="6319115" y="3045627"/>
              <a:ext cx="59780" cy="90143"/>
            </a:xfrm>
            <a:custGeom>
              <a:rect b="b" l="l" r="r" t="t"/>
              <a:pathLst>
                <a:path extrusionOk="0" h="2763" w="1835">
                  <a:moveTo>
                    <a:pt x="1" y="0"/>
                  </a:moveTo>
                  <a:lnTo>
                    <a:pt x="1" y="0"/>
                  </a:lnTo>
                  <a:cubicBezTo>
                    <a:pt x="144" y="1167"/>
                    <a:pt x="810" y="2167"/>
                    <a:pt x="1834" y="2763"/>
                  </a:cubicBezTo>
                  <a:cubicBezTo>
                    <a:pt x="1573" y="2262"/>
                    <a:pt x="1477" y="1715"/>
                    <a:pt x="1573" y="1167"/>
                  </a:cubicBezTo>
                  <a:cubicBezTo>
                    <a:pt x="1573" y="1024"/>
                    <a:pt x="1596" y="881"/>
                    <a:pt x="1620" y="738"/>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9"/>
            <p:cNvSpPr/>
            <p:nvPr/>
          </p:nvSpPr>
          <p:spPr>
            <a:xfrm>
              <a:off x="6440922" y="2938388"/>
              <a:ext cx="45022" cy="46654"/>
            </a:xfrm>
            <a:custGeom>
              <a:rect b="b" l="l" r="r" t="t"/>
              <a:pathLst>
                <a:path extrusionOk="0" h="1430" w="1382">
                  <a:moveTo>
                    <a:pt x="1144" y="1"/>
                  </a:moveTo>
                  <a:cubicBezTo>
                    <a:pt x="810" y="48"/>
                    <a:pt x="405" y="358"/>
                    <a:pt x="1" y="858"/>
                  </a:cubicBezTo>
                  <a:lnTo>
                    <a:pt x="1287" y="1430"/>
                  </a:lnTo>
                  <a:cubicBezTo>
                    <a:pt x="1382" y="787"/>
                    <a:pt x="1334" y="286"/>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9"/>
            <p:cNvSpPr/>
            <p:nvPr/>
          </p:nvSpPr>
          <p:spPr>
            <a:xfrm>
              <a:off x="6487476" y="3013752"/>
              <a:ext cx="69064" cy="56767"/>
            </a:xfrm>
            <a:custGeom>
              <a:rect b="b" l="l" r="r" t="t"/>
              <a:pathLst>
                <a:path extrusionOk="0" h="1740" w="2120">
                  <a:moveTo>
                    <a:pt x="310" y="1"/>
                  </a:moveTo>
                  <a:cubicBezTo>
                    <a:pt x="215" y="286"/>
                    <a:pt x="120" y="596"/>
                    <a:pt x="1" y="882"/>
                  </a:cubicBezTo>
                  <a:lnTo>
                    <a:pt x="1929" y="1739"/>
                  </a:lnTo>
                  <a:cubicBezTo>
                    <a:pt x="2025" y="1430"/>
                    <a:pt x="2096" y="1120"/>
                    <a:pt x="2120" y="787"/>
                  </a:cubicBezTo>
                  <a:lnTo>
                    <a:pt x="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9"/>
            <p:cNvSpPr/>
            <p:nvPr/>
          </p:nvSpPr>
          <p:spPr>
            <a:xfrm>
              <a:off x="6368763" y="2911864"/>
              <a:ext cx="106333" cy="46001"/>
            </a:xfrm>
            <a:custGeom>
              <a:rect b="b" l="l" r="r" t="t"/>
              <a:pathLst>
                <a:path extrusionOk="0" h="1410" w="3264">
                  <a:moveTo>
                    <a:pt x="2109" y="0"/>
                  </a:moveTo>
                  <a:cubicBezTo>
                    <a:pt x="1365" y="0"/>
                    <a:pt x="627" y="233"/>
                    <a:pt x="1" y="671"/>
                  </a:cubicBezTo>
                  <a:lnTo>
                    <a:pt x="1620" y="1409"/>
                  </a:lnTo>
                  <a:cubicBezTo>
                    <a:pt x="1716" y="1266"/>
                    <a:pt x="1811" y="1171"/>
                    <a:pt x="1930" y="1052"/>
                  </a:cubicBezTo>
                  <a:cubicBezTo>
                    <a:pt x="2263" y="623"/>
                    <a:pt x="2740" y="314"/>
                    <a:pt x="3263" y="195"/>
                  </a:cubicBezTo>
                  <a:cubicBezTo>
                    <a:pt x="2888" y="64"/>
                    <a:pt x="2498" y="0"/>
                    <a:pt x="2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89"/>
          <p:cNvGrpSpPr/>
          <p:nvPr/>
        </p:nvGrpSpPr>
        <p:grpSpPr>
          <a:xfrm>
            <a:off x="6330654" y="12177921"/>
            <a:ext cx="400140" cy="620434"/>
            <a:chOff x="7099607" y="2884002"/>
            <a:chExt cx="225013" cy="348892"/>
          </a:xfrm>
        </p:grpSpPr>
        <p:sp>
          <p:nvSpPr>
            <p:cNvPr id="13471" name="Google Shape;13471;p89"/>
            <p:cNvSpPr/>
            <p:nvPr/>
          </p:nvSpPr>
          <p:spPr>
            <a:xfrm>
              <a:off x="7161667" y="2884002"/>
              <a:ext cx="101642" cy="21794"/>
            </a:xfrm>
            <a:custGeom>
              <a:rect b="b" l="l" r="r" t="t"/>
              <a:pathLst>
                <a:path extrusionOk="0" h="668" w="3120">
                  <a:moveTo>
                    <a:pt x="500" y="1"/>
                  </a:moveTo>
                  <a:cubicBezTo>
                    <a:pt x="215" y="1"/>
                    <a:pt x="0" y="239"/>
                    <a:pt x="0" y="525"/>
                  </a:cubicBezTo>
                  <a:lnTo>
                    <a:pt x="0" y="667"/>
                  </a:lnTo>
                  <a:lnTo>
                    <a:pt x="3120" y="667"/>
                  </a:lnTo>
                  <a:lnTo>
                    <a:pt x="3120" y="525"/>
                  </a:lnTo>
                  <a:cubicBezTo>
                    <a:pt x="3120" y="239"/>
                    <a:pt x="2882"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9"/>
            <p:cNvSpPr/>
            <p:nvPr/>
          </p:nvSpPr>
          <p:spPr>
            <a:xfrm>
              <a:off x="7099607" y="2925958"/>
              <a:ext cx="225013" cy="122801"/>
            </a:xfrm>
            <a:custGeom>
              <a:rect b="b" l="l" r="r" t="t"/>
              <a:pathLst>
                <a:path extrusionOk="0" h="3764" w="6907">
                  <a:moveTo>
                    <a:pt x="3465" y="1287"/>
                  </a:moveTo>
                  <a:cubicBezTo>
                    <a:pt x="3614" y="1287"/>
                    <a:pt x="3763" y="1382"/>
                    <a:pt x="3787" y="1572"/>
                  </a:cubicBezTo>
                  <a:lnTo>
                    <a:pt x="3787" y="1882"/>
                  </a:lnTo>
                  <a:lnTo>
                    <a:pt x="4096" y="1882"/>
                  </a:lnTo>
                  <a:cubicBezTo>
                    <a:pt x="4111" y="1880"/>
                    <a:pt x="4125" y="1880"/>
                    <a:pt x="4139" y="1880"/>
                  </a:cubicBezTo>
                  <a:cubicBezTo>
                    <a:pt x="4541" y="1880"/>
                    <a:pt x="4534" y="2526"/>
                    <a:pt x="4118" y="2526"/>
                  </a:cubicBezTo>
                  <a:cubicBezTo>
                    <a:pt x="4111" y="2526"/>
                    <a:pt x="4104" y="2525"/>
                    <a:pt x="4096" y="2525"/>
                  </a:cubicBezTo>
                  <a:lnTo>
                    <a:pt x="3787" y="2525"/>
                  </a:lnTo>
                  <a:lnTo>
                    <a:pt x="3787" y="2835"/>
                  </a:lnTo>
                  <a:cubicBezTo>
                    <a:pt x="3763" y="3025"/>
                    <a:pt x="3614" y="3120"/>
                    <a:pt x="3465" y="3120"/>
                  </a:cubicBezTo>
                  <a:cubicBezTo>
                    <a:pt x="3316" y="3120"/>
                    <a:pt x="3167" y="3025"/>
                    <a:pt x="3144" y="2835"/>
                  </a:cubicBezTo>
                  <a:lnTo>
                    <a:pt x="3144" y="2525"/>
                  </a:lnTo>
                  <a:lnTo>
                    <a:pt x="2858" y="2525"/>
                  </a:lnTo>
                  <a:cubicBezTo>
                    <a:pt x="2850" y="2525"/>
                    <a:pt x="2842" y="2526"/>
                    <a:pt x="2835" y="2526"/>
                  </a:cubicBezTo>
                  <a:cubicBezTo>
                    <a:pt x="2397" y="2526"/>
                    <a:pt x="2389" y="1880"/>
                    <a:pt x="2813" y="1880"/>
                  </a:cubicBezTo>
                  <a:cubicBezTo>
                    <a:pt x="2828" y="1880"/>
                    <a:pt x="2843" y="1880"/>
                    <a:pt x="2858" y="1882"/>
                  </a:cubicBezTo>
                  <a:lnTo>
                    <a:pt x="3144" y="1882"/>
                  </a:lnTo>
                  <a:lnTo>
                    <a:pt x="3144" y="1572"/>
                  </a:lnTo>
                  <a:cubicBezTo>
                    <a:pt x="3167" y="1382"/>
                    <a:pt x="3316" y="1287"/>
                    <a:pt x="3465" y="1287"/>
                  </a:cubicBezTo>
                  <a:close/>
                  <a:moveTo>
                    <a:pt x="1143" y="1"/>
                  </a:moveTo>
                  <a:cubicBezTo>
                    <a:pt x="524" y="1"/>
                    <a:pt x="0" y="525"/>
                    <a:pt x="0" y="1144"/>
                  </a:cubicBezTo>
                  <a:lnTo>
                    <a:pt x="0" y="3763"/>
                  </a:lnTo>
                  <a:lnTo>
                    <a:pt x="6906" y="3763"/>
                  </a:lnTo>
                  <a:lnTo>
                    <a:pt x="6906" y="1144"/>
                  </a:lnTo>
                  <a:cubicBezTo>
                    <a:pt x="6906" y="525"/>
                    <a:pt x="6382"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9"/>
            <p:cNvSpPr/>
            <p:nvPr/>
          </p:nvSpPr>
          <p:spPr>
            <a:xfrm>
              <a:off x="7099607" y="3069704"/>
              <a:ext cx="225013" cy="163190"/>
            </a:xfrm>
            <a:custGeom>
              <a:rect b="b" l="l" r="r" t="t"/>
              <a:pathLst>
                <a:path extrusionOk="0" h="5002" w="6907">
                  <a:moveTo>
                    <a:pt x="4078" y="611"/>
                  </a:moveTo>
                  <a:cubicBezTo>
                    <a:pt x="4317" y="611"/>
                    <a:pt x="4528" y="925"/>
                    <a:pt x="4311" y="1143"/>
                  </a:cubicBezTo>
                  <a:lnTo>
                    <a:pt x="3572" y="1882"/>
                  </a:lnTo>
                  <a:lnTo>
                    <a:pt x="4072" y="1882"/>
                  </a:lnTo>
                  <a:cubicBezTo>
                    <a:pt x="4358" y="1882"/>
                    <a:pt x="4501" y="2215"/>
                    <a:pt x="4311" y="2406"/>
                  </a:cubicBezTo>
                  <a:lnTo>
                    <a:pt x="3048" y="3668"/>
                  </a:lnTo>
                  <a:cubicBezTo>
                    <a:pt x="2977" y="3734"/>
                    <a:pt x="2899" y="3762"/>
                    <a:pt x="2825" y="3762"/>
                  </a:cubicBezTo>
                  <a:cubicBezTo>
                    <a:pt x="2579" y="3762"/>
                    <a:pt x="2376" y="3453"/>
                    <a:pt x="2596" y="3215"/>
                  </a:cubicBezTo>
                  <a:lnTo>
                    <a:pt x="3334" y="2501"/>
                  </a:lnTo>
                  <a:lnTo>
                    <a:pt x="2834" y="2501"/>
                  </a:lnTo>
                  <a:cubicBezTo>
                    <a:pt x="2817" y="2503"/>
                    <a:pt x="2800" y="2505"/>
                    <a:pt x="2784" y="2505"/>
                  </a:cubicBezTo>
                  <a:cubicBezTo>
                    <a:pt x="2507" y="2505"/>
                    <a:pt x="2371" y="2134"/>
                    <a:pt x="2596" y="1977"/>
                  </a:cubicBezTo>
                  <a:lnTo>
                    <a:pt x="3858" y="715"/>
                  </a:lnTo>
                  <a:cubicBezTo>
                    <a:pt x="3926" y="641"/>
                    <a:pt x="4003" y="611"/>
                    <a:pt x="4078" y="611"/>
                  </a:cubicBezTo>
                  <a:close/>
                  <a:moveTo>
                    <a:pt x="0" y="0"/>
                  </a:moveTo>
                  <a:lnTo>
                    <a:pt x="0" y="3858"/>
                  </a:lnTo>
                  <a:cubicBezTo>
                    <a:pt x="0" y="4501"/>
                    <a:pt x="524" y="5001"/>
                    <a:pt x="1143" y="5001"/>
                  </a:cubicBezTo>
                  <a:lnTo>
                    <a:pt x="5763" y="5001"/>
                  </a:lnTo>
                  <a:cubicBezTo>
                    <a:pt x="6406" y="5001"/>
                    <a:pt x="6906" y="4501"/>
                    <a:pt x="6906" y="3858"/>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4" name="Google Shape;13474;p89"/>
          <p:cNvGrpSpPr/>
          <p:nvPr/>
        </p:nvGrpSpPr>
        <p:grpSpPr>
          <a:xfrm>
            <a:off x="7562648" y="12215110"/>
            <a:ext cx="619531" cy="547333"/>
            <a:chOff x="7792400" y="2904915"/>
            <a:chExt cx="348384" cy="307784"/>
          </a:xfrm>
        </p:grpSpPr>
        <p:sp>
          <p:nvSpPr>
            <p:cNvPr id="13475" name="Google Shape;13475;p89"/>
            <p:cNvSpPr/>
            <p:nvPr/>
          </p:nvSpPr>
          <p:spPr>
            <a:xfrm>
              <a:off x="7834295" y="3109311"/>
              <a:ext cx="60529" cy="60258"/>
            </a:xfrm>
            <a:custGeom>
              <a:rect b="b" l="l" r="r" t="t"/>
              <a:pathLst>
                <a:path extrusionOk="0" h="1847" w="1858">
                  <a:moveTo>
                    <a:pt x="0" y="1"/>
                  </a:moveTo>
                  <a:lnTo>
                    <a:pt x="0" y="953"/>
                  </a:lnTo>
                  <a:cubicBezTo>
                    <a:pt x="24" y="1549"/>
                    <a:pt x="471" y="1846"/>
                    <a:pt x="920" y="1846"/>
                  </a:cubicBezTo>
                  <a:cubicBezTo>
                    <a:pt x="1370" y="1846"/>
                    <a:pt x="1822" y="1549"/>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9"/>
            <p:cNvSpPr/>
            <p:nvPr/>
          </p:nvSpPr>
          <p:spPr>
            <a:xfrm>
              <a:off x="7818755" y="2904980"/>
              <a:ext cx="88513" cy="61400"/>
            </a:xfrm>
            <a:custGeom>
              <a:rect b="b" l="l" r="r" t="t"/>
              <a:pathLst>
                <a:path extrusionOk="0" h="1882" w="2717">
                  <a:moveTo>
                    <a:pt x="431" y="0"/>
                  </a:moveTo>
                  <a:cubicBezTo>
                    <a:pt x="0" y="0"/>
                    <a:pt x="7" y="625"/>
                    <a:pt x="412" y="625"/>
                  </a:cubicBezTo>
                  <a:cubicBezTo>
                    <a:pt x="433" y="625"/>
                    <a:pt x="455" y="623"/>
                    <a:pt x="477" y="620"/>
                  </a:cubicBezTo>
                  <a:lnTo>
                    <a:pt x="477" y="1882"/>
                  </a:lnTo>
                  <a:lnTo>
                    <a:pt x="2335" y="1882"/>
                  </a:lnTo>
                  <a:lnTo>
                    <a:pt x="2335" y="620"/>
                  </a:lnTo>
                  <a:cubicBezTo>
                    <a:pt x="2716" y="596"/>
                    <a:pt x="2716" y="24"/>
                    <a:pt x="2335" y="1"/>
                  </a:cubicBezTo>
                  <a:lnTo>
                    <a:pt x="454" y="1"/>
                  </a:lnTo>
                  <a:cubicBezTo>
                    <a:pt x="446" y="0"/>
                    <a:pt x="438" y="0"/>
                    <a:pt x="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9"/>
            <p:cNvSpPr/>
            <p:nvPr/>
          </p:nvSpPr>
          <p:spPr>
            <a:xfrm>
              <a:off x="7935936" y="3109311"/>
              <a:ext cx="60529" cy="62020"/>
            </a:xfrm>
            <a:custGeom>
              <a:rect b="b" l="l" r="r" t="t"/>
              <a:pathLst>
                <a:path extrusionOk="0" h="1901" w="1858">
                  <a:moveTo>
                    <a:pt x="0" y="1"/>
                  </a:moveTo>
                  <a:lnTo>
                    <a:pt x="0" y="953"/>
                  </a:lnTo>
                  <a:cubicBezTo>
                    <a:pt x="0" y="1584"/>
                    <a:pt x="465" y="1900"/>
                    <a:pt x="929" y="1900"/>
                  </a:cubicBezTo>
                  <a:cubicBezTo>
                    <a:pt x="1393" y="1900"/>
                    <a:pt x="1858" y="1584"/>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9"/>
            <p:cNvSpPr/>
            <p:nvPr/>
          </p:nvSpPr>
          <p:spPr>
            <a:xfrm>
              <a:off x="7921114" y="2904980"/>
              <a:ext cx="87764" cy="61400"/>
            </a:xfrm>
            <a:custGeom>
              <a:rect b="b" l="l" r="r" t="t"/>
              <a:pathLst>
                <a:path extrusionOk="0" h="1882" w="2694">
                  <a:moveTo>
                    <a:pt x="409" y="0"/>
                  </a:moveTo>
                  <a:cubicBezTo>
                    <a:pt x="1" y="0"/>
                    <a:pt x="8" y="625"/>
                    <a:pt x="393" y="625"/>
                  </a:cubicBezTo>
                  <a:cubicBezTo>
                    <a:pt x="413" y="625"/>
                    <a:pt x="434" y="623"/>
                    <a:pt x="455" y="620"/>
                  </a:cubicBezTo>
                  <a:lnTo>
                    <a:pt x="455" y="1882"/>
                  </a:lnTo>
                  <a:lnTo>
                    <a:pt x="2313" y="1882"/>
                  </a:lnTo>
                  <a:lnTo>
                    <a:pt x="2313" y="620"/>
                  </a:lnTo>
                  <a:cubicBezTo>
                    <a:pt x="2694" y="596"/>
                    <a:pt x="2694" y="24"/>
                    <a:pt x="2313" y="1"/>
                  </a:cubicBezTo>
                  <a:lnTo>
                    <a:pt x="431" y="1"/>
                  </a:lnTo>
                  <a:cubicBezTo>
                    <a:pt x="424" y="0"/>
                    <a:pt x="417" y="0"/>
                    <a:pt x="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9"/>
            <p:cNvSpPr/>
            <p:nvPr/>
          </p:nvSpPr>
          <p:spPr>
            <a:xfrm>
              <a:off x="8038327" y="3107777"/>
              <a:ext cx="60562" cy="61792"/>
            </a:xfrm>
            <a:custGeom>
              <a:rect b="b" l="l" r="r" t="t"/>
              <a:pathLst>
                <a:path extrusionOk="0" h="1894" w="1859">
                  <a:moveTo>
                    <a:pt x="1" y="0"/>
                  </a:moveTo>
                  <a:lnTo>
                    <a:pt x="1" y="1000"/>
                  </a:lnTo>
                  <a:cubicBezTo>
                    <a:pt x="36" y="1596"/>
                    <a:pt x="483" y="1893"/>
                    <a:pt x="929" y="1893"/>
                  </a:cubicBezTo>
                  <a:cubicBezTo>
                    <a:pt x="1376" y="1893"/>
                    <a:pt x="1822" y="1596"/>
                    <a:pt x="1858" y="1000"/>
                  </a:cubicBezTo>
                  <a:lnTo>
                    <a:pt x="1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9"/>
            <p:cNvSpPr/>
            <p:nvPr/>
          </p:nvSpPr>
          <p:spPr>
            <a:xfrm>
              <a:off x="8023537" y="2904915"/>
              <a:ext cx="89621" cy="61465"/>
            </a:xfrm>
            <a:custGeom>
              <a:rect b="b" l="l" r="r" t="t"/>
              <a:pathLst>
                <a:path extrusionOk="0" h="1884" w="2751">
                  <a:moveTo>
                    <a:pt x="2355" y="0"/>
                  </a:moveTo>
                  <a:cubicBezTo>
                    <a:pt x="2341" y="0"/>
                    <a:pt x="2327" y="1"/>
                    <a:pt x="2312" y="3"/>
                  </a:cubicBezTo>
                  <a:lnTo>
                    <a:pt x="431" y="3"/>
                  </a:lnTo>
                  <a:cubicBezTo>
                    <a:pt x="423" y="2"/>
                    <a:pt x="416" y="2"/>
                    <a:pt x="409" y="2"/>
                  </a:cubicBezTo>
                  <a:cubicBezTo>
                    <a:pt x="0" y="2"/>
                    <a:pt x="8" y="627"/>
                    <a:pt x="393" y="627"/>
                  </a:cubicBezTo>
                  <a:cubicBezTo>
                    <a:pt x="413" y="627"/>
                    <a:pt x="433" y="625"/>
                    <a:pt x="455" y="622"/>
                  </a:cubicBezTo>
                  <a:lnTo>
                    <a:pt x="455" y="1884"/>
                  </a:lnTo>
                  <a:lnTo>
                    <a:pt x="2312" y="1884"/>
                  </a:lnTo>
                  <a:lnTo>
                    <a:pt x="2312" y="622"/>
                  </a:lnTo>
                  <a:cubicBezTo>
                    <a:pt x="2327" y="623"/>
                    <a:pt x="2341" y="624"/>
                    <a:pt x="2355" y="624"/>
                  </a:cubicBezTo>
                  <a:cubicBezTo>
                    <a:pt x="2751" y="624"/>
                    <a:pt x="2751" y="0"/>
                    <a:pt x="2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9"/>
            <p:cNvSpPr/>
            <p:nvPr/>
          </p:nvSpPr>
          <p:spPr>
            <a:xfrm>
              <a:off x="7792400" y="2986575"/>
              <a:ext cx="348384" cy="226124"/>
            </a:xfrm>
            <a:custGeom>
              <a:rect b="b" l="l" r="r" t="t"/>
              <a:pathLst>
                <a:path extrusionOk="0" h="6931" w="10694">
                  <a:moveTo>
                    <a:pt x="7550" y="2501"/>
                  </a:moveTo>
                  <a:lnTo>
                    <a:pt x="7550" y="3096"/>
                  </a:lnTo>
                  <a:lnTo>
                    <a:pt x="9431" y="3096"/>
                  </a:lnTo>
                  <a:lnTo>
                    <a:pt x="9431" y="2524"/>
                  </a:lnTo>
                  <a:lnTo>
                    <a:pt x="10074" y="2524"/>
                  </a:lnTo>
                  <a:lnTo>
                    <a:pt x="10050" y="5954"/>
                  </a:lnTo>
                  <a:cubicBezTo>
                    <a:pt x="10072" y="6130"/>
                    <a:pt x="9951" y="6266"/>
                    <a:pt x="9782" y="6266"/>
                  </a:cubicBezTo>
                  <a:cubicBezTo>
                    <a:pt x="9768" y="6266"/>
                    <a:pt x="9755" y="6265"/>
                    <a:pt x="9741" y="6263"/>
                  </a:cubicBezTo>
                  <a:lnTo>
                    <a:pt x="929" y="6263"/>
                  </a:lnTo>
                  <a:cubicBezTo>
                    <a:pt x="739" y="6263"/>
                    <a:pt x="620" y="6120"/>
                    <a:pt x="620" y="5954"/>
                  </a:cubicBezTo>
                  <a:lnTo>
                    <a:pt x="620" y="2501"/>
                  </a:lnTo>
                  <a:lnTo>
                    <a:pt x="1286" y="2501"/>
                  </a:lnTo>
                  <a:lnTo>
                    <a:pt x="1286" y="3144"/>
                  </a:lnTo>
                  <a:lnTo>
                    <a:pt x="3144" y="3144"/>
                  </a:lnTo>
                  <a:lnTo>
                    <a:pt x="3144" y="2501"/>
                  </a:lnTo>
                  <a:lnTo>
                    <a:pt x="4430" y="2501"/>
                  </a:lnTo>
                  <a:lnTo>
                    <a:pt x="4430" y="3144"/>
                  </a:lnTo>
                  <a:lnTo>
                    <a:pt x="6288" y="3144"/>
                  </a:lnTo>
                  <a:lnTo>
                    <a:pt x="6288" y="2501"/>
                  </a:lnTo>
                  <a:close/>
                  <a:moveTo>
                    <a:pt x="286" y="0"/>
                  </a:moveTo>
                  <a:cubicBezTo>
                    <a:pt x="120" y="24"/>
                    <a:pt x="0" y="143"/>
                    <a:pt x="0" y="334"/>
                  </a:cubicBezTo>
                  <a:lnTo>
                    <a:pt x="0" y="5978"/>
                  </a:lnTo>
                  <a:cubicBezTo>
                    <a:pt x="0" y="6501"/>
                    <a:pt x="405" y="6906"/>
                    <a:pt x="929" y="6930"/>
                  </a:cubicBezTo>
                  <a:lnTo>
                    <a:pt x="9764" y="6930"/>
                  </a:lnTo>
                  <a:cubicBezTo>
                    <a:pt x="10288" y="6906"/>
                    <a:pt x="10693" y="6501"/>
                    <a:pt x="10693" y="5978"/>
                  </a:cubicBezTo>
                  <a:lnTo>
                    <a:pt x="10693" y="334"/>
                  </a:lnTo>
                  <a:cubicBezTo>
                    <a:pt x="10693" y="143"/>
                    <a:pt x="10550" y="0"/>
                    <a:pt x="10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2" name="Google Shape;13482;p89"/>
          <p:cNvGrpSpPr/>
          <p:nvPr/>
        </p:nvGrpSpPr>
        <p:grpSpPr>
          <a:xfrm>
            <a:off x="7561258" y="13207260"/>
            <a:ext cx="620921" cy="549537"/>
            <a:chOff x="7791618" y="3462835"/>
            <a:chExt cx="349166" cy="309024"/>
          </a:xfrm>
        </p:grpSpPr>
        <p:sp>
          <p:nvSpPr>
            <p:cNvPr id="13483" name="Google Shape;13483;p89"/>
            <p:cNvSpPr/>
            <p:nvPr/>
          </p:nvSpPr>
          <p:spPr>
            <a:xfrm>
              <a:off x="7791618" y="3462835"/>
              <a:ext cx="144351" cy="143778"/>
            </a:xfrm>
            <a:custGeom>
              <a:rect b="b" l="l" r="r" t="t"/>
              <a:pathLst>
                <a:path extrusionOk="0" h="4407" w="4431">
                  <a:moveTo>
                    <a:pt x="2215" y="0"/>
                  </a:moveTo>
                  <a:cubicBezTo>
                    <a:pt x="1001" y="0"/>
                    <a:pt x="1" y="977"/>
                    <a:pt x="1" y="2191"/>
                  </a:cubicBezTo>
                  <a:lnTo>
                    <a:pt x="1" y="4406"/>
                  </a:lnTo>
                  <a:lnTo>
                    <a:pt x="4406" y="4406"/>
                  </a:lnTo>
                  <a:lnTo>
                    <a:pt x="4406" y="2215"/>
                  </a:lnTo>
                  <a:cubicBezTo>
                    <a:pt x="4430" y="1001"/>
                    <a:pt x="3454" y="0"/>
                    <a:pt x="2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9"/>
            <p:cNvSpPr/>
            <p:nvPr/>
          </p:nvSpPr>
          <p:spPr>
            <a:xfrm>
              <a:off x="7791618" y="3626776"/>
              <a:ext cx="143569" cy="143778"/>
            </a:xfrm>
            <a:custGeom>
              <a:rect b="b" l="l" r="r" t="t"/>
              <a:pathLst>
                <a:path extrusionOk="0" h="4407" w="4407">
                  <a:moveTo>
                    <a:pt x="1" y="0"/>
                  </a:moveTo>
                  <a:lnTo>
                    <a:pt x="1" y="2191"/>
                  </a:lnTo>
                  <a:cubicBezTo>
                    <a:pt x="1" y="3406"/>
                    <a:pt x="977" y="4406"/>
                    <a:pt x="2192" y="4406"/>
                  </a:cubicBezTo>
                  <a:cubicBezTo>
                    <a:pt x="2206" y="4406"/>
                    <a:pt x="2220" y="4406"/>
                    <a:pt x="2234" y="4406"/>
                  </a:cubicBezTo>
                  <a:cubicBezTo>
                    <a:pt x="3429" y="4406"/>
                    <a:pt x="4406" y="3415"/>
                    <a:pt x="4406" y="2215"/>
                  </a:cubicBezTo>
                  <a:lnTo>
                    <a:pt x="4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9"/>
            <p:cNvSpPr/>
            <p:nvPr/>
          </p:nvSpPr>
          <p:spPr>
            <a:xfrm>
              <a:off x="7956884" y="3524007"/>
              <a:ext cx="183900" cy="113665"/>
            </a:xfrm>
            <a:custGeom>
              <a:rect b="b" l="l" r="r" t="t"/>
              <a:pathLst>
                <a:path extrusionOk="0" h="3484" w="5645">
                  <a:moveTo>
                    <a:pt x="1862" y="1"/>
                  </a:moveTo>
                  <a:cubicBezTo>
                    <a:pt x="1237" y="1"/>
                    <a:pt x="598" y="160"/>
                    <a:pt x="0" y="507"/>
                  </a:cubicBezTo>
                  <a:lnTo>
                    <a:pt x="0" y="3484"/>
                  </a:lnTo>
                  <a:lnTo>
                    <a:pt x="5644" y="3484"/>
                  </a:lnTo>
                  <a:cubicBezTo>
                    <a:pt x="5466" y="1415"/>
                    <a:pt x="3725" y="1"/>
                    <a:pt x="1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9"/>
            <p:cNvSpPr/>
            <p:nvPr/>
          </p:nvSpPr>
          <p:spPr>
            <a:xfrm>
              <a:off x="7942908" y="3657835"/>
              <a:ext cx="197876" cy="114024"/>
            </a:xfrm>
            <a:custGeom>
              <a:rect b="b" l="l" r="r" t="t"/>
              <a:pathLst>
                <a:path extrusionOk="0" h="3495" w="6074">
                  <a:moveTo>
                    <a:pt x="405" y="1"/>
                  </a:moveTo>
                  <a:lnTo>
                    <a:pt x="405" y="1287"/>
                  </a:lnTo>
                  <a:cubicBezTo>
                    <a:pt x="405" y="1787"/>
                    <a:pt x="262" y="2287"/>
                    <a:pt x="0" y="2716"/>
                  </a:cubicBezTo>
                  <a:cubicBezTo>
                    <a:pt x="705" y="3251"/>
                    <a:pt x="1503" y="3495"/>
                    <a:pt x="2284" y="3495"/>
                  </a:cubicBezTo>
                  <a:cubicBezTo>
                    <a:pt x="4144" y="3495"/>
                    <a:pt x="5905" y="2114"/>
                    <a:pt x="6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87" name="Google Shape;13487;p89"/>
          <p:cNvSpPr/>
          <p:nvPr/>
        </p:nvSpPr>
        <p:spPr>
          <a:xfrm>
            <a:off x="6257327" y="13170998"/>
            <a:ext cx="551286" cy="620671"/>
          </a:xfrm>
          <a:custGeom>
            <a:rect b="b" l="l" r="r" t="t"/>
            <a:pathLst>
              <a:path extrusionOk="0" h="10698" w="9516">
                <a:moveTo>
                  <a:pt x="9175" y="0"/>
                </a:moveTo>
                <a:cubicBezTo>
                  <a:pt x="9158" y="0"/>
                  <a:pt x="9140" y="2"/>
                  <a:pt x="9122" y="5"/>
                </a:cubicBezTo>
                <a:lnTo>
                  <a:pt x="334" y="5"/>
                </a:lnTo>
                <a:cubicBezTo>
                  <a:pt x="320" y="3"/>
                  <a:pt x="307" y="3"/>
                  <a:pt x="293" y="3"/>
                </a:cubicBezTo>
                <a:cubicBezTo>
                  <a:pt x="124" y="3"/>
                  <a:pt x="1" y="138"/>
                  <a:pt x="1" y="315"/>
                </a:cubicBezTo>
                <a:lnTo>
                  <a:pt x="1" y="8721"/>
                </a:lnTo>
                <a:cubicBezTo>
                  <a:pt x="1" y="9817"/>
                  <a:pt x="906" y="10698"/>
                  <a:pt x="2001" y="10698"/>
                </a:cubicBezTo>
                <a:lnTo>
                  <a:pt x="6169" y="10698"/>
                </a:lnTo>
                <a:cubicBezTo>
                  <a:pt x="7264" y="10698"/>
                  <a:pt x="8146" y="9817"/>
                  <a:pt x="8146" y="8721"/>
                </a:cubicBezTo>
                <a:lnTo>
                  <a:pt x="8146" y="8150"/>
                </a:lnTo>
                <a:lnTo>
                  <a:pt x="6359" y="8150"/>
                </a:lnTo>
                <a:cubicBezTo>
                  <a:pt x="5955" y="8150"/>
                  <a:pt x="5955" y="7531"/>
                  <a:pt x="6359" y="7531"/>
                </a:cubicBezTo>
                <a:lnTo>
                  <a:pt x="8146" y="7531"/>
                </a:lnTo>
                <a:lnTo>
                  <a:pt x="8146" y="6888"/>
                </a:lnTo>
                <a:lnTo>
                  <a:pt x="7026" y="6888"/>
                </a:lnTo>
                <a:cubicBezTo>
                  <a:pt x="6645" y="6864"/>
                  <a:pt x="6645" y="6292"/>
                  <a:pt x="7026" y="6268"/>
                </a:cubicBezTo>
                <a:lnTo>
                  <a:pt x="8169" y="6268"/>
                </a:lnTo>
                <a:lnTo>
                  <a:pt x="8169" y="5625"/>
                </a:lnTo>
                <a:lnTo>
                  <a:pt x="6383" y="5625"/>
                </a:lnTo>
                <a:cubicBezTo>
                  <a:pt x="5978" y="5625"/>
                  <a:pt x="5978" y="5006"/>
                  <a:pt x="6383" y="5006"/>
                </a:cubicBezTo>
                <a:lnTo>
                  <a:pt x="8169" y="5006"/>
                </a:lnTo>
                <a:lnTo>
                  <a:pt x="8169" y="4387"/>
                </a:lnTo>
                <a:lnTo>
                  <a:pt x="7026" y="4387"/>
                </a:lnTo>
                <a:cubicBezTo>
                  <a:pt x="6645" y="4339"/>
                  <a:pt x="6645" y="3792"/>
                  <a:pt x="7026" y="3744"/>
                </a:cubicBezTo>
                <a:lnTo>
                  <a:pt x="8169" y="3744"/>
                </a:lnTo>
                <a:lnTo>
                  <a:pt x="8169" y="3125"/>
                </a:lnTo>
                <a:lnTo>
                  <a:pt x="6383" y="3125"/>
                </a:lnTo>
                <a:cubicBezTo>
                  <a:pt x="5978" y="3125"/>
                  <a:pt x="5978" y="2506"/>
                  <a:pt x="6383" y="2506"/>
                </a:cubicBezTo>
                <a:lnTo>
                  <a:pt x="8169" y="2506"/>
                </a:lnTo>
                <a:lnTo>
                  <a:pt x="8169" y="2291"/>
                </a:lnTo>
                <a:lnTo>
                  <a:pt x="9360" y="481"/>
                </a:lnTo>
                <a:cubicBezTo>
                  <a:pt x="9515" y="282"/>
                  <a:pt x="9402" y="0"/>
                  <a:pt x="9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8" name="Google Shape;13488;p89"/>
          <p:cNvGrpSpPr/>
          <p:nvPr/>
        </p:nvGrpSpPr>
        <p:grpSpPr>
          <a:xfrm>
            <a:off x="4880660" y="13189216"/>
            <a:ext cx="659388" cy="583187"/>
            <a:chOff x="6284225" y="3452689"/>
            <a:chExt cx="370797" cy="327946"/>
          </a:xfrm>
        </p:grpSpPr>
        <p:sp>
          <p:nvSpPr>
            <p:cNvPr id="13489" name="Google Shape;13489;p89"/>
            <p:cNvSpPr/>
            <p:nvPr/>
          </p:nvSpPr>
          <p:spPr>
            <a:xfrm>
              <a:off x="6364137" y="3612584"/>
              <a:ext cx="62842" cy="81824"/>
            </a:xfrm>
            <a:custGeom>
              <a:rect b="b" l="l" r="r" t="t"/>
              <a:pathLst>
                <a:path extrusionOk="0" h="2508" w="1929">
                  <a:moveTo>
                    <a:pt x="976" y="1"/>
                  </a:moveTo>
                  <a:cubicBezTo>
                    <a:pt x="911" y="1"/>
                    <a:pt x="845" y="18"/>
                    <a:pt x="786" y="54"/>
                  </a:cubicBezTo>
                  <a:cubicBezTo>
                    <a:pt x="333" y="411"/>
                    <a:pt x="71" y="935"/>
                    <a:pt x="24" y="1483"/>
                  </a:cubicBezTo>
                  <a:cubicBezTo>
                    <a:pt x="0" y="2031"/>
                    <a:pt x="429" y="2483"/>
                    <a:pt x="976" y="2507"/>
                  </a:cubicBezTo>
                  <a:cubicBezTo>
                    <a:pt x="1524" y="2483"/>
                    <a:pt x="1929" y="2031"/>
                    <a:pt x="1929" y="1483"/>
                  </a:cubicBezTo>
                  <a:cubicBezTo>
                    <a:pt x="1881" y="935"/>
                    <a:pt x="1596" y="411"/>
                    <a:pt x="1167" y="54"/>
                  </a:cubicBezTo>
                  <a:cubicBezTo>
                    <a:pt x="1107" y="18"/>
                    <a:pt x="1042" y="1"/>
                    <a:pt x="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9"/>
            <p:cNvSpPr/>
            <p:nvPr/>
          </p:nvSpPr>
          <p:spPr>
            <a:xfrm>
              <a:off x="6284225" y="3699660"/>
              <a:ext cx="223449" cy="80975"/>
            </a:xfrm>
            <a:custGeom>
              <a:rect b="b" l="l" r="r" t="t"/>
              <a:pathLst>
                <a:path extrusionOk="0" h="2482" w="6859">
                  <a:moveTo>
                    <a:pt x="2213" y="0"/>
                  </a:moveTo>
                  <a:cubicBezTo>
                    <a:pt x="2198" y="0"/>
                    <a:pt x="2183" y="2"/>
                    <a:pt x="2167" y="5"/>
                  </a:cubicBezTo>
                  <a:lnTo>
                    <a:pt x="286" y="5"/>
                  </a:lnTo>
                  <a:cubicBezTo>
                    <a:pt x="119" y="5"/>
                    <a:pt x="0" y="124"/>
                    <a:pt x="0" y="291"/>
                  </a:cubicBezTo>
                  <a:lnTo>
                    <a:pt x="0" y="2172"/>
                  </a:lnTo>
                  <a:cubicBezTo>
                    <a:pt x="0" y="2339"/>
                    <a:pt x="119" y="2481"/>
                    <a:pt x="286" y="2481"/>
                  </a:cubicBezTo>
                  <a:lnTo>
                    <a:pt x="6549" y="2481"/>
                  </a:lnTo>
                  <a:cubicBezTo>
                    <a:pt x="6716" y="2481"/>
                    <a:pt x="6859" y="2339"/>
                    <a:pt x="6859" y="2172"/>
                  </a:cubicBezTo>
                  <a:lnTo>
                    <a:pt x="6859" y="291"/>
                  </a:lnTo>
                  <a:cubicBezTo>
                    <a:pt x="6859" y="136"/>
                    <a:pt x="6736" y="2"/>
                    <a:pt x="6586" y="2"/>
                  </a:cubicBezTo>
                  <a:cubicBezTo>
                    <a:pt x="6574" y="2"/>
                    <a:pt x="6561" y="3"/>
                    <a:pt x="6549" y="5"/>
                  </a:cubicBezTo>
                  <a:lnTo>
                    <a:pt x="4668" y="5"/>
                  </a:lnTo>
                  <a:cubicBezTo>
                    <a:pt x="4652" y="2"/>
                    <a:pt x="4637" y="0"/>
                    <a:pt x="4623" y="0"/>
                  </a:cubicBezTo>
                  <a:cubicBezTo>
                    <a:pt x="4524" y="0"/>
                    <a:pt x="4444" y="68"/>
                    <a:pt x="4382" y="171"/>
                  </a:cubicBezTo>
                  <a:cubicBezTo>
                    <a:pt x="4132" y="469"/>
                    <a:pt x="3775" y="618"/>
                    <a:pt x="3417" y="618"/>
                  </a:cubicBezTo>
                  <a:cubicBezTo>
                    <a:pt x="3060" y="618"/>
                    <a:pt x="2703" y="469"/>
                    <a:pt x="2453" y="171"/>
                  </a:cubicBezTo>
                  <a:cubicBezTo>
                    <a:pt x="2412" y="68"/>
                    <a:pt x="2316" y="0"/>
                    <a:pt x="2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9"/>
            <p:cNvSpPr/>
            <p:nvPr/>
          </p:nvSpPr>
          <p:spPr>
            <a:xfrm>
              <a:off x="6382739" y="3473960"/>
              <a:ext cx="183900" cy="103128"/>
            </a:xfrm>
            <a:custGeom>
              <a:rect b="b" l="l" r="r" t="t"/>
              <a:pathLst>
                <a:path extrusionOk="0" h="3161" w="5645">
                  <a:moveTo>
                    <a:pt x="2416" y="1"/>
                  </a:moveTo>
                  <a:cubicBezTo>
                    <a:pt x="2338" y="1"/>
                    <a:pt x="2258" y="34"/>
                    <a:pt x="2191" y="112"/>
                  </a:cubicBezTo>
                  <a:lnTo>
                    <a:pt x="96" y="2446"/>
                  </a:lnTo>
                  <a:cubicBezTo>
                    <a:pt x="1" y="2589"/>
                    <a:pt x="24" y="2755"/>
                    <a:pt x="143" y="2874"/>
                  </a:cubicBezTo>
                  <a:cubicBezTo>
                    <a:pt x="197" y="2928"/>
                    <a:pt x="270" y="2953"/>
                    <a:pt x="345" y="2953"/>
                  </a:cubicBezTo>
                  <a:cubicBezTo>
                    <a:pt x="436" y="2953"/>
                    <a:pt x="530" y="2916"/>
                    <a:pt x="596" y="2850"/>
                  </a:cubicBezTo>
                  <a:lnTo>
                    <a:pt x="906" y="3160"/>
                  </a:lnTo>
                  <a:lnTo>
                    <a:pt x="5645" y="3160"/>
                  </a:lnTo>
                  <a:lnTo>
                    <a:pt x="2668" y="517"/>
                  </a:lnTo>
                  <a:cubicBezTo>
                    <a:pt x="2863" y="285"/>
                    <a:pt x="2647"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9"/>
            <p:cNvSpPr/>
            <p:nvPr/>
          </p:nvSpPr>
          <p:spPr>
            <a:xfrm>
              <a:off x="6435482" y="3596467"/>
              <a:ext cx="219540" cy="113143"/>
            </a:xfrm>
            <a:custGeom>
              <a:rect b="b" l="l" r="r" t="t"/>
              <a:pathLst>
                <a:path extrusionOk="0" h="3468" w="6739">
                  <a:moveTo>
                    <a:pt x="3167" y="588"/>
                  </a:moveTo>
                  <a:cubicBezTo>
                    <a:pt x="3330" y="588"/>
                    <a:pt x="3478" y="715"/>
                    <a:pt x="3478" y="905"/>
                  </a:cubicBezTo>
                  <a:cubicBezTo>
                    <a:pt x="3478" y="1072"/>
                    <a:pt x="3359" y="1191"/>
                    <a:pt x="3192" y="1215"/>
                  </a:cubicBezTo>
                  <a:cubicBezTo>
                    <a:pt x="3183" y="1216"/>
                    <a:pt x="3174" y="1216"/>
                    <a:pt x="3165" y="1216"/>
                  </a:cubicBezTo>
                  <a:cubicBezTo>
                    <a:pt x="2896" y="1216"/>
                    <a:pt x="2746" y="875"/>
                    <a:pt x="2930" y="691"/>
                  </a:cubicBezTo>
                  <a:cubicBezTo>
                    <a:pt x="3002" y="620"/>
                    <a:pt x="3086" y="588"/>
                    <a:pt x="3167" y="588"/>
                  </a:cubicBezTo>
                  <a:close/>
                  <a:moveTo>
                    <a:pt x="1" y="0"/>
                  </a:moveTo>
                  <a:lnTo>
                    <a:pt x="3430" y="3049"/>
                  </a:lnTo>
                  <a:cubicBezTo>
                    <a:pt x="3761" y="3343"/>
                    <a:pt x="4116" y="3468"/>
                    <a:pt x="4455" y="3468"/>
                  </a:cubicBezTo>
                  <a:cubicBezTo>
                    <a:pt x="5706" y="3468"/>
                    <a:pt x="6738" y="1777"/>
                    <a:pt x="5502" y="691"/>
                  </a:cubicBezTo>
                  <a:lnTo>
                    <a:pt x="47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89"/>
            <p:cNvSpPr/>
            <p:nvPr/>
          </p:nvSpPr>
          <p:spPr>
            <a:xfrm>
              <a:off x="6367232" y="3494612"/>
              <a:ext cx="22511" cy="19477"/>
            </a:xfrm>
            <a:custGeom>
              <a:rect b="b" l="l" r="r" t="t"/>
              <a:pathLst>
                <a:path extrusionOk="0" h="597" w="691">
                  <a:moveTo>
                    <a:pt x="422" y="0"/>
                  </a:moveTo>
                  <a:cubicBezTo>
                    <a:pt x="409" y="0"/>
                    <a:pt x="395" y="1"/>
                    <a:pt x="381" y="3"/>
                  </a:cubicBezTo>
                  <a:cubicBezTo>
                    <a:pt x="119" y="3"/>
                    <a:pt x="0" y="312"/>
                    <a:pt x="167" y="503"/>
                  </a:cubicBezTo>
                  <a:cubicBezTo>
                    <a:pt x="231" y="567"/>
                    <a:pt x="310" y="596"/>
                    <a:pt x="386" y="596"/>
                  </a:cubicBezTo>
                  <a:cubicBezTo>
                    <a:pt x="534" y="596"/>
                    <a:pt x="675" y="486"/>
                    <a:pt x="691" y="312"/>
                  </a:cubicBezTo>
                  <a:cubicBezTo>
                    <a:pt x="691" y="136"/>
                    <a:pt x="589" y="0"/>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89"/>
            <p:cNvSpPr/>
            <p:nvPr/>
          </p:nvSpPr>
          <p:spPr>
            <a:xfrm>
              <a:off x="6375181" y="3452689"/>
              <a:ext cx="24661" cy="20521"/>
            </a:xfrm>
            <a:custGeom>
              <a:rect b="b" l="l" r="r" t="t"/>
              <a:pathLst>
                <a:path extrusionOk="0" h="629" w="757">
                  <a:moveTo>
                    <a:pt x="420" y="1"/>
                  </a:moveTo>
                  <a:cubicBezTo>
                    <a:pt x="151" y="1"/>
                    <a:pt x="1" y="341"/>
                    <a:pt x="185" y="526"/>
                  </a:cubicBezTo>
                  <a:cubicBezTo>
                    <a:pt x="256" y="597"/>
                    <a:pt x="341" y="629"/>
                    <a:pt x="422" y="629"/>
                  </a:cubicBezTo>
                  <a:cubicBezTo>
                    <a:pt x="584" y="629"/>
                    <a:pt x="733" y="502"/>
                    <a:pt x="733" y="311"/>
                  </a:cubicBezTo>
                  <a:cubicBezTo>
                    <a:pt x="756" y="145"/>
                    <a:pt x="614" y="2"/>
                    <a:pt x="447" y="2"/>
                  </a:cubicBezTo>
                  <a:cubicBezTo>
                    <a:pt x="438" y="1"/>
                    <a:pt x="429"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5" name="Google Shape;13495;p89"/>
          <p:cNvGrpSpPr/>
          <p:nvPr/>
        </p:nvGrpSpPr>
        <p:grpSpPr>
          <a:xfrm>
            <a:off x="3536856" y="13171347"/>
            <a:ext cx="625034" cy="620492"/>
            <a:chOff x="5528557" y="3442640"/>
            <a:chExt cx="351479" cy="348924"/>
          </a:xfrm>
        </p:grpSpPr>
        <p:sp>
          <p:nvSpPr>
            <p:cNvPr id="13496" name="Google Shape;13496;p89"/>
            <p:cNvSpPr/>
            <p:nvPr/>
          </p:nvSpPr>
          <p:spPr>
            <a:xfrm>
              <a:off x="5734153" y="3448839"/>
              <a:ext cx="55903" cy="55201"/>
            </a:xfrm>
            <a:custGeom>
              <a:rect b="b" l="l" r="r" t="t"/>
              <a:pathLst>
                <a:path extrusionOk="0" h="1692" w="1716">
                  <a:moveTo>
                    <a:pt x="1" y="1"/>
                  </a:moveTo>
                  <a:lnTo>
                    <a:pt x="1" y="1692"/>
                  </a:lnTo>
                  <a:lnTo>
                    <a:pt x="1715" y="1692"/>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9"/>
            <p:cNvSpPr/>
            <p:nvPr/>
          </p:nvSpPr>
          <p:spPr>
            <a:xfrm>
              <a:off x="5528557" y="3442640"/>
              <a:ext cx="267689" cy="329447"/>
            </a:xfrm>
            <a:custGeom>
              <a:rect b="b" l="l" r="r" t="t"/>
              <a:pathLst>
                <a:path extrusionOk="0" h="10098" w="8217">
                  <a:moveTo>
                    <a:pt x="5978" y="3168"/>
                  </a:moveTo>
                  <a:cubicBezTo>
                    <a:pt x="6121" y="3168"/>
                    <a:pt x="6264" y="3287"/>
                    <a:pt x="6288" y="3429"/>
                  </a:cubicBezTo>
                  <a:cubicBezTo>
                    <a:pt x="6288" y="3620"/>
                    <a:pt x="6169" y="3763"/>
                    <a:pt x="6002" y="3763"/>
                  </a:cubicBezTo>
                  <a:lnTo>
                    <a:pt x="6002" y="3787"/>
                  </a:lnTo>
                  <a:lnTo>
                    <a:pt x="4740" y="3787"/>
                  </a:lnTo>
                  <a:cubicBezTo>
                    <a:pt x="4573" y="3787"/>
                    <a:pt x="4454" y="3668"/>
                    <a:pt x="4430" y="3501"/>
                  </a:cubicBezTo>
                  <a:cubicBezTo>
                    <a:pt x="4383" y="3334"/>
                    <a:pt x="4526" y="3168"/>
                    <a:pt x="4716" y="3168"/>
                  </a:cubicBezTo>
                  <a:close/>
                  <a:moveTo>
                    <a:pt x="3477" y="2978"/>
                  </a:moveTo>
                  <a:cubicBezTo>
                    <a:pt x="3718" y="2978"/>
                    <a:pt x="3930" y="3287"/>
                    <a:pt x="3692" y="3525"/>
                  </a:cubicBezTo>
                  <a:lnTo>
                    <a:pt x="2906" y="4311"/>
                  </a:lnTo>
                  <a:cubicBezTo>
                    <a:pt x="2847" y="4370"/>
                    <a:pt x="2763" y="4400"/>
                    <a:pt x="2680" y="4400"/>
                  </a:cubicBezTo>
                  <a:cubicBezTo>
                    <a:pt x="2597" y="4400"/>
                    <a:pt x="2513" y="4370"/>
                    <a:pt x="2454" y="4311"/>
                  </a:cubicBezTo>
                  <a:lnTo>
                    <a:pt x="2001" y="3834"/>
                  </a:lnTo>
                  <a:cubicBezTo>
                    <a:pt x="1882" y="3715"/>
                    <a:pt x="1882" y="3501"/>
                    <a:pt x="2001" y="3382"/>
                  </a:cubicBezTo>
                  <a:lnTo>
                    <a:pt x="2001" y="3406"/>
                  </a:lnTo>
                  <a:cubicBezTo>
                    <a:pt x="2061" y="3346"/>
                    <a:pt x="2138" y="3316"/>
                    <a:pt x="2219" y="3316"/>
                  </a:cubicBezTo>
                  <a:cubicBezTo>
                    <a:pt x="2299" y="3316"/>
                    <a:pt x="2382" y="3346"/>
                    <a:pt x="2454" y="3406"/>
                  </a:cubicBezTo>
                  <a:lnTo>
                    <a:pt x="2692" y="3644"/>
                  </a:lnTo>
                  <a:lnTo>
                    <a:pt x="3263" y="3072"/>
                  </a:lnTo>
                  <a:cubicBezTo>
                    <a:pt x="3329" y="3006"/>
                    <a:pt x="3404" y="2978"/>
                    <a:pt x="3477" y="2978"/>
                  </a:cubicBezTo>
                  <a:close/>
                  <a:moveTo>
                    <a:pt x="5335" y="5049"/>
                  </a:moveTo>
                  <a:cubicBezTo>
                    <a:pt x="5502" y="5049"/>
                    <a:pt x="5645" y="5168"/>
                    <a:pt x="5669" y="5335"/>
                  </a:cubicBezTo>
                  <a:cubicBezTo>
                    <a:pt x="5669" y="5501"/>
                    <a:pt x="5526" y="5644"/>
                    <a:pt x="5359" y="5644"/>
                  </a:cubicBezTo>
                  <a:lnTo>
                    <a:pt x="5359" y="5668"/>
                  </a:lnTo>
                  <a:lnTo>
                    <a:pt x="4740" y="5668"/>
                  </a:lnTo>
                  <a:cubicBezTo>
                    <a:pt x="4573" y="5668"/>
                    <a:pt x="4454" y="5549"/>
                    <a:pt x="4430" y="5382"/>
                  </a:cubicBezTo>
                  <a:cubicBezTo>
                    <a:pt x="4383" y="5216"/>
                    <a:pt x="4526" y="5049"/>
                    <a:pt x="4716" y="5049"/>
                  </a:cubicBezTo>
                  <a:close/>
                  <a:moveTo>
                    <a:pt x="3470" y="4839"/>
                  </a:moveTo>
                  <a:cubicBezTo>
                    <a:pt x="3714" y="4839"/>
                    <a:pt x="3932" y="5161"/>
                    <a:pt x="3692" y="5382"/>
                  </a:cubicBezTo>
                  <a:lnTo>
                    <a:pt x="2906" y="6168"/>
                  </a:lnTo>
                  <a:cubicBezTo>
                    <a:pt x="2847" y="6228"/>
                    <a:pt x="2769" y="6257"/>
                    <a:pt x="2689" y="6257"/>
                  </a:cubicBezTo>
                  <a:cubicBezTo>
                    <a:pt x="2608" y="6257"/>
                    <a:pt x="2525" y="6228"/>
                    <a:pt x="2454" y="6168"/>
                  </a:cubicBezTo>
                  <a:lnTo>
                    <a:pt x="2001" y="5716"/>
                  </a:lnTo>
                  <a:cubicBezTo>
                    <a:pt x="1858" y="5597"/>
                    <a:pt x="1858" y="5382"/>
                    <a:pt x="2001" y="5239"/>
                  </a:cubicBezTo>
                  <a:lnTo>
                    <a:pt x="2001" y="5263"/>
                  </a:lnTo>
                  <a:cubicBezTo>
                    <a:pt x="2061" y="5204"/>
                    <a:pt x="2138" y="5174"/>
                    <a:pt x="2219" y="5174"/>
                  </a:cubicBezTo>
                  <a:cubicBezTo>
                    <a:pt x="2299" y="5174"/>
                    <a:pt x="2382" y="5204"/>
                    <a:pt x="2454" y="5263"/>
                  </a:cubicBezTo>
                  <a:lnTo>
                    <a:pt x="2692" y="5501"/>
                  </a:lnTo>
                  <a:lnTo>
                    <a:pt x="3263" y="4930"/>
                  </a:lnTo>
                  <a:cubicBezTo>
                    <a:pt x="3328" y="4866"/>
                    <a:pt x="3400" y="4839"/>
                    <a:pt x="3470" y="4839"/>
                  </a:cubicBezTo>
                  <a:close/>
                  <a:moveTo>
                    <a:pt x="4697" y="6952"/>
                  </a:moveTo>
                  <a:cubicBezTo>
                    <a:pt x="4711" y="6952"/>
                    <a:pt x="4725" y="6952"/>
                    <a:pt x="4740" y="6954"/>
                  </a:cubicBezTo>
                  <a:lnTo>
                    <a:pt x="5359" y="6954"/>
                  </a:lnTo>
                  <a:cubicBezTo>
                    <a:pt x="5526" y="6954"/>
                    <a:pt x="5669" y="7073"/>
                    <a:pt x="5692" y="7216"/>
                  </a:cubicBezTo>
                  <a:cubicBezTo>
                    <a:pt x="5692" y="7406"/>
                    <a:pt x="5550" y="7549"/>
                    <a:pt x="5359" y="7549"/>
                  </a:cubicBezTo>
                  <a:lnTo>
                    <a:pt x="5359" y="7573"/>
                  </a:lnTo>
                  <a:lnTo>
                    <a:pt x="4740" y="7573"/>
                  </a:lnTo>
                  <a:cubicBezTo>
                    <a:pt x="4725" y="7575"/>
                    <a:pt x="4711" y="7575"/>
                    <a:pt x="4697" y="7575"/>
                  </a:cubicBezTo>
                  <a:cubicBezTo>
                    <a:pt x="4302" y="7575"/>
                    <a:pt x="4302" y="6952"/>
                    <a:pt x="4697" y="6952"/>
                  </a:cubicBezTo>
                  <a:close/>
                  <a:moveTo>
                    <a:pt x="3502" y="6728"/>
                  </a:moveTo>
                  <a:cubicBezTo>
                    <a:pt x="3579" y="6728"/>
                    <a:pt x="3656" y="6763"/>
                    <a:pt x="3716" y="6835"/>
                  </a:cubicBezTo>
                  <a:cubicBezTo>
                    <a:pt x="3835" y="6954"/>
                    <a:pt x="3835" y="7168"/>
                    <a:pt x="3716" y="7287"/>
                  </a:cubicBezTo>
                  <a:lnTo>
                    <a:pt x="2906" y="8073"/>
                  </a:lnTo>
                  <a:cubicBezTo>
                    <a:pt x="2847" y="8133"/>
                    <a:pt x="2769" y="8163"/>
                    <a:pt x="2689" y="8163"/>
                  </a:cubicBezTo>
                  <a:cubicBezTo>
                    <a:pt x="2608" y="8163"/>
                    <a:pt x="2525" y="8133"/>
                    <a:pt x="2454" y="8073"/>
                  </a:cubicBezTo>
                  <a:lnTo>
                    <a:pt x="2001" y="7621"/>
                  </a:lnTo>
                  <a:cubicBezTo>
                    <a:pt x="1882" y="7478"/>
                    <a:pt x="1882" y="7287"/>
                    <a:pt x="2001" y="7168"/>
                  </a:cubicBezTo>
                  <a:cubicBezTo>
                    <a:pt x="2061" y="7097"/>
                    <a:pt x="2144" y="7061"/>
                    <a:pt x="2227" y="7061"/>
                  </a:cubicBezTo>
                  <a:cubicBezTo>
                    <a:pt x="2311" y="7061"/>
                    <a:pt x="2394" y="7097"/>
                    <a:pt x="2454" y="7168"/>
                  </a:cubicBezTo>
                  <a:lnTo>
                    <a:pt x="2692" y="7406"/>
                  </a:lnTo>
                  <a:lnTo>
                    <a:pt x="3287" y="6835"/>
                  </a:lnTo>
                  <a:cubicBezTo>
                    <a:pt x="3347" y="6763"/>
                    <a:pt x="3424" y="6728"/>
                    <a:pt x="3502" y="6728"/>
                  </a:cubicBezTo>
                  <a:close/>
                  <a:moveTo>
                    <a:pt x="953" y="0"/>
                  </a:moveTo>
                  <a:cubicBezTo>
                    <a:pt x="429" y="0"/>
                    <a:pt x="1" y="429"/>
                    <a:pt x="1" y="953"/>
                  </a:cubicBezTo>
                  <a:lnTo>
                    <a:pt x="1" y="9097"/>
                  </a:lnTo>
                  <a:cubicBezTo>
                    <a:pt x="1" y="9621"/>
                    <a:pt x="429" y="10050"/>
                    <a:pt x="953" y="10050"/>
                  </a:cubicBezTo>
                  <a:lnTo>
                    <a:pt x="4478" y="10050"/>
                  </a:lnTo>
                  <a:cubicBezTo>
                    <a:pt x="4526" y="9931"/>
                    <a:pt x="4430" y="10097"/>
                    <a:pt x="6002" y="7549"/>
                  </a:cubicBezTo>
                  <a:lnTo>
                    <a:pt x="6002" y="6049"/>
                  </a:lnTo>
                  <a:cubicBezTo>
                    <a:pt x="5383" y="5478"/>
                    <a:pt x="5788" y="4406"/>
                    <a:pt x="6645" y="4406"/>
                  </a:cubicBezTo>
                  <a:lnTo>
                    <a:pt x="8217" y="4406"/>
                  </a:lnTo>
                  <a:lnTo>
                    <a:pt x="8217" y="2525"/>
                  </a:lnTo>
                  <a:lnTo>
                    <a:pt x="6002" y="2525"/>
                  </a:lnTo>
                  <a:cubicBezTo>
                    <a:pt x="5812" y="2525"/>
                    <a:pt x="5692" y="2382"/>
                    <a:pt x="5692" y="2191"/>
                  </a:cubicBezTo>
                  <a:lnTo>
                    <a:pt x="5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9"/>
            <p:cNvSpPr/>
            <p:nvPr/>
          </p:nvSpPr>
          <p:spPr>
            <a:xfrm>
              <a:off x="5734935" y="3606581"/>
              <a:ext cx="101674" cy="102573"/>
            </a:xfrm>
            <a:custGeom>
              <a:rect b="b" l="l" r="r" t="t"/>
              <a:pathLst>
                <a:path extrusionOk="0" h="3144" w="3121">
                  <a:moveTo>
                    <a:pt x="334" y="0"/>
                  </a:moveTo>
                  <a:cubicBezTo>
                    <a:pt x="143" y="0"/>
                    <a:pt x="0" y="143"/>
                    <a:pt x="0" y="310"/>
                  </a:cubicBezTo>
                  <a:cubicBezTo>
                    <a:pt x="0" y="476"/>
                    <a:pt x="143" y="619"/>
                    <a:pt x="310" y="619"/>
                  </a:cubicBezTo>
                  <a:lnTo>
                    <a:pt x="310" y="2667"/>
                  </a:lnTo>
                  <a:lnTo>
                    <a:pt x="24" y="3144"/>
                  </a:lnTo>
                  <a:lnTo>
                    <a:pt x="3073" y="3144"/>
                  </a:lnTo>
                  <a:lnTo>
                    <a:pt x="2787" y="2691"/>
                  </a:lnTo>
                  <a:lnTo>
                    <a:pt x="2787" y="643"/>
                  </a:lnTo>
                  <a:cubicBezTo>
                    <a:pt x="2977" y="643"/>
                    <a:pt x="3120" y="476"/>
                    <a:pt x="3096" y="310"/>
                  </a:cubicBezTo>
                  <a:cubicBezTo>
                    <a:pt x="3096" y="143"/>
                    <a:pt x="2953"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9"/>
            <p:cNvSpPr/>
            <p:nvPr/>
          </p:nvSpPr>
          <p:spPr>
            <a:xfrm>
              <a:off x="5690141" y="3730099"/>
              <a:ext cx="189894" cy="61465"/>
            </a:xfrm>
            <a:custGeom>
              <a:rect b="b" l="l" r="r" t="t"/>
              <a:pathLst>
                <a:path extrusionOk="0" h="1884" w="5829">
                  <a:moveTo>
                    <a:pt x="1018" y="1"/>
                  </a:moveTo>
                  <a:lnTo>
                    <a:pt x="161" y="1406"/>
                  </a:lnTo>
                  <a:cubicBezTo>
                    <a:pt x="0" y="1589"/>
                    <a:pt x="149" y="1883"/>
                    <a:pt x="394" y="1883"/>
                  </a:cubicBezTo>
                  <a:cubicBezTo>
                    <a:pt x="404" y="1883"/>
                    <a:pt x="413" y="1883"/>
                    <a:pt x="423" y="1882"/>
                  </a:cubicBezTo>
                  <a:lnTo>
                    <a:pt x="5424" y="1882"/>
                  </a:lnTo>
                  <a:cubicBezTo>
                    <a:pt x="5662" y="1882"/>
                    <a:pt x="5829" y="1596"/>
                    <a:pt x="5686" y="1406"/>
                  </a:cubicBezTo>
                  <a:lnTo>
                    <a:pt x="48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0" name="Google Shape;13500;p89"/>
          <p:cNvGrpSpPr/>
          <p:nvPr/>
        </p:nvGrpSpPr>
        <p:grpSpPr>
          <a:xfrm>
            <a:off x="2241426" y="13170767"/>
            <a:ext cx="536340" cy="620956"/>
            <a:chOff x="4800091" y="3442314"/>
            <a:chExt cx="301602" cy="349185"/>
          </a:xfrm>
        </p:grpSpPr>
        <p:sp>
          <p:nvSpPr>
            <p:cNvPr id="13501" name="Google Shape;13501;p89"/>
            <p:cNvSpPr/>
            <p:nvPr/>
          </p:nvSpPr>
          <p:spPr>
            <a:xfrm>
              <a:off x="5035920" y="3504008"/>
              <a:ext cx="63656" cy="21011"/>
            </a:xfrm>
            <a:custGeom>
              <a:rect b="b" l="l" r="r" t="t"/>
              <a:pathLst>
                <a:path extrusionOk="0" h="644" w="1954">
                  <a:moveTo>
                    <a:pt x="1" y="1"/>
                  </a:moveTo>
                  <a:lnTo>
                    <a:pt x="1" y="644"/>
                  </a:lnTo>
                  <a:lnTo>
                    <a:pt x="1572" y="644"/>
                  </a:lnTo>
                  <a:cubicBezTo>
                    <a:pt x="1953" y="596"/>
                    <a:pt x="1953" y="48"/>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9"/>
            <p:cNvSpPr/>
            <p:nvPr/>
          </p:nvSpPr>
          <p:spPr>
            <a:xfrm>
              <a:off x="4913331" y="3626776"/>
              <a:ext cx="142787" cy="82378"/>
            </a:xfrm>
            <a:custGeom>
              <a:rect b="b" l="l" r="r" t="t"/>
              <a:pathLst>
                <a:path extrusionOk="0" h="2525" w="4383">
                  <a:moveTo>
                    <a:pt x="1" y="0"/>
                  </a:moveTo>
                  <a:lnTo>
                    <a:pt x="1" y="2525"/>
                  </a:lnTo>
                  <a:lnTo>
                    <a:pt x="4383" y="2525"/>
                  </a:lnTo>
                  <a:lnTo>
                    <a:pt x="4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9"/>
            <p:cNvSpPr/>
            <p:nvPr/>
          </p:nvSpPr>
          <p:spPr>
            <a:xfrm>
              <a:off x="4836546" y="3442314"/>
              <a:ext cx="265148" cy="164300"/>
            </a:xfrm>
            <a:custGeom>
              <a:rect b="b" l="l" r="r" t="t"/>
              <a:pathLst>
                <a:path extrusionOk="0" h="5036" w="8139">
                  <a:moveTo>
                    <a:pt x="7703" y="0"/>
                  </a:moveTo>
                  <a:cubicBezTo>
                    <a:pt x="7677" y="0"/>
                    <a:pt x="7650" y="3"/>
                    <a:pt x="7621" y="10"/>
                  </a:cubicBezTo>
                  <a:lnTo>
                    <a:pt x="3858" y="772"/>
                  </a:lnTo>
                  <a:cubicBezTo>
                    <a:pt x="3715" y="820"/>
                    <a:pt x="3620" y="939"/>
                    <a:pt x="3620" y="1082"/>
                  </a:cubicBezTo>
                  <a:lnTo>
                    <a:pt x="3620" y="1892"/>
                  </a:lnTo>
                  <a:lnTo>
                    <a:pt x="2668" y="1892"/>
                  </a:lnTo>
                  <a:cubicBezTo>
                    <a:pt x="1477" y="1892"/>
                    <a:pt x="405" y="2654"/>
                    <a:pt x="0" y="3773"/>
                  </a:cubicBezTo>
                  <a:lnTo>
                    <a:pt x="691" y="3773"/>
                  </a:lnTo>
                  <a:cubicBezTo>
                    <a:pt x="1048" y="3011"/>
                    <a:pt x="1810" y="2511"/>
                    <a:pt x="2668" y="2511"/>
                  </a:cubicBezTo>
                  <a:lnTo>
                    <a:pt x="3620" y="2511"/>
                  </a:lnTo>
                  <a:lnTo>
                    <a:pt x="3620" y="3154"/>
                  </a:lnTo>
                  <a:lnTo>
                    <a:pt x="3501" y="3154"/>
                  </a:lnTo>
                  <a:cubicBezTo>
                    <a:pt x="2858" y="3154"/>
                    <a:pt x="2358" y="3654"/>
                    <a:pt x="2358" y="4297"/>
                  </a:cubicBezTo>
                  <a:lnTo>
                    <a:pt x="2358" y="5035"/>
                  </a:lnTo>
                  <a:lnTo>
                    <a:pt x="6740" y="5035"/>
                  </a:lnTo>
                  <a:lnTo>
                    <a:pt x="6740" y="4321"/>
                  </a:lnTo>
                  <a:cubicBezTo>
                    <a:pt x="6740" y="3678"/>
                    <a:pt x="6240" y="3154"/>
                    <a:pt x="5597" y="3154"/>
                  </a:cubicBezTo>
                  <a:lnTo>
                    <a:pt x="5501" y="3154"/>
                  </a:lnTo>
                  <a:lnTo>
                    <a:pt x="5501" y="1082"/>
                  </a:lnTo>
                  <a:lnTo>
                    <a:pt x="7740" y="629"/>
                  </a:lnTo>
                  <a:cubicBezTo>
                    <a:pt x="8138" y="541"/>
                    <a:pt x="8043" y="0"/>
                    <a:pt x="7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9"/>
            <p:cNvSpPr/>
            <p:nvPr/>
          </p:nvSpPr>
          <p:spPr>
            <a:xfrm>
              <a:off x="4913331" y="3729316"/>
              <a:ext cx="142787" cy="62183"/>
            </a:xfrm>
            <a:custGeom>
              <a:rect b="b" l="l" r="r" t="t"/>
              <a:pathLst>
                <a:path extrusionOk="0" h="1906" w="4383">
                  <a:moveTo>
                    <a:pt x="1" y="1"/>
                  </a:moveTo>
                  <a:lnTo>
                    <a:pt x="1" y="763"/>
                  </a:lnTo>
                  <a:cubicBezTo>
                    <a:pt x="1" y="1382"/>
                    <a:pt x="501" y="1906"/>
                    <a:pt x="1144" y="1906"/>
                  </a:cubicBezTo>
                  <a:lnTo>
                    <a:pt x="3240" y="1906"/>
                  </a:lnTo>
                  <a:cubicBezTo>
                    <a:pt x="3859" y="1906"/>
                    <a:pt x="4383" y="1382"/>
                    <a:pt x="4383" y="763"/>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9"/>
            <p:cNvSpPr/>
            <p:nvPr/>
          </p:nvSpPr>
          <p:spPr>
            <a:xfrm>
              <a:off x="4800091" y="3585603"/>
              <a:ext cx="83040" cy="143746"/>
            </a:xfrm>
            <a:custGeom>
              <a:rect b="b" l="l" r="r" t="t"/>
              <a:pathLst>
                <a:path extrusionOk="0" h="4406" w="2549">
                  <a:moveTo>
                    <a:pt x="643" y="0"/>
                  </a:moveTo>
                  <a:cubicBezTo>
                    <a:pt x="476" y="0"/>
                    <a:pt x="333" y="143"/>
                    <a:pt x="333" y="310"/>
                  </a:cubicBezTo>
                  <a:lnTo>
                    <a:pt x="24" y="4072"/>
                  </a:lnTo>
                  <a:cubicBezTo>
                    <a:pt x="0" y="4239"/>
                    <a:pt x="143" y="4406"/>
                    <a:pt x="333" y="4406"/>
                  </a:cubicBezTo>
                  <a:lnTo>
                    <a:pt x="2239" y="4406"/>
                  </a:lnTo>
                  <a:cubicBezTo>
                    <a:pt x="2405" y="4406"/>
                    <a:pt x="2548" y="4239"/>
                    <a:pt x="2524" y="4072"/>
                  </a:cubicBezTo>
                  <a:lnTo>
                    <a:pt x="2239" y="310"/>
                  </a:lnTo>
                  <a:cubicBezTo>
                    <a:pt x="2215" y="143"/>
                    <a:pt x="207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6" name="Google Shape;13506;p89"/>
          <p:cNvGrpSpPr/>
          <p:nvPr/>
        </p:nvGrpSpPr>
        <p:grpSpPr>
          <a:xfrm>
            <a:off x="2155860" y="14163322"/>
            <a:ext cx="703649" cy="621827"/>
            <a:chOff x="4751974" y="4000463"/>
            <a:chExt cx="395686" cy="349675"/>
          </a:xfrm>
        </p:grpSpPr>
        <p:sp>
          <p:nvSpPr>
            <p:cNvPr id="13507" name="Google Shape;13507;p89"/>
            <p:cNvSpPr/>
            <p:nvPr/>
          </p:nvSpPr>
          <p:spPr>
            <a:xfrm>
              <a:off x="4929652" y="4286388"/>
              <a:ext cx="38800" cy="32658"/>
            </a:xfrm>
            <a:custGeom>
              <a:rect b="b" l="l" r="r" t="t"/>
              <a:pathLst>
                <a:path extrusionOk="0" h="1001" w="1191">
                  <a:moveTo>
                    <a:pt x="1191" y="1"/>
                  </a:moveTo>
                  <a:lnTo>
                    <a:pt x="1191" y="1"/>
                  </a:lnTo>
                  <a:cubicBezTo>
                    <a:pt x="988" y="24"/>
                    <a:pt x="786" y="36"/>
                    <a:pt x="586" y="36"/>
                  </a:cubicBezTo>
                  <a:cubicBezTo>
                    <a:pt x="387" y="36"/>
                    <a:pt x="191" y="24"/>
                    <a:pt x="0" y="1"/>
                  </a:cubicBezTo>
                  <a:lnTo>
                    <a:pt x="0" y="1"/>
                  </a:lnTo>
                  <a:lnTo>
                    <a:pt x="595" y="1001"/>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9"/>
            <p:cNvSpPr/>
            <p:nvPr/>
          </p:nvSpPr>
          <p:spPr>
            <a:xfrm>
              <a:off x="4774485" y="4230436"/>
              <a:ext cx="349133" cy="119701"/>
            </a:xfrm>
            <a:custGeom>
              <a:rect b="b" l="l" r="r" t="t"/>
              <a:pathLst>
                <a:path extrusionOk="0" h="3669" w="10717">
                  <a:moveTo>
                    <a:pt x="2001" y="1"/>
                  </a:moveTo>
                  <a:cubicBezTo>
                    <a:pt x="810" y="358"/>
                    <a:pt x="0" y="1454"/>
                    <a:pt x="0" y="2692"/>
                  </a:cubicBezTo>
                  <a:lnTo>
                    <a:pt x="0" y="3335"/>
                  </a:lnTo>
                  <a:cubicBezTo>
                    <a:pt x="0" y="3525"/>
                    <a:pt x="143" y="3668"/>
                    <a:pt x="310" y="3668"/>
                  </a:cubicBezTo>
                  <a:lnTo>
                    <a:pt x="10383" y="3668"/>
                  </a:lnTo>
                  <a:cubicBezTo>
                    <a:pt x="10574" y="3668"/>
                    <a:pt x="10717" y="3525"/>
                    <a:pt x="10717" y="3335"/>
                  </a:cubicBezTo>
                  <a:lnTo>
                    <a:pt x="10717" y="2692"/>
                  </a:lnTo>
                  <a:cubicBezTo>
                    <a:pt x="10717" y="1454"/>
                    <a:pt x="9907" y="358"/>
                    <a:pt x="8716" y="1"/>
                  </a:cubicBezTo>
                  <a:cubicBezTo>
                    <a:pt x="8240" y="668"/>
                    <a:pt x="7597" y="1192"/>
                    <a:pt x="6835" y="1477"/>
                  </a:cubicBezTo>
                  <a:cubicBezTo>
                    <a:pt x="5549" y="3645"/>
                    <a:pt x="5644" y="3502"/>
                    <a:pt x="5620" y="3525"/>
                  </a:cubicBezTo>
                  <a:cubicBezTo>
                    <a:pt x="5551" y="3606"/>
                    <a:pt x="5454" y="3648"/>
                    <a:pt x="5359" y="3648"/>
                  </a:cubicBezTo>
                  <a:cubicBezTo>
                    <a:pt x="5258" y="3648"/>
                    <a:pt x="5158" y="3600"/>
                    <a:pt x="5096" y="3502"/>
                  </a:cubicBezTo>
                  <a:lnTo>
                    <a:pt x="3882" y="1477"/>
                  </a:lnTo>
                  <a:cubicBezTo>
                    <a:pt x="3120" y="1192"/>
                    <a:pt x="2453" y="668"/>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9"/>
            <p:cNvSpPr/>
            <p:nvPr/>
          </p:nvSpPr>
          <p:spPr>
            <a:xfrm>
              <a:off x="4751974" y="4042418"/>
              <a:ext cx="83822" cy="132914"/>
            </a:xfrm>
            <a:custGeom>
              <a:rect b="b" l="l" r="r" t="t"/>
              <a:pathLst>
                <a:path extrusionOk="0" h="4074" w="2573">
                  <a:moveTo>
                    <a:pt x="2572" y="1"/>
                  </a:moveTo>
                  <a:cubicBezTo>
                    <a:pt x="429" y="263"/>
                    <a:pt x="1" y="3216"/>
                    <a:pt x="2001" y="4073"/>
                  </a:cubicBezTo>
                  <a:cubicBezTo>
                    <a:pt x="1953" y="3668"/>
                    <a:pt x="1953" y="3478"/>
                    <a:pt x="1953" y="2168"/>
                  </a:cubicBezTo>
                  <a:cubicBezTo>
                    <a:pt x="1953" y="1406"/>
                    <a:pt x="2168" y="644"/>
                    <a:pt x="2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9"/>
            <p:cNvSpPr/>
            <p:nvPr/>
          </p:nvSpPr>
          <p:spPr>
            <a:xfrm>
              <a:off x="5057649" y="4036220"/>
              <a:ext cx="90012" cy="132882"/>
            </a:xfrm>
            <a:custGeom>
              <a:rect b="b" l="l" r="r" t="t"/>
              <a:pathLst>
                <a:path extrusionOk="0" h="4073" w="2763">
                  <a:moveTo>
                    <a:pt x="0" y="0"/>
                  </a:moveTo>
                  <a:lnTo>
                    <a:pt x="0" y="0"/>
                  </a:lnTo>
                  <a:cubicBezTo>
                    <a:pt x="501" y="691"/>
                    <a:pt x="762" y="1524"/>
                    <a:pt x="762" y="2358"/>
                  </a:cubicBezTo>
                  <a:cubicBezTo>
                    <a:pt x="786" y="2930"/>
                    <a:pt x="762" y="3501"/>
                    <a:pt x="739" y="4073"/>
                  </a:cubicBezTo>
                  <a:cubicBezTo>
                    <a:pt x="2763" y="3191"/>
                    <a:pt x="2239" y="143"/>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9"/>
            <p:cNvSpPr/>
            <p:nvPr/>
          </p:nvSpPr>
          <p:spPr>
            <a:xfrm>
              <a:off x="4897042" y="4124992"/>
              <a:ext cx="23325" cy="21565"/>
            </a:xfrm>
            <a:custGeom>
              <a:rect b="b" l="l" r="r" t="t"/>
              <a:pathLst>
                <a:path extrusionOk="0" h="661" w="716">
                  <a:moveTo>
                    <a:pt x="367" y="0"/>
                  </a:moveTo>
                  <a:cubicBezTo>
                    <a:pt x="209" y="0"/>
                    <a:pt x="48" y="101"/>
                    <a:pt x="25" y="304"/>
                  </a:cubicBezTo>
                  <a:cubicBezTo>
                    <a:pt x="1" y="542"/>
                    <a:pt x="179" y="661"/>
                    <a:pt x="358" y="661"/>
                  </a:cubicBezTo>
                  <a:cubicBezTo>
                    <a:pt x="537" y="661"/>
                    <a:pt x="715" y="542"/>
                    <a:pt x="691" y="304"/>
                  </a:cubicBezTo>
                  <a:cubicBezTo>
                    <a:pt x="680" y="101"/>
                    <a:pt x="525" y="0"/>
                    <a:pt x="3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9"/>
            <p:cNvSpPr/>
            <p:nvPr/>
          </p:nvSpPr>
          <p:spPr>
            <a:xfrm>
              <a:off x="4978518" y="4124992"/>
              <a:ext cx="23293" cy="21565"/>
            </a:xfrm>
            <a:custGeom>
              <a:rect b="b" l="l" r="r" t="t"/>
              <a:pathLst>
                <a:path extrusionOk="0" h="661" w="715">
                  <a:moveTo>
                    <a:pt x="366" y="0"/>
                  </a:moveTo>
                  <a:cubicBezTo>
                    <a:pt x="209" y="0"/>
                    <a:pt x="48" y="101"/>
                    <a:pt x="24" y="304"/>
                  </a:cubicBezTo>
                  <a:cubicBezTo>
                    <a:pt x="0" y="542"/>
                    <a:pt x="179" y="661"/>
                    <a:pt x="358" y="661"/>
                  </a:cubicBezTo>
                  <a:cubicBezTo>
                    <a:pt x="536" y="661"/>
                    <a:pt x="715" y="542"/>
                    <a:pt x="691" y="304"/>
                  </a:cubicBezTo>
                  <a:cubicBezTo>
                    <a:pt x="679" y="101"/>
                    <a:pt x="52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9"/>
            <p:cNvSpPr/>
            <p:nvPr/>
          </p:nvSpPr>
          <p:spPr>
            <a:xfrm>
              <a:off x="4835764" y="4000463"/>
              <a:ext cx="225795" cy="124367"/>
            </a:xfrm>
            <a:custGeom>
              <a:rect b="b" l="l" r="r" t="t"/>
              <a:pathLst>
                <a:path extrusionOk="0" h="3812" w="6931">
                  <a:moveTo>
                    <a:pt x="3477" y="1"/>
                  </a:moveTo>
                  <a:cubicBezTo>
                    <a:pt x="1548" y="1"/>
                    <a:pt x="0" y="1549"/>
                    <a:pt x="0" y="3454"/>
                  </a:cubicBezTo>
                  <a:lnTo>
                    <a:pt x="0" y="3811"/>
                  </a:lnTo>
                  <a:lnTo>
                    <a:pt x="1334" y="3811"/>
                  </a:lnTo>
                  <a:cubicBezTo>
                    <a:pt x="1477" y="3371"/>
                    <a:pt x="1852" y="3150"/>
                    <a:pt x="2230" y="3150"/>
                  </a:cubicBezTo>
                  <a:cubicBezTo>
                    <a:pt x="2608" y="3150"/>
                    <a:pt x="2989" y="3371"/>
                    <a:pt x="3144" y="3811"/>
                  </a:cubicBezTo>
                  <a:lnTo>
                    <a:pt x="3811" y="3811"/>
                  </a:lnTo>
                  <a:cubicBezTo>
                    <a:pt x="3966" y="3383"/>
                    <a:pt x="4347" y="3168"/>
                    <a:pt x="4725" y="3168"/>
                  </a:cubicBezTo>
                  <a:cubicBezTo>
                    <a:pt x="5103" y="3168"/>
                    <a:pt x="5478" y="3383"/>
                    <a:pt x="5621" y="3811"/>
                  </a:cubicBezTo>
                  <a:lnTo>
                    <a:pt x="6930" y="3811"/>
                  </a:lnTo>
                  <a:lnTo>
                    <a:pt x="6930" y="3454"/>
                  </a:lnTo>
                  <a:cubicBezTo>
                    <a:pt x="6930" y="1549"/>
                    <a:pt x="5383" y="1"/>
                    <a:pt x="3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9"/>
            <p:cNvSpPr/>
            <p:nvPr/>
          </p:nvSpPr>
          <p:spPr>
            <a:xfrm>
              <a:off x="4835764" y="4144991"/>
              <a:ext cx="225795" cy="122018"/>
            </a:xfrm>
            <a:custGeom>
              <a:rect b="b" l="l" r="r" t="t"/>
              <a:pathLst>
                <a:path extrusionOk="0" h="3740" w="6931">
                  <a:moveTo>
                    <a:pt x="2822" y="1237"/>
                  </a:moveTo>
                  <a:cubicBezTo>
                    <a:pt x="2834" y="1237"/>
                    <a:pt x="2846" y="1237"/>
                    <a:pt x="2858" y="1239"/>
                  </a:cubicBezTo>
                  <a:lnTo>
                    <a:pt x="4120" y="1239"/>
                  </a:lnTo>
                  <a:cubicBezTo>
                    <a:pt x="4263" y="1239"/>
                    <a:pt x="4406" y="1358"/>
                    <a:pt x="4406" y="1524"/>
                  </a:cubicBezTo>
                  <a:cubicBezTo>
                    <a:pt x="4430" y="1715"/>
                    <a:pt x="4287" y="1858"/>
                    <a:pt x="4120" y="1882"/>
                  </a:cubicBezTo>
                  <a:lnTo>
                    <a:pt x="2858" y="1882"/>
                  </a:lnTo>
                  <a:cubicBezTo>
                    <a:pt x="2692" y="1882"/>
                    <a:pt x="2572" y="1763"/>
                    <a:pt x="2549" y="1596"/>
                  </a:cubicBezTo>
                  <a:cubicBezTo>
                    <a:pt x="2504" y="1416"/>
                    <a:pt x="2628" y="1237"/>
                    <a:pt x="2822" y="1237"/>
                  </a:cubicBezTo>
                  <a:close/>
                  <a:moveTo>
                    <a:pt x="0" y="0"/>
                  </a:moveTo>
                  <a:lnTo>
                    <a:pt x="0" y="286"/>
                  </a:lnTo>
                  <a:cubicBezTo>
                    <a:pt x="0" y="2191"/>
                    <a:pt x="1548" y="3739"/>
                    <a:pt x="3477" y="3739"/>
                  </a:cubicBezTo>
                  <a:cubicBezTo>
                    <a:pt x="5383" y="3739"/>
                    <a:pt x="6907" y="2191"/>
                    <a:pt x="6930" y="286"/>
                  </a:cubicBezTo>
                  <a:lnTo>
                    <a:pt x="6930" y="0"/>
                  </a:lnTo>
                  <a:lnTo>
                    <a:pt x="5621" y="0"/>
                  </a:lnTo>
                  <a:cubicBezTo>
                    <a:pt x="5478" y="429"/>
                    <a:pt x="5103" y="643"/>
                    <a:pt x="4725" y="643"/>
                  </a:cubicBezTo>
                  <a:cubicBezTo>
                    <a:pt x="4347" y="643"/>
                    <a:pt x="3966" y="429"/>
                    <a:pt x="3811" y="0"/>
                  </a:cubicBezTo>
                  <a:lnTo>
                    <a:pt x="3144" y="0"/>
                  </a:lnTo>
                  <a:cubicBezTo>
                    <a:pt x="2989" y="429"/>
                    <a:pt x="2608" y="643"/>
                    <a:pt x="2230" y="643"/>
                  </a:cubicBezTo>
                  <a:cubicBezTo>
                    <a:pt x="1852" y="643"/>
                    <a:pt x="1477" y="429"/>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89"/>
          <p:cNvGrpSpPr/>
          <p:nvPr/>
        </p:nvGrpSpPr>
        <p:grpSpPr>
          <a:xfrm>
            <a:off x="3536732" y="14163253"/>
            <a:ext cx="636093" cy="621823"/>
            <a:chOff x="3536732" y="14163253"/>
            <a:chExt cx="636093" cy="621823"/>
          </a:xfrm>
        </p:grpSpPr>
        <p:sp>
          <p:nvSpPr>
            <p:cNvPr id="13516" name="Google Shape;13516;p89"/>
            <p:cNvSpPr/>
            <p:nvPr/>
          </p:nvSpPr>
          <p:spPr>
            <a:xfrm>
              <a:off x="3591651" y="14239429"/>
              <a:ext cx="153463" cy="132512"/>
            </a:xfrm>
            <a:custGeom>
              <a:rect b="b" l="l" r="r" t="t"/>
              <a:pathLst>
                <a:path extrusionOk="0" h="2284" w="2649">
                  <a:moveTo>
                    <a:pt x="1303" y="1"/>
                  </a:moveTo>
                  <a:cubicBezTo>
                    <a:pt x="1078" y="1"/>
                    <a:pt x="846" y="86"/>
                    <a:pt x="648" y="283"/>
                  </a:cubicBezTo>
                  <a:cubicBezTo>
                    <a:pt x="1" y="911"/>
                    <a:pt x="540" y="1882"/>
                    <a:pt x="1286" y="1882"/>
                  </a:cubicBezTo>
                  <a:cubicBezTo>
                    <a:pt x="1418" y="1882"/>
                    <a:pt x="1557" y="1852"/>
                    <a:pt x="1696" y="1784"/>
                  </a:cubicBezTo>
                  <a:lnTo>
                    <a:pt x="2196" y="2284"/>
                  </a:lnTo>
                  <a:cubicBezTo>
                    <a:pt x="2339" y="2117"/>
                    <a:pt x="2482" y="1974"/>
                    <a:pt x="2649" y="1831"/>
                  </a:cubicBezTo>
                  <a:lnTo>
                    <a:pt x="2149" y="1331"/>
                  </a:lnTo>
                  <a:cubicBezTo>
                    <a:pt x="2480" y="634"/>
                    <a:pt x="1918" y="1"/>
                    <a:pt x="1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9"/>
            <p:cNvSpPr/>
            <p:nvPr/>
          </p:nvSpPr>
          <p:spPr>
            <a:xfrm>
              <a:off x="3591825" y="14576389"/>
              <a:ext cx="153289" cy="132280"/>
            </a:xfrm>
            <a:custGeom>
              <a:rect b="b" l="l" r="r" t="t"/>
              <a:pathLst>
                <a:path extrusionOk="0" h="2280" w="2646">
                  <a:moveTo>
                    <a:pt x="2193" y="0"/>
                  </a:moveTo>
                  <a:lnTo>
                    <a:pt x="1717" y="501"/>
                  </a:lnTo>
                  <a:cubicBezTo>
                    <a:pt x="1566" y="427"/>
                    <a:pt x="1419" y="394"/>
                    <a:pt x="1279" y="394"/>
                  </a:cubicBezTo>
                  <a:cubicBezTo>
                    <a:pt x="515" y="394"/>
                    <a:pt x="1" y="1376"/>
                    <a:pt x="645" y="2001"/>
                  </a:cubicBezTo>
                  <a:cubicBezTo>
                    <a:pt x="840" y="2196"/>
                    <a:pt x="1069" y="2279"/>
                    <a:pt x="1291" y="2279"/>
                  </a:cubicBezTo>
                  <a:cubicBezTo>
                    <a:pt x="1909" y="2279"/>
                    <a:pt x="2479" y="1630"/>
                    <a:pt x="2146" y="929"/>
                  </a:cubicBezTo>
                  <a:lnTo>
                    <a:pt x="2646" y="429"/>
                  </a:lnTo>
                  <a:cubicBezTo>
                    <a:pt x="2479" y="310"/>
                    <a:pt x="2336" y="167"/>
                    <a:pt x="2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9"/>
            <p:cNvSpPr/>
            <p:nvPr/>
          </p:nvSpPr>
          <p:spPr>
            <a:xfrm>
              <a:off x="3947874" y="14238849"/>
              <a:ext cx="153695" cy="133092"/>
            </a:xfrm>
            <a:custGeom>
              <a:rect b="b" l="l" r="r" t="t"/>
              <a:pathLst>
                <a:path extrusionOk="0" h="2294" w="2653">
                  <a:moveTo>
                    <a:pt x="1362" y="0"/>
                  </a:moveTo>
                  <a:cubicBezTo>
                    <a:pt x="742" y="0"/>
                    <a:pt x="170" y="645"/>
                    <a:pt x="501" y="1341"/>
                  </a:cubicBezTo>
                  <a:lnTo>
                    <a:pt x="1" y="1841"/>
                  </a:lnTo>
                  <a:cubicBezTo>
                    <a:pt x="167" y="1984"/>
                    <a:pt x="310" y="2127"/>
                    <a:pt x="453" y="2294"/>
                  </a:cubicBezTo>
                  <a:lnTo>
                    <a:pt x="953" y="1794"/>
                  </a:lnTo>
                  <a:cubicBezTo>
                    <a:pt x="1096" y="1862"/>
                    <a:pt x="1237" y="1892"/>
                    <a:pt x="1371" y="1892"/>
                  </a:cubicBezTo>
                  <a:cubicBezTo>
                    <a:pt x="2127" y="1892"/>
                    <a:pt x="2652" y="921"/>
                    <a:pt x="2025" y="293"/>
                  </a:cubicBezTo>
                  <a:cubicBezTo>
                    <a:pt x="1826" y="88"/>
                    <a:pt x="159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9"/>
            <p:cNvSpPr/>
            <p:nvPr/>
          </p:nvSpPr>
          <p:spPr>
            <a:xfrm>
              <a:off x="3771298" y="14163253"/>
              <a:ext cx="151783" cy="147945"/>
            </a:xfrm>
            <a:custGeom>
              <a:rect b="b" l="l" r="r" t="t"/>
              <a:pathLst>
                <a:path extrusionOk="0" h="2550" w="2620">
                  <a:moveTo>
                    <a:pt x="1310" y="1"/>
                  </a:moveTo>
                  <a:cubicBezTo>
                    <a:pt x="238" y="1"/>
                    <a:pt x="0" y="1477"/>
                    <a:pt x="1000" y="1835"/>
                  </a:cubicBezTo>
                  <a:lnTo>
                    <a:pt x="1000" y="2549"/>
                  </a:lnTo>
                  <a:cubicBezTo>
                    <a:pt x="1096" y="2537"/>
                    <a:pt x="1197" y="2531"/>
                    <a:pt x="1301" y="2531"/>
                  </a:cubicBezTo>
                  <a:cubicBezTo>
                    <a:pt x="1405" y="2531"/>
                    <a:pt x="1512" y="2537"/>
                    <a:pt x="1620" y="2549"/>
                  </a:cubicBezTo>
                  <a:lnTo>
                    <a:pt x="1620" y="1835"/>
                  </a:lnTo>
                  <a:cubicBezTo>
                    <a:pt x="2620" y="1477"/>
                    <a:pt x="2358"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9"/>
            <p:cNvSpPr/>
            <p:nvPr/>
          </p:nvSpPr>
          <p:spPr>
            <a:xfrm>
              <a:off x="3536732" y="14418352"/>
              <a:ext cx="147670" cy="110117"/>
            </a:xfrm>
            <a:custGeom>
              <a:rect b="b" l="l" r="r" t="t"/>
              <a:pathLst>
                <a:path extrusionOk="0" h="1898" w="2549">
                  <a:moveTo>
                    <a:pt x="956" y="1"/>
                  </a:moveTo>
                  <a:cubicBezTo>
                    <a:pt x="478" y="1"/>
                    <a:pt x="1" y="342"/>
                    <a:pt x="1" y="938"/>
                  </a:cubicBezTo>
                  <a:cubicBezTo>
                    <a:pt x="1" y="1550"/>
                    <a:pt x="482" y="1898"/>
                    <a:pt x="961" y="1898"/>
                  </a:cubicBezTo>
                  <a:cubicBezTo>
                    <a:pt x="1322" y="1898"/>
                    <a:pt x="1681" y="1701"/>
                    <a:pt x="1835" y="1272"/>
                  </a:cubicBezTo>
                  <a:lnTo>
                    <a:pt x="2549" y="1272"/>
                  </a:lnTo>
                  <a:cubicBezTo>
                    <a:pt x="2525" y="1057"/>
                    <a:pt x="2525" y="843"/>
                    <a:pt x="2549" y="629"/>
                  </a:cubicBezTo>
                  <a:lnTo>
                    <a:pt x="1835" y="629"/>
                  </a:lnTo>
                  <a:cubicBezTo>
                    <a:pt x="1680" y="197"/>
                    <a:pt x="1318" y="1"/>
                    <a:pt x="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9"/>
            <p:cNvSpPr/>
            <p:nvPr/>
          </p:nvSpPr>
          <p:spPr>
            <a:xfrm>
              <a:off x="3771298" y="14637190"/>
              <a:ext cx="151783" cy="147887"/>
            </a:xfrm>
            <a:custGeom>
              <a:rect b="b" l="l" r="r" t="t"/>
              <a:pathLst>
                <a:path extrusionOk="0" h="2549" w="2620">
                  <a:moveTo>
                    <a:pt x="1000" y="0"/>
                  </a:moveTo>
                  <a:lnTo>
                    <a:pt x="1000" y="715"/>
                  </a:lnTo>
                  <a:cubicBezTo>
                    <a:pt x="0" y="1072"/>
                    <a:pt x="238" y="2548"/>
                    <a:pt x="1310" y="2548"/>
                  </a:cubicBezTo>
                  <a:cubicBezTo>
                    <a:pt x="2358" y="2548"/>
                    <a:pt x="2620" y="1072"/>
                    <a:pt x="1620" y="715"/>
                  </a:cubicBezTo>
                  <a:lnTo>
                    <a:pt x="1620" y="0"/>
                  </a:lnTo>
                  <a:cubicBezTo>
                    <a:pt x="1512" y="12"/>
                    <a:pt x="1405" y="18"/>
                    <a:pt x="1301" y="18"/>
                  </a:cubicBezTo>
                  <a:cubicBezTo>
                    <a:pt x="1197" y="18"/>
                    <a:pt x="1096" y="12"/>
                    <a:pt x="1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9"/>
            <p:cNvSpPr/>
            <p:nvPr/>
          </p:nvSpPr>
          <p:spPr>
            <a:xfrm>
              <a:off x="3947874" y="14576389"/>
              <a:ext cx="153521" cy="132280"/>
            </a:xfrm>
            <a:custGeom>
              <a:rect b="b" l="l" r="r" t="t"/>
              <a:pathLst>
                <a:path extrusionOk="0" h="2280" w="2650">
                  <a:moveTo>
                    <a:pt x="453" y="0"/>
                  </a:moveTo>
                  <a:cubicBezTo>
                    <a:pt x="310" y="167"/>
                    <a:pt x="167" y="310"/>
                    <a:pt x="1" y="429"/>
                  </a:cubicBezTo>
                  <a:lnTo>
                    <a:pt x="501" y="929"/>
                  </a:lnTo>
                  <a:cubicBezTo>
                    <a:pt x="168" y="1630"/>
                    <a:pt x="737" y="2279"/>
                    <a:pt x="1365" y="2279"/>
                  </a:cubicBezTo>
                  <a:cubicBezTo>
                    <a:pt x="1591" y="2279"/>
                    <a:pt x="1823" y="2196"/>
                    <a:pt x="2025" y="2001"/>
                  </a:cubicBezTo>
                  <a:cubicBezTo>
                    <a:pt x="2649" y="1376"/>
                    <a:pt x="2132" y="394"/>
                    <a:pt x="1382" y="394"/>
                  </a:cubicBezTo>
                  <a:cubicBezTo>
                    <a:pt x="1245" y="394"/>
                    <a:pt x="1100" y="427"/>
                    <a:pt x="953" y="501"/>
                  </a:cubicBez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9"/>
            <p:cNvSpPr/>
            <p:nvPr/>
          </p:nvSpPr>
          <p:spPr>
            <a:xfrm>
              <a:off x="4008587" y="14418874"/>
              <a:ext cx="164239" cy="109827"/>
            </a:xfrm>
            <a:custGeom>
              <a:rect b="b" l="l" r="r" t="t"/>
              <a:pathLst>
                <a:path extrusionOk="0" h="1893" w="2835">
                  <a:moveTo>
                    <a:pt x="1620" y="1"/>
                  </a:moveTo>
                  <a:cubicBezTo>
                    <a:pt x="1215" y="1"/>
                    <a:pt x="858" y="263"/>
                    <a:pt x="739" y="644"/>
                  </a:cubicBezTo>
                  <a:lnTo>
                    <a:pt x="0" y="644"/>
                  </a:lnTo>
                  <a:cubicBezTo>
                    <a:pt x="24" y="834"/>
                    <a:pt x="24" y="1048"/>
                    <a:pt x="0" y="1263"/>
                  </a:cubicBezTo>
                  <a:lnTo>
                    <a:pt x="739" y="1263"/>
                  </a:lnTo>
                  <a:cubicBezTo>
                    <a:pt x="875" y="1670"/>
                    <a:pt x="1251" y="1892"/>
                    <a:pt x="1629" y="1892"/>
                  </a:cubicBezTo>
                  <a:cubicBezTo>
                    <a:pt x="1913" y="1892"/>
                    <a:pt x="2198" y="1767"/>
                    <a:pt x="2382" y="1501"/>
                  </a:cubicBezTo>
                  <a:cubicBezTo>
                    <a:pt x="2834" y="882"/>
                    <a:pt x="2382"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9"/>
            <p:cNvSpPr/>
            <p:nvPr/>
          </p:nvSpPr>
          <p:spPr>
            <a:xfrm>
              <a:off x="3676116" y="14347050"/>
              <a:ext cx="298005" cy="254523"/>
            </a:xfrm>
            <a:custGeom>
              <a:rect b="b" l="l" r="r" t="t"/>
              <a:pathLst>
                <a:path extrusionOk="0" h="4387" w="5144">
                  <a:moveTo>
                    <a:pt x="3161" y="624"/>
                  </a:moveTo>
                  <a:cubicBezTo>
                    <a:pt x="3389" y="624"/>
                    <a:pt x="3599" y="897"/>
                    <a:pt x="3406" y="1143"/>
                  </a:cubicBezTo>
                  <a:lnTo>
                    <a:pt x="3144" y="1429"/>
                  </a:lnTo>
                  <a:lnTo>
                    <a:pt x="3406" y="1739"/>
                  </a:lnTo>
                  <a:cubicBezTo>
                    <a:pt x="3501" y="1858"/>
                    <a:pt x="3501" y="2024"/>
                    <a:pt x="3406" y="2144"/>
                  </a:cubicBezTo>
                  <a:lnTo>
                    <a:pt x="3144" y="2429"/>
                  </a:lnTo>
                  <a:lnTo>
                    <a:pt x="3406" y="2739"/>
                  </a:lnTo>
                  <a:cubicBezTo>
                    <a:pt x="3501" y="2858"/>
                    <a:pt x="3501" y="3025"/>
                    <a:pt x="3406" y="3144"/>
                  </a:cubicBezTo>
                  <a:lnTo>
                    <a:pt x="2977" y="3644"/>
                  </a:lnTo>
                  <a:cubicBezTo>
                    <a:pt x="2911" y="3722"/>
                    <a:pt x="2831" y="3755"/>
                    <a:pt x="2752" y="3755"/>
                  </a:cubicBezTo>
                  <a:cubicBezTo>
                    <a:pt x="2521" y="3755"/>
                    <a:pt x="2305" y="3470"/>
                    <a:pt x="2501" y="3239"/>
                  </a:cubicBezTo>
                  <a:lnTo>
                    <a:pt x="2763" y="2929"/>
                  </a:lnTo>
                  <a:lnTo>
                    <a:pt x="2501" y="2644"/>
                  </a:lnTo>
                  <a:cubicBezTo>
                    <a:pt x="2405" y="2525"/>
                    <a:pt x="2405" y="2358"/>
                    <a:pt x="2501" y="2239"/>
                  </a:cubicBezTo>
                  <a:lnTo>
                    <a:pt x="2763" y="1953"/>
                  </a:lnTo>
                  <a:lnTo>
                    <a:pt x="2501" y="1643"/>
                  </a:lnTo>
                  <a:cubicBezTo>
                    <a:pt x="2405" y="1524"/>
                    <a:pt x="2405" y="1358"/>
                    <a:pt x="2501" y="1239"/>
                  </a:cubicBezTo>
                  <a:lnTo>
                    <a:pt x="2929" y="738"/>
                  </a:lnTo>
                  <a:cubicBezTo>
                    <a:pt x="2997" y="658"/>
                    <a:pt x="3080" y="624"/>
                    <a:pt x="3161" y="624"/>
                  </a:cubicBezTo>
                  <a:close/>
                  <a:moveTo>
                    <a:pt x="2953" y="0"/>
                  </a:moveTo>
                  <a:cubicBezTo>
                    <a:pt x="1000" y="0"/>
                    <a:pt x="0" y="2358"/>
                    <a:pt x="1381" y="3739"/>
                  </a:cubicBezTo>
                  <a:cubicBezTo>
                    <a:pt x="1828" y="4186"/>
                    <a:pt x="2380" y="4386"/>
                    <a:pt x="2922" y="4386"/>
                  </a:cubicBezTo>
                  <a:cubicBezTo>
                    <a:pt x="4054" y="4386"/>
                    <a:pt x="5144" y="3512"/>
                    <a:pt x="5144" y="2191"/>
                  </a:cubicBezTo>
                  <a:cubicBezTo>
                    <a:pt x="5144" y="977"/>
                    <a:pt x="4168"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89"/>
          <p:cNvGrpSpPr/>
          <p:nvPr/>
        </p:nvGrpSpPr>
        <p:grpSpPr>
          <a:xfrm>
            <a:off x="4875098" y="14164425"/>
            <a:ext cx="625034" cy="619332"/>
            <a:chOff x="6281097" y="4001082"/>
            <a:chExt cx="351479" cy="348272"/>
          </a:xfrm>
        </p:grpSpPr>
        <p:sp>
          <p:nvSpPr>
            <p:cNvPr id="13526" name="Google Shape;13526;p89"/>
            <p:cNvSpPr/>
            <p:nvPr/>
          </p:nvSpPr>
          <p:spPr>
            <a:xfrm>
              <a:off x="6281097" y="4226554"/>
              <a:ext cx="351479" cy="102606"/>
            </a:xfrm>
            <a:custGeom>
              <a:rect b="b" l="l" r="r" t="t"/>
              <a:pathLst>
                <a:path extrusionOk="0" h="3145" w="10789">
                  <a:moveTo>
                    <a:pt x="1668" y="1"/>
                  </a:moveTo>
                  <a:cubicBezTo>
                    <a:pt x="882" y="25"/>
                    <a:pt x="215" y="596"/>
                    <a:pt x="96" y="1382"/>
                  </a:cubicBezTo>
                  <a:cubicBezTo>
                    <a:pt x="1" y="2192"/>
                    <a:pt x="549" y="2954"/>
                    <a:pt x="1334" y="3121"/>
                  </a:cubicBezTo>
                  <a:lnTo>
                    <a:pt x="1334" y="1573"/>
                  </a:lnTo>
                  <a:cubicBezTo>
                    <a:pt x="1334" y="1049"/>
                    <a:pt x="1763" y="644"/>
                    <a:pt x="2287" y="620"/>
                  </a:cubicBezTo>
                  <a:lnTo>
                    <a:pt x="4168" y="620"/>
                  </a:lnTo>
                  <a:cubicBezTo>
                    <a:pt x="4692" y="644"/>
                    <a:pt x="5097" y="1049"/>
                    <a:pt x="5097" y="1573"/>
                  </a:cubicBezTo>
                  <a:lnTo>
                    <a:pt x="5097" y="3144"/>
                  </a:lnTo>
                  <a:lnTo>
                    <a:pt x="10432" y="3144"/>
                  </a:lnTo>
                  <a:cubicBezTo>
                    <a:pt x="10574" y="3144"/>
                    <a:pt x="10717" y="3025"/>
                    <a:pt x="10741" y="2882"/>
                  </a:cubicBezTo>
                  <a:cubicBezTo>
                    <a:pt x="10786" y="2703"/>
                    <a:pt x="10662" y="2523"/>
                    <a:pt x="10468" y="2523"/>
                  </a:cubicBezTo>
                  <a:cubicBezTo>
                    <a:pt x="10456" y="2523"/>
                    <a:pt x="10444" y="2524"/>
                    <a:pt x="10432" y="2525"/>
                  </a:cubicBezTo>
                  <a:lnTo>
                    <a:pt x="10098" y="2525"/>
                  </a:lnTo>
                  <a:lnTo>
                    <a:pt x="10098" y="644"/>
                  </a:lnTo>
                  <a:lnTo>
                    <a:pt x="10432" y="644"/>
                  </a:lnTo>
                  <a:cubicBezTo>
                    <a:pt x="10574" y="644"/>
                    <a:pt x="10717" y="525"/>
                    <a:pt x="10741" y="382"/>
                  </a:cubicBezTo>
                  <a:cubicBezTo>
                    <a:pt x="10789" y="191"/>
                    <a:pt x="10646" y="1"/>
                    <a:pt x="10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9"/>
            <p:cNvSpPr/>
            <p:nvPr/>
          </p:nvSpPr>
          <p:spPr>
            <a:xfrm>
              <a:off x="6345503" y="4267661"/>
              <a:ext cx="81476" cy="81693"/>
            </a:xfrm>
            <a:custGeom>
              <a:rect b="b" l="l" r="r" t="t"/>
              <a:pathLst>
                <a:path extrusionOk="0" h="2504" w="2501">
                  <a:moveTo>
                    <a:pt x="2223" y="1"/>
                  </a:moveTo>
                  <a:cubicBezTo>
                    <a:pt x="2213" y="1"/>
                    <a:pt x="2202" y="2"/>
                    <a:pt x="2191" y="3"/>
                  </a:cubicBezTo>
                  <a:lnTo>
                    <a:pt x="310" y="3"/>
                  </a:lnTo>
                  <a:cubicBezTo>
                    <a:pt x="143" y="3"/>
                    <a:pt x="0" y="146"/>
                    <a:pt x="0" y="313"/>
                  </a:cubicBezTo>
                  <a:lnTo>
                    <a:pt x="0" y="2194"/>
                  </a:lnTo>
                  <a:cubicBezTo>
                    <a:pt x="0" y="2370"/>
                    <a:pt x="146" y="2498"/>
                    <a:pt x="316" y="2498"/>
                  </a:cubicBezTo>
                  <a:cubicBezTo>
                    <a:pt x="353" y="2498"/>
                    <a:pt x="391" y="2492"/>
                    <a:pt x="429" y="2480"/>
                  </a:cubicBezTo>
                  <a:lnTo>
                    <a:pt x="1263" y="2218"/>
                  </a:lnTo>
                  <a:cubicBezTo>
                    <a:pt x="2191" y="2504"/>
                    <a:pt x="2144" y="2504"/>
                    <a:pt x="2215" y="2504"/>
                  </a:cubicBezTo>
                  <a:cubicBezTo>
                    <a:pt x="2382" y="2504"/>
                    <a:pt x="2501" y="2361"/>
                    <a:pt x="2501" y="2194"/>
                  </a:cubicBezTo>
                  <a:lnTo>
                    <a:pt x="2501" y="313"/>
                  </a:lnTo>
                  <a:cubicBezTo>
                    <a:pt x="2501" y="157"/>
                    <a:pt x="2376" y="1"/>
                    <a:pt x="2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9"/>
            <p:cNvSpPr/>
            <p:nvPr/>
          </p:nvSpPr>
          <p:spPr>
            <a:xfrm>
              <a:off x="6343939" y="4124796"/>
              <a:ext cx="225795" cy="82378"/>
            </a:xfrm>
            <a:custGeom>
              <a:rect b="b" l="l" r="r" t="t"/>
              <a:pathLst>
                <a:path extrusionOk="0" h="2525" w="6931">
                  <a:moveTo>
                    <a:pt x="2859" y="661"/>
                  </a:moveTo>
                  <a:cubicBezTo>
                    <a:pt x="3004" y="661"/>
                    <a:pt x="3152" y="767"/>
                    <a:pt x="3168" y="929"/>
                  </a:cubicBezTo>
                  <a:cubicBezTo>
                    <a:pt x="3168" y="1119"/>
                    <a:pt x="3025" y="1239"/>
                    <a:pt x="2859" y="1262"/>
                  </a:cubicBezTo>
                  <a:cubicBezTo>
                    <a:pt x="2597" y="1239"/>
                    <a:pt x="2478" y="929"/>
                    <a:pt x="2668" y="738"/>
                  </a:cubicBezTo>
                  <a:cubicBezTo>
                    <a:pt x="2722" y="685"/>
                    <a:pt x="2790" y="661"/>
                    <a:pt x="2859" y="661"/>
                  </a:cubicBezTo>
                  <a:close/>
                  <a:moveTo>
                    <a:pt x="4085" y="1254"/>
                  </a:moveTo>
                  <a:cubicBezTo>
                    <a:pt x="4248" y="1254"/>
                    <a:pt x="4407" y="1381"/>
                    <a:pt x="4407" y="1572"/>
                  </a:cubicBezTo>
                  <a:cubicBezTo>
                    <a:pt x="4407" y="1739"/>
                    <a:pt x="4287" y="1882"/>
                    <a:pt x="4097" y="1882"/>
                  </a:cubicBezTo>
                  <a:cubicBezTo>
                    <a:pt x="3835" y="1882"/>
                    <a:pt x="3668" y="1548"/>
                    <a:pt x="3859" y="1358"/>
                  </a:cubicBezTo>
                  <a:cubicBezTo>
                    <a:pt x="3922" y="1286"/>
                    <a:pt x="4004" y="1254"/>
                    <a:pt x="4085" y="1254"/>
                  </a:cubicBezTo>
                  <a:close/>
                  <a:moveTo>
                    <a:pt x="1287" y="0"/>
                  </a:moveTo>
                  <a:lnTo>
                    <a:pt x="168" y="2001"/>
                  </a:lnTo>
                  <a:cubicBezTo>
                    <a:pt x="72" y="2167"/>
                    <a:pt x="25" y="2334"/>
                    <a:pt x="1" y="2525"/>
                  </a:cubicBezTo>
                  <a:lnTo>
                    <a:pt x="6931" y="2525"/>
                  </a:lnTo>
                  <a:cubicBezTo>
                    <a:pt x="6931" y="2334"/>
                    <a:pt x="6883" y="2167"/>
                    <a:pt x="6788" y="2001"/>
                  </a:cubicBezTo>
                  <a:lnTo>
                    <a:pt x="5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9"/>
            <p:cNvSpPr/>
            <p:nvPr/>
          </p:nvSpPr>
          <p:spPr>
            <a:xfrm>
              <a:off x="6397497" y="4001082"/>
              <a:ext cx="119494" cy="102769"/>
            </a:xfrm>
            <a:custGeom>
              <a:rect b="b" l="l" r="r" t="t"/>
              <a:pathLst>
                <a:path extrusionOk="0" h="3150" w="3668">
                  <a:moveTo>
                    <a:pt x="3134" y="1"/>
                  </a:moveTo>
                  <a:cubicBezTo>
                    <a:pt x="3114" y="1"/>
                    <a:pt x="3094" y="2"/>
                    <a:pt x="3072" y="6"/>
                  </a:cubicBezTo>
                  <a:lnTo>
                    <a:pt x="619" y="6"/>
                  </a:lnTo>
                  <a:cubicBezTo>
                    <a:pt x="605" y="4"/>
                    <a:pt x="591" y="3"/>
                    <a:pt x="577" y="3"/>
                  </a:cubicBezTo>
                  <a:cubicBezTo>
                    <a:pt x="432" y="3"/>
                    <a:pt x="329" y="113"/>
                    <a:pt x="286" y="244"/>
                  </a:cubicBezTo>
                  <a:cubicBezTo>
                    <a:pt x="238" y="434"/>
                    <a:pt x="381" y="625"/>
                    <a:pt x="595" y="625"/>
                  </a:cubicBezTo>
                  <a:lnTo>
                    <a:pt x="595" y="2101"/>
                  </a:lnTo>
                  <a:lnTo>
                    <a:pt x="0" y="3149"/>
                  </a:lnTo>
                  <a:lnTo>
                    <a:pt x="3667" y="3149"/>
                  </a:lnTo>
                  <a:lnTo>
                    <a:pt x="3072" y="2101"/>
                  </a:lnTo>
                  <a:lnTo>
                    <a:pt x="3072" y="625"/>
                  </a:lnTo>
                  <a:cubicBezTo>
                    <a:pt x="3080" y="625"/>
                    <a:pt x="3088" y="625"/>
                    <a:pt x="3095" y="625"/>
                  </a:cubicBezTo>
                  <a:cubicBezTo>
                    <a:pt x="3526" y="625"/>
                    <a:pt x="3519" y="1"/>
                    <a:pt x="3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89"/>
          <p:cNvGrpSpPr/>
          <p:nvPr/>
        </p:nvGrpSpPr>
        <p:grpSpPr>
          <a:xfrm>
            <a:off x="6293404" y="14164715"/>
            <a:ext cx="473251" cy="620434"/>
            <a:chOff x="7078659" y="4001246"/>
            <a:chExt cx="266126" cy="348892"/>
          </a:xfrm>
        </p:grpSpPr>
        <p:sp>
          <p:nvSpPr>
            <p:cNvPr id="13531" name="Google Shape;13531;p89"/>
            <p:cNvSpPr/>
            <p:nvPr/>
          </p:nvSpPr>
          <p:spPr>
            <a:xfrm>
              <a:off x="7099607" y="4001246"/>
              <a:ext cx="225013" cy="82411"/>
            </a:xfrm>
            <a:custGeom>
              <a:rect b="b" l="l" r="r" t="t"/>
              <a:pathLst>
                <a:path extrusionOk="0" h="2526" w="6907">
                  <a:moveTo>
                    <a:pt x="738" y="1"/>
                  </a:moveTo>
                  <a:cubicBezTo>
                    <a:pt x="334" y="1"/>
                    <a:pt x="0" y="334"/>
                    <a:pt x="0" y="739"/>
                  </a:cubicBezTo>
                  <a:lnTo>
                    <a:pt x="0" y="2215"/>
                  </a:lnTo>
                  <a:cubicBezTo>
                    <a:pt x="0" y="2382"/>
                    <a:pt x="143" y="2525"/>
                    <a:pt x="310" y="2525"/>
                  </a:cubicBezTo>
                  <a:lnTo>
                    <a:pt x="6597" y="2525"/>
                  </a:lnTo>
                  <a:cubicBezTo>
                    <a:pt x="6763" y="2525"/>
                    <a:pt x="6883" y="2382"/>
                    <a:pt x="6906" y="2215"/>
                  </a:cubicBezTo>
                  <a:lnTo>
                    <a:pt x="6906" y="739"/>
                  </a:lnTo>
                  <a:cubicBezTo>
                    <a:pt x="6906" y="334"/>
                    <a:pt x="6573"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9"/>
            <p:cNvSpPr/>
            <p:nvPr/>
          </p:nvSpPr>
          <p:spPr>
            <a:xfrm>
              <a:off x="7078659" y="4103819"/>
              <a:ext cx="266126" cy="246319"/>
            </a:xfrm>
            <a:custGeom>
              <a:rect b="b" l="l" r="r" t="t"/>
              <a:pathLst>
                <a:path extrusionOk="0" h="7550" w="8169">
                  <a:moveTo>
                    <a:pt x="4715" y="1882"/>
                  </a:moveTo>
                  <a:cubicBezTo>
                    <a:pt x="4906" y="1882"/>
                    <a:pt x="5049" y="2024"/>
                    <a:pt x="5049" y="2191"/>
                  </a:cubicBezTo>
                  <a:lnTo>
                    <a:pt x="5049" y="3144"/>
                  </a:lnTo>
                  <a:lnTo>
                    <a:pt x="5978" y="3144"/>
                  </a:lnTo>
                  <a:cubicBezTo>
                    <a:pt x="5990" y="3142"/>
                    <a:pt x="6002" y="3141"/>
                    <a:pt x="6014" y="3141"/>
                  </a:cubicBezTo>
                  <a:cubicBezTo>
                    <a:pt x="6168" y="3141"/>
                    <a:pt x="6309" y="3277"/>
                    <a:pt x="6287" y="3453"/>
                  </a:cubicBezTo>
                  <a:lnTo>
                    <a:pt x="6287" y="4715"/>
                  </a:lnTo>
                  <a:cubicBezTo>
                    <a:pt x="6311" y="4882"/>
                    <a:pt x="6144" y="5025"/>
                    <a:pt x="5978" y="5025"/>
                  </a:cubicBezTo>
                  <a:lnTo>
                    <a:pt x="5049" y="5025"/>
                  </a:lnTo>
                  <a:lnTo>
                    <a:pt x="5049" y="5954"/>
                  </a:lnTo>
                  <a:cubicBezTo>
                    <a:pt x="5025" y="6144"/>
                    <a:pt x="4906" y="6263"/>
                    <a:pt x="4715" y="6287"/>
                  </a:cubicBezTo>
                  <a:lnTo>
                    <a:pt x="3477" y="6287"/>
                  </a:lnTo>
                  <a:cubicBezTo>
                    <a:pt x="3287" y="6263"/>
                    <a:pt x="3144" y="6144"/>
                    <a:pt x="3144" y="5954"/>
                  </a:cubicBezTo>
                  <a:lnTo>
                    <a:pt x="3144" y="5025"/>
                  </a:lnTo>
                  <a:lnTo>
                    <a:pt x="2215" y="5025"/>
                  </a:lnTo>
                  <a:cubicBezTo>
                    <a:pt x="2048" y="5025"/>
                    <a:pt x="1905" y="4882"/>
                    <a:pt x="1905" y="4715"/>
                  </a:cubicBezTo>
                  <a:lnTo>
                    <a:pt x="1905" y="3453"/>
                  </a:lnTo>
                  <a:cubicBezTo>
                    <a:pt x="1905" y="3287"/>
                    <a:pt x="2048" y="3144"/>
                    <a:pt x="2215" y="3144"/>
                  </a:cubicBezTo>
                  <a:lnTo>
                    <a:pt x="3144" y="3144"/>
                  </a:lnTo>
                  <a:lnTo>
                    <a:pt x="3144" y="2191"/>
                  </a:lnTo>
                  <a:cubicBezTo>
                    <a:pt x="3144" y="2024"/>
                    <a:pt x="3287" y="1882"/>
                    <a:pt x="3477" y="1882"/>
                  </a:cubicBezTo>
                  <a:close/>
                  <a:moveTo>
                    <a:pt x="1262" y="0"/>
                  </a:moveTo>
                  <a:lnTo>
                    <a:pt x="1262" y="596"/>
                  </a:lnTo>
                  <a:cubicBezTo>
                    <a:pt x="1262" y="738"/>
                    <a:pt x="1215" y="858"/>
                    <a:pt x="1119" y="977"/>
                  </a:cubicBezTo>
                  <a:lnTo>
                    <a:pt x="334" y="1739"/>
                  </a:lnTo>
                  <a:cubicBezTo>
                    <a:pt x="119" y="1953"/>
                    <a:pt x="0" y="2239"/>
                    <a:pt x="0" y="2548"/>
                  </a:cubicBezTo>
                  <a:lnTo>
                    <a:pt x="0" y="6406"/>
                  </a:lnTo>
                  <a:cubicBezTo>
                    <a:pt x="24" y="7049"/>
                    <a:pt x="524" y="7549"/>
                    <a:pt x="1167" y="7549"/>
                  </a:cubicBezTo>
                  <a:lnTo>
                    <a:pt x="7025" y="7549"/>
                  </a:lnTo>
                  <a:cubicBezTo>
                    <a:pt x="7668" y="7549"/>
                    <a:pt x="8169" y="7025"/>
                    <a:pt x="8169" y="6406"/>
                  </a:cubicBezTo>
                  <a:lnTo>
                    <a:pt x="8169" y="2525"/>
                  </a:lnTo>
                  <a:cubicBezTo>
                    <a:pt x="8169" y="2239"/>
                    <a:pt x="8049" y="1953"/>
                    <a:pt x="7835" y="1739"/>
                  </a:cubicBezTo>
                  <a:lnTo>
                    <a:pt x="7073" y="977"/>
                  </a:lnTo>
                  <a:cubicBezTo>
                    <a:pt x="6978" y="858"/>
                    <a:pt x="6906" y="738"/>
                    <a:pt x="6906" y="596"/>
                  </a:cubicBezTo>
                  <a:lnTo>
                    <a:pt x="69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9"/>
            <p:cNvSpPr/>
            <p:nvPr/>
          </p:nvSpPr>
          <p:spPr>
            <a:xfrm>
              <a:off x="7161667" y="4185381"/>
              <a:ext cx="100893" cy="102606"/>
            </a:xfrm>
            <a:custGeom>
              <a:rect b="b" l="l" r="r" t="t"/>
              <a:pathLst>
                <a:path extrusionOk="0" h="3145" w="3097">
                  <a:moveTo>
                    <a:pt x="1239" y="1"/>
                  </a:moveTo>
                  <a:lnTo>
                    <a:pt x="1239" y="953"/>
                  </a:lnTo>
                  <a:cubicBezTo>
                    <a:pt x="1239" y="1120"/>
                    <a:pt x="1096" y="1263"/>
                    <a:pt x="929" y="1263"/>
                  </a:cubicBezTo>
                  <a:lnTo>
                    <a:pt x="0" y="1263"/>
                  </a:lnTo>
                  <a:lnTo>
                    <a:pt x="0" y="1882"/>
                  </a:lnTo>
                  <a:lnTo>
                    <a:pt x="929" y="1882"/>
                  </a:lnTo>
                  <a:cubicBezTo>
                    <a:pt x="1096" y="1906"/>
                    <a:pt x="1239" y="2049"/>
                    <a:pt x="1239" y="2215"/>
                  </a:cubicBezTo>
                  <a:lnTo>
                    <a:pt x="1239" y="3144"/>
                  </a:lnTo>
                  <a:lnTo>
                    <a:pt x="1858" y="3144"/>
                  </a:lnTo>
                  <a:lnTo>
                    <a:pt x="1858" y="2215"/>
                  </a:lnTo>
                  <a:cubicBezTo>
                    <a:pt x="1858" y="2025"/>
                    <a:pt x="2001" y="1882"/>
                    <a:pt x="2167" y="1882"/>
                  </a:cubicBezTo>
                  <a:lnTo>
                    <a:pt x="3096" y="1882"/>
                  </a:lnTo>
                  <a:lnTo>
                    <a:pt x="3096" y="1263"/>
                  </a:lnTo>
                  <a:lnTo>
                    <a:pt x="2167" y="1263"/>
                  </a:lnTo>
                  <a:cubicBezTo>
                    <a:pt x="2001" y="1263"/>
                    <a:pt x="1858" y="1120"/>
                    <a:pt x="1858" y="953"/>
                  </a:cubicBez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89"/>
          <p:cNvGrpSpPr/>
          <p:nvPr/>
        </p:nvGrpSpPr>
        <p:grpSpPr>
          <a:xfrm>
            <a:off x="7561258" y="14211999"/>
            <a:ext cx="620921" cy="524358"/>
            <a:chOff x="7791618" y="4027835"/>
            <a:chExt cx="349166" cy="294865"/>
          </a:xfrm>
        </p:grpSpPr>
        <p:sp>
          <p:nvSpPr>
            <p:cNvPr id="13535" name="Google Shape;13535;p89"/>
            <p:cNvSpPr/>
            <p:nvPr/>
          </p:nvSpPr>
          <p:spPr>
            <a:xfrm>
              <a:off x="7924274" y="4144208"/>
              <a:ext cx="72192" cy="61922"/>
            </a:xfrm>
            <a:custGeom>
              <a:rect b="b" l="l" r="r" t="t"/>
              <a:pathLst>
                <a:path extrusionOk="0" h="1898" w="2216">
                  <a:moveTo>
                    <a:pt x="1263" y="1"/>
                  </a:moveTo>
                  <a:cubicBezTo>
                    <a:pt x="430" y="1"/>
                    <a:pt x="1" y="1025"/>
                    <a:pt x="596" y="1620"/>
                  </a:cubicBezTo>
                  <a:cubicBezTo>
                    <a:pt x="788" y="1812"/>
                    <a:pt x="1024" y="1897"/>
                    <a:pt x="1256" y="1897"/>
                  </a:cubicBezTo>
                  <a:cubicBezTo>
                    <a:pt x="1745" y="1897"/>
                    <a:pt x="2216" y="1518"/>
                    <a:pt x="2216" y="953"/>
                  </a:cubicBezTo>
                  <a:cubicBezTo>
                    <a:pt x="2192" y="429"/>
                    <a:pt x="178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9"/>
            <p:cNvSpPr/>
            <p:nvPr/>
          </p:nvSpPr>
          <p:spPr>
            <a:xfrm>
              <a:off x="7791618" y="4027835"/>
              <a:ext cx="349166" cy="294865"/>
            </a:xfrm>
            <a:custGeom>
              <a:rect b="b" l="l" r="r" t="t"/>
              <a:pathLst>
                <a:path extrusionOk="0" h="9038" w="10718">
                  <a:moveTo>
                    <a:pt x="6359" y="1067"/>
                  </a:moveTo>
                  <a:cubicBezTo>
                    <a:pt x="6407" y="1210"/>
                    <a:pt x="6478" y="1305"/>
                    <a:pt x="6573" y="1400"/>
                  </a:cubicBezTo>
                  <a:lnTo>
                    <a:pt x="5764" y="3020"/>
                  </a:lnTo>
                  <a:cubicBezTo>
                    <a:pt x="5954" y="3067"/>
                    <a:pt x="6145" y="3163"/>
                    <a:pt x="6312" y="3306"/>
                  </a:cubicBezTo>
                  <a:lnTo>
                    <a:pt x="7121" y="1686"/>
                  </a:lnTo>
                  <a:cubicBezTo>
                    <a:pt x="7171" y="1696"/>
                    <a:pt x="7220" y="1702"/>
                    <a:pt x="7269" y="1702"/>
                  </a:cubicBezTo>
                  <a:cubicBezTo>
                    <a:pt x="7339" y="1702"/>
                    <a:pt x="7409" y="1690"/>
                    <a:pt x="7478" y="1662"/>
                  </a:cubicBezTo>
                  <a:lnTo>
                    <a:pt x="9003" y="3972"/>
                  </a:lnTo>
                  <a:cubicBezTo>
                    <a:pt x="8955" y="4044"/>
                    <a:pt x="8907" y="4115"/>
                    <a:pt x="8883" y="4211"/>
                  </a:cubicBezTo>
                  <a:lnTo>
                    <a:pt x="6883" y="4211"/>
                  </a:lnTo>
                  <a:cubicBezTo>
                    <a:pt x="6931" y="4425"/>
                    <a:pt x="6931" y="4639"/>
                    <a:pt x="6883" y="4830"/>
                  </a:cubicBezTo>
                  <a:lnTo>
                    <a:pt x="8907" y="4830"/>
                  </a:lnTo>
                  <a:cubicBezTo>
                    <a:pt x="8931" y="4925"/>
                    <a:pt x="8979" y="4996"/>
                    <a:pt x="9026" y="5068"/>
                  </a:cubicBezTo>
                  <a:lnTo>
                    <a:pt x="7478" y="7378"/>
                  </a:lnTo>
                  <a:cubicBezTo>
                    <a:pt x="7394" y="7361"/>
                    <a:pt x="7310" y="7344"/>
                    <a:pt x="7226" y="7344"/>
                  </a:cubicBezTo>
                  <a:cubicBezTo>
                    <a:pt x="7191" y="7344"/>
                    <a:pt x="7156" y="7347"/>
                    <a:pt x="7121" y="7354"/>
                  </a:cubicBezTo>
                  <a:lnTo>
                    <a:pt x="6312" y="5735"/>
                  </a:lnTo>
                  <a:cubicBezTo>
                    <a:pt x="6145" y="5878"/>
                    <a:pt x="5954" y="5973"/>
                    <a:pt x="5740" y="6044"/>
                  </a:cubicBezTo>
                  <a:lnTo>
                    <a:pt x="6573" y="7664"/>
                  </a:lnTo>
                  <a:cubicBezTo>
                    <a:pt x="6478" y="7759"/>
                    <a:pt x="6407" y="7854"/>
                    <a:pt x="6359" y="7997"/>
                  </a:cubicBezTo>
                  <a:lnTo>
                    <a:pt x="4359" y="7997"/>
                  </a:lnTo>
                  <a:cubicBezTo>
                    <a:pt x="4311" y="7854"/>
                    <a:pt x="4240" y="7735"/>
                    <a:pt x="4144" y="7640"/>
                  </a:cubicBezTo>
                  <a:lnTo>
                    <a:pt x="4954" y="6044"/>
                  </a:lnTo>
                  <a:cubicBezTo>
                    <a:pt x="4740" y="5973"/>
                    <a:pt x="4549" y="5878"/>
                    <a:pt x="4383" y="5758"/>
                  </a:cubicBezTo>
                  <a:lnTo>
                    <a:pt x="3573" y="7378"/>
                  </a:lnTo>
                  <a:cubicBezTo>
                    <a:pt x="3513" y="7366"/>
                    <a:pt x="3454" y="7360"/>
                    <a:pt x="3397" y="7360"/>
                  </a:cubicBezTo>
                  <a:cubicBezTo>
                    <a:pt x="3341" y="7360"/>
                    <a:pt x="3287" y="7366"/>
                    <a:pt x="3239" y="7378"/>
                  </a:cubicBezTo>
                  <a:lnTo>
                    <a:pt x="1715" y="5092"/>
                  </a:lnTo>
                  <a:cubicBezTo>
                    <a:pt x="1763" y="4996"/>
                    <a:pt x="1811" y="4925"/>
                    <a:pt x="1834" y="4830"/>
                  </a:cubicBezTo>
                  <a:lnTo>
                    <a:pt x="3811" y="4830"/>
                  </a:lnTo>
                  <a:cubicBezTo>
                    <a:pt x="3763" y="4639"/>
                    <a:pt x="3763" y="4425"/>
                    <a:pt x="3811" y="4234"/>
                  </a:cubicBezTo>
                  <a:lnTo>
                    <a:pt x="1834" y="4234"/>
                  </a:lnTo>
                  <a:cubicBezTo>
                    <a:pt x="1787" y="4139"/>
                    <a:pt x="1739" y="4068"/>
                    <a:pt x="1691" y="3996"/>
                  </a:cubicBezTo>
                  <a:lnTo>
                    <a:pt x="3239" y="1686"/>
                  </a:lnTo>
                  <a:cubicBezTo>
                    <a:pt x="3335" y="1710"/>
                    <a:pt x="3454" y="1710"/>
                    <a:pt x="3573" y="1710"/>
                  </a:cubicBezTo>
                  <a:lnTo>
                    <a:pt x="4383" y="3306"/>
                  </a:lnTo>
                  <a:cubicBezTo>
                    <a:pt x="4549" y="3187"/>
                    <a:pt x="4740" y="3091"/>
                    <a:pt x="4954" y="3020"/>
                  </a:cubicBezTo>
                  <a:lnTo>
                    <a:pt x="4144" y="1424"/>
                  </a:lnTo>
                  <a:cubicBezTo>
                    <a:pt x="4240" y="1329"/>
                    <a:pt x="4311" y="1210"/>
                    <a:pt x="4359" y="1067"/>
                  </a:cubicBezTo>
                  <a:close/>
                  <a:moveTo>
                    <a:pt x="3730" y="1"/>
                  </a:moveTo>
                  <a:cubicBezTo>
                    <a:pt x="3077" y="1"/>
                    <a:pt x="2262" y="700"/>
                    <a:pt x="2716" y="1305"/>
                  </a:cubicBezTo>
                  <a:lnTo>
                    <a:pt x="1168" y="3639"/>
                  </a:lnTo>
                  <a:cubicBezTo>
                    <a:pt x="1093" y="3621"/>
                    <a:pt x="1018" y="3612"/>
                    <a:pt x="945" y="3612"/>
                  </a:cubicBezTo>
                  <a:cubicBezTo>
                    <a:pt x="437" y="3612"/>
                    <a:pt x="1" y="4024"/>
                    <a:pt x="1" y="4544"/>
                  </a:cubicBezTo>
                  <a:cubicBezTo>
                    <a:pt x="1" y="5075"/>
                    <a:pt x="439" y="5484"/>
                    <a:pt x="940" y="5484"/>
                  </a:cubicBezTo>
                  <a:cubicBezTo>
                    <a:pt x="1022" y="5484"/>
                    <a:pt x="1107" y="5473"/>
                    <a:pt x="1191" y="5449"/>
                  </a:cubicBezTo>
                  <a:lnTo>
                    <a:pt x="2692" y="7735"/>
                  </a:lnTo>
                  <a:cubicBezTo>
                    <a:pt x="2252" y="8344"/>
                    <a:pt x="3074" y="9038"/>
                    <a:pt x="3724" y="9038"/>
                  </a:cubicBezTo>
                  <a:cubicBezTo>
                    <a:pt x="3989" y="9038"/>
                    <a:pt x="4225" y="8923"/>
                    <a:pt x="4335" y="8640"/>
                  </a:cubicBezTo>
                  <a:lnTo>
                    <a:pt x="6359" y="8640"/>
                  </a:lnTo>
                  <a:cubicBezTo>
                    <a:pt x="6469" y="8923"/>
                    <a:pt x="6705" y="9038"/>
                    <a:pt x="6969" y="9038"/>
                  </a:cubicBezTo>
                  <a:cubicBezTo>
                    <a:pt x="7618" y="9038"/>
                    <a:pt x="8435" y="8344"/>
                    <a:pt x="7979" y="7735"/>
                  </a:cubicBezTo>
                  <a:lnTo>
                    <a:pt x="9526" y="5425"/>
                  </a:lnTo>
                  <a:cubicBezTo>
                    <a:pt x="9601" y="5443"/>
                    <a:pt x="9676" y="5452"/>
                    <a:pt x="9750" y="5452"/>
                  </a:cubicBezTo>
                  <a:cubicBezTo>
                    <a:pt x="10262" y="5452"/>
                    <a:pt x="10717" y="5038"/>
                    <a:pt x="10717" y="4496"/>
                  </a:cubicBezTo>
                  <a:cubicBezTo>
                    <a:pt x="10717" y="3965"/>
                    <a:pt x="10279" y="3557"/>
                    <a:pt x="9778" y="3557"/>
                  </a:cubicBezTo>
                  <a:cubicBezTo>
                    <a:pt x="9696" y="3557"/>
                    <a:pt x="9611" y="3568"/>
                    <a:pt x="9526" y="3591"/>
                  </a:cubicBezTo>
                  <a:lnTo>
                    <a:pt x="8002" y="1305"/>
                  </a:lnTo>
                  <a:cubicBezTo>
                    <a:pt x="8456" y="700"/>
                    <a:pt x="7629" y="1"/>
                    <a:pt x="6978" y="1"/>
                  </a:cubicBezTo>
                  <a:cubicBezTo>
                    <a:pt x="6706" y="1"/>
                    <a:pt x="6464" y="123"/>
                    <a:pt x="6359" y="424"/>
                  </a:cubicBezTo>
                  <a:lnTo>
                    <a:pt x="4359" y="424"/>
                  </a:lnTo>
                  <a:cubicBezTo>
                    <a:pt x="4247" y="123"/>
                    <a:pt x="4002" y="1"/>
                    <a:pt x="3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540" name="Shape 13540"/>
        <p:cNvGrpSpPr/>
        <p:nvPr/>
      </p:nvGrpSpPr>
      <p:grpSpPr>
        <a:xfrm>
          <a:off x="0" y="0"/>
          <a:ext cx="0" cy="0"/>
          <a:chOff x="0" y="0"/>
          <a:chExt cx="0" cy="0"/>
        </a:xfrm>
      </p:grpSpPr>
      <p:sp>
        <p:nvSpPr>
          <p:cNvPr id="13541" name="Google Shape;13541;p90"/>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Icons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3542" name="Google Shape;13542;p90"/>
          <p:cNvSpPr txBox="1"/>
          <p:nvPr>
            <p:ph idx="4294967295" type="title"/>
          </p:nvPr>
        </p:nvSpPr>
        <p:spPr>
          <a:xfrm>
            <a:off x="3184905" y="39178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sz="2600">
                <a:latin typeface="Arial"/>
                <a:ea typeface="Arial"/>
                <a:cs typeface="Arial"/>
                <a:sym typeface="Arial"/>
              </a:rPr>
              <a:t>Goals &amp; Results</a:t>
            </a:r>
            <a:endParaRPr sz="2600">
              <a:solidFill>
                <a:srgbClr val="FFFFFF"/>
              </a:solidFill>
              <a:latin typeface="Arial"/>
              <a:ea typeface="Arial"/>
              <a:cs typeface="Arial"/>
              <a:sym typeface="Arial"/>
            </a:endParaRPr>
          </a:p>
        </p:txBody>
      </p:sp>
      <p:grpSp>
        <p:nvGrpSpPr>
          <p:cNvPr id="13543" name="Google Shape;13543;p90"/>
          <p:cNvGrpSpPr/>
          <p:nvPr/>
        </p:nvGrpSpPr>
        <p:grpSpPr>
          <a:xfrm>
            <a:off x="2148222" y="5111015"/>
            <a:ext cx="627700" cy="627700"/>
            <a:chOff x="1057325" y="2364825"/>
            <a:chExt cx="267950" cy="267950"/>
          </a:xfrm>
        </p:grpSpPr>
        <p:sp>
          <p:nvSpPr>
            <p:cNvPr id="13544" name="Google Shape;13544;p90"/>
            <p:cNvSpPr/>
            <p:nvPr/>
          </p:nvSpPr>
          <p:spPr>
            <a:xfrm>
              <a:off x="1120450" y="2483300"/>
              <a:ext cx="20850" cy="31000"/>
            </a:xfrm>
            <a:custGeom>
              <a:rect b="b" l="l" r="r" t="t"/>
              <a:pathLst>
                <a:path extrusionOk="0" h="1240" w="834">
                  <a:moveTo>
                    <a:pt x="0" y="1"/>
                  </a:moveTo>
                  <a:lnTo>
                    <a:pt x="0"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90"/>
            <p:cNvSpPr/>
            <p:nvPr/>
          </p:nvSpPr>
          <p:spPr>
            <a:xfrm>
              <a:off x="1240100" y="2483300"/>
              <a:ext cx="20875" cy="31000"/>
            </a:xfrm>
            <a:custGeom>
              <a:rect b="b" l="l" r="r" t="t"/>
              <a:pathLst>
                <a:path extrusionOk="0" h="1240" w="835">
                  <a:moveTo>
                    <a:pt x="1" y="1"/>
                  </a:moveTo>
                  <a:lnTo>
                    <a:pt x="1" y="1239"/>
                  </a:lnTo>
                  <a:lnTo>
                    <a:pt x="834" y="1239"/>
                  </a:lnTo>
                  <a:lnTo>
                    <a:pt x="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90"/>
            <p:cNvSpPr/>
            <p:nvPr/>
          </p:nvSpPr>
          <p:spPr>
            <a:xfrm>
              <a:off x="1057325" y="2449300"/>
              <a:ext cx="267950" cy="99525"/>
            </a:xfrm>
            <a:custGeom>
              <a:rect b="b" l="l" r="r" t="t"/>
              <a:pathLst>
                <a:path extrusionOk="0" h="3981" w="10718">
                  <a:moveTo>
                    <a:pt x="3716" y="718"/>
                  </a:moveTo>
                  <a:cubicBezTo>
                    <a:pt x="3882" y="742"/>
                    <a:pt x="4002" y="861"/>
                    <a:pt x="4002" y="1051"/>
                  </a:cubicBezTo>
                  <a:lnTo>
                    <a:pt x="4002" y="2932"/>
                  </a:lnTo>
                  <a:cubicBezTo>
                    <a:pt x="4002" y="3099"/>
                    <a:pt x="3882" y="3218"/>
                    <a:pt x="3716" y="3242"/>
                  </a:cubicBezTo>
                  <a:lnTo>
                    <a:pt x="2239" y="3242"/>
                  </a:lnTo>
                  <a:cubicBezTo>
                    <a:pt x="2073" y="3218"/>
                    <a:pt x="1954" y="3099"/>
                    <a:pt x="1954" y="2932"/>
                  </a:cubicBezTo>
                  <a:lnTo>
                    <a:pt x="1954" y="1051"/>
                  </a:lnTo>
                  <a:cubicBezTo>
                    <a:pt x="1954" y="861"/>
                    <a:pt x="2073" y="742"/>
                    <a:pt x="2239" y="718"/>
                  </a:cubicBezTo>
                  <a:close/>
                  <a:moveTo>
                    <a:pt x="8455" y="718"/>
                  </a:moveTo>
                  <a:cubicBezTo>
                    <a:pt x="8645" y="718"/>
                    <a:pt x="8764" y="861"/>
                    <a:pt x="8764" y="1051"/>
                  </a:cubicBezTo>
                  <a:lnTo>
                    <a:pt x="8764" y="2932"/>
                  </a:lnTo>
                  <a:cubicBezTo>
                    <a:pt x="8764" y="3099"/>
                    <a:pt x="8645" y="3242"/>
                    <a:pt x="8455" y="3242"/>
                  </a:cubicBezTo>
                  <a:lnTo>
                    <a:pt x="7002" y="3242"/>
                  </a:lnTo>
                  <a:cubicBezTo>
                    <a:pt x="6812" y="3242"/>
                    <a:pt x="6669" y="3099"/>
                    <a:pt x="6669" y="2932"/>
                  </a:cubicBezTo>
                  <a:lnTo>
                    <a:pt x="6669" y="1051"/>
                  </a:lnTo>
                  <a:cubicBezTo>
                    <a:pt x="6669" y="861"/>
                    <a:pt x="6812" y="718"/>
                    <a:pt x="7002" y="718"/>
                  </a:cubicBezTo>
                  <a:close/>
                  <a:moveTo>
                    <a:pt x="274" y="1"/>
                  </a:moveTo>
                  <a:cubicBezTo>
                    <a:pt x="123" y="1"/>
                    <a:pt x="1" y="136"/>
                    <a:pt x="1" y="313"/>
                  </a:cubicBezTo>
                  <a:lnTo>
                    <a:pt x="1" y="3647"/>
                  </a:lnTo>
                  <a:cubicBezTo>
                    <a:pt x="1" y="3814"/>
                    <a:pt x="144" y="3956"/>
                    <a:pt x="310" y="3980"/>
                  </a:cubicBezTo>
                  <a:lnTo>
                    <a:pt x="10408" y="3980"/>
                  </a:lnTo>
                  <a:cubicBezTo>
                    <a:pt x="10574" y="3980"/>
                    <a:pt x="10717" y="3837"/>
                    <a:pt x="10717" y="3647"/>
                  </a:cubicBezTo>
                  <a:lnTo>
                    <a:pt x="10717" y="313"/>
                  </a:lnTo>
                  <a:cubicBezTo>
                    <a:pt x="10717" y="136"/>
                    <a:pt x="10595" y="1"/>
                    <a:pt x="10444" y="1"/>
                  </a:cubicBezTo>
                  <a:cubicBezTo>
                    <a:pt x="10432" y="1"/>
                    <a:pt x="10420" y="2"/>
                    <a:pt x="10408" y="3"/>
                  </a:cubicBezTo>
                  <a:lnTo>
                    <a:pt x="310" y="3"/>
                  </a:lnTo>
                  <a:cubicBezTo>
                    <a:pt x="298" y="2"/>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0"/>
            <p:cNvSpPr/>
            <p:nvPr/>
          </p:nvSpPr>
          <p:spPr>
            <a:xfrm>
              <a:off x="1096625" y="2411275"/>
              <a:ext cx="68500" cy="22050"/>
            </a:xfrm>
            <a:custGeom>
              <a:rect b="b" l="l" r="r" t="t"/>
              <a:pathLst>
                <a:path extrusionOk="0" h="882" w="2740">
                  <a:moveTo>
                    <a:pt x="310" y="0"/>
                  </a:moveTo>
                  <a:cubicBezTo>
                    <a:pt x="96" y="238"/>
                    <a:pt x="0" y="572"/>
                    <a:pt x="24" y="881"/>
                  </a:cubicBezTo>
                  <a:lnTo>
                    <a:pt x="2739" y="881"/>
                  </a:lnTo>
                  <a:cubicBezTo>
                    <a:pt x="2739" y="572"/>
                    <a:pt x="2644" y="238"/>
                    <a:pt x="2430" y="0"/>
                  </a:cubicBezTo>
                  <a:cubicBezTo>
                    <a:pt x="2144" y="298"/>
                    <a:pt x="1757" y="447"/>
                    <a:pt x="1370" y="447"/>
                  </a:cubicBezTo>
                  <a:cubicBezTo>
                    <a:pt x="983" y="447"/>
                    <a:pt x="596"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0"/>
            <p:cNvSpPr/>
            <p:nvPr/>
          </p:nvSpPr>
          <p:spPr>
            <a:xfrm>
              <a:off x="1110325" y="2364825"/>
              <a:ext cx="41700" cy="41700"/>
            </a:xfrm>
            <a:custGeom>
              <a:rect b="b" l="l" r="r" t="t"/>
              <a:pathLst>
                <a:path extrusionOk="0" h="1668" w="1668">
                  <a:moveTo>
                    <a:pt x="834" y="1"/>
                  </a:moveTo>
                  <a:cubicBezTo>
                    <a:pt x="357" y="1"/>
                    <a:pt x="0" y="382"/>
                    <a:pt x="0" y="834"/>
                  </a:cubicBezTo>
                  <a:cubicBezTo>
                    <a:pt x="0" y="1310"/>
                    <a:pt x="357" y="1668"/>
                    <a:pt x="834" y="1668"/>
                  </a:cubicBezTo>
                  <a:cubicBezTo>
                    <a:pt x="1286" y="1668"/>
                    <a:pt x="1667" y="1310"/>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90"/>
            <p:cNvSpPr/>
            <p:nvPr/>
          </p:nvSpPr>
          <p:spPr>
            <a:xfrm>
              <a:off x="1215700" y="2411275"/>
              <a:ext cx="69075" cy="22050"/>
            </a:xfrm>
            <a:custGeom>
              <a:rect b="b" l="l" r="r" t="t"/>
              <a:pathLst>
                <a:path extrusionOk="0" h="882" w="2763">
                  <a:moveTo>
                    <a:pt x="310" y="0"/>
                  </a:moveTo>
                  <a:cubicBezTo>
                    <a:pt x="119" y="238"/>
                    <a:pt x="0" y="572"/>
                    <a:pt x="24" y="881"/>
                  </a:cubicBezTo>
                  <a:lnTo>
                    <a:pt x="2739" y="881"/>
                  </a:lnTo>
                  <a:cubicBezTo>
                    <a:pt x="2763" y="572"/>
                    <a:pt x="2644" y="238"/>
                    <a:pt x="2453" y="0"/>
                  </a:cubicBezTo>
                  <a:cubicBezTo>
                    <a:pt x="2156" y="298"/>
                    <a:pt x="1769" y="447"/>
                    <a:pt x="1382" y="447"/>
                  </a:cubicBezTo>
                  <a:cubicBezTo>
                    <a:pt x="995" y="447"/>
                    <a:pt x="608" y="298"/>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0"/>
            <p:cNvSpPr/>
            <p:nvPr/>
          </p:nvSpPr>
          <p:spPr>
            <a:xfrm>
              <a:off x="1229400" y="2364825"/>
              <a:ext cx="41700" cy="41700"/>
            </a:xfrm>
            <a:custGeom>
              <a:rect b="b" l="l" r="r" t="t"/>
              <a:pathLst>
                <a:path extrusionOk="0" h="1668" w="1668">
                  <a:moveTo>
                    <a:pt x="834" y="1"/>
                  </a:moveTo>
                  <a:cubicBezTo>
                    <a:pt x="381" y="1"/>
                    <a:pt x="0" y="382"/>
                    <a:pt x="0" y="834"/>
                  </a:cubicBezTo>
                  <a:cubicBezTo>
                    <a:pt x="0" y="1310"/>
                    <a:pt x="381" y="1668"/>
                    <a:pt x="834" y="1668"/>
                  </a:cubicBezTo>
                  <a:cubicBezTo>
                    <a:pt x="1310" y="1668"/>
                    <a:pt x="1667" y="1310"/>
                    <a:pt x="1667" y="834"/>
                  </a:cubicBezTo>
                  <a:cubicBezTo>
                    <a:pt x="1667" y="382"/>
                    <a:pt x="1310"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90"/>
            <p:cNvSpPr/>
            <p:nvPr/>
          </p:nvSpPr>
          <p:spPr>
            <a:xfrm>
              <a:off x="1216300" y="2564275"/>
              <a:ext cx="68475" cy="22050"/>
            </a:xfrm>
            <a:custGeom>
              <a:rect b="b" l="l" r="r" t="t"/>
              <a:pathLst>
                <a:path extrusionOk="0" h="882" w="2739">
                  <a:moveTo>
                    <a:pt x="0" y="0"/>
                  </a:moveTo>
                  <a:cubicBezTo>
                    <a:pt x="0" y="310"/>
                    <a:pt x="95" y="643"/>
                    <a:pt x="310" y="882"/>
                  </a:cubicBezTo>
                  <a:cubicBezTo>
                    <a:pt x="596" y="584"/>
                    <a:pt x="983" y="435"/>
                    <a:pt x="1370" y="435"/>
                  </a:cubicBezTo>
                  <a:cubicBezTo>
                    <a:pt x="1757" y="435"/>
                    <a:pt x="2144" y="584"/>
                    <a:pt x="2429" y="882"/>
                  </a:cubicBezTo>
                  <a:cubicBezTo>
                    <a:pt x="2644" y="643"/>
                    <a:pt x="2739"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90"/>
            <p:cNvSpPr/>
            <p:nvPr/>
          </p:nvSpPr>
          <p:spPr>
            <a:xfrm>
              <a:off x="1229400" y="2591075"/>
              <a:ext cx="41700" cy="41700"/>
            </a:xfrm>
            <a:custGeom>
              <a:rect b="b" l="l" r="r" t="t"/>
              <a:pathLst>
                <a:path extrusionOk="0" h="1668" w="1668">
                  <a:moveTo>
                    <a:pt x="834" y="0"/>
                  </a:moveTo>
                  <a:cubicBezTo>
                    <a:pt x="381" y="0"/>
                    <a:pt x="0" y="357"/>
                    <a:pt x="0" y="834"/>
                  </a:cubicBezTo>
                  <a:cubicBezTo>
                    <a:pt x="0" y="1286"/>
                    <a:pt x="381" y="1667"/>
                    <a:pt x="834" y="1667"/>
                  </a:cubicBezTo>
                  <a:cubicBezTo>
                    <a:pt x="1310" y="1667"/>
                    <a:pt x="1667" y="1286"/>
                    <a:pt x="1667" y="834"/>
                  </a:cubicBezTo>
                  <a:cubicBezTo>
                    <a:pt x="1667" y="357"/>
                    <a:pt x="1310"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0"/>
            <p:cNvSpPr/>
            <p:nvPr/>
          </p:nvSpPr>
          <p:spPr>
            <a:xfrm>
              <a:off x="1096625" y="2564275"/>
              <a:ext cx="69075" cy="22050"/>
            </a:xfrm>
            <a:custGeom>
              <a:rect b="b" l="l" r="r" t="t"/>
              <a:pathLst>
                <a:path extrusionOk="0" h="882" w="2763">
                  <a:moveTo>
                    <a:pt x="24" y="0"/>
                  </a:moveTo>
                  <a:cubicBezTo>
                    <a:pt x="0" y="310"/>
                    <a:pt x="120" y="643"/>
                    <a:pt x="310" y="882"/>
                  </a:cubicBezTo>
                  <a:cubicBezTo>
                    <a:pt x="608" y="584"/>
                    <a:pt x="995" y="435"/>
                    <a:pt x="1382" y="435"/>
                  </a:cubicBezTo>
                  <a:cubicBezTo>
                    <a:pt x="1769" y="435"/>
                    <a:pt x="2156" y="584"/>
                    <a:pt x="2453" y="882"/>
                  </a:cubicBezTo>
                  <a:cubicBezTo>
                    <a:pt x="2644" y="643"/>
                    <a:pt x="2763" y="31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90"/>
            <p:cNvSpPr/>
            <p:nvPr/>
          </p:nvSpPr>
          <p:spPr>
            <a:xfrm>
              <a:off x="1110325" y="2591075"/>
              <a:ext cx="41700" cy="41700"/>
            </a:xfrm>
            <a:custGeom>
              <a:rect b="b" l="l" r="r" t="t"/>
              <a:pathLst>
                <a:path extrusionOk="0" h="1668" w="1668">
                  <a:moveTo>
                    <a:pt x="834" y="0"/>
                  </a:moveTo>
                  <a:cubicBezTo>
                    <a:pt x="357" y="0"/>
                    <a:pt x="0" y="357"/>
                    <a:pt x="0" y="834"/>
                  </a:cubicBezTo>
                  <a:cubicBezTo>
                    <a:pt x="0" y="1286"/>
                    <a:pt x="357" y="1667"/>
                    <a:pt x="834" y="1667"/>
                  </a:cubicBezTo>
                  <a:cubicBezTo>
                    <a:pt x="1286" y="1667"/>
                    <a:pt x="1667" y="1286"/>
                    <a:pt x="1667" y="834"/>
                  </a:cubicBezTo>
                  <a:cubicBezTo>
                    <a:pt x="1667" y="357"/>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5" name="Google Shape;13555;p90"/>
          <p:cNvSpPr/>
          <p:nvPr/>
        </p:nvSpPr>
        <p:spPr>
          <a:xfrm>
            <a:off x="3502498" y="5110936"/>
            <a:ext cx="629047" cy="629164"/>
          </a:xfrm>
          <a:custGeom>
            <a:rect b="b" l="l" r="r" t="t"/>
            <a:pathLst>
              <a:path extrusionOk="0" h="10743" w="10741">
                <a:moveTo>
                  <a:pt x="10098" y="5266"/>
                </a:moveTo>
                <a:lnTo>
                  <a:pt x="10098" y="10100"/>
                </a:lnTo>
                <a:lnTo>
                  <a:pt x="7574" y="10100"/>
                </a:lnTo>
                <a:lnTo>
                  <a:pt x="7574" y="9457"/>
                </a:lnTo>
                <a:lnTo>
                  <a:pt x="9145" y="9457"/>
                </a:lnTo>
                <a:cubicBezTo>
                  <a:pt x="9336" y="9457"/>
                  <a:pt x="9479" y="9314"/>
                  <a:pt x="9479" y="9147"/>
                </a:cubicBezTo>
                <a:lnTo>
                  <a:pt x="9479" y="5266"/>
                </a:lnTo>
                <a:close/>
                <a:moveTo>
                  <a:pt x="5957" y="0"/>
                </a:moveTo>
                <a:cubicBezTo>
                  <a:pt x="5540" y="0"/>
                  <a:pt x="5540" y="624"/>
                  <a:pt x="5957" y="624"/>
                </a:cubicBezTo>
                <a:cubicBezTo>
                  <a:pt x="5972" y="624"/>
                  <a:pt x="5986" y="623"/>
                  <a:pt x="6002" y="622"/>
                </a:cubicBezTo>
                <a:lnTo>
                  <a:pt x="10098" y="622"/>
                </a:lnTo>
                <a:lnTo>
                  <a:pt x="10098" y="4623"/>
                </a:lnTo>
                <a:lnTo>
                  <a:pt x="9455" y="4623"/>
                </a:lnTo>
                <a:lnTo>
                  <a:pt x="9455" y="4099"/>
                </a:lnTo>
                <a:cubicBezTo>
                  <a:pt x="9443" y="3908"/>
                  <a:pt x="9300" y="3813"/>
                  <a:pt x="9154" y="3813"/>
                </a:cubicBezTo>
                <a:cubicBezTo>
                  <a:pt x="9008" y="3813"/>
                  <a:pt x="8860" y="3908"/>
                  <a:pt x="8836" y="4099"/>
                </a:cubicBezTo>
                <a:lnTo>
                  <a:pt x="8836" y="6504"/>
                </a:lnTo>
                <a:lnTo>
                  <a:pt x="8217" y="6504"/>
                </a:lnTo>
                <a:lnTo>
                  <a:pt x="8217" y="5980"/>
                </a:lnTo>
                <a:cubicBezTo>
                  <a:pt x="8240" y="5754"/>
                  <a:pt x="8068" y="5641"/>
                  <a:pt x="7895" y="5641"/>
                </a:cubicBezTo>
                <a:cubicBezTo>
                  <a:pt x="7722" y="5641"/>
                  <a:pt x="7550" y="5754"/>
                  <a:pt x="7574" y="5980"/>
                </a:cubicBezTo>
                <a:lnTo>
                  <a:pt x="7574" y="7576"/>
                </a:lnTo>
                <a:lnTo>
                  <a:pt x="7359" y="7576"/>
                </a:lnTo>
                <a:cubicBezTo>
                  <a:pt x="7312" y="6980"/>
                  <a:pt x="7002" y="6409"/>
                  <a:pt x="6526" y="6075"/>
                </a:cubicBezTo>
                <a:cubicBezTo>
                  <a:pt x="6204" y="6385"/>
                  <a:pt x="5788" y="6540"/>
                  <a:pt x="5371" y="6540"/>
                </a:cubicBezTo>
                <a:cubicBezTo>
                  <a:pt x="4954" y="6540"/>
                  <a:pt x="4537" y="6385"/>
                  <a:pt x="4216" y="6075"/>
                </a:cubicBezTo>
                <a:cubicBezTo>
                  <a:pt x="3716" y="6409"/>
                  <a:pt x="3406" y="6980"/>
                  <a:pt x="3382" y="7576"/>
                </a:cubicBezTo>
                <a:lnTo>
                  <a:pt x="3144" y="7576"/>
                </a:lnTo>
                <a:lnTo>
                  <a:pt x="3144" y="4932"/>
                </a:lnTo>
                <a:cubicBezTo>
                  <a:pt x="3144" y="4730"/>
                  <a:pt x="2989" y="4629"/>
                  <a:pt x="2835" y="4629"/>
                </a:cubicBezTo>
                <a:cubicBezTo>
                  <a:pt x="2680" y="4629"/>
                  <a:pt x="2525" y="4730"/>
                  <a:pt x="2525" y="4932"/>
                </a:cubicBezTo>
                <a:lnTo>
                  <a:pt x="2525" y="7885"/>
                </a:lnTo>
                <a:cubicBezTo>
                  <a:pt x="2501" y="8076"/>
                  <a:pt x="2644" y="8219"/>
                  <a:pt x="2835" y="8219"/>
                </a:cubicBezTo>
                <a:lnTo>
                  <a:pt x="7883" y="8219"/>
                </a:lnTo>
                <a:cubicBezTo>
                  <a:pt x="8074" y="8219"/>
                  <a:pt x="8217" y="8076"/>
                  <a:pt x="8193" y="7885"/>
                </a:cubicBezTo>
                <a:lnTo>
                  <a:pt x="8193" y="7147"/>
                </a:lnTo>
                <a:lnTo>
                  <a:pt x="8836" y="7147"/>
                </a:lnTo>
                <a:lnTo>
                  <a:pt x="8836" y="8838"/>
                </a:lnTo>
                <a:lnTo>
                  <a:pt x="4121" y="8838"/>
                </a:lnTo>
                <a:cubicBezTo>
                  <a:pt x="4105" y="8836"/>
                  <a:pt x="4090" y="8835"/>
                  <a:pt x="4076" y="8835"/>
                </a:cubicBezTo>
                <a:cubicBezTo>
                  <a:pt x="3652" y="8835"/>
                  <a:pt x="3659" y="9481"/>
                  <a:pt x="4097" y="9481"/>
                </a:cubicBezTo>
                <a:cubicBezTo>
                  <a:pt x="4105" y="9481"/>
                  <a:pt x="4113" y="9481"/>
                  <a:pt x="4121" y="9481"/>
                </a:cubicBezTo>
                <a:lnTo>
                  <a:pt x="6931" y="9481"/>
                </a:lnTo>
                <a:lnTo>
                  <a:pt x="6931" y="10100"/>
                </a:lnTo>
                <a:lnTo>
                  <a:pt x="644" y="10100"/>
                </a:lnTo>
                <a:lnTo>
                  <a:pt x="644" y="3170"/>
                </a:lnTo>
                <a:lnTo>
                  <a:pt x="1263" y="3170"/>
                </a:lnTo>
                <a:lnTo>
                  <a:pt x="1263" y="9147"/>
                </a:lnTo>
                <a:cubicBezTo>
                  <a:pt x="1263" y="9324"/>
                  <a:pt x="1385" y="9460"/>
                  <a:pt x="1536" y="9460"/>
                </a:cubicBezTo>
                <a:cubicBezTo>
                  <a:pt x="1548" y="9460"/>
                  <a:pt x="1560" y="9459"/>
                  <a:pt x="1572" y="9457"/>
                </a:cubicBezTo>
                <a:lnTo>
                  <a:pt x="2858" y="9457"/>
                </a:lnTo>
                <a:cubicBezTo>
                  <a:pt x="3239" y="9433"/>
                  <a:pt x="3239" y="8862"/>
                  <a:pt x="2858" y="8838"/>
                </a:cubicBezTo>
                <a:lnTo>
                  <a:pt x="1882" y="8838"/>
                </a:lnTo>
                <a:lnTo>
                  <a:pt x="1882" y="1884"/>
                </a:lnTo>
                <a:lnTo>
                  <a:pt x="5049" y="1884"/>
                </a:lnTo>
                <a:lnTo>
                  <a:pt x="5049" y="2527"/>
                </a:lnTo>
                <a:lnTo>
                  <a:pt x="2835" y="2527"/>
                </a:lnTo>
                <a:cubicBezTo>
                  <a:pt x="2821" y="2525"/>
                  <a:pt x="2807" y="2524"/>
                  <a:pt x="2793" y="2524"/>
                </a:cubicBezTo>
                <a:cubicBezTo>
                  <a:pt x="2624" y="2524"/>
                  <a:pt x="2503" y="2660"/>
                  <a:pt x="2525" y="2837"/>
                </a:cubicBezTo>
                <a:lnTo>
                  <a:pt x="2525" y="3694"/>
                </a:lnTo>
                <a:cubicBezTo>
                  <a:pt x="2525" y="3896"/>
                  <a:pt x="2680" y="3997"/>
                  <a:pt x="2835" y="3997"/>
                </a:cubicBezTo>
                <a:cubicBezTo>
                  <a:pt x="2989" y="3997"/>
                  <a:pt x="3144" y="3896"/>
                  <a:pt x="3144" y="3694"/>
                </a:cubicBezTo>
                <a:lnTo>
                  <a:pt x="3144" y="3146"/>
                </a:lnTo>
                <a:lnTo>
                  <a:pt x="7574" y="3146"/>
                </a:lnTo>
                <a:lnTo>
                  <a:pt x="7574" y="4742"/>
                </a:lnTo>
                <a:cubicBezTo>
                  <a:pt x="7550" y="4968"/>
                  <a:pt x="7722" y="5081"/>
                  <a:pt x="7895" y="5081"/>
                </a:cubicBezTo>
                <a:cubicBezTo>
                  <a:pt x="8068" y="5081"/>
                  <a:pt x="8240" y="4968"/>
                  <a:pt x="8217" y="4742"/>
                </a:cubicBezTo>
                <a:lnTo>
                  <a:pt x="8217" y="2837"/>
                </a:lnTo>
                <a:cubicBezTo>
                  <a:pt x="8217" y="2660"/>
                  <a:pt x="8094" y="2524"/>
                  <a:pt x="7943" y="2524"/>
                </a:cubicBezTo>
                <a:cubicBezTo>
                  <a:pt x="7931" y="2524"/>
                  <a:pt x="7919" y="2525"/>
                  <a:pt x="7907" y="2527"/>
                </a:cubicBezTo>
                <a:lnTo>
                  <a:pt x="5668" y="2527"/>
                </a:lnTo>
                <a:lnTo>
                  <a:pt x="5668" y="1884"/>
                </a:lnTo>
                <a:lnTo>
                  <a:pt x="8836" y="1884"/>
                </a:lnTo>
                <a:lnTo>
                  <a:pt x="8836" y="2860"/>
                </a:lnTo>
                <a:cubicBezTo>
                  <a:pt x="8812" y="3087"/>
                  <a:pt x="8979" y="3200"/>
                  <a:pt x="9148" y="3200"/>
                </a:cubicBezTo>
                <a:cubicBezTo>
                  <a:pt x="9318" y="3200"/>
                  <a:pt x="9491" y="3087"/>
                  <a:pt x="9479" y="2860"/>
                </a:cubicBezTo>
                <a:lnTo>
                  <a:pt x="9479" y="1574"/>
                </a:lnTo>
                <a:cubicBezTo>
                  <a:pt x="9479" y="1408"/>
                  <a:pt x="9336" y="1265"/>
                  <a:pt x="9145" y="1265"/>
                </a:cubicBezTo>
                <a:lnTo>
                  <a:pt x="1572" y="1265"/>
                </a:lnTo>
                <a:cubicBezTo>
                  <a:pt x="1560" y="1263"/>
                  <a:pt x="1548" y="1262"/>
                  <a:pt x="1536" y="1262"/>
                </a:cubicBezTo>
                <a:cubicBezTo>
                  <a:pt x="1385" y="1262"/>
                  <a:pt x="1263" y="1398"/>
                  <a:pt x="1263" y="1574"/>
                </a:cubicBezTo>
                <a:lnTo>
                  <a:pt x="1263" y="2527"/>
                </a:lnTo>
                <a:lnTo>
                  <a:pt x="644" y="2527"/>
                </a:lnTo>
                <a:lnTo>
                  <a:pt x="644" y="622"/>
                </a:lnTo>
                <a:lnTo>
                  <a:pt x="4740" y="622"/>
                </a:lnTo>
                <a:cubicBezTo>
                  <a:pt x="5121" y="598"/>
                  <a:pt x="5121" y="50"/>
                  <a:pt x="4740" y="3"/>
                </a:cubicBezTo>
                <a:lnTo>
                  <a:pt x="310" y="3"/>
                </a:lnTo>
                <a:cubicBezTo>
                  <a:pt x="143" y="3"/>
                  <a:pt x="1" y="146"/>
                  <a:pt x="1" y="312"/>
                </a:cubicBezTo>
                <a:lnTo>
                  <a:pt x="1" y="10433"/>
                </a:lnTo>
                <a:cubicBezTo>
                  <a:pt x="1" y="10600"/>
                  <a:pt x="143" y="10743"/>
                  <a:pt x="310" y="10743"/>
                </a:cubicBezTo>
                <a:lnTo>
                  <a:pt x="10408" y="10743"/>
                </a:lnTo>
                <a:cubicBezTo>
                  <a:pt x="10574" y="10743"/>
                  <a:pt x="10717" y="10600"/>
                  <a:pt x="10717" y="10433"/>
                </a:cubicBezTo>
                <a:lnTo>
                  <a:pt x="10717" y="336"/>
                </a:lnTo>
                <a:cubicBezTo>
                  <a:pt x="10741" y="146"/>
                  <a:pt x="10598" y="3"/>
                  <a:pt x="10408" y="3"/>
                </a:cubicBezTo>
                <a:lnTo>
                  <a:pt x="6002" y="3"/>
                </a:lnTo>
                <a:cubicBezTo>
                  <a:pt x="5986" y="1"/>
                  <a:pt x="5972" y="0"/>
                  <a:pt x="5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0"/>
          <p:cNvSpPr/>
          <p:nvPr/>
        </p:nvSpPr>
        <p:spPr>
          <a:xfrm>
            <a:off x="3754973" y="5334187"/>
            <a:ext cx="122752" cy="122811"/>
          </a:xfrm>
          <a:custGeom>
            <a:rect b="b" l="l" r="r" t="t"/>
            <a:pathLst>
              <a:path extrusionOk="0" h="2097" w="2096">
                <a:moveTo>
                  <a:pt x="1048" y="1"/>
                </a:moveTo>
                <a:cubicBezTo>
                  <a:pt x="476" y="1"/>
                  <a:pt x="0" y="477"/>
                  <a:pt x="0" y="1049"/>
                </a:cubicBezTo>
                <a:cubicBezTo>
                  <a:pt x="0" y="1620"/>
                  <a:pt x="476"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0"/>
          <p:cNvSpPr/>
          <p:nvPr/>
        </p:nvSpPr>
        <p:spPr>
          <a:xfrm>
            <a:off x="4850788" y="5111580"/>
            <a:ext cx="653175" cy="627641"/>
          </a:xfrm>
          <a:custGeom>
            <a:rect b="b" l="l" r="r" t="t"/>
            <a:pathLst>
              <a:path extrusionOk="0" h="10717" w="11153">
                <a:moveTo>
                  <a:pt x="2999" y="1"/>
                </a:moveTo>
                <a:cubicBezTo>
                  <a:pt x="2911" y="1"/>
                  <a:pt x="2818" y="13"/>
                  <a:pt x="2722" y="39"/>
                </a:cubicBezTo>
                <a:cubicBezTo>
                  <a:pt x="1698" y="301"/>
                  <a:pt x="1817" y="1802"/>
                  <a:pt x="2889" y="1873"/>
                </a:cubicBezTo>
                <a:lnTo>
                  <a:pt x="3079" y="2659"/>
                </a:lnTo>
                <a:cubicBezTo>
                  <a:pt x="2984" y="2730"/>
                  <a:pt x="2889" y="2826"/>
                  <a:pt x="2817" y="2945"/>
                </a:cubicBezTo>
                <a:lnTo>
                  <a:pt x="2031" y="2730"/>
                </a:lnTo>
                <a:cubicBezTo>
                  <a:pt x="1969" y="2177"/>
                  <a:pt x="1527" y="1882"/>
                  <a:pt x="1085" y="1882"/>
                </a:cubicBezTo>
                <a:cubicBezTo>
                  <a:pt x="691" y="1882"/>
                  <a:pt x="297" y="2117"/>
                  <a:pt x="174" y="2611"/>
                </a:cubicBezTo>
                <a:cubicBezTo>
                  <a:pt x="1" y="3288"/>
                  <a:pt x="545" y="3777"/>
                  <a:pt x="1099" y="3777"/>
                </a:cubicBezTo>
                <a:cubicBezTo>
                  <a:pt x="1384" y="3777"/>
                  <a:pt x="1671" y="3648"/>
                  <a:pt x="1865" y="3349"/>
                </a:cubicBezTo>
                <a:lnTo>
                  <a:pt x="2674" y="3540"/>
                </a:lnTo>
                <a:cubicBezTo>
                  <a:pt x="2698" y="4040"/>
                  <a:pt x="3103" y="4397"/>
                  <a:pt x="3603" y="4397"/>
                </a:cubicBezTo>
                <a:cubicBezTo>
                  <a:pt x="3746" y="4397"/>
                  <a:pt x="3889" y="4373"/>
                  <a:pt x="4008" y="4302"/>
                </a:cubicBezTo>
                <a:lnTo>
                  <a:pt x="4508" y="4802"/>
                </a:lnTo>
                <a:cubicBezTo>
                  <a:pt x="4413" y="4969"/>
                  <a:pt x="4365" y="5159"/>
                  <a:pt x="4365" y="5350"/>
                </a:cubicBezTo>
                <a:lnTo>
                  <a:pt x="2031" y="5945"/>
                </a:lnTo>
                <a:cubicBezTo>
                  <a:pt x="1827" y="5655"/>
                  <a:pt x="1543" y="5530"/>
                  <a:pt x="1263" y="5530"/>
                </a:cubicBezTo>
                <a:cubicBezTo>
                  <a:pt x="696" y="5530"/>
                  <a:pt x="149" y="6045"/>
                  <a:pt x="341" y="6731"/>
                </a:cubicBezTo>
                <a:cubicBezTo>
                  <a:pt x="471" y="7199"/>
                  <a:pt x="856" y="7419"/>
                  <a:pt x="1242" y="7419"/>
                </a:cubicBezTo>
                <a:cubicBezTo>
                  <a:pt x="1700" y="7419"/>
                  <a:pt x="2159" y="7109"/>
                  <a:pt x="2198" y="6541"/>
                </a:cubicBezTo>
                <a:lnTo>
                  <a:pt x="4437" y="5945"/>
                </a:lnTo>
                <a:lnTo>
                  <a:pt x="2198" y="8184"/>
                </a:lnTo>
                <a:cubicBezTo>
                  <a:pt x="2079" y="8136"/>
                  <a:pt x="1936" y="8089"/>
                  <a:pt x="1793" y="8089"/>
                </a:cubicBezTo>
                <a:cubicBezTo>
                  <a:pt x="960" y="8089"/>
                  <a:pt x="531" y="9113"/>
                  <a:pt x="1126" y="9708"/>
                </a:cubicBezTo>
                <a:cubicBezTo>
                  <a:pt x="1318" y="9900"/>
                  <a:pt x="1554" y="9985"/>
                  <a:pt x="1787" y="9985"/>
                </a:cubicBezTo>
                <a:cubicBezTo>
                  <a:pt x="2275" y="9985"/>
                  <a:pt x="2746" y="9606"/>
                  <a:pt x="2746" y="9041"/>
                </a:cubicBezTo>
                <a:cubicBezTo>
                  <a:pt x="2746" y="8898"/>
                  <a:pt x="2698" y="8755"/>
                  <a:pt x="2651" y="8636"/>
                </a:cubicBezTo>
                <a:lnTo>
                  <a:pt x="4889" y="6398"/>
                </a:lnTo>
                <a:lnTo>
                  <a:pt x="4889" y="6398"/>
                </a:lnTo>
                <a:lnTo>
                  <a:pt x="4294" y="8636"/>
                </a:lnTo>
                <a:cubicBezTo>
                  <a:pt x="3222" y="8708"/>
                  <a:pt x="3079" y="10208"/>
                  <a:pt x="4103" y="10494"/>
                </a:cubicBezTo>
                <a:cubicBezTo>
                  <a:pt x="4199" y="10520"/>
                  <a:pt x="4291" y="10533"/>
                  <a:pt x="4379" y="10533"/>
                </a:cubicBezTo>
                <a:cubicBezTo>
                  <a:pt x="5234" y="10533"/>
                  <a:pt x="5688" y="9364"/>
                  <a:pt x="4889" y="8803"/>
                </a:cubicBezTo>
                <a:lnTo>
                  <a:pt x="5508" y="6493"/>
                </a:lnTo>
                <a:cubicBezTo>
                  <a:pt x="5699" y="6493"/>
                  <a:pt x="5889" y="6445"/>
                  <a:pt x="6056" y="6350"/>
                </a:cubicBezTo>
                <a:lnTo>
                  <a:pt x="6556" y="6850"/>
                </a:lnTo>
                <a:cubicBezTo>
                  <a:pt x="6270" y="7422"/>
                  <a:pt x="6651" y="8112"/>
                  <a:pt x="7318" y="8184"/>
                </a:cubicBezTo>
                <a:lnTo>
                  <a:pt x="7509" y="8970"/>
                </a:lnTo>
                <a:cubicBezTo>
                  <a:pt x="6703" y="9514"/>
                  <a:pt x="7132" y="10717"/>
                  <a:pt x="8014" y="10717"/>
                </a:cubicBezTo>
                <a:cubicBezTo>
                  <a:pt x="8096" y="10717"/>
                  <a:pt x="8182" y="10707"/>
                  <a:pt x="8271" y="10684"/>
                </a:cubicBezTo>
                <a:cubicBezTo>
                  <a:pt x="9295" y="10422"/>
                  <a:pt x="9176" y="8898"/>
                  <a:pt x="8104" y="8827"/>
                </a:cubicBezTo>
                <a:lnTo>
                  <a:pt x="7914" y="8041"/>
                </a:lnTo>
                <a:cubicBezTo>
                  <a:pt x="8033" y="7969"/>
                  <a:pt x="8104" y="7874"/>
                  <a:pt x="8176" y="7755"/>
                </a:cubicBezTo>
                <a:lnTo>
                  <a:pt x="8961" y="7969"/>
                </a:lnTo>
                <a:cubicBezTo>
                  <a:pt x="9023" y="8495"/>
                  <a:pt x="9467" y="8820"/>
                  <a:pt x="9921" y="8820"/>
                </a:cubicBezTo>
                <a:cubicBezTo>
                  <a:pt x="10165" y="8820"/>
                  <a:pt x="10413" y="8726"/>
                  <a:pt x="10605" y="8517"/>
                </a:cubicBezTo>
                <a:cubicBezTo>
                  <a:pt x="11152" y="7898"/>
                  <a:pt x="10724" y="6922"/>
                  <a:pt x="9914" y="6922"/>
                </a:cubicBezTo>
                <a:lnTo>
                  <a:pt x="9914" y="6945"/>
                </a:lnTo>
                <a:cubicBezTo>
                  <a:pt x="9604" y="6945"/>
                  <a:pt x="9295" y="7088"/>
                  <a:pt x="9128" y="7374"/>
                </a:cubicBezTo>
                <a:lnTo>
                  <a:pt x="8342" y="7160"/>
                </a:lnTo>
                <a:cubicBezTo>
                  <a:pt x="8295" y="6683"/>
                  <a:pt x="7890" y="6302"/>
                  <a:pt x="7390" y="6302"/>
                </a:cubicBezTo>
                <a:cubicBezTo>
                  <a:pt x="7247" y="6302"/>
                  <a:pt x="7128" y="6350"/>
                  <a:pt x="6985" y="6398"/>
                </a:cubicBezTo>
                <a:lnTo>
                  <a:pt x="6509" y="5921"/>
                </a:lnTo>
                <a:cubicBezTo>
                  <a:pt x="6604" y="5755"/>
                  <a:pt x="6651" y="5564"/>
                  <a:pt x="6651" y="5374"/>
                </a:cubicBezTo>
                <a:lnTo>
                  <a:pt x="8961" y="4754"/>
                </a:lnTo>
                <a:cubicBezTo>
                  <a:pt x="9158" y="5037"/>
                  <a:pt x="9440" y="5159"/>
                  <a:pt x="9719" y="5159"/>
                </a:cubicBezTo>
                <a:cubicBezTo>
                  <a:pt x="10287" y="5159"/>
                  <a:pt x="10844" y="4655"/>
                  <a:pt x="10652" y="3969"/>
                </a:cubicBezTo>
                <a:cubicBezTo>
                  <a:pt x="10521" y="3497"/>
                  <a:pt x="10132" y="3273"/>
                  <a:pt x="9743" y="3273"/>
                </a:cubicBezTo>
                <a:cubicBezTo>
                  <a:pt x="9288" y="3273"/>
                  <a:pt x="8833" y="3581"/>
                  <a:pt x="8795" y="4159"/>
                </a:cubicBezTo>
                <a:lnTo>
                  <a:pt x="6556" y="4754"/>
                </a:lnTo>
                <a:lnTo>
                  <a:pt x="8795" y="2516"/>
                </a:lnTo>
                <a:cubicBezTo>
                  <a:pt x="8914" y="2564"/>
                  <a:pt x="9057" y="2587"/>
                  <a:pt x="9200" y="2587"/>
                </a:cubicBezTo>
                <a:cubicBezTo>
                  <a:pt x="10033" y="2587"/>
                  <a:pt x="10462" y="1587"/>
                  <a:pt x="9866" y="992"/>
                </a:cubicBezTo>
                <a:cubicBezTo>
                  <a:pt x="9675" y="800"/>
                  <a:pt x="9438" y="715"/>
                  <a:pt x="9206" y="715"/>
                </a:cubicBezTo>
                <a:cubicBezTo>
                  <a:pt x="8718" y="715"/>
                  <a:pt x="8247" y="1094"/>
                  <a:pt x="8247" y="1659"/>
                </a:cubicBezTo>
                <a:cubicBezTo>
                  <a:pt x="8247" y="1802"/>
                  <a:pt x="8295" y="1921"/>
                  <a:pt x="8342" y="2063"/>
                </a:cubicBezTo>
                <a:lnTo>
                  <a:pt x="6104" y="4302"/>
                </a:lnTo>
                <a:lnTo>
                  <a:pt x="6699" y="2040"/>
                </a:lnTo>
                <a:cubicBezTo>
                  <a:pt x="7771" y="1968"/>
                  <a:pt x="7914" y="468"/>
                  <a:pt x="6890" y="182"/>
                </a:cubicBezTo>
                <a:cubicBezTo>
                  <a:pt x="6795" y="156"/>
                  <a:pt x="6705" y="144"/>
                  <a:pt x="6618" y="144"/>
                </a:cubicBezTo>
                <a:cubicBezTo>
                  <a:pt x="5760" y="144"/>
                  <a:pt x="5304" y="1332"/>
                  <a:pt x="6104" y="1873"/>
                </a:cubicBezTo>
                <a:lnTo>
                  <a:pt x="5485" y="4207"/>
                </a:lnTo>
                <a:cubicBezTo>
                  <a:pt x="5294" y="4207"/>
                  <a:pt x="5104" y="4254"/>
                  <a:pt x="4937" y="4350"/>
                </a:cubicBezTo>
                <a:lnTo>
                  <a:pt x="4437" y="3873"/>
                </a:lnTo>
                <a:cubicBezTo>
                  <a:pt x="4508" y="3730"/>
                  <a:pt x="4532" y="3588"/>
                  <a:pt x="4532" y="3469"/>
                </a:cubicBezTo>
                <a:cubicBezTo>
                  <a:pt x="4532" y="2968"/>
                  <a:pt x="4151" y="2564"/>
                  <a:pt x="3675" y="2516"/>
                </a:cubicBezTo>
                <a:lnTo>
                  <a:pt x="3484" y="1730"/>
                </a:lnTo>
                <a:cubicBezTo>
                  <a:pt x="4284" y="1189"/>
                  <a:pt x="3867" y="1"/>
                  <a:pt x="29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8" name="Google Shape;13558;p90"/>
          <p:cNvGrpSpPr/>
          <p:nvPr/>
        </p:nvGrpSpPr>
        <p:grpSpPr>
          <a:xfrm>
            <a:off x="6261184" y="5112421"/>
            <a:ext cx="535635" cy="627641"/>
            <a:chOff x="2813050" y="2365425"/>
            <a:chExt cx="228650" cy="267925"/>
          </a:xfrm>
        </p:grpSpPr>
        <p:sp>
          <p:nvSpPr>
            <p:cNvPr id="13559" name="Google Shape;13559;p90"/>
            <p:cNvSpPr/>
            <p:nvPr/>
          </p:nvSpPr>
          <p:spPr>
            <a:xfrm>
              <a:off x="2919625" y="2365425"/>
              <a:ext cx="15500" cy="30975"/>
            </a:xfrm>
            <a:custGeom>
              <a:rect b="b" l="l" r="r" t="t"/>
              <a:pathLst>
                <a:path extrusionOk="0" h="1239" w="620">
                  <a:moveTo>
                    <a:pt x="310" y="0"/>
                  </a:moveTo>
                  <a:cubicBezTo>
                    <a:pt x="161" y="0"/>
                    <a:pt x="12" y="96"/>
                    <a:pt x="0" y="286"/>
                  </a:cubicBezTo>
                  <a:lnTo>
                    <a:pt x="0" y="929"/>
                  </a:lnTo>
                  <a:cubicBezTo>
                    <a:pt x="0" y="1096"/>
                    <a:pt x="143" y="1239"/>
                    <a:pt x="310" y="1239"/>
                  </a:cubicBezTo>
                  <a:cubicBezTo>
                    <a:pt x="477" y="1239"/>
                    <a:pt x="620" y="1096"/>
                    <a:pt x="620" y="929"/>
                  </a:cubicBezTo>
                  <a:lnTo>
                    <a:pt x="620" y="286"/>
                  </a:lnTo>
                  <a:cubicBezTo>
                    <a:pt x="608" y="96"/>
                    <a:pt x="45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0"/>
            <p:cNvSpPr/>
            <p:nvPr/>
          </p:nvSpPr>
          <p:spPr>
            <a:xfrm>
              <a:off x="3008325" y="2469025"/>
              <a:ext cx="33375" cy="16100"/>
            </a:xfrm>
            <a:custGeom>
              <a:rect b="b" l="l" r="r" t="t"/>
              <a:pathLst>
                <a:path extrusionOk="0" h="644" w="1335">
                  <a:moveTo>
                    <a:pt x="310" y="0"/>
                  </a:moveTo>
                  <a:cubicBezTo>
                    <a:pt x="144" y="0"/>
                    <a:pt x="1" y="143"/>
                    <a:pt x="1" y="334"/>
                  </a:cubicBezTo>
                  <a:cubicBezTo>
                    <a:pt x="25" y="500"/>
                    <a:pt x="144" y="643"/>
                    <a:pt x="310" y="643"/>
                  </a:cubicBezTo>
                  <a:lnTo>
                    <a:pt x="953" y="643"/>
                  </a:lnTo>
                  <a:cubicBezTo>
                    <a:pt x="1334" y="595"/>
                    <a:pt x="1334" y="48"/>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0"/>
            <p:cNvSpPr/>
            <p:nvPr/>
          </p:nvSpPr>
          <p:spPr>
            <a:xfrm>
              <a:off x="2813050" y="2469550"/>
              <a:ext cx="36575" cy="15625"/>
            </a:xfrm>
            <a:custGeom>
              <a:rect b="b" l="l" r="r" t="t"/>
              <a:pathLst>
                <a:path extrusionOk="0" h="625" w="1463">
                  <a:moveTo>
                    <a:pt x="1067" y="1"/>
                  </a:moveTo>
                  <a:cubicBezTo>
                    <a:pt x="1053" y="1"/>
                    <a:pt x="1039" y="1"/>
                    <a:pt x="1025" y="3"/>
                  </a:cubicBezTo>
                  <a:lnTo>
                    <a:pt x="382" y="3"/>
                  </a:lnTo>
                  <a:cubicBezTo>
                    <a:pt x="1" y="27"/>
                    <a:pt x="1" y="598"/>
                    <a:pt x="382" y="622"/>
                  </a:cubicBezTo>
                  <a:lnTo>
                    <a:pt x="1025" y="622"/>
                  </a:lnTo>
                  <a:cubicBezTo>
                    <a:pt x="1039" y="624"/>
                    <a:pt x="1053" y="624"/>
                    <a:pt x="1067" y="624"/>
                  </a:cubicBezTo>
                  <a:cubicBezTo>
                    <a:pt x="1463" y="624"/>
                    <a:pt x="1463" y="1"/>
                    <a:pt x="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0"/>
            <p:cNvSpPr/>
            <p:nvPr/>
          </p:nvSpPr>
          <p:spPr>
            <a:xfrm>
              <a:off x="2992450" y="2417175"/>
              <a:ext cx="37100" cy="23900"/>
            </a:xfrm>
            <a:custGeom>
              <a:rect b="b" l="l" r="r" t="t"/>
              <a:pathLst>
                <a:path extrusionOk="0" h="956" w="1484">
                  <a:moveTo>
                    <a:pt x="1038" y="1"/>
                  </a:moveTo>
                  <a:cubicBezTo>
                    <a:pt x="987" y="1"/>
                    <a:pt x="931" y="16"/>
                    <a:pt x="874" y="50"/>
                  </a:cubicBezTo>
                  <a:lnTo>
                    <a:pt x="326" y="360"/>
                  </a:lnTo>
                  <a:cubicBezTo>
                    <a:pt x="1" y="499"/>
                    <a:pt x="129" y="956"/>
                    <a:pt x="445" y="956"/>
                  </a:cubicBezTo>
                  <a:cubicBezTo>
                    <a:pt x="453" y="956"/>
                    <a:pt x="461" y="955"/>
                    <a:pt x="469" y="955"/>
                  </a:cubicBezTo>
                  <a:cubicBezTo>
                    <a:pt x="541" y="955"/>
                    <a:pt x="588" y="931"/>
                    <a:pt x="636" y="907"/>
                  </a:cubicBezTo>
                  <a:lnTo>
                    <a:pt x="1184" y="574"/>
                  </a:lnTo>
                  <a:cubicBezTo>
                    <a:pt x="1484" y="414"/>
                    <a:pt x="1313" y="1"/>
                    <a:pt x="1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0"/>
            <p:cNvSpPr/>
            <p:nvPr/>
          </p:nvSpPr>
          <p:spPr>
            <a:xfrm>
              <a:off x="2963075" y="2379100"/>
              <a:ext cx="26150" cy="29100"/>
            </a:xfrm>
            <a:custGeom>
              <a:rect b="b" l="l" r="r" t="t"/>
              <a:pathLst>
                <a:path extrusionOk="0" h="1164" w="1046">
                  <a:moveTo>
                    <a:pt x="640" y="1"/>
                  </a:moveTo>
                  <a:cubicBezTo>
                    <a:pt x="549" y="1"/>
                    <a:pt x="454" y="43"/>
                    <a:pt x="382" y="144"/>
                  </a:cubicBezTo>
                  <a:lnTo>
                    <a:pt x="72" y="692"/>
                  </a:lnTo>
                  <a:cubicBezTo>
                    <a:pt x="1" y="835"/>
                    <a:pt x="49" y="1025"/>
                    <a:pt x="191" y="1120"/>
                  </a:cubicBezTo>
                  <a:cubicBezTo>
                    <a:pt x="236" y="1150"/>
                    <a:pt x="288" y="1164"/>
                    <a:pt x="340" y="1164"/>
                  </a:cubicBezTo>
                  <a:cubicBezTo>
                    <a:pt x="455" y="1164"/>
                    <a:pt x="571" y="1099"/>
                    <a:pt x="620" y="1001"/>
                  </a:cubicBezTo>
                  <a:lnTo>
                    <a:pt x="930" y="454"/>
                  </a:lnTo>
                  <a:cubicBezTo>
                    <a:pt x="1046" y="221"/>
                    <a:pt x="850" y="1"/>
                    <a:pt x="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0"/>
            <p:cNvSpPr/>
            <p:nvPr/>
          </p:nvSpPr>
          <p:spPr>
            <a:xfrm>
              <a:off x="2865100" y="2379100"/>
              <a:ext cx="26575" cy="29225"/>
            </a:xfrm>
            <a:custGeom>
              <a:rect b="b" l="l" r="r" t="t"/>
              <a:pathLst>
                <a:path extrusionOk="0" h="1169" w="1063">
                  <a:moveTo>
                    <a:pt x="418" y="1"/>
                  </a:moveTo>
                  <a:cubicBezTo>
                    <a:pt x="203" y="1"/>
                    <a:pt x="1" y="221"/>
                    <a:pt x="133" y="454"/>
                  </a:cubicBezTo>
                  <a:lnTo>
                    <a:pt x="443" y="1001"/>
                  </a:lnTo>
                  <a:cubicBezTo>
                    <a:pt x="491" y="1097"/>
                    <a:pt x="610" y="1168"/>
                    <a:pt x="705" y="1168"/>
                  </a:cubicBezTo>
                  <a:cubicBezTo>
                    <a:pt x="776" y="1168"/>
                    <a:pt x="824" y="1144"/>
                    <a:pt x="872" y="1120"/>
                  </a:cubicBezTo>
                  <a:cubicBezTo>
                    <a:pt x="1015" y="1025"/>
                    <a:pt x="1062" y="835"/>
                    <a:pt x="991" y="692"/>
                  </a:cubicBezTo>
                  <a:lnTo>
                    <a:pt x="681" y="144"/>
                  </a:lnTo>
                  <a:cubicBezTo>
                    <a:pt x="609" y="43"/>
                    <a:pt x="512"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0"/>
            <p:cNvSpPr/>
            <p:nvPr/>
          </p:nvSpPr>
          <p:spPr>
            <a:xfrm>
              <a:off x="2824350" y="2416775"/>
              <a:ext cx="35175" cy="24275"/>
            </a:xfrm>
            <a:custGeom>
              <a:rect b="b" l="l" r="r" t="t"/>
              <a:pathLst>
                <a:path extrusionOk="0" h="971" w="1407">
                  <a:moveTo>
                    <a:pt x="461" y="1"/>
                  </a:moveTo>
                  <a:cubicBezTo>
                    <a:pt x="185" y="1"/>
                    <a:pt x="0" y="437"/>
                    <a:pt x="335" y="614"/>
                  </a:cubicBezTo>
                  <a:lnTo>
                    <a:pt x="882" y="923"/>
                  </a:lnTo>
                  <a:cubicBezTo>
                    <a:pt x="930" y="947"/>
                    <a:pt x="978" y="947"/>
                    <a:pt x="1025" y="971"/>
                  </a:cubicBezTo>
                  <a:cubicBezTo>
                    <a:pt x="1144" y="971"/>
                    <a:pt x="1263" y="899"/>
                    <a:pt x="1311" y="804"/>
                  </a:cubicBezTo>
                  <a:cubicBezTo>
                    <a:pt x="1406" y="661"/>
                    <a:pt x="1359" y="447"/>
                    <a:pt x="1192" y="376"/>
                  </a:cubicBezTo>
                  <a:lnTo>
                    <a:pt x="644" y="66"/>
                  </a:lnTo>
                  <a:cubicBezTo>
                    <a:pt x="582" y="20"/>
                    <a:pt x="519"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0"/>
            <p:cNvSpPr/>
            <p:nvPr/>
          </p:nvSpPr>
          <p:spPr>
            <a:xfrm>
              <a:off x="2914850" y="2552950"/>
              <a:ext cx="25050" cy="16100"/>
            </a:xfrm>
            <a:custGeom>
              <a:rect b="b" l="l" r="r" t="t"/>
              <a:pathLst>
                <a:path extrusionOk="0" h="644" w="1002">
                  <a:moveTo>
                    <a:pt x="1" y="1"/>
                  </a:moveTo>
                  <a:lnTo>
                    <a:pt x="215" y="644"/>
                  </a:lnTo>
                  <a:lnTo>
                    <a:pt x="811" y="644"/>
                  </a:lnTo>
                  <a:lnTo>
                    <a:pt x="1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0"/>
            <p:cNvSpPr/>
            <p:nvPr/>
          </p:nvSpPr>
          <p:spPr>
            <a:xfrm>
              <a:off x="2910100" y="2584525"/>
              <a:ext cx="33950" cy="48250"/>
            </a:xfrm>
            <a:custGeom>
              <a:rect b="b" l="l" r="r" t="t"/>
              <a:pathLst>
                <a:path extrusionOk="0" h="1930" w="1358">
                  <a:moveTo>
                    <a:pt x="429" y="0"/>
                  </a:moveTo>
                  <a:lnTo>
                    <a:pt x="0" y="1929"/>
                  </a:lnTo>
                  <a:lnTo>
                    <a:pt x="1358" y="1929"/>
                  </a:lnTo>
                  <a:lnTo>
                    <a:pt x="9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0"/>
            <p:cNvSpPr/>
            <p:nvPr/>
          </p:nvSpPr>
          <p:spPr>
            <a:xfrm>
              <a:off x="2814850" y="2552950"/>
              <a:ext cx="91100" cy="79825"/>
            </a:xfrm>
            <a:custGeom>
              <a:rect b="b" l="l" r="r" t="t"/>
              <a:pathLst>
                <a:path extrusionOk="0" h="3193" w="3644">
                  <a:moveTo>
                    <a:pt x="3167" y="1"/>
                  </a:moveTo>
                  <a:lnTo>
                    <a:pt x="1596" y="453"/>
                  </a:lnTo>
                  <a:cubicBezTo>
                    <a:pt x="1143" y="596"/>
                    <a:pt x="738" y="858"/>
                    <a:pt x="453" y="1239"/>
                  </a:cubicBezTo>
                  <a:cubicBezTo>
                    <a:pt x="143" y="1620"/>
                    <a:pt x="0" y="2097"/>
                    <a:pt x="0" y="2573"/>
                  </a:cubicBezTo>
                  <a:lnTo>
                    <a:pt x="0" y="2859"/>
                  </a:lnTo>
                  <a:cubicBezTo>
                    <a:pt x="0" y="3049"/>
                    <a:pt x="143" y="3192"/>
                    <a:pt x="310" y="3192"/>
                  </a:cubicBezTo>
                  <a:lnTo>
                    <a:pt x="3167" y="3192"/>
                  </a:lnTo>
                  <a:lnTo>
                    <a:pt x="3644" y="954"/>
                  </a:lnTo>
                  <a:lnTo>
                    <a:pt x="3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0"/>
            <p:cNvSpPr/>
            <p:nvPr/>
          </p:nvSpPr>
          <p:spPr>
            <a:xfrm>
              <a:off x="2948800" y="2553550"/>
              <a:ext cx="91100" cy="79800"/>
            </a:xfrm>
            <a:custGeom>
              <a:rect b="b" l="l" r="r" t="t"/>
              <a:pathLst>
                <a:path extrusionOk="0" h="3192" w="3644">
                  <a:moveTo>
                    <a:pt x="310" y="1"/>
                  </a:moveTo>
                  <a:lnTo>
                    <a:pt x="0" y="953"/>
                  </a:lnTo>
                  <a:lnTo>
                    <a:pt x="477" y="3192"/>
                  </a:lnTo>
                  <a:lnTo>
                    <a:pt x="3334" y="3192"/>
                  </a:lnTo>
                  <a:cubicBezTo>
                    <a:pt x="3501" y="3192"/>
                    <a:pt x="3644" y="3049"/>
                    <a:pt x="3644" y="2858"/>
                  </a:cubicBezTo>
                  <a:lnTo>
                    <a:pt x="3644" y="2573"/>
                  </a:lnTo>
                  <a:cubicBezTo>
                    <a:pt x="3644" y="2096"/>
                    <a:pt x="3477" y="1620"/>
                    <a:pt x="3191" y="1239"/>
                  </a:cubicBezTo>
                  <a:cubicBezTo>
                    <a:pt x="2906" y="858"/>
                    <a:pt x="2501" y="596"/>
                    <a:pt x="2048" y="453"/>
                  </a:cubicBezTo>
                  <a:lnTo>
                    <a:pt x="47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0"/>
            <p:cNvSpPr/>
            <p:nvPr/>
          </p:nvSpPr>
          <p:spPr>
            <a:xfrm>
              <a:off x="2841025" y="2411850"/>
              <a:ext cx="172700" cy="125650"/>
            </a:xfrm>
            <a:custGeom>
              <a:rect b="b" l="l" r="r" t="t"/>
              <a:pathLst>
                <a:path extrusionOk="0" h="5026" w="6908">
                  <a:moveTo>
                    <a:pt x="3454" y="1"/>
                  </a:moveTo>
                  <a:cubicBezTo>
                    <a:pt x="1192" y="1"/>
                    <a:pt x="1" y="2668"/>
                    <a:pt x="1501" y="4359"/>
                  </a:cubicBezTo>
                  <a:cubicBezTo>
                    <a:pt x="1668" y="4549"/>
                    <a:pt x="1811" y="4788"/>
                    <a:pt x="1858" y="5026"/>
                  </a:cubicBezTo>
                  <a:lnTo>
                    <a:pt x="3144" y="5026"/>
                  </a:lnTo>
                  <a:lnTo>
                    <a:pt x="3144" y="3383"/>
                  </a:lnTo>
                  <a:lnTo>
                    <a:pt x="2621" y="2835"/>
                  </a:lnTo>
                  <a:cubicBezTo>
                    <a:pt x="2384" y="2617"/>
                    <a:pt x="2591" y="2302"/>
                    <a:pt x="2830" y="2302"/>
                  </a:cubicBezTo>
                  <a:cubicBezTo>
                    <a:pt x="2904" y="2302"/>
                    <a:pt x="2981" y="2333"/>
                    <a:pt x="3049" y="2406"/>
                  </a:cubicBezTo>
                  <a:lnTo>
                    <a:pt x="3454" y="2811"/>
                  </a:lnTo>
                  <a:lnTo>
                    <a:pt x="3859" y="2406"/>
                  </a:lnTo>
                  <a:cubicBezTo>
                    <a:pt x="3932" y="2333"/>
                    <a:pt x="4013" y="2302"/>
                    <a:pt x="4088" y="2302"/>
                  </a:cubicBezTo>
                  <a:cubicBezTo>
                    <a:pt x="4332" y="2302"/>
                    <a:pt x="4529" y="2617"/>
                    <a:pt x="4311" y="2835"/>
                  </a:cubicBezTo>
                  <a:lnTo>
                    <a:pt x="3787" y="3383"/>
                  </a:lnTo>
                  <a:lnTo>
                    <a:pt x="3787" y="5026"/>
                  </a:lnTo>
                  <a:lnTo>
                    <a:pt x="5073" y="5026"/>
                  </a:lnTo>
                  <a:cubicBezTo>
                    <a:pt x="5121" y="4788"/>
                    <a:pt x="5240" y="4549"/>
                    <a:pt x="5407" y="4359"/>
                  </a:cubicBezTo>
                  <a:cubicBezTo>
                    <a:pt x="6907" y="2668"/>
                    <a:pt x="5716"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1" name="Google Shape;13571;p90"/>
          <p:cNvGrpSpPr/>
          <p:nvPr/>
        </p:nvGrpSpPr>
        <p:grpSpPr>
          <a:xfrm>
            <a:off x="7570814" y="5110547"/>
            <a:ext cx="627641" cy="628168"/>
            <a:chOff x="3372100" y="2364625"/>
            <a:chExt cx="267925" cy="268150"/>
          </a:xfrm>
        </p:grpSpPr>
        <p:sp>
          <p:nvSpPr>
            <p:cNvPr id="13572" name="Google Shape;13572;p90"/>
            <p:cNvSpPr/>
            <p:nvPr/>
          </p:nvSpPr>
          <p:spPr>
            <a:xfrm>
              <a:off x="3419725" y="2554150"/>
              <a:ext cx="67900" cy="31575"/>
            </a:xfrm>
            <a:custGeom>
              <a:rect b="b" l="l" r="r" t="t"/>
              <a:pathLst>
                <a:path extrusionOk="0" h="1263" w="2716">
                  <a:moveTo>
                    <a:pt x="1358" y="1"/>
                  </a:moveTo>
                  <a:cubicBezTo>
                    <a:pt x="644" y="1"/>
                    <a:pt x="48" y="548"/>
                    <a:pt x="1" y="1263"/>
                  </a:cubicBezTo>
                  <a:lnTo>
                    <a:pt x="2715" y="1263"/>
                  </a:lnTo>
                  <a:cubicBezTo>
                    <a:pt x="2668" y="548"/>
                    <a:pt x="2072"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0"/>
            <p:cNvSpPr/>
            <p:nvPr/>
          </p:nvSpPr>
          <p:spPr>
            <a:xfrm>
              <a:off x="3438175" y="2507125"/>
              <a:ext cx="31000" cy="31575"/>
            </a:xfrm>
            <a:custGeom>
              <a:rect b="b" l="l" r="r" t="t"/>
              <a:pathLst>
                <a:path extrusionOk="0" h="1263" w="1240">
                  <a:moveTo>
                    <a:pt x="620" y="0"/>
                  </a:moveTo>
                  <a:cubicBezTo>
                    <a:pt x="263" y="0"/>
                    <a:pt x="1" y="286"/>
                    <a:pt x="1" y="619"/>
                  </a:cubicBezTo>
                  <a:cubicBezTo>
                    <a:pt x="1" y="977"/>
                    <a:pt x="263" y="1262"/>
                    <a:pt x="620" y="1262"/>
                  </a:cubicBezTo>
                  <a:cubicBezTo>
                    <a:pt x="977" y="1262"/>
                    <a:pt x="1239" y="977"/>
                    <a:pt x="1239" y="619"/>
                  </a:cubicBezTo>
                  <a:cubicBezTo>
                    <a:pt x="1239" y="286"/>
                    <a:pt x="977"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90"/>
            <p:cNvSpPr/>
            <p:nvPr/>
          </p:nvSpPr>
          <p:spPr>
            <a:xfrm>
              <a:off x="3372100" y="2460075"/>
              <a:ext cx="267925" cy="172700"/>
            </a:xfrm>
            <a:custGeom>
              <a:rect b="b" l="l" r="r" t="t"/>
              <a:pathLst>
                <a:path extrusionOk="0" h="6908" w="10717">
                  <a:moveTo>
                    <a:pt x="9121" y="2501"/>
                  </a:moveTo>
                  <a:cubicBezTo>
                    <a:pt x="9502" y="2549"/>
                    <a:pt x="9502" y="3097"/>
                    <a:pt x="9121" y="3144"/>
                  </a:cubicBezTo>
                  <a:lnTo>
                    <a:pt x="6192" y="3144"/>
                  </a:lnTo>
                  <a:cubicBezTo>
                    <a:pt x="5811" y="3097"/>
                    <a:pt x="5811" y="2549"/>
                    <a:pt x="6192" y="2501"/>
                  </a:cubicBezTo>
                  <a:close/>
                  <a:moveTo>
                    <a:pt x="9121" y="3764"/>
                  </a:moveTo>
                  <a:cubicBezTo>
                    <a:pt x="9502" y="3811"/>
                    <a:pt x="9502" y="4359"/>
                    <a:pt x="9121" y="4407"/>
                  </a:cubicBezTo>
                  <a:lnTo>
                    <a:pt x="6192" y="4407"/>
                  </a:lnTo>
                  <a:cubicBezTo>
                    <a:pt x="5811" y="4359"/>
                    <a:pt x="5811" y="3811"/>
                    <a:pt x="6192" y="3764"/>
                  </a:cubicBezTo>
                  <a:close/>
                  <a:moveTo>
                    <a:pt x="3263" y="1263"/>
                  </a:moveTo>
                  <a:cubicBezTo>
                    <a:pt x="4359" y="1263"/>
                    <a:pt x="4930" y="2573"/>
                    <a:pt x="4192" y="3359"/>
                  </a:cubicBezTo>
                  <a:cubicBezTo>
                    <a:pt x="4835" y="3716"/>
                    <a:pt x="5263" y="4383"/>
                    <a:pt x="5263" y="5121"/>
                  </a:cubicBezTo>
                  <a:lnTo>
                    <a:pt x="5263" y="5335"/>
                  </a:lnTo>
                  <a:cubicBezTo>
                    <a:pt x="5263" y="5502"/>
                    <a:pt x="5121" y="5645"/>
                    <a:pt x="4930" y="5645"/>
                  </a:cubicBezTo>
                  <a:lnTo>
                    <a:pt x="1596" y="5645"/>
                  </a:lnTo>
                  <a:cubicBezTo>
                    <a:pt x="1582" y="5647"/>
                    <a:pt x="1568" y="5648"/>
                    <a:pt x="1555" y="5648"/>
                  </a:cubicBezTo>
                  <a:cubicBezTo>
                    <a:pt x="1385" y="5648"/>
                    <a:pt x="1264" y="5512"/>
                    <a:pt x="1286" y="5335"/>
                  </a:cubicBezTo>
                  <a:lnTo>
                    <a:pt x="1286" y="5121"/>
                  </a:lnTo>
                  <a:cubicBezTo>
                    <a:pt x="1286" y="4383"/>
                    <a:pt x="1691" y="3716"/>
                    <a:pt x="2358" y="3359"/>
                  </a:cubicBezTo>
                  <a:cubicBezTo>
                    <a:pt x="1596" y="2573"/>
                    <a:pt x="2168" y="1263"/>
                    <a:pt x="3263" y="1263"/>
                  </a:cubicBezTo>
                  <a:close/>
                  <a:moveTo>
                    <a:pt x="1167" y="1"/>
                  </a:moveTo>
                  <a:cubicBezTo>
                    <a:pt x="524" y="1"/>
                    <a:pt x="0" y="525"/>
                    <a:pt x="0" y="1144"/>
                  </a:cubicBezTo>
                  <a:lnTo>
                    <a:pt x="0" y="5764"/>
                  </a:lnTo>
                  <a:cubicBezTo>
                    <a:pt x="0" y="6383"/>
                    <a:pt x="524" y="6907"/>
                    <a:pt x="1167" y="6907"/>
                  </a:cubicBezTo>
                  <a:lnTo>
                    <a:pt x="9574" y="6907"/>
                  </a:lnTo>
                  <a:cubicBezTo>
                    <a:pt x="10193" y="6907"/>
                    <a:pt x="10717" y="6383"/>
                    <a:pt x="10717" y="5764"/>
                  </a:cubicBezTo>
                  <a:lnTo>
                    <a:pt x="10717" y="1144"/>
                  </a:lnTo>
                  <a:cubicBezTo>
                    <a:pt x="10717" y="501"/>
                    <a:pt x="10193" y="1"/>
                    <a:pt x="9574" y="1"/>
                  </a:cubicBezTo>
                  <a:lnTo>
                    <a:pt x="6621" y="1"/>
                  </a:lnTo>
                  <a:lnTo>
                    <a:pt x="6621" y="834"/>
                  </a:lnTo>
                  <a:cubicBezTo>
                    <a:pt x="6621" y="1358"/>
                    <a:pt x="6192" y="1787"/>
                    <a:pt x="5668" y="1787"/>
                  </a:cubicBezTo>
                  <a:lnTo>
                    <a:pt x="5049" y="1787"/>
                  </a:lnTo>
                  <a:cubicBezTo>
                    <a:pt x="4525" y="1787"/>
                    <a:pt x="4097" y="1358"/>
                    <a:pt x="4097" y="834"/>
                  </a:cubicBezTo>
                  <a:lnTo>
                    <a:pt x="409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90"/>
            <p:cNvSpPr/>
            <p:nvPr/>
          </p:nvSpPr>
          <p:spPr>
            <a:xfrm>
              <a:off x="3420375" y="2364625"/>
              <a:ext cx="170950" cy="124075"/>
            </a:xfrm>
            <a:custGeom>
              <a:rect b="b" l="l" r="r" t="t"/>
              <a:pathLst>
                <a:path extrusionOk="0" h="4963" w="6838">
                  <a:moveTo>
                    <a:pt x="447" y="0"/>
                  </a:moveTo>
                  <a:cubicBezTo>
                    <a:pt x="208" y="0"/>
                    <a:pt x="0" y="320"/>
                    <a:pt x="237" y="556"/>
                  </a:cubicBezTo>
                  <a:lnTo>
                    <a:pt x="2809" y="3104"/>
                  </a:lnTo>
                  <a:lnTo>
                    <a:pt x="2809" y="4652"/>
                  </a:lnTo>
                  <a:cubicBezTo>
                    <a:pt x="2809" y="4819"/>
                    <a:pt x="2951" y="4962"/>
                    <a:pt x="3118" y="4962"/>
                  </a:cubicBezTo>
                  <a:lnTo>
                    <a:pt x="3737" y="4962"/>
                  </a:lnTo>
                  <a:cubicBezTo>
                    <a:pt x="3904" y="4962"/>
                    <a:pt x="4047" y="4819"/>
                    <a:pt x="4047" y="4652"/>
                  </a:cubicBezTo>
                  <a:lnTo>
                    <a:pt x="4047" y="3104"/>
                  </a:lnTo>
                  <a:lnTo>
                    <a:pt x="6619" y="556"/>
                  </a:lnTo>
                  <a:cubicBezTo>
                    <a:pt x="6837" y="320"/>
                    <a:pt x="6639" y="0"/>
                    <a:pt x="6395" y="0"/>
                  </a:cubicBezTo>
                  <a:cubicBezTo>
                    <a:pt x="6319" y="0"/>
                    <a:pt x="6240" y="31"/>
                    <a:pt x="6166" y="104"/>
                  </a:cubicBezTo>
                  <a:lnTo>
                    <a:pt x="3713" y="2557"/>
                  </a:lnTo>
                  <a:lnTo>
                    <a:pt x="3142" y="2557"/>
                  </a:lnTo>
                  <a:lnTo>
                    <a:pt x="665" y="104"/>
                  </a:lnTo>
                  <a:cubicBezTo>
                    <a:pt x="598" y="31"/>
                    <a:pt x="521" y="0"/>
                    <a:pt x="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6" name="Google Shape;13576;p90"/>
          <p:cNvGrpSpPr/>
          <p:nvPr/>
        </p:nvGrpSpPr>
        <p:grpSpPr>
          <a:xfrm>
            <a:off x="7569409" y="6112418"/>
            <a:ext cx="631858" cy="629164"/>
            <a:chOff x="3371500" y="2792300"/>
            <a:chExt cx="269725" cy="268575"/>
          </a:xfrm>
        </p:grpSpPr>
        <p:sp>
          <p:nvSpPr>
            <p:cNvPr id="13577" name="Google Shape;13577;p90"/>
            <p:cNvSpPr/>
            <p:nvPr/>
          </p:nvSpPr>
          <p:spPr>
            <a:xfrm>
              <a:off x="3372100" y="2792300"/>
              <a:ext cx="69675" cy="68475"/>
            </a:xfrm>
            <a:custGeom>
              <a:rect b="b" l="l" r="r" t="t"/>
              <a:pathLst>
                <a:path extrusionOk="0" h="2739" w="2787">
                  <a:moveTo>
                    <a:pt x="334" y="0"/>
                  </a:moveTo>
                  <a:cubicBezTo>
                    <a:pt x="143" y="0"/>
                    <a:pt x="0" y="143"/>
                    <a:pt x="24" y="334"/>
                  </a:cubicBezTo>
                  <a:lnTo>
                    <a:pt x="24" y="2406"/>
                  </a:lnTo>
                  <a:cubicBezTo>
                    <a:pt x="0" y="2572"/>
                    <a:pt x="143" y="2739"/>
                    <a:pt x="310" y="2739"/>
                  </a:cubicBezTo>
                  <a:cubicBezTo>
                    <a:pt x="477" y="2739"/>
                    <a:pt x="620" y="2596"/>
                    <a:pt x="620" y="2429"/>
                  </a:cubicBezTo>
                  <a:lnTo>
                    <a:pt x="620" y="643"/>
                  </a:lnTo>
                  <a:lnTo>
                    <a:pt x="2406" y="643"/>
                  </a:lnTo>
                  <a:cubicBezTo>
                    <a:pt x="2787" y="596"/>
                    <a:pt x="2787" y="48"/>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0"/>
            <p:cNvSpPr/>
            <p:nvPr/>
          </p:nvSpPr>
          <p:spPr>
            <a:xfrm>
              <a:off x="3568925" y="2792825"/>
              <a:ext cx="72300" cy="69150"/>
            </a:xfrm>
            <a:custGeom>
              <a:rect b="b" l="l" r="r" t="t"/>
              <a:pathLst>
                <a:path extrusionOk="0" h="2766" w="2892">
                  <a:moveTo>
                    <a:pt x="396" y="1"/>
                  </a:moveTo>
                  <a:cubicBezTo>
                    <a:pt x="0" y="1"/>
                    <a:pt x="0" y="625"/>
                    <a:pt x="396" y="625"/>
                  </a:cubicBezTo>
                  <a:cubicBezTo>
                    <a:pt x="410" y="625"/>
                    <a:pt x="424" y="624"/>
                    <a:pt x="439" y="622"/>
                  </a:cubicBezTo>
                  <a:lnTo>
                    <a:pt x="2225" y="622"/>
                  </a:lnTo>
                  <a:lnTo>
                    <a:pt x="2225" y="2408"/>
                  </a:lnTo>
                  <a:cubicBezTo>
                    <a:pt x="2201" y="2647"/>
                    <a:pt x="2374" y="2766"/>
                    <a:pt x="2546" y="2766"/>
                  </a:cubicBezTo>
                  <a:cubicBezTo>
                    <a:pt x="2719" y="2766"/>
                    <a:pt x="2892" y="2647"/>
                    <a:pt x="2868" y="2408"/>
                  </a:cubicBezTo>
                  <a:lnTo>
                    <a:pt x="2868" y="337"/>
                  </a:lnTo>
                  <a:cubicBezTo>
                    <a:pt x="2890" y="158"/>
                    <a:pt x="2746" y="1"/>
                    <a:pt x="2571" y="1"/>
                  </a:cubicBezTo>
                  <a:cubicBezTo>
                    <a:pt x="2559" y="1"/>
                    <a:pt x="2547" y="2"/>
                    <a:pt x="2534"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0"/>
            <p:cNvSpPr/>
            <p:nvPr/>
          </p:nvSpPr>
          <p:spPr>
            <a:xfrm>
              <a:off x="3372100" y="2992925"/>
              <a:ext cx="69075" cy="67300"/>
            </a:xfrm>
            <a:custGeom>
              <a:rect b="b" l="l" r="r" t="t"/>
              <a:pathLst>
                <a:path extrusionOk="0" h="2692" w="2763">
                  <a:moveTo>
                    <a:pt x="301" y="1"/>
                  </a:moveTo>
                  <a:cubicBezTo>
                    <a:pt x="155" y="1"/>
                    <a:pt x="12" y="96"/>
                    <a:pt x="0" y="287"/>
                  </a:cubicBezTo>
                  <a:lnTo>
                    <a:pt x="0" y="2382"/>
                  </a:lnTo>
                  <a:cubicBezTo>
                    <a:pt x="0" y="2549"/>
                    <a:pt x="143" y="2692"/>
                    <a:pt x="310" y="2692"/>
                  </a:cubicBezTo>
                  <a:lnTo>
                    <a:pt x="2382" y="2692"/>
                  </a:lnTo>
                  <a:cubicBezTo>
                    <a:pt x="2763" y="2668"/>
                    <a:pt x="2763" y="2096"/>
                    <a:pt x="2382" y="2073"/>
                  </a:cubicBezTo>
                  <a:lnTo>
                    <a:pt x="620" y="2073"/>
                  </a:lnTo>
                  <a:lnTo>
                    <a:pt x="620" y="287"/>
                  </a:lnTo>
                  <a:cubicBezTo>
                    <a:pt x="596" y="96"/>
                    <a:pt x="447"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0"/>
            <p:cNvSpPr/>
            <p:nvPr/>
          </p:nvSpPr>
          <p:spPr>
            <a:xfrm>
              <a:off x="3568350" y="2992875"/>
              <a:ext cx="71675" cy="68000"/>
            </a:xfrm>
            <a:custGeom>
              <a:rect b="b" l="l" r="r" t="t"/>
              <a:pathLst>
                <a:path extrusionOk="0" h="2720" w="2867">
                  <a:moveTo>
                    <a:pt x="2516" y="0"/>
                  </a:moveTo>
                  <a:cubicBezTo>
                    <a:pt x="2347" y="0"/>
                    <a:pt x="2226" y="136"/>
                    <a:pt x="2248" y="312"/>
                  </a:cubicBezTo>
                  <a:lnTo>
                    <a:pt x="2248" y="2098"/>
                  </a:lnTo>
                  <a:lnTo>
                    <a:pt x="462" y="2098"/>
                  </a:lnTo>
                  <a:cubicBezTo>
                    <a:pt x="446" y="2097"/>
                    <a:pt x="431" y="2096"/>
                    <a:pt x="417" y="2096"/>
                  </a:cubicBezTo>
                  <a:cubicBezTo>
                    <a:pt x="0" y="2096"/>
                    <a:pt x="0" y="2720"/>
                    <a:pt x="417" y="2720"/>
                  </a:cubicBezTo>
                  <a:cubicBezTo>
                    <a:pt x="431" y="2720"/>
                    <a:pt x="446" y="2719"/>
                    <a:pt x="462" y="2718"/>
                  </a:cubicBezTo>
                  <a:lnTo>
                    <a:pt x="2534" y="2718"/>
                  </a:lnTo>
                  <a:cubicBezTo>
                    <a:pt x="2700" y="2718"/>
                    <a:pt x="2843" y="2575"/>
                    <a:pt x="2843" y="2408"/>
                  </a:cubicBezTo>
                  <a:lnTo>
                    <a:pt x="2843" y="312"/>
                  </a:lnTo>
                  <a:cubicBezTo>
                    <a:pt x="2867" y="146"/>
                    <a:pt x="2724" y="3"/>
                    <a:pt x="2557" y="3"/>
                  </a:cubicBezTo>
                  <a:cubicBezTo>
                    <a:pt x="2543" y="1"/>
                    <a:pt x="2530" y="0"/>
                    <a:pt x="25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0"/>
            <p:cNvSpPr/>
            <p:nvPr/>
          </p:nvSpPr>
          <p:spPr>
            <a:xfrm>
              <a:off x="3418525" y="2861200"/>
              <a:ext cx="153050" cy="131150"/>
            </a:xfrm>
            <a:custGeom>
              <a:rect b="b" l="l" r="r" t="t"/>
              <a:pathLst>
                <a:path extrusionOk="0" h="5246" w="6122">
                  <a:moveTo>
                    <a:pt x="3473" y="1252"/>
                  </a:moveTo>
                  <a:cubicBezTo>
                    <a:pt x="4179" y="1252"/>
                    <a:pt x="4859" y="1802"/>
                    <a:pt x="4859" y="2626"/>
                  </a:cubicBezTo>
                  <a:cubicBezTo>
                    <a:pt x="4859" y="3365"/>
                    <a:pt x="4240" y="3984"/>
                    <a:pt x="3502" y="3984"/>
                  </a:cubicBezTo>
                  <a:cubicBezTo>
                    <a:pt x="2287" y="3984"/>
                    <a:pt x="1668" y="2507"/>
                    <a:pt x="2525" y="1650"/>
                  </a:cubicBezTo>
                  <a:cubicBezTo>
                    <a:pt x="2801" y="1375"/>
                    <a:pt x="3140" y="1252"/>
                    <a:pt x="3473" y="1252"/>
                  </a:cubicBezTo>
                  <a:close/>
                  <a:moveTo>
                    <a:pt x="3473" y="1"/>
                  </a:moveTo>
                  <a:cubicBezTo>
                    <a:pt x="2829" y="1"/>
                    <a:pt x="2175" y="238"/>
                    <a:pt x="1644" y="769"/>
                  </a:cubicBezTo>
                  <a:cubicBezTo>
                    <a:pt x="1" y="2412"/>
                    <a:pt x="1168" y="5246"/>
                    <a:pt x="3502" y="5246"/>
                  </a:cubicBezTo>
                  <a:cubicBezTo>
                    <a:pt x="4954" y="5246"/>
                    <a:pt x="6121" y="4055"/>
                    <a:pt x="6121" y="2626"/>
                  </a:cubicBezTo>
                  <a:cubicBezTo>
                    <a:pt x="6121" y="1046"/>
                    <a:pt x="4822" y="1"/>
                    <a:pt x="3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0"/>
            <p:cNvSpPr/>
            <p:nvPr/>
          </p:nvSpPr>
          <p:spPr>
            <a:xfrm>
              <a:off x="3487600" y="2908400"/>
              <a:ext cx="36925" cy="36925"/>
            </a:xfrm>
            <a:custGeom>
              <a:rect b="b" l="l" r="r" t="t"/>
              <a:pathLst>
                <a:path extrusionOk="0" h="1477" w="1477">
                  <a:moveTo>
                    <a:pt x="739" y="0"/>
                  </a:moveTo>
                  <a:cubicBezTo>
                    <a:pt x="334" y="0"/>
                    <a:pt x="0" y="334"/>
                    <a:pt x="0" y="738"/>
                  </a:cubicBezTo>
                  <a:cubicBezTo>
                    <a:pt x="0" y="1143"/>
                    <a:pt x="334" y="1477"/>
                    <a:pt x="739" y="1477"/>
                  </a:cubicBezTo>
                  <a:cubicBezTo>
                    <a:pt x="1144" y="1477"/>
                    <a:pt x="1477" y="1143"/>
                    <a:pt x="1477" y="738"/>
                  </a:cubicBezTo>
                  <a:cubicBezTo>
                    <a:pt x="1477" y="334"/>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90"/>
            <p:cNvSpPr/>
            <p:nvPr/>
          </p:nvSpPr>
          <p:spPr>
            <a:xfrm>
              <a:off x="3371500" y="2845875"/>
              <a:ext cx="132200" cy="161975"/>
            </a:xfrm>
            <a:custGeom>
              <a:rect b="b" l="l" r="r" t="t"/>
              <a:pathLst>
                <a:path extrusionOk="0" h="6479" w="5288">
                  <a:moveTo>
                    <a:pt x="5287" y="1"/>
                  </a:moveTo>
                  <a:lnTo>
                    <a:pt x="5287" y="1"/>
                  </a:lnTo>
                  <a:cubicBezTo>
                    <a:pt x="5250" y="2"/>
                    <a:pt x="5212" y="3"/>
                    <a:pt x="5175" y="6"/>
                  </a:cubicBezTo>
                  <a:lnTo>
                    <a:pt x="5175" y="6"/>
                  </a:lnTo>
                  <a:cubicBezTo>
                    <a:pt x="5212" y="4"/>
                    <a:pt x="5250" y="2"/>
                    <a:pt x="5287" y="1"/>
                  </a:cubicBezTo>
                  <a:close/>
                  <a:moveTo>
                    <a:pt x="5175" y="6"/>
                  </a:moveTo>
                  <a:cubicBezTo>
                    <a:pt x="4522" y="40"/>
                    <a:pt x="3873" y="184"/>
                    <a:pt x="3287" y="477"/>
                  </a:cubicBezTo>
                  <a:cubicBezTo>
                    <a:pt x="2692" y="763"/>
                    <a:pt x="2120" y="1096"/>
                    <a:pt x="1620" y="1525"/>
                  </a:cubicBezTo>
                  <a:cubicBezTo>
                    <a:pt x="1048" y="1977"/>
                    <a:pt x="548" y="2477"/>
                    <a:pt x="96" y="3049"/>
                  </a:cubicBezTo>
                  <a:cubicBezTo>
                    <a:pt x="1" y="3144"/>
                    <a:pt x="1" y="3311"/>
                    <a:pt x="96" y="3430"/>
                  </a:cubicBezTo>
                  <a:cubicBezTo>
                    <a:pt x="548" y="3978"/>
                    <a:pt x="1048" y="4502"/>
                    <a:pt x="1620" y="4954"/>
                  </a:cubicBezTo>
                  <a:cubicBezTo>
                    <a:pt x="2120" y="5359"/>
                    <a:pt x="2692" y="5716"/>
                    <a:pt x="3287" y="6002"/>
                  </a:cubicBezTo>
                  <a:cubicBezTo>
                    <a:pt x="3864" y="6268"/>
                    <a:pt x="4504" y="6431"/>
                    <a:pt x="5147" y="6471"/>
                  </a:cubicBezTo>
                  <a:lnTo>
                    <a:pt x="5147" y="6471"/>
                  </a:lnTo>
                  <a:cubicBezTo>
                    <a:pt x="3452" y="6353"/>
                    <a:pt x="2144" y="4931"/>
                    <a:pt x="2144" y="3239"/>
                  </a:cubicBezTo>
                  <a:cubicBezTo>
                    <a:pt x="2144" y="1515"/>
                    <a:pt x="3467" y="110"/>
                    <a:pt x="5175" y="6"/>
                  </a:cubicBezTo>
                  <a:close/>
                  <a:moveTo>
                    <a:pt x="5147" y="6471"/>
                  </a:moveTo>
                  <a:cubicBezTo>
                    <a:pt x="5194" y="6475"/>
                    <a:pt x="5240" y="6477"/>
                    <a:pt x="5287" y="6478"/>
                  </a:cubicBezTo>
                  <a:cubicBezTo>
                    <a:pt x="5241" y="6477"/>
                    <a:pt x="5194" y="6474"/>
                    <a:pt x="5147" y="647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90"/>
            <p:cNvSpPr/>
            <p:nvPr/>
          </p:nvSpPr>
          <p:spPr>
            <a:xfrm>
              <a:off x="3508425" y="2845875"/>
              <a:ext cx="132200" cy="161975"/>
            </a:xfrm>
            <a:custGeom>
              <a:rect b="b" l="l" r="r" t="t"/>
              <a:pathLst>
                <a:path extrusionOk="0" h="6479" w="5288">
                  <a:moveTo>
                    <a:pt x="1" y="1"/>
                  </a:moveTo>
                  <a:lnTo>
                    <a:pt x="1" y="1"/>
                  </a:lnTo>
                  <a:cubicBezTo>
                    <a:pt x="35" y="2"/>
                    <a:pt x="69" y="3"/>
                    <a:pt x="103" y="5"/>
                  </a:cubicBezTo>
                  <a:lnTo>
                    <a:pt x="103" y="5"/>
                  </a:lnTo>
                  <a:cubicBezTo>
                    <a:pt x="69" y="3"/>
                    <a:pt x="35" y="2"/>
                    <a:pt x="1" y="1"/>
                  </a:cubicBezTo>
                  <a:close/>
                  <a:moveTo>
                    <a:pt x="103" y="5"/>
                  </a:moveTo>
                  <a:cubicBezTo>
                    <a:pt x="1794" y="105"/>
                    <a:pt x="3144" y="1512"/>
                    <a:pt x="3144" y="3239"/>
                  </a:cubicBezTo>
                  <a:cubicBezTo>
                    <a:pt x="3144" y="4935"/>
                    <a:pt x="1807" y="6360"/>
                    <a:pt x="128" y="6472"/>
                  </a:cubicBezTo>
                  <a:lnTo>
                    <a:pt x="127" y="6472"/>
                  </a:lnTo>
                  <a:cubicBezTo>
                    <a:pt x="773" y="6433"/>
                    <a:pt x="1398" y="6270"/>
                    <a:pt x="2001" y="6002"/>
                  </a:cubicBezTo>
                  <a:cubicBezTo>
                    <a:pt x="2597" y="5716"/>
                    <a:pt x="3144" y="5359"/>
                    <a:pt x="3668" y="4954"/>
                  </a:cubicBezTo>
                  <a:cubicBezTo>
                    <a:pt x="4216" y="4502"/>
                    <a:pt x="4740" y="3978"/>
                    <a:pt x="5193" y="3430"/>
                  </a:cubicBezTo>
                  <a:cubicBezTo>
                    <a:pt x="5288" y="3311"/>
                    <a:pt x="5288" y="3144"/>
                    <a:pt x="5193" y="3049"/>
                  </a:cubicBezTo>
                  <a:cubicBezTo>
                    <a:pt x="4740" y="2477"/>
                    <a:pt x="4216" y="1977"/>
                    <a:pt x="3668" y="1525"/>
                  </a:cubicBezTo>
                  <a:cubicBezTo>
                    <a:pt x="3144" y="1096"/>
                    <a:pt x="2597" y="763"/>
                    <a:pt x="2001" y="477"/>
                  </a:cubicBezTo>
                  <a:cubicBezTo>
                    <a:pt x="1390" y="183"/>
                    <a:pt x="758" y="39"/>
                    <a:pt x="103" y="5"/>
                  </a:cubicBezTo>
                  <a:close/>
                  <a:moveTo>
                    <a:pt x="127" y="6472"/>
                  </a:moveTo>
                  <a:cubicBezTo>
                    <a:pt x="85" y="6475"/>
                    <a:pt x="43" y="6477"/>
                    <a:pt x="1" y="6478"/>
                  </a:cubicBezTo>
                  <a:cubicBezTo>
                    <a:pt x="43" y="6477"/>
                    <a:pt x="86" y="6475"/>
                    <a:pt x="128" y="6472"/>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90"/>
          <p:cNvGrpSpPr/>
          <p:nvPr/>
        </p:nvGrpSpPr>
        <p:grpSpPr>
          <a:xfrm>
            <a:off x="6263995" y="6113824"/>
            <a:ext cx="529955" cy="627641"/>
            <a:chOff x="2814250" y="2792900"/>
            <a:chExt cx="226225" cy="267925"/>
          </a:xfrm>
        </p:grpSpPr>
        <p:sp>
          <p:nvSpPr>
            <p:cNvPr id="13586" name="Google Shape;13586;p90"/>
            <p:cNvSpPr/>
            <p:nvPr/>
          </p:nvSpPr>
          <p:spPr>
            <a:xfrm>
              <a:off x="2927375" y="2792900"/>
              <a:ext cx="67300" cy="80625"/>
            </a:xfrm>
            <a:custGeom>
              <a:rect b="b" l="l" r="r" t="t"/>
              <a:pathLst>
                <a:path extrusionOk="0" h="3225" w="2692">
                  <a:moveTo>
                    <a:pt x="2096" y="0"/>
                  </a:moveTo>
                  <a:lnTo>
                    <a:pt x="0" y="2501"/>
                  </a:lnTo>
                  <a:lnTo>
                    <a:pt x="1191" y="3191"/>
                  </a:lnTo>
                  <a:cubicBezTo>
                    <a:pt x="1242" y="3213"/>
                    <a:pt x="1296" y="3224"/>
                    <a:pt x="1348" y="3224"/>
                  </a:cubicBezTo>
                  <a:cubicBezTo>
                    <a:pt x="1464" y="3224"/>
                    <a:pt x="1570" y="3171"/>
                    <a:pt x="1619" y="3072"/>
                  </a:cubicBezTo>
                  <a:lnTo>
                    <a:pt x="2643" y="1405"/>
                  </a:lnTo>
                  <a:cubicBezTo>
                    <a:pt x="2691" y="1310"/>
                    <a:pt x="2691" y="1191"/>
                    <a:pt x="2643" y="1096"/>
                  </a:cubicBez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0"/>
            <p:cNvSpPr/>
            <p:nvPr/>
          </p:nvSpPr>
          <p:spPr>
            <a:xfrm>
              <a:off x="2860075" y="2792900"/>
              <a:ext cx="67325" cy="80625"/>
            </a:xfrm>
            <a:custGeom>
              <a:rect b="b" l="l" r="r" t="t"/>
              <a:pathLst>
                <a:path extrusionOk="0" h="3225" w="2693">
                  <a:moveTo>
                    <a:pt x="596" y="0"/>
                  </a:moveTo>
                  <a:lnTo>
                    <a:pt x="49" y="1096"/>
                  </a:lnTo>
                  <a:cubicBezTo>
                    <a:pt x="1" y="1191"/>
                    <a:pt x="1" y="1310"/>
                    <a:pt x="49" y="1405"/>
                  </a:cubicBezTo>
                  <a:lnTo>
                    <a:pt x="1073" y="3072"/>
                  </a:lnTo>
                  <a:cubicBezTo>
                    <a:pt x="1122" y="3171"/>
                    <a:pt x="1228" y="3224"/>
                    <a:pt x="1344" y="3224"/>
                  </a:cubicBezTo>
                  <a:cubicBezTo>
                    <a:pt x="1396" y="3224"/>
                    <a:pt x="1450" y="3213"/>
                    <a:pt x="1501" y="3191"/>
                  </a:cubicBezTo>
                  <a:lnTo>
                    <a:pt x="2692" y="2501"/>
                  </a:lnTo>
                  <a:lnTo>
                    <a:pt x="5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0"/>
            <p:cNvSpPr/>
            <p:nvPr/>
          </p:nvSpPr>
          <p:spPr>
            <a:xfrm>
              <a:off x="2895225" y="2792900"/>
              <a:ext cx="64325" cy="38125"/>
            </a:xfrm>
            <a:custGeom>
              <a:rect b="b" l="l" r="r" t="t"/>
              <a:pathLst>
                <a:path extrusionOk="0" h="1525" w="2573">
                  <a:moveTo>
                    <a:pt x="0" y="0"/>
                  </a:moveTo>
                  <a:lnTo>
                    <a:pt x="1286" y="1524"/>
                  </a:lnTo>
                  <a:lnTo>
                    <a:pt x="2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0"/>
            <p:cNvSpPr/>
            <p:nvPr/>
          </p:nvSpPr>
          <p:spPr>
            <a:xfrm>
              <a:off x="2916050" y="2873275"/>
              <a:ext cx="22650" cy="13700"/>
            </a:xfrm>
            <a:custGeom>
              <a:rect b="b" l="l" r="r" t="t"/>
              <a:pathLst>
                <a:path extrusionOk="0" h="548" w="906">
                  <a:moveTo>
                    <a:pt x="453" y="0"/>
                  </a:moveTo>
                  <a:lnTo>
                    <a:pt x="1" y="262"/>
                  </a:lnTo>
                  <a:lnTo>
                    <a:pt x="120" y="548"/>
                  </a:lnTo>
                  <a:lnTo>
                    <a:pt x="786" y="548"/>
                  </a:lnTo>
                  <a:lnTo>
                    <a:pt x="906" y="262"/>
                  </a:lnTo>
                  <a:lnTo>
                    <a:pt x="45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0"/>
            <p:cNvSpPr/>
            <p:nvPr/>
          </p:nvSpPr>
          <p:spPr>
            <a:xfrm>
              <a:off x="2904150" y="2903025"/>
              <a:ext cx="46450" cy="137550"/>
            </a:xfrm>
            <a:custGeom>
              <a:rect b="b" l="l" r="r" t="t"/>
              <a:pathLst>
                <a:path extrusionOk="0" h="5502" w="1858">
                  <a:moveTo>
                    <a:pt x="667" y="1"/>
                  </a:moveTo>
                  <a:lnTo>
                    <a:pt x="0" y="4406"/>
                  </a:lnTo>
                  <a:lnTo>
                    <a:pt x="929" y="5502"/>
                  </a:lnTo>
                  <a:lnTo>
                    <a:pt x="1858" y="4406"/>
                  </a:lnTo>
                  <a:lnTo>
                    <a:pt x="1596" y="2716"/>
                  </a:lnTo>
                  <a:lnTo>
                    <a:pt x="1358" y="2716"/>
                  </a:lnTo>
                  <a:cubicBezTo>
                    <a:pt x="977" y="2668"/>
                    <a:pt x="977" y="2120"/>
                    <a:pt x="1358" y="2096"/>
                  </a:cubicBezTo>
                  <a:lnTo>
                    <a:pt x="1358" y="2073"/>
                  </a:lnTo>
                  <a:lnTo>
                    <a:pt x="1501" y="2073"/>
                  </a:lnTo>
                  <a:lnTo>
                    <a:pt x="1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0"/>
            <p:cNvSpPr/>
            <p:nvPr/>
          </p:nvSpPr>
          <p:spPr>
            <a:xfrm>
              <a:off x="2814250" y="2824375"/>
              <a:ext cx="113150" cy="235850"/>
            </a:xfrm>
            <a:custGeom>
              <a:rect b="b" l="l" r="r" t="t"/>
              <a:pathLst>
                <a:path extrusionOk="0" h="9434" w="4526">
                  <a:moveTo>
                    <a:pt x="292" y="1"/>
                  </a:moveTo>
                  <a:cubicBezTo>
                    <a:pt x="123" y="1"/>
                    <a:pt x="2" y="135"/>
                    <a:pt x="24" y="289"/>
                  </a:cubicBezTo>
                  <a:lnTo>
                    <a:pt x="24" y="9124"/>
                  </a:lnTo>
                  <a:cubicBezTo>
                    <a:pt x="0" y="9291"/>
                    <a:pt x="143" y="9434"/>
                    <a:pt x="334" y="9434"/>
                  </a:cubicBezTo>
                  <a:lnTo>
                    <a:pt x="4525" y="9434"/>
                  </a:lnTo>
                  <a:cubicBezTo>
                    <a:pt x="4438" y="9434"/>
                    <a:pt x="4351" y="9394"/>
                    <a:pt x="4282" y="9332"/>
                  </a:cubicBezTo>
                  <a:lnTo>
                    <a:pt x="4282" y="9332"/>
                  </a:lnTo>
                  <a:lnTo>
                    <a:pt x="3025" y="7838"/>
                  </a:lnTo>
                  <a:cubicBezTo>
                    <a:pt x="2977" y="7767"/>
                    <a:pt x="2953" y="7672"/>
                    <a:pt x="2953" y="7576"/>
                  </a:cubicBezTo>
                  <a:lnTo>
                    <a:pt x="3668" y="2861"/>
                  </a:lnTo>
                  <a:lnTo>
                    <a:pt x="3525" y="2528"/>
                  </a:lnTo>
                  <a:cubicBezTo>
                    <a:pt x="3406" y="2575"/>
                    <a:pt x="3287" y="2599"/>
                    <a:pt x="3168" y="2599"/>
                  </a:cubicBezTo>
                  <a:cubicBezTo>
                    <a:pt x="2834" y="2599"/>
                    <a:pt x="2525" y="2432"/>
                    <a:pt x="2358" y="2147"/>
                  </a:cubicBezTo>
                  <a:lnTo>
                    <a:pt x="1358" y="456"/>
                  </a:lnTo>
                  <a:cubicBezTo>
                    <a:pt x="1262" y="313"/>
                    <a:pt x="1215" y="146"/>
                    <a:pt x="1215" y="3"/>
                  </a:cubicBezTo>
                  <a:lnTo>
                    <a:pt x="334" y="3"/>
                  </a:ln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0"/>
            <p:cNvSpPr/>
            <p:nvPr/>
          </p:nvSpPr>
          <p:spPr>
            <a:xfrm>
              <a:off x="2927375" y="2824375"/>
              <a:ext cx="113100" cy="236450"/>
            </a:xfrm>
            <a:custGeom>
              <a:rect b="b" l="l" r="r" t="t"/>
              <a:pathLst>
                <a:path extrusionOk="0" h="9458" w="4524">
                  <a:moveTo>
                    <a:pt x="4228" y="1"/>
                  </a:moveTo>
                  <a:cubicBezTo>
                    <a:pt x="4216" y="1"/>
                    <a:pt x="4204" y="2"/>
                    <a:pt x="4191" y="3"/>
                  </a:cubicBezTo>
                  <a:lnTo>
                    <a:pt x="3286" y="3"/>
                  </a:lnTo>
                  <a:cubicBezTo>
                    <a:pt x="3286" y="146"/>
                    <a:pt x="3239" y="313"/>
                    <a:pt x="3167" y="456"/>
                  </a:cubicBezTo>
                  <a:lnTo>
                    <a:pt x="2167" y="2170"/>
                  </a:lnTo>
                  <a:cubicBezTo>
                    <a:pt x="2000" y="2432"/>
                    <a:pt x="1691" y="2623"/>
                    <a:pt x="1357" y="2623"/>
                  </a:cubicBezTo>
                  <a:cubicBezTo>
                    <a:pt x="1238" y="2623"/>
                    <a:pt x="1119" y="2599"/>
                    <a:pt x="1000" y="2551"/>
                  </a:cubicBezTo>
                  <a:lnTo>
                    <a:pt x="857" y="2885"/>
                  </a:lnTo>
                  <a:lnTo>
                    <a:pt x="1215" y="5242"/>
                  </a:lnTo>
                  <a:lnTo>
                    <a:pt x="1691" y="5242"/>
                  </a:lnTo>
                  <a:cubicBezTo>
                    <a:pt x="1705" y="5241"/>
                    <a:pt x="1720" y="5240"/>
                    <a:pt x="1733" y="5240"/>
                  </a:cubicBezTo>
                  <a:cubicBezTo>
                    <a:pt x="2129" y="5240"/>
                    <a:pt x="2129" y="5864"/>
                    <a:pt x="1733" y="5864"/>
                  </a:cubicBezTo>
                  <a:cubicBezTo>
                    <a:pt x="1720" y="5864"/>
                    <a:pt x="1705" y="5863"/>
                    <a:pt x="1691" y="5862"/>
                  </a:cubicBezTo>
                  <a:lnTo>
                    <a:pt x="1310" y="5862"/>
                  </a:lnTo>
                  <a:lnTo>
                    <a:pt x="1572" y="7600"/>
                  </a:lnTo>
                  <a:cubicBezTo>
                    <a:pt x="1596" y="7695"/>
                    <a:pt x="1548" y="7767"/>
                    <a:pt x="1500" y="7838"/>
                  </a:cubicBezTo>
                  <a:lnTo>
                    <a:pt x="238" y="9362"/>
                  </a:lnTo>
                  <a:cubicBezTo>
                    <a:pt x="191" y="9434"/>
                    <a:pt x="95" y="9458"/>
                    <a:pt x="0" y="9458"/>
                  </a:cubicBezTo>
                  <a:lnTo>
                    <a:pt x="4191" y="9458"/>
                  </a:lnTo>
                  <a:cubicBezTo>
                    <a:pt x="4358" y="9458"/>
                    <a:pt x="4501" y="9315"/>
                    <a:pt x="4501" y="9148"/>
                  </a:cubicBezTo>
                  <a:lnTo>
                    <a:pt x="4501" y="313"/>
                  </a:lnTo>
                  <a:cubicBezTo>
                    <a:pt x="4523" y="136"/>
                    <a:pt x="4382" y="1"/>
                    <a:pt x="4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90"/>
          <p:cNvGrpSpPr/>
          <p:nvPr/>
        </p:nvGrpSpPr>
        <p:grpSpPr>
          <a:xfrm>
            <a:off x="4858142" y="6113472"/>
            <a:ext cx="627641" cy="627992"/>
            <a:chOff x="2214125" y="2792750"/>
            <a:chExt cx="267925" cy="268075"/>
          </a:xfrm>
        </p:grpSpPr>
        <p:sp>
          <p:nvSpPr>
            <p:cNvPr id="13594" name="Google Shape;13594;p90"/>
            <p:cNvSpPr/>
            <p:nvPr/>
          </p:nvSpPr>
          <p:spPr>
            <a:xfrm>
              <a:off x="2214125" y="2792750"/>
              <a:ext cx="267925" cy="268075"/>
            </a:xfrm>
            <a:custGeom>
              <a:rect b="b" l="l" r="r" t="t"/>
              <a:pathLst>
                <a:path extrusionOk="0" h="10723" w="10717">
                  <a:moveTo>
                    <a:pt x="5370" y="0"/>
                  </a:moveTo>
                  <a:cubicBezTo>
                    <a:pt x="5275" y="0"/>
                    <a:pt x="5180" y="42"/>
                    <a:pt x="5120" y="125"/>
                  </a:cubicBezTo>
                  <a:lnTo>
                    <a:pt x="3858" y="1816"/>
                  </a:lnTo>
                  <a:cubicBezTo>
                    <a:pt x="3692" y="2007"/>
                    <a:pt x="3858" y="2316"/>
                    <a:pt x="4120" y="2316"/>
                  </a:cubicBezTo>
                  <a:lnTo>
                    <a:pt x="4430" y="2316"/>
                  </a:lnTo>
                  <a:lnTo>
                    <a:pt x="4430" y="3054"/>
                  </a:lnTo>
                  <a:cubicBezTo>
                    <a:pt x="3811" y="2626"/>
                    <a:pt x="3096" y="2388"/>
                    <a:pt x="2334" y="2316"/>
                  </a:cubicBezTo>
                  <a:lnTo>
                    <a:pt x="2334" y="2007"/>
                  </a:lnTo>
                  <a:cubicBezTo>
                    <a:pt x="2351" y="1817"/>
                    <a:pt x="2194" y="1678"/>
                    <a:pt x="2025" y="1678"/>
                  </a:cubicBezTo>
                  <a:cubicBezTo>
                    <a:pt x="1960" y="1678"/>
                    <a:pt x="1893" y="1698"/>
                    <a:pt x="1834" y="1745"/>
                  </a:cubicBezTo>
                  <a:lnTo>
                    <a:pt x="167" y="3007"/>
                  </a:lnTo>
                  <a:cubicBezTo>
                    <a:pt x="0" y="3126"/>
                    <a:pt x="0" y="3388"/>
                    <a:pt x="167" y="3507"/>
                  </a:cubicBezTo>
                  <a:lnTo>
                    <a:pt x="1834" y="4769"/>
                  </a:lnTo>
                  <a:cubicBezTo>
                    <a:pt x="1886" y="4808"/>
                    <a:pt x="1953" y="4826"/>
                    <a:pt x="2019" y="4826"/>
                  </a:cubicBezTo>
                  <a:cubicBezTo>
                    <a:pt x="2072" y="4826"/>
                    <a:pt x="2125" y="4814"/>
                    <a:pt x="2167" y="4793"/>
                  </a:cubicBezTo>
                  <a:cubicBezTo>
                    <a:pt x="2286" y="4745"/>
                    <a:pt x="2334" y="4626"/>
                    <a:pt x="2334" y="4507"/>
                  </a:cubicBezTo>
                  <a:lnTo>
                    <a:pt x="2334" y="4221"/>
                  </a:lnTo>
                  <a:cubicBezTo>
                    <a:pt x="3525" y="4364"/>
                    <a:pt x="4430" y="5388"/>
                    <a:pt x="4430" y="6603"/>
                  </a:cubicBezTo>
                  <a:lnTo>
                    <a:pt x="4430" y="10413"/>
                  </a:lnTo>
                  <a:cubicBezTo>
                    <a:pt x="4430" y="10580"/>
                    <a:pt x="4573" y="10723"/>
                    <a:pt x="4739" y="10723"/>
                  </a:cubicBezTo>
                  <a:lnTo>
                    <a:pt x="6002" y="10723"/>
                  </a:lnTo>
                  <a:cubicBezTo>
                    <a:pt x="6168" y="10723"/>
                    <a:pt x="6335" y="10580"/>
                    <a:pt x="6335" y="10413"/>
                  </a:cubicBezTo>
                  <a:lnTo>
                    <a:pt x="6335" y="8698"/>
                  </a:lnTo>
                  <a:cubicBezTo>
                    <a:pt x="6335" y="7484"/>
                    <a:pt x="7216" y="6460"/>
                    <a:pt x="8407" y="6317"/>
                  </a:cubicBezTo>
                  <a:lnTo>
                    <a:pt x="8407" y="6603"/>
                  </a:lnTo>
                  <a:cubicBezTo>
                    <a:pt x="8407" y="6794"/>
                    <a:pt x="8571" y="6921"/>
                    <a:pt x="8734" y="6921"/>
                  </a:cubicBezTo>
                  <a:cubicBezTo>
                    <a:pt x="8795" y="6921"/>
                    <a:pt x="8855" y="6903"/>
                    <a:pt x="8907" y="6865"/>
                  </a:cubicBezTo>
                  <a:lnTo>
                    <a:pt x="10598" y="5603"/>
                  </a:lnTo>
                  <a:cubicBezTo>
                    <a:pt x="10669" y="5531"/>
                    <a:pt x="10717" y="5460"/>
                    <a:pt x="10717" y="5341"/>
                  </a:cubicBezTo>
                  <a:cubicBezTo>
                    <a:pt x="10717" y="5245"/>
                    <a:pt x="10669" y="5150"/>
                    <a:pt x="10598" y="5102"/>
                  </a:cubicBezTo>
                  <a:lnTo>
                    <a:pt x="8907" y="3840"/>
                  </a:lnTo>
                  <a:cubicBezTo>
                    <a:pt x="8854" y="3801"/>
                    <a:pt x="8795" y="3783"/>
                    <a:pt x="8732" y="3783"/>
                  </a:cubicBezTo>
                  <a:cubicBezTo>
                    <a:pt x="8681" y="3783"/>
                    <a:pt x="8627" y="3795"/>
                    <a:pt x="8573" y="3816"/>
                  </a:cubicBezTo>
                  <a:cubicBezTo>
                    <a:pt x="8478" y="3864"/>
                    <a:pt x="8407" y="3983"/>
                    <a:pt x="8407" y="4102"/>
                  </a:cubicBezTo>
                  <a:lnTo>
                    <a:pt x="8407" y="4412"/>
                  </a:lnTo>
                  <a:cubicBezTo>
                    <a:pt x="7669" y="4483"/>
                    <a:pt x="6954" y="4721"/>
                    <a:pt x="6335" y="5150"/>
                  </a:cubicBezTo>
                  <a:lnTo>
                    <a:pt x="6335" y="2316"/>
                  </a:lnTo>
                  <a:lnTo>
                    <a:pt x="6621" y="2316"/>
                  </a:lnTo>
                  <a:cubicBezTo>
                    <a:pt x="6883" y="2316"/>
                    <a:pt x="7026" y="2007"/>
                    <a:pt x="6883" y="1816"/>
                  </a:cubicBezTo>
                  <a:lnTo>
                    <a:pt x="5620" y="125"/>
                  </a:lnTo>
                  <a:cubicBezTo>
                    <a:pt x="5561" y="42"/>
                    <a:pt x="5466" y="0"/>
                    <a:pt x="5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0"/>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0"/>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0"/>
            <p:cNvSpPr/>
            <p:nvPr/>
          </p:nvSpPr>
          <p:spPr>
            <a:xfrm>
              <a:off x="2249850" y="2974475"/>
              <a:ext cx="60750" cy="15500"/>
            </a:xfrm>
            <a:custGeom>
              <a:rect b="b" l="l" r="r" t="t"/>
              <a:pathLst>
                <a:path extrusionOk="0" h="620" w="2430">
                  <a:moveTo>
                    <a:pt x="381" y="1"/>
                  </a:moveTo>
                  <a:cubicBezTo>
                    <a:pt x="0" y="24"/>
                    <a:pt x="0" y="572"/>
                    <a:pt x="381" y="620"/>
                  </a:cubicBezTo>
                  <a:lnTo>
                    <a:pt x="2048" y="620"/>
                  </a:lnTo>
                  <a:cubicBezTo>
                    <a:pt x="2429" y="572"/>
                    <a:pt x="2429" y="24"/>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0"/>
            <p:cNvSpPr/>
            <p:nvPr/>
          </p:nvSpPr>
          <p:spPr>
            <a:xfrm>
              <a:off x="2223050" y="2974475"/>
              <a:ext cx="15500" cy="15500"/>
            </a:xfrm>
            <a:custGeom>
              <a:rect b="b" l="l" r="r" t="t"/>
              <a:pathLst>
                <a:path extrusionOk="0" h="620" w="620">
                  <a:moveTo>
                    <a:pt x="310" y="1"/>
                  </a:moveTo>
                  <a:cubicBezTo>
                    <a:pt x="143" y="1"/>
                    <a:pt x="0" y="143"/>
                    <a:pt x="0" y="310"/>
                  </a:cubicBezTo>
                  <a:cubicBezTo>
                    <a:pt x="0" y="477"/>
                    <a:pt x="143" y="620"/>
                    <a:pt x="310" y="620"/>
                  </a:cubicBezTo>
                  <a:cubicBezTo>
                    <a:pt x="477" y="620"/>
                    <a:pt x="620" y="477"/>
                    <a:pt x="620" y="310"/>
                  </a:cubicBezTo>
                  <a:cubicBezTo>
                    <a:pt x="620" y="143"/>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0"/>
            <p:cNvSpPr/>
            <p:nvPr/>
          </p:nvSpPr>
          <p:spPr>
            <a:xfrm>
              <a:off x="2249850" y="2942925"/>
              <a:ext cx="60750" cy="15500"/>
            </a:xfrm>
            <a:custGeom>
              <a:rect b="b" l="l" r="r" t="t"/>
              <a:pathLst>
                <a:path extrusionOk="0" h="620" w="2430">
                  <a:moveTo>
                    <a:pt x="381" y="0"/>
                  </a:moveTo>
                  <a:cubicBezTo>
                    <a:pt x="0" y="48"/>
                    <a:pt x="0" y="596"/>
                    <a:pt x="381" y="620"/>
                  </a:cubicBezTo>
                  <a:lnTo>
                    <a:pt x="2048" y="620"/>
                  </a:lnTo>
                  <a:cubicBezTo>
                    <a:pt x="2429" y="596"/>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0"/>
            <p:cNvSpPr/>
            <p:nvPr/>
          </p:nvSpPr>
          <p:spPr>
            <a:xfrm>
              <a:off x="2223050" y="2942925"/>
              <a:ext cx="15500" cy="15500"/>
            </a:xfrm>
            <a:custGeom>
              <a:rect b="b" l="l" r="r" t="t"/>
              <a:pathLst>
                <a:path extrusionOk="0" h="620" w="620">
                  <a:moveTo>
                    <a:pt x="310" y="0"/>
                  </a:moveTo>
                  <a:cubicBezTo>
                    <a:pt x="143" y="0"/>
                    <a:pt x="0" y="143"/>
                    <a:pt x="0" y="310"/>
                  </a:cubicBezTo>
                  <a:cubicBezTo>
                    <a:pt x="0" y="477"/>
                    <a:pt x="143" y="620"/>
                    <a:pt x="310" y="620"/>
                  </a:cubicBezTo>
                  <a:cubicBezTo>
                    <a:pt x="477" y="620"/>
                    <a:pt x="620" y="477"/>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0"/>
            <p:cNvSpPr/>
            <p:nvPr/>
          </p:nvSpPr>
          <p:spPr>
            <a:xfrm>
              <a:off x="2249850" y="3005425"/>
              <a:ext cx="60750" cy="16100"/>
            </a:xfrm>
            <a:custGeom>
              <a:rect b="b" l="l" r="r" t="t"/>
              <a:pathLst>
                <a:path extrusionOk="0" h="644" w="2430">
                  <a:moveTo>
                    <a:pt x="381" y="1"/>
                  </a:moveTo>
                  <a:cubicBezTo>
                    <a:pt x="0" y="49"/>
                    <a:pt x="0" y="596"/>
                    <a:pt x="381" y="644"/>
                  </a:cubicBezTo>
                  <a:lnTo>
                    <a:pt x="2048" y="644"/>
                  </a:lnTo>
                  <a:cubicBezTo>
                    <a:pt x="2429" y="596"/>
                    <a:pt x="2429" y="49"/>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0"/>
            <p:cNvSpPr/>
            <p:nvPr/>
          </p:nvSpPr>
          <p:spPr>
            <a:xfrm>
              <a:off x="2223050" y="3006025"/>
              <a:ext cx="15500" cy="15500"/>
            </a:xfrm>
            <a:custGeom>
              <a:rect b="b" l="l" r="r" t="t"/>
              <a:pathLst>
                <a:path extrusionOk="0" h="620" w="620">
                  <a:moveTo>
                    <a:pt x="310" y="1"/>
                  </a:moveTo>
                  <a:cubicBezTo>
                    <a:pt x="143" y="1"/>
                    <a:pt x="0" y="120"/>
                    <a:pt x="0" y="310"/>
                  </a:cubicBezTo>
                  <a:cubicBezTo>
                    <a:pt x="0" y="477"/>
                    <a:pt x="143" y="620"/>
                    <a:pt x="310" y="620"/>
                  </a:cubicBezTo>
                  <a:cubicBezTo>
                    <a:pt x="477" y="620"/>
                    <a:pt x="620" y="477"/>
                    <a:pt x="620" y="310"/>
                  </a:cubicBezTo>
                  <a:cubicBezTo>
                    <a:pt x="620" y="120"/>
                    <a:pt x="477"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0"/>
            <p:cNvSpPr/>
            <p:nvPr/>
          </p:nvSpPr>
          <p:spPr>
            <a:xfrm>
              <a:off x="2249850" y="3037000"/>
              <a:ext cx="60750" cy="16100"/>
            </a:xfrm>
            <a:custGeom>
              <a:rect b="b" l="l" r="r" t="t"/>
              <a:pathLst>
                <a:path extrusionOk="0" h="644" w="2430">
                  <a:moveTo>
                    <a:pt x="381" y="0"/>
                  </a:moveTo>
                  <a:cubicBezTo>
                    <a:pt x="0" y="48"/>
                    <a:pt x="0" y="595"/>
                    <a:pt x="381" y="643"/>
                  </a:cubicBezTo>
                  <a:lnTo>
                    <a:pt x="2048" y="643"/>
                  </a:lnTo>
                  <a:cubicBezTo>
                    <a:pt x="2429" y="595"/>
                    <a:pt x="2429" y="48"/>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0"/>
            <p:cNvSpPr/>
            <p:nvPr/>
          </p:nvSpPr>
          <p:spPr>
            <a:xfrm>
              <a:off x="2223050" y="3037000"/>
              <a:ext cx="15500" cy="16100"/>
            </a:xfrm>
            <a:custGeom>
              <a:rect b="b" l="l" r="r" t="t"/>
              <a:pathLst>
                <a:path extrusionOk="0" h="644" w="620">
                  <a:moveTo>
                    <a:pt x="310" y="0"/>
                  </a:moveTo>
                  <a:cubicBezTo>
                    <a:pt x="143" y="0"/>
                    <a:pt x="0" y="143"/>
                    <a:pt x="0" y="310"/>
                  </a:cubicBezTo>
                  <a:cubicBezTo>
                    <a:pt x="0" y="500"/>
                    <a:pt x="143"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5" name="Google Shape;13605;p90"/>
          <p:cNvGrpSpPr/>
          <p:nvPr/>
        </p:nvGrpSpPr>
        <p:grpSpPr>
          <a:xfrm>
            <a:off x="3496916" y="6113824"/>
            <a:ext cx="633263" cy="627641"/>
            <a:chOff x="1633050" y="2792900"/>
            <a:chExt cx="270325" cy="267925"/>
          </a:xfrm>
        </p:grpSpPr>
        <p:sp>
          <p:nvSpPr>
            <p:cNvPr id="13606" name="Google Shape;13606;p90"/>
            <p:cNvSpPr/>
            <p:nvPr/>
          </p:nvSpPr>
          <p:spPr>
            <a:xfrm>
              <a:off x="1633050" y="2962425"/>
              <a:ext cx="101825" cy="98400"/>
            </a:xfrm>
            <a:custGeom>
              <a:rect b="b" l="l" r="r" t="t"/>
              <a:pathLst>
                <a:path extrusionOk="0" h="3936" w="4073">
                  <a:moveTo>
                    <a:pt x="2504" y="0"/>
                  </a:moveTo>
                  <a:cubicBezTo>
                    <a:pt x="2394" y="0"/>
                    <a:pt x="2287" y="42"/>
                    <a:pt x="2215" y="125"/>
                  </a:cubicBezTo>
                  <a:lnTo>
                    <a:pt x="477" y="1888"/>
                  </a:lnTo>
                  <a:cubicBezTo>
                    <a:pt x="0" y="2340"/>
                    <a:pt x="0" y="3102"/>
                    <a:pt x="477" y="3578"/>
                  </a:cubicBezTo>
                  <a:cubicBezTo>
                    <a:pt x="703" y="3817"/>
                    <a:pt x="1012" y="3936"/>
                    <a:pt x="1322" y="3936"/>
                  </a:cubicBezTo>
                  <a:cubicBezTo>
                    <a:pt x="1632" y="3936"/>
                    <a:pt x="1941" y="3817"/>
                    <a:pt x="2167" y="3578"/>
                  </a:cubicBezTo>
                  <a:lnTo>
                    <a:pt x="3906" y="1840"/>
                  </a:lnTo>
                  <a:cubicBezTo>
                    <a:pt x="4073" y="1673"/>
                    <a:pt x="4073" y="1411"/>
                    <a:pt x="3906" y="1245"/>
                  </a:cubicBezTo>
                  <a:lnTo>
                    <a:pt x="2810" y="125"/>
                  </a:lnTo>
                  <a:cubicBezTo>
                    <a:pt x="2727" y="42"/>
                    <a:pt x="2614" y="0"/>
                    <a:pt x="2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0"/>
            <p:cNvSpPr/>
            <p:nvPr/>
          </p:nvSpPr>
          <p:spPr>
            <a:xfrm>
              <a:off x="1714025" y="2935775"/>
              <a:ext cx="46450" cy="47050"/>
            </a:xfrm>
            <a:custGeom>
              <a:rect b="b" l="l" r="r" t="t"/>
              <a:pathLst>
                <a:path extrusionOk="0" h="1882" w="1858">
                  <a:moveTo>
                    <a:pt x="738" y="1"/>
                  </a:moveTo>
                  <a:lnTo>
                    <a:pt x="0" y="763"/>
                  </a:lnTo>
                  <a:lnTo>
                    <a:pt x="1096" y="1882"/>
                  </a:lnTo>
                  <a:lnTo>
                    <a:pt x="1858" y="1120"/>
                  </a:lnTo>
                  <a:cubicBezTo>
                    <a:pt x="1405" y="834"/>
                    <a:pt x="1024" y="453"/>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0"/>
            <p:cNvSpPr/>
            <p:nvPr/>
          </p:nvSpPr>
          <p:spPr>
            <a:xfrm>
              <a:off x="1701525" y="2792900"/>
              <a:ext cx="201850" cy="172750"/>
            </a:xfrm>
            <a:custGeom>
              <a:rect b="b" l="l" r="r" t="t"/>
              <a:pathLst>
                <a:path extrusionOk="0" h="6910" w="8074">
                  <a:moveTo>
                    <a:pt x="3906" y="2405"/>
                  </a:moveTo>
                  <a:cubicBezTo>
                    <a:pt x="4168" y="2405"/>
                    <a:pt x="4310" y="2739"/>
                    <a:pt x="4120" y="2929"/>
                  </a:cubicBezTo>
                  <a:cubicBezTo>
                    <a:pt x="4056" y="3001"/>
                    <a:pt x="3974" y="3033"/>
                    <a:pt x="3893" y="3033"/>
                  </a:cubicBezTo>
                  <a:cubicBezTo>
                    <a:pt x="3731" y="3033"/>
                    <a:pt x="3572" y="2905"/>
                    <a:pt x="3572" y="2715"/>
                  </a:cubicBezTo>
                  <a:cubicBezTo>
                    <a:pt x="3572" y="2548"/>
                    <a:pt x="3715" y="2405"/>
                    <a:pt x="3906" y="2405"/>
                  </a:cubicBezTo>
                  <a:close/>
                  <a:moveTo>
                    <a:pt x="5364" y="3861"/>
                  </a:moveTo>
                  <a:cubicBezTo>
                    <a:pt x="5520" y="3861"/>
                    <a:pt x="5668" y="3977"/>
                    <a:pt x="5668" y="4168"/>
                  </a:cubicBezTo>
                  <a:cubicBezTo>
                    <a:pt x="5668" y="4358"/>
                    <a:pt x="5525" y="4501"/>
                    <a:pt x="5358" y="4501"/>
                  </a:cubicBezTo>
                  <a:lnTo>
                    <a:pt x="5358" y="4477"/>
                  </a:lnTo>
                  <a:cubicBezTo>
                    <a:pt x="5072" y="4477"/>
                    <a:pt x="4930" y="4144"/>
                    <a:pt x="5144" y="3953"/>
                  </a:cubicBezTo>
                  <a:cubicBezTo>
                    <a:pt x="5207" y="3890"/>
                    <a:pt x="5287" y="3861"/>
                    <a:pt x="5364" y="3861"/>
                  </a:cubicBezTo>
                  <a:close/>
                  <a:moveTo>
                    <a:pt x="5457" y="2292"/>
                  </a:moveTo>
                  <a:cubicBezTo>
                    <a:pt x="5537" y="2292"/>
                    <a:pt x="5620" y="2322"/>
                    <a:pt x="5692" y="2382"/>
                  </a:cubicBezTo>
                  <a:cubicBezTo>
                    <a:pt x="5811" y="2501"/>
                    <a:pt x="5811" y="2715"/>
                    <a:pt x="5692" y="2834"/>
                  </a:cubicBezTo>
                  <a:lnTo>
                    <a:pt x="4001" y="4501"/>
                  </a:lnTo>
                  <a:cubicBezTo>
                    <a:pt x="3953" y="4549"/>
                    <a:pt x="3882" y="4596"/>
                    <a:pt x="3787" y="4596"/>
                  </a:cubicBezTo>
                  <a:cubicBezTo>
                    <a:pt x="3501" y="4596"/>
                    <a:pt x="3382" y="4263"/>
                    <a:pt x="3572" y="4049"/>
                  </a:cubicBezTo>
                  <a:lnTo>
                    <a:pt x="5239" y="2382"/>
                  </a:lnTo>
                  <a:cubicBezTo>
                    <a:pt x="5299" y="2322"/>
                    <a:pt x="5376" y="2292"/>
                    <a:pt x="5457" y="2292"/>
                  </a:cubicBezTo>
                  <a:close/>
                  <a:moveTo>
                    <a:pt x="4620" y="0"/>
                  </a:moveTo>
                  <a:cubicBezTo>
                    <a:pt x="1548" y="0"/>
                    <a:pt x="0" y="3715"/>
                    <a:pt x="2191" y="5882"/>
                  </a:cubicBezTo>
                  <a:cubicBezTo>
                    <a:pt x="2893" y="6592"/>
                    <a:pt x="3758" y="6910"/>
                    <a:pt x="4607" y="6910"/>
                  </a:cubicBezTo>
                  <a:cubicBezTo>
                    <a:pt x="6376" y="6910"/>
                    <a:pt x="8073" y="5530"/>
                    <a:pt x="8073" y="3453"/>
                  </a:cubicBezTo>
                  <a:cubicBezTo>
                    <a:pt x="8073" y="1548"/>
                    <a:pt x="6525"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9" name="Google Shape;13609;p90"/>
          <p:cNvGrpSpPr/>
          <p:nvPr/>
        </p:nvGrpSpPr>
        <p:grpSpPr>
          <a:xfrm>
            <a:off x="2116129" y="6113707"/>
            <a:ext cx="658388" cy="627407"/>
            <a:chOff x="1043625" y="2792850"/>
            <a:chExt cx="281050" cy="267825"/>
          </a:xfrm>
        </p:grpSpPr>
        <p:sp>
          <p:nvSpPr>
            <p:cNvPr id="13610" name="Google Shape;13610;p90"/>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0"/>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0"/>
            <p:cNvSpPr/>
            <p:nvPr/>
          </p:nvSpPr>
          <p:spPr>
            <a:xfrm>
              <a:off x="1151700" y="2869575"/>
              <a:ext cx="92600" cy="91225"/>
            </a:xfrm>
            <a:custGeom>
              <a:rect b="b" l="l" r="r" t="t"/>
              <a:pathLst>
                <a:path extrusionOk="0" h="3649" w="3704">
                  <a:moveTo>
                    <a:pt x="408" y="0"/>
                  </a:moveTo>
                  <a:cubicBezTo>
                    <a:pt x="196" y="0"/>
                    <a:pt x="0" y="212"/>
                    <a:pt x="131" y="458"/>
                  </a:cubicBezTo>
                  <a:lnTo>
                    <a:pt x="822" y="1672"/>
                  </a:lnTo>
                  <a:cubicBezTo>
                    <a:pt x="679" y="1839"/>
                    <a:pt x="608" y="2077"/>
                    <a:pt x="608" y="2291"/>
                  </a:cubicBezTo>
                  <a:cubicBezTo>
                    <a:pt x="608" y="2856"/>
                    <a:pt x="1060" y="3236"/>
                    <a:pt x="1543" y="3236"/>
                  </a:cubicBezTo>
                  <a:cubicBezTo>
                    <a:pt x="1753" y="3236"/>
                    <a:pt x="1968" y="3164"/>
                    <a:pt x="2156" y="3006"/>
                  </a:cubicBezTo>
                  <a:lnTo>
                    <a:pt x="3203" y="3601"/>
                  </a:lnTo>
                  <a:cubicBezTo>
                    <a:pt x="3251" y="3625"/>
                    <a:pt x="3299" y="3649"/>
                    <a:pt x="3370" y="3649"/>
                  </a:cubicBezTo>
                  <a:cubicBezTo>
                    <a:pt x="3465" y="3649"/>
                    <a:pt x="3584" y="3577"/>
                    <a:pt x="3632" y="3482"/>
                  </a:cubicBezTo>
                  <a:cubicBezTo>
                    <a:pt x="3703" y="3339"/>
                    <a:pt x="3656" y="3149"/>
                    <a:pt x="3513" y="3053"/>
                  </a:cubicBezTo>
                  <a:lnTo>
                    <a:pt x="3537" y="3053"/>
                  </a:lnTo>
                  <a:lnTo>
                    <a:pt x="2489" y="2458"/>
                  </a:lnTo>
                  <a:cubicBezTo>
                    <a:pt x="2489" y="2410"/>
                    <a:pt x="2489" y="2339"/>
                    <a:pt x="2489" y="2291"/>
                  </a:cubicBezTo>
                  <a:cubicBezTo>
                    <a:pt x="2489" y="1767"/>
                    <a:pt x="2060" y="1339"/>
                    <a:pt x="1536" y="1339"/>
                  </a:cubicBezTo>
                  <a:cubicBezTo>
                    <a:pt x="1489" y="1339"/>
                    <a:pt x="1441" y="1363"/>
                    <a:pt x="1370" y="1363"/>
                  </a:cubicBezTo>
                  <a:lnTo>
                    <a:pt x="679" y="148"/>
                  </a:lnTo>
                  <a:cubicBezTo>
                    <a:pt x="605" y="44"/>
                    <a:pt x="505" y="0"/>
                    <a:pt x="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0"/>
            <p:cNvSpPr/>
            <p:nvPr/>
          </p:nvSpPr>
          <p:spPr>
            <a:xfrm>
              <a:off x="1043625" y="2792850"/>
              <a:ext cx="281050" cy="267825"/>
            </a:xfrm>
            <a:custGeom>
              <a:rect b="b" l="l" r="r" t="t"/>
              <a:pathLst>
                <a:path extrusionOk="0" h="10713" w="11242">
                  <a:moveTo>
                    <a:pt x="5883" y="0"/>
                  </a:moveTo>
                  <a:cubicBezTo>
                    <a:pt x="4598" y="0"/>
                    <a:pt x="3318" y="457"/>
                    <a:pt x="2311" y="1360"/>
                  </a:cubicBezTo>
                  <a:cubicBezTo>
                    <a:pt x="477" y="3003"/>
                    <a:pt x="1" y="5694"/>
                    <a:pt x="1144" y="7861"/>
                  </a:cubicBezTo>
                  <a:cubicBezTo>
                    <a:pt x="2079" y="9653"/>
                    <a:pt x="3923" y="10713"/>
                    <a:pt x="5867" y="10713"/>
                  </a:cubicBezTo>
                  <a:cubicBezTo>
                    <a:pt x="6299" y="10713"/>
                    <a:pt x="6736" y="10660"/>
                    <a:pt x="7169" y="10552"/>
                  </a:cubicBezTo>
                  <a:cubicBezTo>
                    <a:pt x="9574" y="9957"/>
                    <a:pt x="11241" y="7813"/>
                    <a:pt x="11241" y="5360"/>
                  </a:cubicBezTo>
                  <a:cubicBezTo>
                    <a:pt x="11241" y="5170"/>
                    <a:pt x="11099" y="5051"/>
                    <a:pt x="10932" y="5051"/>
                  </a:cubicBezTo>
                  <a:lnTo>
                    <a:pt x="9265" y="5051"/>
                  </a:lnTo>
                  <a:cubicBezTo>
                    <a:pt x="8884" y="5075"/>
                    <a:pt x="8884" y="5622"/>
                    <a:pt x="9265" y="5670"/>
                  </a:cubicBezTo>
                  <a:lnTo>
                    <a:pt x="9717" y="5670"/>
                  </a:lnTo>
                  <a:cubicBezTo>
                    <a:pt x="9693" y="6122"/>
                    <a:pt x="9574" y="6575"/>
                    <a:pt x="9360" y="7004"/>
                  </a:cubicBezTo>
                  <a:lnTo>
                    <a:pt x="8979" y="6765"/>
                  </a:lnTo>
                  <a:cubicBezTo>
                    <a:pt x="8922" y="6731"/>
                    <a:pt x="8866" y="6717"/>
                    <a:pt x="8814" y="6717"/>
                  </a:cubicBezTo>
                  <a:cubicBezTo>
                    <a:pt x="8534" y="6717"/>
                    <a:pt x="8349" y="7133"/>
                    <a:pt x="8669" y="7313"/>
                  </a:cubicBezTo>
                  <a:lnTo>
                    <a:pt x="9051" y="7527"/>
                  </a:lnTo>
                  <a:cubicBezTo>
                    <a:pt x="8789" y="7909"/>
                    <a:pt x="8455" y="8242"/>
                    <a:pt x="8074" y="8504"/>
                  </a:cubicBezTo>
                  <a:lnTo>
                    <a:pt x="7860" y="8123"/>
                  </a:lnTo>
                  <a:cubicBezTo>
                    <a:pt x="7792" y="8003"/>
                    <a:pt x="7692" y="7954"/>
                    <a:pt x="7593" y="7954"/>
                  </a:cubicBezTo>
                  <a:cubicBezTo>
                    <a:pt x="7376" y="7954"/>
                    <a:pt x="7165" y="8188"/>
                    <a:pt x="7312" y="8432"/>
                  </a:cubicBezTo>
                  <a:lnTo>
                    <a:pt x="7550" y="8813"/>
                  </a:lnTo>
                  <a:cubicBezTo>
                    <a:pt x="7122" y="9028"/>
                    <a:pt x="6669" y="9147"/>
                    <a:pt x="6217" y="9171"/>
                  </a:cubicBezTo>
                  <a:lnTo>
                    <a:pt x="6217" y="8718"/>
                  </a:lnTo>
                  <a:cubicBezTo>
                    <a:pt x="6217" y="8516"/>
                    <a:pt x="6062" y="8415"/>
                    <a:pt x="5907" y="8415"/>
                  </a:cubicBezTo>
                  <a:cubicBezTo>
                    <a:pt x="5752" y="8415"/>
                    <a:pt x="5597" y="8516"/>
                    <a:pt x="5597" y="8718"/>
                  </a:cubicBezTo>
                  <a:lnTo>
                    <a:pt x="5597" y="9171"/>
                  </a:lnTo>
                  <a:cubicBezTo>
                    <a:pt x="5121" y="9147"/>
                    <a:pt x="4669" y="9028"/>
                    <a:pt x="4264" y="8813"/>
                  </a:cubicBezTo>
                  <a:lnTo>
                    <a:pt x="4478" y="8432"/>
                  </a:lnTo>
                  <a:cubicBezTo>
                    <a:pt x="4625" y="8188"/>
                    <a:pt x="4414" y="7954"/>
                    <a:pt x="4205" y="7954"/>
                  </a:cubicBezTo>
                  <a:cubicBezTo>
                    <a:pt x="4109" y="7954"/>
                    <a:pt x="4014" y="8003"/>
                    <a:pt x="3954" y="8123"/>
                  </a:cubicBezTo>
                  <a:lnTo>
                    <a:pt x="3716" y="8504"/>
                  </a:lnTo>
                  <a:cubicBezTo>
                    <a:pt x="3335" y="8242"/>
                    <a:pt x="3002" y="7909"/>
                    <a:pt x="2740" y="7527"/>
                  </a:cubicBezTo>
                  <a:lnTo>
                    <a:pt x="3145" y="7313"/>
                  </a:lnTo>
                  <a:cubicBezTo>
                    <a:pt x="3394" y="7126"/>
                    <a:pt x="3244" y="6739"/>
                    <a:pt x="2964" y="6739"/>
                  </a:cubicBezTo>
                  <a:cubicBezTo>
                    <a:pt x="2924" y="6739"/>
                    <a:pt x="2880" y="6747"/>
                    <a:pt x="2835" y="6765"/>
                  </a:cubicBezTo>
                  <a:lnTo>
                    <a:pt x="2454" y="7004"/>
                  </a:lnTo>
                  <a:cubicBezTo>
                    <a:pt x="2240" y="6575"/>
                    <a:pt x="2120" y="6122"/>
                    <a:pt x="2097" y="5670"/>
                  </a:cubicBezTo>
                  <a:lnTo>
                    <a:pt x="2549" y="5670"/>
                  </a:lnTo>
                  <a:cubicBezTo>
                    <a:pt x="2930" y="5622"/>
                    <a:pt x="2930" y="5075"/>
                    <a:pt x="2549" y="5051"/>
                  </a:cubicBezTo>
                  <a:lnTo>
                    <a:pt x="2097" y="5051"/>
                  </a:lnTo>
                  <a:cubicBezTo>
                    <a:pt x="2120" y="4575"/>
                    <a:pt x="2240" y="4122"/>
                    <a:pt x="2454" y="3717"/>
                  </a:cubicBezTo>
                  <a:lnTo>
                    <a:pt x="2835" y="3932"/>
                  </a:lnTo>
                  <a:cubicBezTo>
                    <a:pt x="2903" y="3982"/>
                    <a:pt x="2970" y="4004"/>
                    <a:pt x="3032" y="4004"/>
                  </a:cubicBezTo>
                  <a:cubicBezTo>
                    <a:pt x="3318" y="4004"/>
                    <a:pt x="3497" y="3545"/>
                    <a:pt x="3145" y="3408"/>
                  </a:cubicBezTo>
                  <a:lnTo>
                    <a:pt x="2740" y="3169"/>
                  </a:lnTo>
                  <a:cubicBezTo>
                    <a:pt x="3002" y="2788"/>
                    <a:pt x="3335" y="2455"/>
                    <a:pt x="3716" y="2193"/>
                  </a:cubicBezTo>
                  <a:lnTo>
                    <a:pt x="3954" y="2598"/>
                  </a:lnTo>
                  <a:cubicBezTo>
                    <a:pt x="4014" y="2710"/>
                    <a:pt x="4109" y="2756"/>
                    <a:pt x="4204" y="2756"/>
                  </a:cubicBezTo>
                  <a:cubicBezTo>
                    <a:pt x="4413" y="2756"/>
                    <a:pt x="4625" y="2534"/>
                    <a:pt x="4478" y="2288"/>
                  </a:cubicBezTo>
                  <a:lnTo>
                    <a:pt x="4264" y="1883"/>
                  </a:lnTo>
                  <a:cubicBezTo>
                    <a:pt x="4669" y="1693"/>
                    <a:pt x="5121" y="1574"/>
                    <a:pt x="5597" y="1526"/>
                  </a:cubicBezTo>
                  <a:lnTo>
                    <a:pt x="5597" y="1979"/>
                  </a:lnTo>
                  <a:cubicBezTo>
                    <a:pt x="5585" y="2193"/>
                    <a:pt x="5740" y="2300"/>
                    <a:pt x="5898" y="2300"/>
                  </a:cubicBezTo>
                  <a:cubicBezTo>
                    <a:pt x="6056" y="2300"/>
                    <a:pt x="6217" y="2193"/>
                    <a:pt x="6217" y="1979"/>
                  </a:cubicBezTo>
                  <a:lnTo>
                    <a:pt x="6217" y="1526"/>
                  </a:lnTo>
                  <a:cubicBezTo>
                    <a:pt x="6788" y="1574"/>
                    <a:pt x="7336" y="1741"/>
                    <a:pt x="7812" y="2026"/>
                  </a:cubicBezTo>
                  <a:lnTo>
                    <a:pt x="7645" y="2193"/>
                  </a:lnTo>
                  <a:cubicBezTo>
                    <a:pt x="7431" y="2360"/>
                    <a:pt x="7550" y="2741"/>
                    <a:pt x="7836" y="2741"/>
                  </a:cubicBezTo>
                  <a:lnTo>
                    <a:pt x="9574" y="2907"/>
                  </a:lnTo>
                  <a:cubicBezTo>
                    <a:pt x="9592" y="2912"/>
                    <a:pt x="9609" y="2914"/>
                    <a:pt x="9627" y="2914"/>
                  </a:cubicBezTo>
                  <a:cubicBezTo>
                    <a:pt x="9704" y="2914"/>
                    <a:pt x="9778" y="2875"/>
                    <a:pt x="9836" y="2836"/>
                  </a:cubicBezTo>
                  <a:cubicBezTo>
                    <a:pt x="9908" y="2765"/>
                    <a:pt x="9932" y="2669"/>
                    <a:pt x="9932" y="2574"/>
                  </a:cubicBezTo>
                  <a:lnTo>
                    <a:pt x="9741" y="836"/>
                  </a:lnTo>
                  <a:cubicBezTo>
                    <a:pt x="9717" y="717"/>
                    <a:pt x="9646" y="598"/>
                    <a:pt x="9527" y="574"/>
                  </a:cubicBezTo>
                  <a:cubicBezTo>
                    <a:pt x="9487" y="558"/>
                    <a:pt x="9447" y="550"/>
                    <a:pt x="9409" y="550"/>
                  </a:cubicBezTo>
                  <a:cubicBezTo>
                    <a:pt x="9334" y="550"/>
                    <a:pt x="9265" y="582"/>
                    <a:pt x="9217" y="645"/>
                  </a:cubicBezTo>
                  <a:lnTo>
                    <a:pt x="8908" y="931"/>
                  </a:lnTo>
                  <a:cubicBezTo>
                    <a:pt x="7995" y="308"/>
                    <a:pt x="6937"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4" name="Google Shape;13614;p90"/>
          <p:cNvGrpSpPr/>
          <p:nvPr/>
        </p:nvGrpSpPr>
        <p:grpSpPr>
          <a:xfrm>
            <a:off x="2085734" y="7116574"/>
            <a:ext cx="669281" cy="630159"/>
            <a:chOff x="1030650" y="3220950"/>
            <a:chExt cx="285700" cy="269000"/>
          </a:xfrm>
        </p:grpSpPr>
        <p:sp>
          <p:nvSpPr>
            <p:cNvPr id="13615" name="Google Shape;13615;p90"/>
            <p:cNvSpPr/>
            <p:nvPr/>
          </p:nvSpPr>
          <p:spPr>
            <a:xfrm>
              <a:off x="1268100" y="3440050"/>
              <a:ext cx="6575" cy="16100"/>
            </a:xfrm>
            <a:custGeom>
              <a:rect b="b" l="l" r="r" t="t"/>
              <a:pathLst>
                <a:path extrusionOk="0" h="644" w="263">
                  <a:moveTo>
                    <a:pt x="0" y="0"/>
                  </a:moveTo>
                  <a:lnTo>
                    <a:pt x="0" y="643"/>
                  </a:lnTo>
                  <a:cubicBezTo>
                    <a:pt x="119" y="596"/>
                    <a:pt x="214" y="477"/>
                    <a:pt x="238" y="358"/>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0"/>
            <p:cNvSpPr/>
            <p:nvPr/>
          </p:nvSpPr>
          <p:spPr>
            <a:xfrm>
              <a:off x="1194850" y="3384675"/>
              <a:ext cx="121500" cy="104050"/>
            </a:xfrm>
            <a:custGeom>
              <a:rect b="b" l="l" r="r" t="t"/>
              <a:pathLst>
                <a:path extrusionOk="0" h="4162" w="4860">
                  <a:moveTo>
                    <a:pt x="2763" y="667"/>
                  </a:moveTo>
                  <a:cubicBezTo>
                    <a:pt x="2859" y="667"/>
                    <a:pt x="2930" y="739"/>
                    <a:pt x="2930" y="834"/>
                  </a:cubicBezTo>
                  <a:lnTo>
                    <a:pt x="2930" y="929"/>
                  </a:lnTo>
                  <a:cubicBezTo>
                    <a:pt x="3073" y="953"/>
                    <a:pt x="3192" y="1025"/>
                    <a:pt x="3287" y="1120"/>
                  </a:cubicBezTo>
                  <a:cubicBezTo>
                    <a:pt x="3359" y="1191"/>
                    <a:pt x="3335" y="1287"/>
                    <a:pt x="3287" y="1334"/>
                  </a:cubicBezTo>
                  <a:cubicBezTo>
                    <a:pt x="3252" y="1370"/>
                    <a:pt x="3210" y="1388"/>
                    <a:pt x="3168" y="1388"/>
                  </a:cubicBezTo>
                  <a:cubicBezTo>
                    <a:pt x="3127" y="1388"/>
                    <a:pt x="3085" y="1370"/>
                    <a:pt x="3049" y="1334"/>
                  </a:cubicBezTo>
                  <a:cubicBezTo>
                    <a:pt x="3025" y="1310"/>
                    <a:pt x="2978" y="1287"/>
                    <a:pt x="2930" y="1263"/>
                  </a:cubicBezTo>
                  <a:lnTo>
                    <a:pt x="2930" y="1906"/>
                  </a:lnTo>
                  <a:lnTo>
                    <a:pt x="3049" y="1930"/>
                  </a:lnTo>
                  <a:cubicBezTo>
                    <a:pt x="3335" y="2025"/>
                    <a:pt x="3502" y="2311"/>
                    <a:pt x="3454" y="2620"/>
                  </a:cubicBezTo>
                  <a:cubicBezTo>
                    <a:pt x="3406" y="2906"/>
                    <a:pt x="3216" y="3120"/>
                    <a:pt x="2930" y="3192"/>
                  </a:cubicBezTo>
                  <a:lnTo>
                    <a:pt x="2930" y="3335"/>
                  </a:lnTo>
                  <a:cubicBezTo>
                    <a:pt x="2930" y="3442"/>
                    <a:pt x="2853" y="3495"/>
                    <a:pt x="2775" y="3495"/>
                  </a:cubicBezTo>
                  <a:cubicBezTo>
                    <a:pt x="2698" y="3495"/>
                    <a:pt x="2620" y="3442"/>
                    <a:pt x="2620" y="3335"/>
                  </a:cubicBezTo>
                  <a:lnTo>
                    <a:pt x="2620" y="3216"/>
                  </a:lnTo>
                  <a:cubicBezTo>
                    <a:pt x="2454" y="3192"/>
                    <a:pt x="2311" y="3144"/>
                    <a:pt x="2168" y="3049"/>
                  </a:cubicBezTo>
                  <a:cubicBezTo>
                    <a:pt x="1997" y="2954"/>
                    <a:pt x="2098" y="2739"/>
                    <a:pt x="2231" y="2739"/>
                  </a:cubicBezTo>
                  <a:cubicBezTo>
                    <a:pt x="2265" y="2739"/>
                    <a:pt x="2301" y="2753"/>
                    <a:pt x="2335" y="2787"/>
                  </a:cubicBezTo>
                  <a:cubicBezTo>
                    <a:pt x="2430" y="2835"/>
                    <a:pt x="2525" y="2882"/>
                    <a:pt x="2620" y="2882"/>
                  </a:cubicBezTo>
                  <a:lnTo>
                    <a:pt x="2620" y="2096"/>
                  </a:lnTo>
                  <a:cubicBezTo>
                    <a:pt x="2525" y="2049"/>
                    <a:pt x="2430" y="2001"/>
                    <a:pt x="2335" y="1930"/>
                  </a:cubicBezTo>
                  <a:cubicBezTo>
                    <a:pt x="2192" y="1811"/>
                    <a:pt x="2120" y="1620"/>
                    <a:pt x="2168" y="1429"/>
                  </a:cubicBezTo>
                  <a:cubicBezTo>
                    <a:pt x="2216" y="1215"/>
                    <a:pt x="2359" y="1025"/>
                    <a:pt x="2573" y="977"/>
                  </a:cubicBezTo>
                  <a:lnTo>
                    <a:pt x="2620" y="953"/>
                  </a:lnTo>
                  <a:lnTo>
                    <a:pt x="2620" y="834"/>
                  </a:lnTo>
                  <a:cubicBezTo>
                    <a:pt x="2620" y="739"/>
                    <a:pt x="2692" y="667"/>
                    <a:pt x="2763" y="667"/>
                  </a:cubicBezTo>
                  <a:close/>
                  <a:moveTo>
                    <a:pt x="2787" y="1"/>
                  </a:moveTo>
                  <a:cubicBezTo>
                    <a:pt x="930" y="1"/>
                    <a:pt x="1" y="2239"/>
                    <a:pt x="1311" y="3549"/>
                  </a:cubicBezTo>
                  <a:cubicBezTo>
                    <a:pt x="1734" y="3972"/>
                    <a:pt x="2254" y="4162"/>
                    <a:pt x="2764" y="4162"/>
                  </a:cubicBezTo>
                  <a:cubicBezTo>
                    <a:pt x="3833" y="4162"/>
                    <a:pt x="4859" y="3330"/>
                    <a:pt x="4859" y="2072"/>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0"/>
            <p:cNvSpPr/>
            <p:nvPr/>
          </p:nvSpPr>
          <p:spPr>
            <a:xfrm>
              <a:off x="1256175" y="3416825"/>
              <a:ext cx="4200" cy="11350"/>
            </a:xfrm>
            <a:custGeom>
              <a:rect b="b" l="l" r="r" t="t"/>
              <a:pathLst>
                <a:path extrusionOk="0" h="454" w="168">
                  <a:moveTo>
                    <a:pt x="167" y="1"/>
                  </a:moveTo>
                  <a:cubicBezTo>
                    <a:pt x="96" y="24"/>
                    <a:pt x="48" y="120"/>
                    <a:pt x="25" y="191"/>
                  </a:cubicBezTo>
                  <a:cubicBezTo>
                    <a:pt x="1" y="263"/>
                    <a:pt x="25" y="334"/>
                    <a:pt x="72" y="382"/>
                  </a:cubicBezTo>
                  <a:cubicBezTo>
                    <a:pt x="96" y="405"/>
                    <a:pt x="144" y="429"/>
                    <a:pt x="167" y="453"/>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0"/>
            <p:cNvSpPr/>
            <p:nvPr/>
          </p:nvSpPr>
          <p:spPr>
            <a:xfrm>
              <a:off x="1030650" y="3220950"/>
              <a:ext cx="243425" cy="269000"/>
            </a:xfrm>
            <a:custGeom>
              <a:rect b="b" l="l" r="r" t="t"/>
              <a:pathLst>
                <a:path extrusionOk="0" h="10760" w="9737">
                  <a:moveTo>
                    <a:pt x="5500" y="641"/>
                  </a:moveTo>
                  <a:cubicBezTo>
                    <a:pt x="5515" y="641"/>
                    <a:pt x="5529" y="642"/>
                    <a:pt x="5545" y="644"/>
                  </a:cubicBezTo>
                  <a:cubicBezTo>
                    <a:pt x="5926" y="667"/>
                    <a:pt x="5926" y="1215"/>
                    <a:pt x="5545" y="1263"/>
                  </a:cubicBezTo>
                  <a:cubicBezTo>
                    <a:pt x="5529" y="1264"/>
                    <a:pt x="5515" y="1265"/>
                    <a:pt x="5500" y="1265"/>
                  </a:cubicBezTo>
                  <a:cubicBezTo>
                    <a:pt x="5083" y="1265"/>
                    <a:pt x="5083" y="641"/>
                    <a:pt x="5500" y="641"/>
                  </a:cubicBezTo>
                  <a:close/>
                  <a:moveTo>
                    <a:pt x="5500" y="3190"/>
                  </a:moveTo>
                  <a:cubicBezTo>
                    <a:pt x="5515" y="3190"/>
                    <a:pt x="5529" y="3190"/>
                    <a:pt x="5545" y="3192"/>
                  </a:cubicBezTo>
                  <a:cubicBezTo>
                    <a:pt x="5926" y="3216"/>
                    <a:pt x="5926" y="3787"/>
                    <a:pt x="5545" y="3811"/>
                  </a:cubicBezTo>
                  <a:cubicBezTo>
                    <a:pt x="5529" y="3813"/>
                    <a:pt x="5515" y="3813"/>
                    <a:pt x="5500" y="3813"/>
                  </a:cubicBezTo>
                  <a:cubicBezTo>
                    <a:pt x="5083" y="3813"/>
                    <a:pt x="5083" y="3190"/>
                    <a:pt x="5500" y="3190"/>
                  </a:cubicBezTo>
                  <a:close/>
                  <a:moveTo>
                    <a:pt x="3957" y="3601"/>
                  </a:moveTo>
                  <a:cubicBezTo>
                    <a:pt x="4148" y="3601"/>
                    <a:pt x="4315" y="3794"/>
                    <a:pt x="4259" y="4001"/>
                  </a:cubicBezTo>
                  <a:cubicBezTo>
                    <a:pt x="4219" y="4148"/>
                    <a:pt x="4090" y="4227"/>
                    <a:pt x="3959" y="4227"/>
                  </a:cubicBezTo>
                  <a:cubicBezTo>
                    <a:pt x="3855" y="4227"/>
                    <a:pt x="3750" y="4178"/>
                    <a:pt x="3687" y="4073"/>
                  </a:cubicBezTo>
                  <a:cubicBezTo>
                    <a:pt x="3616" y="3930"/>
                    <a:pt x="3664" y="3740"/>
                    <a:pt x="3806" y="3644"/>
                  </a:cubicBezTo>
                  <a:cubicBezTo>
                    <a:pt x="3856" y="3615"/>
                    <a:pt x="3907" y="3601"/>
                    <a:pt x="3957" y="3601"/>
                  </a:cubicBezTo>
                  <a:close/>
                  <a:moveTo>
                    <a:pt x="7102" y="3609"/>
                  </a:moveTo>
                  <a:cubicBezTo>
                    <a:pt x="7233" y="3609"/>
                    <a:pt x="7362" y="3688"/>
                    <a:pt x="7402" y="3835"/>
                  </a:cubicBezTo>
                  <a:cubicBezTo>
                    <a:pt x="7458" y="4058"/>
                    <a:pt x="7296" y="4237"/>
                    <a:pt x="7109" y="4237"/>
                  </a:cubicBezTo>
                  <a:cubicBezTo>
                    <a:pt x="7057" y="4237"/>
                    <a:pt x="7002" y="4223"/>
                    <a:pt x="6950" y="4192"/>
                  </a:cubicBezTo>
                  <a:cubicBezTo>
                    <a:pt x="6783" y="4121"/>
                    <a:pt x="6736" y="3906"/>
                    <a:pt x="6831" y="3763"/>
                  </a:cubicBezTo>
                  <a:cubicBezTo>
                    <a:pt x="6894" y="3658"/>
                    <a:pt x="6999" y="3609"/>
                    <a:pt x="7102" y="3609"/>
                  </a:cubicBezTo>
                  <a:close/>
                  <a:moveTo>
                    <a:pt x="2812" y="4765"/>
                  </a:moveTo>
                  <a:cubicBezTo>
                    <a:pt x="2865" y="4765"/>
                    <a:pt x="2920" y="4780"/>
                    <a:pt x="2973" y="4811"/>
                  </a:cubicBezTo>
                  <a:cubicBezTo>
                    <a:pt x="3116" y="4883"/>
                    <a:pt x="3187" y="5073"/>
                    <a:pt x="3092" y="5240"/>
                  </a:cubicBezTo>
                  <a:cubicBezTo>
                    <a:pt x="3030" y="5343"/>
                    <a:pt x="2928" y="5392"/>
                    <a:pt x="2827" y="5392"/>
                  </a:cubicBezTo>
                  <a:cubicBezTo>
                    <a:pt x="2694" y="5392"/>
                    <a:pt x="2561" y="5307"/>
                    <a:pt x="2520" y="5145"/>
                  </a:cubicBezTo>
                  <a:cubicBezTo>
                    <a:pt x="2465" y="4941"/>
                    <a:pt x="2626" y="4765"/>
                    <a:pt x="2812" y="4765"/>
                  </a:cubicBezTo>
                  <a:close/>
                  <a:moveTo>
                    <a:pt x="8264" y="4756"/>
                  </a:moveTo>
                  <a:cubicBezTo>
                    <a:pt x="8454" y="4756"/>
                    <a:pt x="8624" y="4943"/>
                    <a:pt x="8569" y="5145"/>
                  </a:cubicBezTo>
                  <a:cubicBezTo>
                    <a:pt x="8529" y="5307"/>
                    <a:pt x="8388" y="5392"/>
                    <a:pt x="8253" y="5392"/>
                  </a:cubicBezTo>
                  <a:cubicBezTo>
                    <a:pt x="8150" y="5392"/>
                    <a:pt x="8049" y="5343"/>
                    <a:pt x="7998" y="5240"/>
                  </a:cubicBezTo>
                  <a:cubicBezTo>
                    <a:pt x="7879" y="5073"/>
                    <a:pt x="7950" y="4883"/>
                    <a:pt x="8093" y="4811"/>
                  </a:cubicBezTo>
                  <a:cubicBezTo>
                    <a:pt x="8148" y="4773"/>
                    <a:pt x="8207" y="4756"/>
                    <a:pt x="8264" y="4756"/>
                  </a:cubicBezTo>
                  <a:close/>
                  <a:moveTo>
                    <a:pt x="2401" y="6288"/>
                  </a:moveTo>
                  <a:cubicBezTo>
                    <a:pt x="2568" y="6288"/>
                    <a:pt x="2735" y="6407"/>
                    <a:pt x="2711" y="6645"/>
                  </a:cubicBezTo>
                  <a:cubicBezTo>
                    <a:pt x="2687" y="6835"/>
                    <a:pt x="2538" y="6931"/>
                    <a:pt x="2392" y="6931"/>
                  </a:cubicBezTo>
                  <a:cubicBezTo>
                    <a:pt x="2247" y="6931"/>
                    <a:pt x="2104" y="6835"/>
                    <a:pt x="2092" y="6645"/>
                  </a:cubicBezTo>
                  <a:cubicBezTo>
                    <a:pt x="2068" y="6407"/>
                    <a:pt x="2235" y="6288"/>
                    <a:pt x="2401" y="6288"/>
                  </a:cubicBezTo>
                  <a:close/>
                  <a:moveTo>
                    <a:pt x="2809" y="7887"/>
                  </a:moveTo>
                  <a:cubicBezTo>
                    <a:pt x="3054" y="7887"/>
                    <a:pt x="3259" y="8376"/>
                    <a:pt x="2973" y="8479"/>
                  </a:cubicBezTo>
                  <a:cubicBezTo>
                    <a:pt x="2931" y="8510"/>
                    <a:pt x="2889" y="8523"/>
                    <a:pt x="2848" y="8523"/>
                  </a:cubicBezTo>
                  <a:cubicBezTo>
                    <a:pt x="2604" y="8523"/>
                    <a:pt x="2402" y="8053"/>
                    <a:pt x="2687" y="7931"/>
                  </a:cubicBezTo>
                  <a:cubicBezTo>
                    <a:pt x="2727" y="7901"/>
                    <a:pt x="2769" y="7887"/>
                    <a:pt x="2809" y="7887"/>
                  </a:cubicBezTo>
                  <a:close/>
                  <a:moveTo>
                    <a:pt x="4505" y="4524"/>
                  </a:moveTo>
                  <a:cubicBezTo>
                    <a:pt x="4614" y="4524"/>
                    <a:pt x="4712" y="4583"/>
                    <a:pt x="4759" y="4692"/>
                  </a:cubicBezTo>
                  <a:lnTo>
                    <a:pt x="5354" y="5740"/>
                  </a:lnTo>
                  <a:cubicBezTo>
                    <a:pt x="5426" y="5716"/>
                    <a:pt x="5473" y="5716"/>
                    <a:pt x="5545" y="5716"/>
                  </a:cubicBezTo>
                  <a:cubicBezTo>
                    <a:pt x="6712" y="5788"/>
                    <a:pt x="6712" y="7526"/>
                    <a:pt x="5545" y="7597"/>
                  </a:cubicBezTo>
                  <a:cubicBezTo>
                    <a:pt x="5473" y="7597"/>
                    <a:pt x="5426" y="7597"/>
                    <a:pt x="5378" y="7574"/>
                  </a:cubicBezTo>
                  <a:lnTo>
                    <a:pt x="4878" y="8455"/>
                  </a:lnTo>
                  <a:cubicBezTo>
                    <a:pt x="4807" y="8550"/>
                    <a:pt x="4711" y="8598"/>
                    <a:pt x="4592" y="8598"/>
                  </a:cubicBezTo>
                  <a:cubicBezTo>
                    <a:pt x="4545" y="8598"/>
                    <a:pt x="4497" y="8598"/>
                    <a:pt x="4449" y="8550"/>
                  </a:cubicBezTo>
                  <a:cubicBezTo>
                    <a:pt x="4283" y="8479"/>
                    <a:pt x="4235" y="8288"/>
                    <a:pt x="4330" y="8121"/>
                  </a:cubicBezTo>
                  <a:lnTo>
                    <a:pt x="4830" y="7264"/>
                  </a:lnTo>
                  <a:cubicBezTo>
                    <a:pt x="4521" y="6907"/>
                    <a:pt x="4521" y="6407"/>
                    <a:pt x="4830" y="6050"/>
                  </a:cubicBezTo>
                  <a:lnTo>
                    <a:pt x="4235" y="5002"/>
                  </a:lnTo>
                  <a:cubicBezTo>
                    <a:pt x="4140" y="4859"/>
                    <a:pt x="4187" y="4668"/>
                    <a:pt x="4330" y="4573"/>
                  </a:cubicBezTo>
                  <a:cubicBezTo>
                    <a:pt x="4388" y="4540"/>
                    <a:pt x="4448" y="4524"/>
                    <a:pt x="4505" y="4524"/>
                  </a:cubicBezTo>
                  <a:close/>
                  <a:moveTo>
                    <a:pt x="3955" y="9052"/>
                  </a:moveTo>
                  <a:cubicBezTo>
                    <a:pt x="4008" y="9052"/>
                    <a:pt x="4063" y="9066"/>
                    <a:pt x="4116" y="9098"/>
                  </a:cubicBezTo>
                  <a:cubicBezTo>
                    <a:pt x="4283" y="9169"/>
                    <a:pt x="4330" y="9360"/>
                    <a:pt x="4235" y="9526"/>
                  </a:cubicBezTo>
                  <a:cubicBezTo>
                    <a:pt x="4173" y="9629"/>
                    <a:pt x="4071" y="9679"/>
                    <a:pt x="3970" y="9679"/>
                  </a:cubicBezTo>
                  <a:cubicBezTo>
                    <a:pt x="3837" y="9679"/>
                    <a:pt x="3704" y="9593"/>
                    <a:pt x="3664" y="9431"/>
                  </a:cubicBezTo>
                  <a:cubicBezTo>
                    <a:pt x="3608" y="9227"/>
                    <a:pt x="3769" y="9052"/>
                    <a:pt x="3955" y="9052"/>
                  </a:cubicBezTo>
                  <a:close/>
                  <a:moveTo>
                    <a:pt x="5544" y="9481"/>
                  </a:moveTo>
                  <a:cubicBezTo>
                    <a:pt x="5706" y="9481"/>
                    <a:pt x="5854" y="9598"/>
                    <a:pt x="5854" y="9788"/>
                  </a:cubicBezTo>
                  <a:cubicBezTo>
                    <a:pt x="5854" y="9979"/>
                    <a:pt x="5712" y="10122"/>
                    <a:pt x="5545" y="10122"/>
                  </a:cubicBezTo>
                  <a:cubicBezTo>
                    <a:pt x="5259" y="10122"/>
                    <a:pt x="5116" y="9765"/>
                    <a:pt x="5307" y="9574"/>
                  </a:cubicBezTo>
                  <a:cubicBezTo>
                    <a:pt x="5378" y="9511"/>
                    <a:pt x="5463" y="9481"/>
                    <a:pt x="5544" y="9481"/>
                  </a:cubicBezTo>
                  <a:close/>
                  <a:moveTo>
                    <a:pt x="5545" y="1"/>
                  </a:moveTo>
                  <a:cubicBezTo>
                    <a:pt x="4473" y="1"/>
                    <a:pt x="4211" y="1477"/>
                    <a:pt x="5211" y="1834"/>
                  </a:cubicBezTo>
                  <a:lnTo>
                    <a:pt x="5211" y="2573"/>
                  </a:lnTo>
                  <a:cubicBezTo>
                    <a:pt x="4354" y="2644"/>
                    <a:pt x="3544" y="2977"/>
                    <a:pt x="2878" y="3549"/>
                  </a:cubicBezTo>
                  <a:lnTo>
                    <a:pt x="2425" y="3097"/>
                  </a:lnTo>
                  <a:lnTo>
                    <a:pt x="2520" y="3001"/>
                  </a:lnTo>
                  <a:cubicBezTo>
                    <a:pt x="2776" y="2783"/>
                    <a:pt x="2556" y="2438"/>
                    <a:pt x="2301" y="2438"/>
                  </a:cubicBezTo>
                  <a:cubicBezTo>
                    <a:pt x="2222" y="2438"/>
                    <a:pt x="2141" y="2471"/>
                    <a:pt x="2068" y="2549"/>
                  </a:cubicBezTo>
                  <a:lnTo>
                    <a:pt x="1449" y="3192"/>
                  </a:lnTo>
                  <a:cubicBezTo>
                    <a:pt x="1330" y="3311"/>
                    <a:pt x="1330" y="3501"/>
                    <a:pt x="1449" y="3620"/>
                  </a:cubicBezTo>
                  <a:cubicBezTo>
                    <a:pt x="1508" y="3680"/>
                    <a:pt x="1586" y="3710"/>
                    <a:pt x="1666" y="3710"/>
                  </a:cubicBezTo>
                  <a:cubicBezTo>
                    <a:pt x="1746" y="3710"/>
                    <a:pt x="1830" y="3680"/>
                    <a:pt x="1901" y="3620"/>
                  </a:cubicBezTo>
                  <a:lnTo>
                    <a:pt x="1973" y="3525"/>
                  </a:lnTo>
                  <a:lnTo>
                    <a:pt x="2449" y="3978"/>
                  </a:lnTo>
                  <a:cubicBezTo>
                    <a:pt x="1" y="6810"/>
                    <a:pt x="2297" y="10760"/>
                    <a:pt x="5481" y="10760"/>
                  </a:cubicBezTo>
                  <a:cubicBezTo>
                    <a:pt x="6045" y="10760"/>
                    <a:pt x="6637" y="10636"/>
                    <a:pt x="7236" y="10360"/>
                  </a:cubicBezTo>
                  <a:cubicBezTo>
                    <a:pt x="5783" y="8574"/>
                    <a:pt x="7045" y="5907"/>
                    <a:pt x="9355" y="5907"/>
                  </a:cubicBezTo>
                  <a:lnTo>
                    <a:pt x="9546" y="5907"/>
                  </a:lnTo>
                  <a:cubicBezTo>
                    <a:pt x="9427" y="5192"/>
                    <a:pt x="9117" y="4525"/>
                    <a:pt x="8641" y="3978"/>
                  </a:cubicBezTo>
                  <a:lnTo>
                    <a:pt x="9093" y="3525"/>
                  </a:lnTo>
                  <a:lnTo>
                    <a:pt x="9188" y="3620"/>
                  </a:lnTo>
                  <a:cubicBezTo>
                    <a:pt x="9236" y="3668"/>
                    <a:pt x="9308" y="3716"/>
                    <a:pt x="9403" y="3716"/>
                  </a:cubicBezTo>
                  <a:cubicBezTo>
                    <a:pt x="9474" y="3716"/>
                    <a:pt x="9570" y="3668"/>
                    <a:pt x="9617" y="3620"/>
                  </a:cubicBezTo>
                  <a:cubicBezTo>
                    <a:pt x="9736" y="3501"/>
                    <a:pt x="9736" y="3287"/>
                    <a:pt x="9617" y="3168"/>
                  </a:cubicBezTo>
                  <a:lnTo>
                    <a:pt x="8998" y="2549"/>
                  </a:lnTo>
                  <a:cubicBezTo>
                    <a:pt x="8938" y="2489"/>
                    <a:pt x="8855" y="2460"/>
                    <a:pt x="8772" y="2460"/>
                  </a:cubicBezTo>
                  <a:cubicBezTo>
                    <a:pt x="8688" y="2460"/>
                    <a:pt x="8605" y="2489"/>
                    <a:pt x="8545" y="2549"/>
                  </a:cubicBezTo>
                  <a:cubicBezTo>
                    <a:pt x="8426" y="2668"/>
                    <a:pt x="8426" y="2858"/>
                    <a:pt x="8545" y="3001"/>
                  </a:cubicBezTo>
                  <a:lnTo>
                    <a:pt x="8641" y="3097"/>
                  </a:lnTo>
                  <a:lnTo>
                    <a:pt x="8188" y="3549"/>
                  </a:lnTo>
                  <a:cubicBezTo>
                    <a:pt x="7521" y="2977"/>
                    <a:pt x="6712" y="2644"/>
                    <a:pt x="5854" y="2573"/>
                  </a:cubicBezTo>
                  <a:lnTo>
                    <a:pt x="5854" y="1834"/>
                  </a:lnTo>
                  <a:cubicBezTo>
                    <a:pt x="6855" y="1477"/>
                    <a:pt x="6593" y="1"/>
                    <a:pt x="5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0"/>
            <p:cNvSpPr/>
            <p:nvPr/>
          </p:nvSpPr>
          <p:spPr>
            <a:xfrm>
              <a:off x="1161525" y="3379325"/>
              <a:ext cx="15500" cy="15500"/>
            </a:xfrm>
            <a:custGeom>
              <a:rect b="b" l="l" r="r" t="t"/>
              <a:pathLst>
                <a:path extrusionOk="0" h="620" w="620">
                  <a:moveTo>
                    <a:pt x="310" y="0"/>
                  </a:moveTo>
                  <a:cubicBezTo>
                    <a:pt x="143" y="0"/>
                    <a:pt x="0" y="143"/>
                    <a:pt x="0" y="310"/>
                  </a:cubicBezTo>
                  <a:cubicBezTo>
                    <a:pt x="0" y="477"/>
                    <a:pt x="143" y="619"/>
                    <a:pt x="310" y="619"/>
                  </a:cubicBezTo>
                  <a:cubicBezTo>
                    <a:pt x="477" y="619"/>
                    <a:pt x="619" y="477"/>
                    <a:pt x="619" y="310"/>
                  </a:cubicBezTo>
                  <a:cubicBezTo>
                    <a:pt x="619"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0" name="Google Shape;13620;p90"/>
          <p:cNvGrpSpPr/>
          <p:nvPr/>
        </p:nvGrpSpPr>
        <p:grpSpPr>
          <a:xfrm>
            <a:off x="3502479" y="7116574"/>
            <a:ext cx="627700" cy="627700"/>
            <a:chOff x="1635425" y="3220950"/>
            <a:chExt cx="267950" cy="267950"/>
          </a:xfrm>
        </p:grpSpPr>
        <p:sp>
          <p:nvSpPr>
            <p:cNvPr id="13621" name="Google Shape;13621;p90"/>
            <p:cNvSpPr/>
            <p:nvPr/>
          </p:nvSpPr>
          <p:spPr>
            <a:xfrm>
              <a:off x="1734850" y="3387050"/>
              <a:ext cx="16100" cy="31600"/>
            </a:xfrm>
            <a:custGeom>
              <a:rect b="b" l="l" r="r" t="t"/>
              <a:pathLst>
                <a:path extrusionOk="0" h="1264" w="644">
                  <a:moveTo>
                    <a:pt x="1" y="1"/>
                  </a:moveTo>
                  <a:lnTo>
                    <a:pt x="1" y="1263"/>
                  </a:lnTo>
                  <a:lnTo>
                    <a:pt x="310" y="1263"/>
                  </a:lnTo>
                  <a:cubicBezTo>
                    <a:pt x="501" y="1263"/>
                    <a:pt x="644" y="1120"/>
                    <a:pt x="644" y="930"/>
                  </a:cubicBezTo>
                  <a:lnTo>
                    <a:pt x="644" y="310"/>
                  </a:lnTo>
                  <a:cubicBezTo>
                    <a:pt x="644" y="144"/>
                    <a:pt x="50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0"/>
            <p:cNvSpPr/>
            <p:nvPr/>
          </p:nvSpPr>
          <p:spPr>
            <a:xfrm>
              <a:off x="1680075" y="3379325"/>
              <a:ext cx="39325" cy="109575"/>
            </a:xfrm>
            <a:custGeom>
              <a:rect b="b" l="l" r="r" t="t"/>
              <a:pathLst>
                <a:path extrusionOk="0" h="4383" w="1573">
                  <a:moveTo>
                    <a:pt x="1" y="0"/>
                  </a:moveTo>
                  <a:lnTo>
                    <a:pt x="1" y="4073"/>
                  </a:lnTo>
                  <a:cubicBezTo>
                    <a:pt x="1" y="4239"/>
                    <a:pt x="144" y="4382"/>
                    <a:pt x="310" y="4382"/>
                  </a:cubicBezTo>
                  <a:lnTo>
                    <a:pt x="1263" y="4382"/>
                  </a:lnTo>
                  <a:cubicBezTo>
                    <a:pt x="1430" y="4382"/>
                    <a:pt x="1572" y="4239"/>
                    <a:pt x="1572" y="4073"/>
                  </a:cubicBezTo>
                  <a:lnTo>
                    <a:pt x="1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0"/>
            <p:cNvSpPr/>
            <p:nvPr/>
          </p:nvSpPr>
          <p:spPr>
            <a:xfrm>
              <a:off x="1635425" y="3274525"/>
              <a:ext cx="83975" cy="89350"/>
            </a:xfrm>
            <a:custGeom>
              <a:rect b="b" l="l" r="r" t="t"/>
              <a:pathLst>
                <a:path extrusionOk="0" h="3574" w="3359">
                  <a:moveTo>
                    <a:pt x="1787" y="1"/>
                  </a:moveTo>
                  <a:cubicBezTo>
                    <a:pt x="786" y="1"/>
                    <a:pt x="1" y="811"/>
                    <a:pt x="1" y="1787"/>
                  </a:cubicBezTo>
                  <a:cubicBezTo>
                    <a:pt x="1" y="2763"/>
                    <a:pt x="810" y="3573"/>
                    <a:pt x="1787" y="3573"/>
                  </a:cubicBezTo>
                  <a:lnTo>
                    <a:pt x="3358" y="3573"/>
                  </a:lnTo>
                  <a:lnTo>
                    <a:pt x="3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0"/>
            <p:cNvSpPr/>
            <p:nvPr/>
          </p:nvSpPr>
          <p:spPr>
            <a:xfrm>
              <a:off x="1886675" y="3285250"/>
              <a:ext cx="16700" cy="67900"/>
            </a:xfrm>
            <a:custGeom>
              <a:rect b="b" l="l" r="r" t="t"/>
              <a:pathLst>
                <a:path extrusionOk="0" h="2716" w="668">
                  <a:moveTo>
                    <a:pt x="0" y="1"/>
                  </a:moveTo>
                  <a:lnTo>
                    <a:pt x="0" y="2715"/>
                  </a:lnTo>
                  <a:lnTo>
                    <a:pt x="500" y="2477"/>
                  </a:lnTo>
                  <a:cubicBezTo>
                    <a:pt x="619" y="2406"/>
                    <a:pt x="667" y="2287"/>
                    <a:pt x="667" y="2168"/>
                  </a:cubicBezTo>
                  <a:lnTo>
                    <a:pt x="667" y="501"/>
                  </a:lnTo>
                  <a:cubicBezTo>
                    <a:pt x="667" y="382"/>
                    <a:pt x="596" y="263"/>
                    <a:pt x="500" y="215"/>
                  </a:cubicBezTo>
                  <a:lnTo>
                    <a:pt x="500" y="239"/>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0"/>
            <p:cNvSpPr/>
            <p:nvPr/>
          </p:nvSpPr>
          <p:spPr>
            <a:xfrm>
              <a:off x="1734850" y="3220950"/>
              <a:ext cx="136950" cy="196650"/>
            </a:xfrm>
            <a:custGeom>
              <a:rect b="b" l="l" r="r" t="t"/>
              <a:pathLst>
                <a:path extrusionOk="0" h="7866" w="5478">
                  <a:moveTo>
                    <a:pt x="5145" y="1"/>
                  </a:moveTo>
                  <a:cubicBezTo>
                    <a:pt x="4954" y="1"/>
                    <a:pt x="4811" y="144"/>
                    <a:pt x="4811" y="310"/>
                  </a:cubicBezTo>
                  <a:lnTo>
                    <a:pt x="4811" y="620"/>
                  </a:lnTo>
                  <a:cubicBezTo>
                    <a:pt x="3406" y="1596"/>
                    <a:pt x="1739" y="2144"/>
                    <a:pt x="1" y="2144"/>
                  </a:cubicBezTo>
                  <a:lnTo>
                    <a:pt x="1" y="5692"/>
                  </a:lnTo>
                  <a:cubicBezTo>
                    <a:pt x="1739" y="5692"/>
                    <a:pt x="3406" y="6240"/>
                    <a:pt x="4811" y="7216"/>
                  </a:cubicBezTo>
                  <a:lnTo>
                    <a:pt x="4811" y="7526"/>
                  </a:lnTo>
                  <a:cubicBezTo>
                    <a:pt x="4787" y="7752"/>
                    <a:pt x="4960" y="7865"/>
                    <a:pt x="5133" y="7865"/>
                  </a:cubicBezTo>
                  <a:cubicBezTo>
                    <a:pt x="5305" y="7865"/>
                    <a:pt x="5478" y="7752"/>
                    <a:pt x="5454" y="7526"/>
                  </a:cubicBezTo>
                  <a:lnTo>
                    <a:pt x="5454" y="310"/>
                  </a:lnTo>
                  <a:cubicBezTo>
                    <a:pt x="5454" y="144"/>
                    <a:pt x="5311" y="1"/>
                    <a:pt x="5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6" name="Google Shape;13626;p90"/>
          <p:cNvGrpSpPr/>
          <p:nvPr/>
        </p:nvGrpSpPr>
        <p:grpSpPr>
          <a:xfrm>
            <a:off x="4892988" y="7116574"/>
            <a:ext cx="557949" cy="627290"/>
            <a:chOff x="2229000" y="3220950"/>
            <a:chExt cx="238175" cy="267775"/>
          </a:xfrm>
        </p:grpSpPr>
        <p:sp>
          <p:nvSpPr>
            <p:cNvPr id="13627" name="Google Shape;13627;p90"/>
            <p:cNvSpPr/>
            <p:nvPr/>
          </p:nvSpPr>
          <p:spPr>
            <a:xfrm>
              <a:off x="2418925" y="3440050"/>
              <a:ext cx="5975" cy="16100"/>
            </a:xfrm>
            <a:custGeom>
              <a:rect b="b" l="l" r="r" t="t"/>
              <a:pathLst>
                <a:path extrusionOk="0" h="644" w="239">
                  <a:moveTo>
                    <a:pt x="0" y="0"/>
                  </a:moveTo>
                  <a:lnTo>
                    <a:pt x="0" y="643"/>
                  </a:lnTo>
                  <a:cubicBezTo>
                    <a:pt x="96" y="596"/>
                    <a:pt x="191" y="477"/>
                    <a:pt x="215" y="358"/>
                  </a:cubicBezTo>
                  <a:cubicBezTo>
                    <a:pt x="239" y="191"/>
                    <a:pt x="143"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0"/>
            <p:cNvSpPr/>
            <p:nvPr/>
          </p:nvSpPr>
          <p:spPr>
            <a:xfrm>
              <a:off x="2407025" y="3416825"/>
              <a:ext cx="3600" cy="11350"/>
            </a:xfrm>
            <a:custGeom>
              <a:rect b="b" l="l" r="r" t="t"/>
              <a:pathLst>
                <a:path extrusionOk="0" h="454" w="144">
                  <a:moveTo>
                    <a:pt x="143" y="1"/>
                  </a:moveTo>
                  <a:cubicBezTo>
                    <a:pt x="72" y="24"/>
                    <a:pt x="24" y="96"/>
                    <a:pt x="24" y="191"/>
                  </a:cubicBezTo>
                  <a:cubicBezTo>
                    <a:pt x="0" y="263"/>
                    <a:pt x="24" y="334"/>
                    <a:pt x="72" y="382"/>
                  </a:cubicBezTo>
                  <a:cubicBezTo>
                    <a:pt x="95" y="405"/>
                    <a:pt x="119" y="429"/>
                    <a:pt x="143" y="453"/>
                  </a:cubicBez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0"/>
            <p:cNvSpPr/>
            <p:nvPr/>
          </p:nvSpPr>
          <p:spPr>
            <a:xfrm>
              <a:off x="2345700" y="3384675"/>
              <a:ext cx="121475" cy="104050"/>
            </a:xfrm>
            <a:custGeom>
              <a:rect b="b" l="l" r="r" t="t"/>
              <a:pathLst>
                <a:path extrusionOk="0" h="4162" w="4859">
                  <a:moveTo>
                    <a:pt x="2763" y="673"/>
                  </a:moveTo>
                  <a:cubicBezTo>
                    <a:pt x="2846" y="673"/>
                    <a:pt x="2929" y="727"/>
                    <a:pt x="2929" y="834"/>
                  </a:cubicBezTo>
                  <a:lnTo>
                    <a:pt x="2929" y="929"/>
                  </a:lnTo>
                  <a:cubicBezTo>
                    <a:pt x="3049" y="953"/>
                    <a:pt x="3191" y="1025"/>
                    <a:pt x="3287" y="1120"/>
                  </a:cubicBezTo>
                  <a:cubicBezTo>
                    <a:pt x="3378" y="1230"/>
                    <a:pt x="3273" y="1381"/>
                    <a:pt x="3155" y="1381"/>
                  </a:cubicBezTo>
                  <a:cubicBezTo>
                    <a:pt x="3119" y="1381"/>
                    <a:pt x="3082" y="1367"/>
                    <a:pt x="3049" y="1334"/>
                  </a:cubicBezTo>
                  <a:cubicBezTo>
                    <a:pt x="3001" y="1287"/>
                    <a:pt x="2977" y="1263"/>
                    <a:pt x="2929" y="1263"/>
                  </a:cubicBezTo>
                  <a:lnTo>
                    <a:pt x="2929" y="1882"/>
                  </a:lnTo>
                  <a:lnTo>
                    <a:pt x="3025" y="1930"/>
                  </a:lnTo>
                  <a:cubicBezTo>
                    <a:pt x="3334" y="2025"/>
                    <a:pt x="3501" y="2311"/>
                    <a:pt x="3453" y="2620"/>
                  </a:cubicBezTo>
                  <a:cubicBezTo>
                    <a:pt x="3406" y="2906"/>
                    <a:pt x="3191" y="3120"/>
                    <a:pt x="2929" y="3192"/>
                  </a:cubicBezTo>
                  <a:lnTo>
                    <a:pt x="2929" y="3335"/>
                  </a:lnTo>
                  <a:cubicBezTo>
                    <a:pt x="2929" y="3442"/>
                    <a:pt x="2846" y="3495"/>
                    <a:pt x="2763" y="3495"/>
                  </a:cubicBezTo>
                  <a:cubicBezTo>
                    <a:pt x="2679" y="3495"/>
                    <a:pt x="2596" y="3442"/>
                    <a:pt x="2596" y="3335"/>
                  </a:cubicBezTo>
                  <a:lnTo>
                    <a:pt x="2596" y="3216"/>
                  </a:lnTo>
                  <a:cubicBezTo>
                    <a:pt x="2453" y="3192"/>
                    <a:pt x="2286" y="3144"/>
                    <a:pt x="2167" y="3049"/>
                  </a:cubicBezTo>
                  <a:cubicBezTo>
                    <a:pt x="2096" y="3001"/>
                    <a:pt x="2072" y="2906"/>
                    <a:pt x="2120" y="2835"/>
                  </a:cubicBezTo>
                  <a:cubicBezTo>
                    <a:pt x="2151" y="2788"/>
                    <a:pt x="2201" y="2762"/>
                    <a:pt x="2252" y="2762"/>
                  </a:cubicBezTo>
                  <a:cubicBezTo>
                    <a:pt x="2280" y="2762"/>
                    <a:pt x="2309" y="2770"/>
                    <a:pt x="2334" y="2787"/>
                  </a:cubicBezTo>
                  <a:cubicBezTo>
                    <a:pt x="2406" y="2835"/>
                    <a:pt x="2501" y="2882"/>
                    <a:pt x="2596" y="2882"/>
                  </a:cubicBezTo>
                  <a:lnTo>
                    <a:pt x="2596" y="2096"/>
                  </a:lnTo>
                  <a:cubicBezTo>
                    <a:pt x="2501" y="2049"/>
                    <a:pt x="2406" y="2001"/>
                    <a:pt x="2334" y="1930"/>
                  </a:cubicBezTo>
                  <a:cubicBezTo>
                    <a:pt x="2167" y="1811"/>
                    <a:pt x="2120" y="1620"/>
                    <a:pt x="2167" y="1429"/>
                  </a:cubicBezTo>
                  <a:cubicBezTo>
                    <a:pt x="2191" y="1215"/>
                    <a:pt x="2358" y="1025"/>
                    <a:pt x="2548" y="977"/>
                  </a:cubicBezTo>
                  <a:lnTo>
                    <a:pt x="2596" y="953"/>
                  </a:lnTo>
                  <a:lnTo>
                    <a:pt x="2596" y="834"/>
                  </a:lnTo>
                  <a:cubicBezTo>
                    <a:pt x="2596" y="727"/>
                    <a:pt x="2679" y="673"/>
                    <a:pt x="2763" y="673"/>
                  </a:cubicBezTo>
                  <a:close/>
                  <a:moveTo>
                    <a:pt x="2787" y="1"/>
                  </a:moveTo>
                  <a:cubicBezTo>
                    <a:pt x="929" y="1"/>
                    <a:pt x="0" y="2239"/>
                    <a:pt x="1310" y="3549"/>
                  </a:cubicBezTo>
                  <a:cubicBezTo>
                    <a:pt x="1733" y="3972"/>
                    <a:pt x="2253" y="4162"/>
                    <a:pt x="2764" y="4162"/>
                  </a:cubicBezTo>
                  <a:cubicBezTo>
                    <a:pt x="3833" y="4162"/>
                    <a:pt x="4858" y="3330"/>
                    <a:pt x="4858" y="2072"/>
                  </a:cubicBezTo>
                  <a:cubicBezTo>
                    <a:pt x="4858"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0"/>
            <p:cNvSpPr/>
            <p:nvPr/>
          </p:nvSpPr>
          <p:spPr>
            <a:xfrm>
              <a:off x="2302825" y="3367425"/>
              <a:ext cx="15500" cy="16075"/>
            </a:xfrm>
            <a:custGeom>
              <a:rect b="b" l="l" r="r" t="t"/>
              <a:pathLst>
                <a:path extrusionOk="0" h="643" w="620">
                  <a:moveTo>
                    <a:pt x="310" y="0"/>
                  </a:moveTo>
                  <a:cubicBezTo>
                    <a:pt x="144" y="0"/>
                    <a:pt x="1" y="143"/>
                    <a:pt x="1" y="310"/>
                  </a:cubicBezTo>
                  <a:cubicBezTo>
                    <a:pt x="1" y="500"/>
                    <a:pt x="144" y="643"/>
                    <a:pt x="310" y="643"/>
                  </a:cubicBezTo>
                  <a:cubicBezTo>
                    <a:pt x="477" y="643"/>
                    <a:pt x="620" y="500"/>
                    <a:pt x="620" y="310"/>
                  </a:cubicBezTo>
                  <a:cubicBezTo>
                    <a:pt x="620" y="143"/>
                    <a:pt x="477"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0"/>
            <p:cNvSpPr/>
            <p:nvPr/>
          </p:nvSpPr>
          <p:spPr>
            <a:xfrm>
              <a:off x="2229000" y="3220950"/>
              <a:ext cx="162550" cy="235800"/>
            </a:xfrm>
            <a:custGeom>
              <a:rect b="b" l="l" r="r" t="t"/>
              <a:pathLst>
                <a:path extrusionOk="0" h="9432" w="6502">
                  <a:moveTo>
                    <a:pt x="3263" y="644"/>
                  </a:moveTo>
                  <a:cubicBezTo>
                    <a:pt x="4359" y="644"/>
                    <a:pt x="5240" y="1525"/>
                    <a:pt x="5240" y="2620"/>
                  </a:cubicBezTo>
                  <a:lnTo>
                    <a:pt x="5240" y="3763"/>
                  </a:lnTo>
                  <a:lnTo>
                    <a:pt x="1263" y="3763"/>
                  </a:lnTo>
                  <a:lnTo>
                    <a:pt x="1263" y="2620"/>
                  </a:lnTo>
                  <a:cubicBezTo>
                    <a:pt x="1263" y="1525"/>
                    <a:pt x="2168" y="644"/>
                    <a:pt x="3263" y="644"/>
                  </a:cubicBezTo>
                  <a:close/>
                  <a:moveTo>
                    <a:pt x="3263" y="5240"/>
                  </a:moveTo>
                  <a:cubicBezTo>
                    <a:pt x="4311" y="5240"/>
                    <a:pt x="4573" y="6716"/>
                    <a:pt x="3573" y="7074"/>
                  </a:cubicBezTo>
                  <a:lnTo>
                    <a:pt x="3573" y="7859"/>
                  </a:lnTo>
                  <a:cubicBezTo>
                    <a:pt x="3549" y="8050"/>
                    <a:pt x="3400" y="8145"/>
                    <a:pt x="3254" y="8145"/>
                  </a:cubicBezTo>
                  <a:cubicBezTo>
                    <a:pt x="3108" y="8145"/>
                    <a:pt x="2966" y="8050"/>
                    <a:pt x="2954" y="7859"/>
                  </a:cubicBezTo>
                  <a:lnTo>
                    <a:pt x="2954" y="7074"/>
                  </a:lnTo>
                  <a:cubicBezTo>
                    <a:pt x="1930" y="6716"/>
                    <a:pt x="2192" y="5240"/>
                    <a:pt x="3263" y="5240"/>
                  </a:cubicBezTo>
                  <a:close/>
                  <a:moveTo>
                    <a:pt x="3263" y="1"/>
                  </a:moveTo>
                  <a:cubicBezTo>
                    <a:pt x="1811" y="1"/>
                    <a:pt x="644" y="1168"/>
                    <a:pt x="644" y="2620"/>
                  </a:cubicBezTo>
                  <a:lnTo>
                    <a:pt x="644" y="3763"/>
                  </a:lnTo>
                  <a:lnTo>
                    <a:pt x="334" y="3763"/>
                  </a:lnTo>
                  <a:cubicBezTo>
                    <a:pt x="144" y="3763"/>
                    <a:pt x="1" y="3906"/>
                    <a:pt x="24" y="4097"/>
                  </a:cubicBezTo>
                  <a:lnTo>
                    <a:pt x="24" y="9122"/>
                  </a:lnTo>
                  <a:cubicBezTo>
                    <a:pt x="1" y="9288"/>
                    <a:pt x="144" y="9431"/>
                    <a:pt x="334" y="9431"/>
                  </a:cubicBezTo>
                  <a:lnTo>
                    <a:pt x="4835" y="9431"/>
                  </a:lnTo>
                  <a:cubicBezTo>
                    <a:pt x="4430" y="8050"/>
                    <a:pt x="5145" y="6573"/>
                    <a:pt x="6502" y="6073"/>
                  </a:cubicBezTo>
                  <a:lnTo>
                    <a:pt x="6502" y="4097"/>
                  </a:lnTo>
                  <a:cubicBezTo>
                    <a:pt x="6502" y="3906"/>
                    <a:pt x="6359" y="3763"/>
                    <a:pt x="6192" y="3763"/>
                  </a:cubicBezTo>
                  <a:lnTo>
                    <a:pt x="5883" y="3763"/>
                  </a:lnTo>
                  <a:lnTo>
                    <a:pt x="5883" y="2620"/>
                  </a:lnTo>
                  <a:cubicBezTo>
                    <a:pt x="5883" y="1168"/>
                    <a:pt x="469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90"/>
          <p:cNvGrpSpPr/>
          <p:nvPr/>
        </p:nvGrpSpPr>
        <p:grpSpPr>
          <a:xfrm>
            <a:off x="7570814" y="7116574"/>
            <a:ext cx="627641" cy="631506"/>
            <a:chOff x="3372100" y="3220950"/>
            <a:chExt cx="267925" cy="269575"/>
          </a:xfrm>
        </p:grpSpPr>
        <p:sp>
          <p:nvSpPr>
            <p:cNvPr id="13633" name="Google Shape;13633;p90"/>
            <p:cNvSpPr/>
            <p:nvPr/>
          </p:nvSpPr>
          <p:spPr>
            <a:xfrm>
              <a:off x="3529275" y="3329300"/>
              <a:ext cx="110750" cy="161225"/>
            </a:xfrm>
            <a:custGeom>
              <a:rect b="b" l="l" r="r" t="t"/>
              <a:pathLst>
                <a:path extrusionOk="0" h="6449" w="4430">
                  <a:moveTo>
                    <a:pt x="2310" y="1"/>
                  </a:moveTo>
                  <a:cubicBezTo>
                    <a:pt x="2191" y="191"/>
                    <a:pt x="2120" y="406"/>
                    <a:pt x="2120" y="644"/>
                  </a:cubicBezTo>
                  <a:lnTo>
                    <a:pt x="2120" y="2430"/>
                  </a:lnTo>
                  <a:lnTo>
                    <a:pt x="1191" y="2430"/>
                  </a:lnTo>
                  <a:cubicBezTo>
                    <a:pt x="1177" y="2429"/>
                    <a:pt x="1163" y="2429"/>
                    <a:pt x="1149" y="2429"/>
                  </a:cubicBezTo>
                  <a:cubicBezTo>
                    <a:pt x="525" y="2429"/>
                    <a:pt x="24" y="2944"/>
                    <a:pt x="24" y="3573"/>
                  </a:cubicBezTo>
                  <a:lnTo>
                    <a:pt x="24" y="5788"/>
                  </a:lnTo>
                  <a:cubicBezTo>
                    <a:pt x="0" y="6228"/>
                    <a:pt x="334" y="6449"/>
                    <a:pt x="664" y="6449"/>
                  </a:cubicBezTo>
                  <a:cubicBezTo>
                    <a:pt x="995" y="6449"/>
                    <a:pt x="1322" y="6228"/>
                    <a:pt x="1286" y="5788"/>
                  </a:cubicBezTo>
                  <a:lnTo>
                    <a:pt x="1286" y="3692"/>
                  </a:lnTo>
                  <a:lnTo>
                    <a:pt x="3287" y="3692"/>
                  </a:lnTo>
                  <a:cubicBezTo>
                    <a:pt x="3906" y="3692"/>
                    <a:pt x="4430" y="3168"/>
                    <a:pt x="4430" y="2549"/>
                  </a:cubicBezTo>
                  <a:lnTo>
                    <a:pt x="4430" y="668"/>
                  </a:lnTo>
                  <a:cubicBezTo>
                    <a:pt x="4430" y="430"/>
                    <a:pt x="4359" y="215"/>
                    <a:pt x="4239" y="25"/>
                  </a:cubicBezTo>
                  <a:cubicBezTo>
                    <a:pt x="3978" y="199"/>
                    <a:pt x="3677" y="313"/>
                    <a:pt x="3372" y="313"/>
                  </a:cubicBezTo>
                  <a:cubicBezTo>
                    <a:pt x="3344" y="313"/>
                    <a:pt x="3315" y="313"/>
                    <a:pt x="3287" y="310"/>
                  </a:cubicBezTo>
                  <a:cubicBezTo>
                    <a:pt x="2930" y="310"/>
                    <a:pt x="2596" y="215"/>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90"/>
            <p:cNvSpPr/>
            <p:nvPr/>
          </p:nvSpPr>
          <p:spPr>
            <a:xfrm>
              <a:off x="3579875" y="3274150"/>
              <a:ext cx="54800" cy="47450"/>
            </a:xfrm>
            <a:custGeom>
              <a:rect b="b" l="l" r="r" t="t"/>
              <a:pathLst>
                <a:path extrusionOk="0" h="1898" w="2192">
                  <a:moveTo>
                    <a:pt x="1232" y="1"/>
                  </a:moveTo>
                  <a:cubicBezTo>
                    <a:pt x="1000" y="1"/>
                    <a:pt x="764" y="86"/>
                    <a:pt x="572" y="278"/>
                  </a:cubicBezTo>
                  <a:cubicBezTo>
                    <a:pt x="1" y="873"/>
                    <a:pt x="406" y="1897"/>
                    <a:pt x="1263" y="1897"/>
                  </a:cubicBezTo>
                  <a:cubicBezTo>
                    <a:pt x="1763" y="1897"/>
                    <a:pt x="2192" y="1469"/>
                    <a:pt x="2192" y="945"/>
                  </a:cubicBezTo>
                  <a:cubicBezTo>
                    <a:pt x="2192" y="380"/>
                    <a:pt x="1721" y="1"/>
                    <a:pt x="1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0"/>
            <p:cNvSpPr/>
            <p:nvPr/>
          </p:nvSpPr>
          <p:spPr>
            <a:xfrm>
              <a:off x="3444150" y="3357875"/>
              <a:ext cx="126025" cy="131600"/>
            </a:xfrm>
            <a:custGeom>
              <a:rect b="b" l="l" r="r" t="t"/>
              <a:pathLst>
                <a:path extrusionOk="0" h="5264" w="5041">
                  <a:moveTo>
                    <a:pt x="4595" y="0"/>
                  </a:moveTo>
                  <a:cubicBezTo>
                    <a:pt x="4588" y="0"/>
                    <a:pt x="4580" y="1"/>
                    <a:pt x="4572" y="1"/>
                  </a:cubicBezTo>
                  <a:lnTo>
                    <a:pt x="4572" y="25"/>
                  </a:lnTo>
                  <a:lnTo>
                    <a:pt x="381" y="25"/>
                  </a:lnTo>
                  <a:cubicBezTo>
                    <a:pt x="0" y="49"/>
                    <a:pt x="0" y="596"/>
                    <a:pt x="381" y="644"/>
                  </a:cubicBezTo>
                  <a:lnTo>
                    <a:pt x="2167" y="644"/>
                  </a:lnTo>
                  <a:lnTo>
                    <a:pt x="2167" y="4645"/>
                  </a:lnTo>
                  <a:lnTo>
                    <a:pt x="2072" y="4645"/>
                  </a:lnTo>
                  <a:cubicBezTo>
                    <a:pt x="1691" y="4669"/>
                    <a:pt x="1691" y="5216"/>
                    <a:pt x="2072" y="5264"/>
                  </a:cubicBezTo>
                  <a:lnTo>
                    <a:pt x="2905" y="5264"/>
                  </a:lnTo>
                  <a:cubicBezTo>
                    <a:pt x="3286" y="5216"/>
                    <a:pt x="3286" y="4669"/>
                    <a:pt x="2905" y="4645"/>
                  </a:cubicBezTo>
                  <a:lnTo>
                    <a:pt x="2786" y="4645"/>
                  </a:lnTo>
                  <a:lnTo>
                    <a:pt x="2786" y="644"/>
                  </a:lnTo>
                  <a:lnTo>
                    <a:pt x="4572" y="644"/>
                  </a:lnTo>
                  <a:cubicBezTo>
                    <a:pt x="4588" y="646"/>
                    <a:pt x="4603" y="646"/>
                    <a:pt x="4617" y="646"/>
                  </a:cubicBezTo>
                  <a:cubicBezTo>
                    <a:pt x="5041" y="646"/>
                    <a:pt x="5034" y="0"/>
                    <a:pt x="4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0"/>
            <p:cNvSpPr/>
            <p:nvPr/>
          </p:nvSpPr>
          <p:spPr>
            <a:xfrm>
              <a:off x="3576900" y="3437000"/>
              <a:ext cx="63125" cy="51900"/>
            </a:xfrm>
            <a:custGeom>
              <a:rect b="b" l="l" r="r" t="t"/>
              <a:pathLst>
                <a:path extrusionOk="0" h="2076" w="2525">
                  <a:moveTo>
                    <a:pt x="2252" y="1"/>
                  </a:moveTo>
                  <a:cubicBezTo>
                    <a:pt x="2240" y="1"/>
                    <a:pt x="2228" y="2"/>
                    <a:pt x="2215" y="3"/>
                  </a:cubicBezTo>
                  <a:lnTo>
                    <a:pt x="1" y="3"/>
                  </a:lnTo>
                  <a:lnTo>
                    <a:pt x="1" y="2075"/>
                  </a:lnTo>
                  <a:lnTo>
                    <a:pt x="2215" y="2075"/>
                  </a:lnTo>
                  <a:cubicBezTo>
                    <a:pt x="2382" y="2075"/>
                    <a:pt x="2525" y="1932"/>
                    <a:pt x="2525" y="1766"/>
                  </a:cubicBezTo>
                  <a:lnTo>
                    <a:pt x="2525" y="313"/>
                  </a:lnTo>
                  <a:cubicBezTo>
                    <a:pt x="2525" y="136"/>
                    <a:pt x="2402" y="1"/>
                    <a:pt x="22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0"/>
            <p:cNvSpPr/>
            <p:nvPr/>
          </p:nvSpPr>
          <p:spPr>
            <a:xfrm>
              <a:off x="3372100" y="3329300"/>
              <a:ext cx="109575" cy="160325"/>
            </a:xfrm>
            <a:custGeom>
              <a:rect b="b" l="l" r="r" t="t"/>
              <a:pathLst>
                <a:path extrusionOk="0" h="6413" w="4383">
                  <a:moveTo>
                    <a:pt x="2120" y="1"/>
                  </a:moveTo>
                  <a:cubicBezTo>
                    <a:pt x="1834" y="215"/>
                    <a:pt x="1501" y="310"/>
                    <a:pt x="1167" y="310"/>
                  </a:cubicBezTo>
                  <a:cubicBezTo>
                    <a:pt x="1137" y="313"/>
                    <a:pt x="1107" y="313"/>
                    <a:pt x="1077" y="313"/>
                  </a:cubicBezTo>
                  <a:cubicBezTo>
                    <a:pt x="754" y="313"/>
                    <a:pt x="452" y="199"/>
                    <a:pt x="191" y="25"/>
                  </a:cubicBezTo>
                  <a:cubicBezTo>
                    <a:pt x="72" y="215"/>
                    <a:pt x="0" y="430"/>
                    <a:pt x="0" y="668"/>
                  </a:cubicBezTo>
                  <a:lnTo>
                    <a:pt x="0" y="2549"/>
                  </a:lnTo>
                  <a:cubicBezTo>
                    <a:pt x="0" y="3168"/>
                    <a:pt x="524" y="3692"/>
                    <a:pt x="1167" y="3692"/>
                  </a:cubicBezTo>
                  <a:lnTo>
                    <a:pt x="3144" y="3692"/>
                  </a:lnTo>
                  <a:lnTo>
                    <a:pt x="3144" y="5788"/>
                  </a:lnTo>
                  <a:cubicBezTo>
                    <a:pt x="3144" y="6205"/>
                    <a:pt x="3454" y="6413"/>
                    <a:pt x="3763" y="6413"/>
                  </a:cubicBezTo>
                  <a:cubicBezTo>
                    <a:pt x="4073" y="6413"/>
                    <a:pt x="4382" y="6205"/>
                    <a:pt x="4382" y="5788"/>
                  </a:cubicBezTo>
                  <a:lnTo>
                    <a:pt x="4382" y="3573"/>
                  </a:lnTo>
                  <a:cubicBezTo>
                    <a:pt x="4382" y="2930"/>
                    <a:pt x="3882" y="2430"/>
                    <a:pt x="3239" y="2430"/>
                  </a:cubicBezTo>
                  <a:lnTo>
                    <a:pt x="2310" y="2430"/>
                  </a:lnTo>
                  <a:lnTo>
                    <a:pt x="2310" y="644"/>
                  </a:lnTo>
                  <a:cubicBezTo>
                    <a:pt x="2310" y="406"/>
                    <a:pt x="2239" y="19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0"/>
            <p:cNvSpPr/>
            <p:nvPr/>
          </p:nvSpPr>
          <p:spPr>
            <a:xfrm>
              <a:off x="3377450" y="3274150"/>
              <a:ext cx="54800" cy="47450"/>
            </a:xfrm>
            <a:custGeom>
              <a:rect b="b" l="l" r="r" t="t"/>
              <a:pathLst>
                <a:path extrusionOk="0" h="1898" w="2192">
                  <a:moveTo>
                    <a:pt x="942" y="1"/>
                  </a:moveTo>
                  <a:cubicBezTo>
                    <a:pt x="460" y="1"/>
                    <a:pt x="1" y="380"/>
                    <a:pt x="1" y="945"/>
                  </a:cubicBezTo>
                  <a:cubicBezTo>
                    <a:pt x="1" y="1469"/>
                    <a:pt x="406" y="1897"/>
                    <a:pt x="930" y="1897"/>
                  </a:cubicBezTo>
                  <a:cubicBezTo>
                    <a:pt x="1787" y="1897"/>
                    <a:pt x="2192" y="873"/>
                    <a:pt x="1596" y="278"/>
                  </a:cubicBezTo>
                  <a:cubicBezTo>
                    <a:pt x="1405" y="86"/>
                    <a:pt x="1171"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0"/>
            <p:cNvSpPr/>
            <p:nvPr/>
          </p:nvSpPr>
          <p:spPr>
            <a:xfrm>
              <a:off x="3372100" y="3436475"/>
              <a:ext cx="62525" cy="52425"/>
            </a:xfrm>
            <a:custGeom>
              <a:rect b="b" l="l" r="r" t="t"/>
              <a:pathLst>
                <a:path extrusionOk="0" h="2097" w="2501">
                  <a:moveTo>
                    <a:pt x="310" y="0"/>
                  </a:moveTo>
                  <a:cubicBezTo>
                    <a:pt x="143" y="0"/>
                    <a:pt x="0" y="143"/>
                    <a:pt x="0" y="334"/>
                  </a:cubicBezTo>
                  <a:lnTo>
                    <a:pt x="0" y="1787"/>
                  </a:lnTo>
                  <a:cubicBezTo>
                    <a:pt x="0" y="1953"/>
                    <a:pt x="143" y="2096"/>
                    <a:pt x="310" y="2096"/>
                  </a:cubicBezTo>
                  <a:lnTo>
                    <a:pt x="2501" y="2096"/>
                  </a:lnTo>
                  <a:lnTo>
                    <a:pt x="25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0"/>
            <p:cNvSpPr/>
            <p:nvPr/>
          </p:nvSpPr>
          <p:spPr>
            <a:xfrm>
              <a:off x="3509625" y="3276925"/>
              <a:ext cx="6575" cy="16100"/>
            </a:xfrm>
            <a:custGeom>
              <a:rect b="b" l="l" r="r" t="t"/>
              <a:pathLst>
                <a:path extrusionOk="0" h="644" w="263">
                  <a:moveTo>
                    <a:pt x="1" y="0"/>
                  </a:moveTo>
                  <a:lnTo>
                    <a:pt x="1" y="643"/>
                  </a:lnTo>
                  <a:cubicBezTo>
                    <a:pt x="120" y="596"/>
                    <a:pt x="215" y="477"/>
                    <a:pt x="215" y="357"/>
                  </a:cubicBezTo>
                  <a:cubicBezTo>
                    <a:pt x="263" y="191"/>
                    <a:pt x="167" y="24"/>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0"/>
            <p:cNvSpPr/>
            <p:nvPr/>
          </p:nvSpPr>
          <p:spPr>
            <a:xfrm>
              <a:off x="3497725" y="3253700"/>
              <a:ext cx="4175" cy="11325"/>
            </a:xfrm>
            <a:custGeom>
              <a:rect b="b" l="l" r="r" t="t"/>
              <a:pathLst>
                <a:path extrusionOk="0" h="453" w="167">
                  <a:moveTo>
                    <a:pt x="167" y="0"/>
                  </a:moveTo>
                  <a:cubicBezTo>
                    <a:pt x="96" y="24"/>
                    <a:pt x="24" y="120"/>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0"/>
            <p:cNvSpPr/>
            <p:nvPr/>
          </p:nvSpPr>
          <p:spPr>
            <a:xfrm>
              <a:off x="3436400" y="3220950"/>
              <a:ext cx="121475" cy="104650"/>
            </a:xfrm>
            <a:custGeom>
              <a:rect b="b" l="l" r="r" t="t"/>
              <a:pathLst>
                <a:path extrusionOk="0" h="4186" w="4859">
                  <a:moveTo>
                    <a:pt x="2775" y="697"/>
                  </a:moveTo>
                  <a:cubicBezTo>
                    <a:pt x="2852" y="697"/>
                    <a:pt x="2930" y="751"/>
                    <a:pt x="2930" y="858"/>
                  </a:cubicBezTo>
                  <a:lnTo>
                    <a:pt x="2930" y="977"/>
                  </a:lnTo>
                  <a:cubicBezTo>
                    <a:pt x="3072" y="977"/>
                    <a:pt x="3192" y="1049"/>
                    <a:pt x="3287" y="1144"/>
                  </a:cubicBezTo>
                  <a:cubicBezTo>
                    <a:pt x="3358" y="1215"/>
                    <a:pt x="3334" y="1310"/>
                    <a:pt x="3287" y="1358"/>
                  </a:cubicBezTo>
                  <a:cubicBezTo>
                    <a:pt x="3251" y="1394"/>
                    <a:pt x="3209" y="1412"/>
                    <a:pt x="3168" y="1412"/>
                  </a:cubicBezTo>
                  <a:cubicBezTo>
                    <a:pt x="3126" y="1412"/>
                    <a:pt x="3084" y="1394"/>
                    <a:pt x="3049" y="1358"/>
                  </a:cubicBezTo>
                  <a:cubicBezTo>
                    <a:pt x="3025" y="1334"/>
                    <a:pt x="2977" y="1310"/>
                    <a:pt x="2930" y="1310"/>
                  </a:cubicBezTo>
                  <a:lnTo>
                    <a:pt x="2930" y="1930"/>
                  </a:lnTo>
                  <a:lnTo>
                    <a:pt x="3049" y="1977"/>
                  </a:lnTo>
                  <a:cubicBezTo>
                    <a:pt x="3334" y="2049"/>
                    <a:pt x="3501" y="2334"/>
                    <a:pt x="3454" y="2644"/>
                  </a:cubicBezTo>
                  <a:cubicBezTo>
                    <a:pt x="3406" y="2930"/>
                    <a:pt x="3215" y="3144"/>
                    <a:pt x="2930" y="3216"/>
                  </a:cubicBezTo>
                  <a:lnTo>
                    <a:pt x="2930" y="3358"/>
                  </a:lnTo>
                  <a:cubicBezTo>
                    <a:pt x="2930" y="3466"/>
                    <a:pt x="2852" y="3519"/>
                    <a:pt x="2775" y="3519"/>
                  </a:cubicBezTo>
                  <a:cubicBezTo>
                    <a:pt x="2697" y="3519"/>
                    <a:pt x="2620" y="3466"/>
                    <a:pt x="2620" y="3358"/>
                  </a:cubicBezTo>
                  <a:lnTo>
                    <a:pt x="2620" y="3216"/>
                  </a:lnTo>
                  <a:cubicBezTo>
                    <a:pt x="2453" y="3216"/>
                    <a:pt x="2310" y="3168"/>
                    <a:pt x="2168" y="3073"/>
                  </a:cubicBezTo>
                  <a:cubicBezTo>
                    <a:pt x="2096" y="3025"/>
                    <a:pt x="2072" y="2906"/>
                    <a:pt x="2120" y="2835"/>
                  </a:cubicBezTo>
                  <a:cubicBezTo>
                    <a:pt x="2146" y="2795"/>
                    <a:pt x="2187" y="2778"/>
                    <a:pt x="2230" y="2778"/>
                  </a:cubicBezTo>
                  <a:cubicBezTo>
                    <a:pt x="2265" y="2778"/>
                    <a:pt x="2302" y="2789"/>
                    <a:pt x="2334" y="2811"/>
                  </a:cubicBezTo>
                  <a:cubicBezTo>
                    <a:pt x="2429" y="2858"/>
                    <a:pt x="2525" y="2906"/>
                    <a:pt x="2620" y="2906"/>
                  </a:cubicBezTo>
                  <a:lnTo>
                    <a:pt x="2620" y="2120"/>
                  </a:lnTo>
                  <a:cubicBezTo>
                    <a:pt x="2525" y="2073"/>
                    <a:pt x="2429" y="2025"/>
                    <a:pt x="2334" y="1953"/>
                  </a:cubicBezTo>
                  <a:cubicBezTo>
                    <a:pt x="2191" y="1834"/>
                    <a:pt x="2120" y="1620"/>
                    <a:pt x="2168" y="1453"/>
                  </a:cubicBezTo>
                  <a:cubicBezTo>
                    <a:pt x="2215" y="1239"/>
                    <a:pt x="2358" y="1049"/>
                    <a:pt x="2572" y="977"/>
                  </a:cubicBezTo>
                  <a:lnTo>
                    <a:pt x="2620" y="977"/>
                  </a:lnTo>
                  <a:lnTo>
                    <a:pt x="2620" y="858"/>
                  </a:lnTo>
                  <a:cubicBezTo>
                    <a:pt x="2620" y="751"/>
                    <a:pt x="2697" y="697"/>
                    <a:pt x="2775" y="697"/>
                  </a:cubicBezTo>
                  <a:close/>
                  <a:moveTo>
                    <a:pt x="2787" y="1"/>
                  </a:moveTo>
                  <a:cubicBezTo>
                    <a:pt x="929" y="1"/>
                    <a:pt x="0" y="2239"/>
                    <a:pt x="1310" y="3573"/>
                  </a:cubicBezTo>
                  <a:cubicBezTo>
                    <a:pt x="1733" y="3996"/>
                    <a:pt x="2254" y="4186"/>
                    <a:pt x="2764" y="4186"/>
                  </a:cubicBezTo>
                  <a:cubicBezTo>
                    <a:pt x="3833" y="4186"/>
                    <a:pt x="4859" y="3354"/>
                    <a:pt x="4859" y="2096"/>
                  </a:cubicBezTo>
                  <a:cubicBezTo>
                    <a:pt x="4859" y="929"/>
                    <a:pt x="393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3" name="Google Shape;13643;p90"/>
          <p:cNvGrpSpPr/>
          <p:nvPr/>
        </p:nvGrpSpPr>
        <p:grpSpPr>
          <a:xfrm>
            <a:off x="7572220" y="8117977"/>
            <a:ext cx="626177" cy="627817"/>
            <a:chOff x="3372700" y="3648425"/>
            <a:chExt cx="267300" cy="268000"/>
          </a:xfrm>
        </p:grpSpPr>
        <p:sp>
          <p:nvSpPr>
            <p:cNvPr id="13644" name="Google Shape;13644;p90"/>
            <p:cNvSpPr/>
            <p:nvPr/>
          </p:nvSpPr>
          <p:spPr>
            <a:xfrm>
              <a:off x="3479850" y="3648425"/>
              <a:ext cx="52425" cy="52425"/>
            </a:xfrm>
            <a:custGeom>
              <a:rect b="b" l="l" r="r" t="t"/>
              <a:pathLst>
                <a:path extrusionOk="0" h="2097" w="2097">
                  <a:moveTo>
                    <a:pt x="1049" y="0"/>
                  </a:moveTo>
                  <a:cubicBezTo>
                    <a:pt x="477" y="0"/>
                    <a:pt x="1" y="477"/>
                    <a:pt x="1" y="1048"/>
                  </a:cubicBezTo>
                  <a:cubicBezTo>
                    <a:pt x="1" y="1644"/>
                    <a:pt x="477" y="2096"/>
                    <a:pt x="1049" y="2096"/>
                  </a:cubicBezTo>
                  <a:cubicBezTo>
                    <a:pt x="1620" y="2096"/>
                    <a:pt x="2097" y="1644"/>
                    <a:pt x="2097" y="1048"/>
                  </a:cubicBezTo>
                  <a:cubicBezTo>
                    <a:pt x="2097" y="477"/>
                    <a:pt x="1620" y="0"/>
                    <a:pt x="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0"/>
            <p:cNvSpPr/>
            <p:nvPr/>
          </p:nvSpPr>
          <p:spPr>
            <a:xfrm>
              <a:off x="3456650" y="3704975"/>
              <a:ext cx="98250" cy="32775"/>
            </a:xfrm>
            <a:custGeom>
              <a:rect b="b" l="l" r="r" t="t"/>
              <a:pathLst>
                <a:path extrusionOk="0" h="1311" w="3930">
                  <a:moveTo>
                    <a:pt x="810" y="1"/>
                  </a:moveTo>
                  <a:cubicBezTo>
                    <a:pt x="381" y="310"/>
                    <a:pt x="95" y="787"/>
                    <a:pt x="0" y="1311"/>
                  </a:cubicBezTo>
                  <a:lnTo>
                    <a:pt x="3930" y="1311"/>
                  </a:lnTo>
                  <a:cubicBezTo>
                    <a:pt x="3858" y="787"/>
                    <a:pt x="3572" y="310"/>
                    <a:pt x="3144" y="1"/>
                  </a:cubicBezTo>
                  <a:cubicBezTo>
                    <a:pt x="2810" y="310"/>
                    <a:pt x="2393" y="465"/>
                    <a:pt x="1977" y="465"/>
                  </a:cubicBezTo>
                  <a:cubicBezTo>
                    <a:pt x="1560" y="465"/>
                    <a:pt x="1143" y="310"/>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0"/>
            <p:cNvSpPr/>
            <p:nvPr/>
          </p:nvSpPr>
          <p:spPr>
            <a:xfrm>
              <a:off x="3428650" y="3753150"/>
              <a:ext cx="156825" cy="41825"/>
            </a:xfrm>
            <a:custGeom>
              <a:rect b="b" l="l" r="r" t="t"/>
              <a:pathLst>
                <a:path extrusionOk="0" h="1673" w="6273">
                  <a:moveTo>
                    <a:pt x="5856" y="0"/>
                  </a:moveTo>
                  <a:cubicBezTo>
                    <a:pt x="5842" y="0"/>
                    <a:pt x="5827" y="1"/>
                    <a:pt x="5812" y="3"/>
                  </a:cubicBezTo>
                  <a:lnTo>
                    <a:pt x="382" y="3"/>
                  </a:lnTo>
                  <a:cubicBezTo>
                    <a:pt x="1" y="50"/>
                    <a:pt x="1" y="598"/>
                    <a:pt x="382" y="622"/>
                  </a:cubicBezTo>
                  <a:lnTo>
                    <a:pt x="691" y="622"/>
                  </a:lnTo>
                  <a:lnTo>
                    <a:pt x="691" y="1360"/>
                  </a:lnTo>
                  <a:cubicBezTo>
                    <a:pt x="668" y="1527"/>
                    <a:pt x="811" y="1670"/>
                    <a:pt x="1001" y="1670"/>
                  </a:cubicBezTo>
                  <a:lnTo>
                    <a:pt x="5169" y="1670"/>
                  </a:lnTo>
                  <a:cubicBezTo>
                    <a:pt x="5183" y="1671"/>
                    <a:pt x="5196" y="1672"/>
                    <a:pt x="5210" y="1672"/>
                  </a:cubicBezTo>
                  <a:cubicBezTo>
                    <a:pt x="5379" y="1672"/>
                    <a:pt x="5502" y="1537"/>
                    <a:pt x="5502" y="1360"/>
                  </a:cubicBezTo>
                  <a:lnTo>
                    <a:pt x="5502" y="622"/>
                  </a:lnTo>
                  <a:lnTo>
                    <a:pt x="5812" y="622"/>
                  </a:lnTo>
                  <a:cubicBezTo>
                    <a:pt x="5827" y="623"/>
                    <a:pt x="5842" y="624"/>
                    <a:pt x="5856" y="624"/>
                  </a:cubicBezTo>
                  <a:cubicBezTo>
                    <a:pt x="6273" y="624"/>
                    <a:pt x="6273" y="0"/>
                    <a:pt x="5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90"/>
            <p:cNvSpPr/>
            <p:nvPr/>
          </p:nvSpPr>
          <p:spPr>
            <a:xfrm>
              <a:off x="3385800" y="3811550"/>
              <a:ext cx="52400" cy="52425"/>
            </a:xfrm>
            <a:custGeom>
              <a:rect b="b" l="l" r="r" t="t"/>
              <a:pathLst>
                <a:path extrusionOk="0" h="2097" w="2096">
                  <a:moveTo>
                    <a:pt x="1048" y="1"/>
                  </a:moveTo>
                  <a:cubicBezTo>
                    <a:pt x="453" y="1"/>
                    <a:pt x="0" y="477"/>
                    <a:pt x="0" y="1048"/>
                  </a:cubicBezTo>
                  <a:cubicBezTo>
                    <a:pt x="0" y="1644"/>
                    <a:pt x="453"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90"/>
            <p:cNvSpPr/>
            <p:nvPr/>
          </p:nvSpPr>
          <p:spPr>
            <a:xfrm>
              <a:off x="3372700" y="3869300"/>
              <a:ext cx="78600" cy="47050"/>
            </a:xfrm>
            <a:custGeom>
              <a:rect b="b" l="l" r="r" t="t"/>
              <a:pathLst>
                <a:path extrusionOk="0" h="1882" w="3144">
                  <a:moveTo>
                    <a:pt x="2644" y="1"/>
                  </a:moveTo>
                  <a:cubicBezTo>
                    <a:pt x="2358" y="262"/>
                    <a:pt x="1953" y="429"/>
                    <a:pt x="1572" y="429"/>
                  </a:cubicBezTo>
                  <a:cubicBezTo>
                    <a:pt x="1167" y="429"/>
                    <a:pt x="786" y="286"/>
                    <a:pt x="477" y="24"/>
                  </a:cubicBezTo>
                  <a:cubicBezTo>
                    <a:pt x="167" y="310"/>
                    <a:pt x="0" y="739"/>
                    <a:pt x="0" y="1167"/>
                  </a:cubicBezTo>
                  <a:lnTo>
                    <a:pt x="0" y="1572"/>
                  </a:lnTo>
                  <a:cubicBezTo>
                    <a:pt x="0" y="1739"/>
                    <a:pt x="143" y="1882"/>
                    <a:pt x="310" y="1882"/>
                  </a:cubicBezTo>
                  <a:lnTo>
                    <a:pt x="2810" y="1882"/>
                  </a:lnTo>
                  <a:cubicBezTo>
                    <a:pt x="3001" y="1882"/>
                    <a:pt x="3144" y="1739"/>
                    <a:pt x="3144" y="1572"/>
                  </a:cubicBezTo>
                  <a:lnTo>
                    <a:pt x="3144" y="1144"/>
                  </a:lnTo>
                  <a:cubicBezTo>
                    <a:pt x="3144" y="715"/>
                    <a:pt x="2953" y="310"/>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0"/>
            <p:cNvSpPr/>
            <p:nvPr/>
          </p:nvSpPr>
          <p:spPr>
            <a:xfrm>
              <a:off x="3573925" y="3811550"/>
              <a:ext cx="52425" cy="52425"/>
            </a:xfrm>
            <a:custGeom>
              <a:rect b="b" l="l" r="r" t="t"/>
              <a:pathLst>
                <a:path extrusionOk="0" h="2097" w="2097">
                  <a:moveTo>
                    <a:pt x="1048" y="1"/>
                  </a:moveTo>
                  <a:cubicBezTo>
                    <a:pt x="477" y="1"/>
                    <a:pt x="1" y="477"/>
                    <a:pt x="1" y="1048"/>
                  </a:cubicBezTo>
                  <a:cubicBezTo>
                    <a:pt x="1" y="1644"/>
                    <a:pt x="477" y="2096"/>
                    <a:pt x="1048" y="2096"/>
                  </a:cubicBezTo>
                  <a:cubicBezTo>
                    <a:pt x="1620" y="2096"/>
                    <a:pt x="2096" y="1644"/>
                    <a:pt x="2096" y="1048"/>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0"/>
            <p:cNvSpPr/>
            <p:nvPr/>
          </p:nvSpPr>
          <p:spPr>
            <a:xfrm>
              <a:off x="3560825" y="3869900"/>
              <a:ext cx="79175" cy="46525"/>
            </a:xfrm>
            <a:custGeom>
              <a:rect b="b" l="l" r="r" t="t"/>
              <a:pathLst>
                <a:path extrusionOk="0" h="1861" w="3167">
                  <a:moveTo>
                    <a:pt x="501" y="0"/>
                  </a:moveTo>
                  <a:cubicBezTo>
                    <a:pt x="167" y="286"/>
                    <a:pt x="1" y="715"/>
                    <a:pt x="1" y="1143"/>
                  </a:cubicBezTo>
                  <a:lnTo>
                    <a:pt x="1" y="1548"/>
                  </a:lnTo>
                  <a:cubicBezTo>
                    <a:pt x="1" y="1715"/>
                    <a:pt x="144" y="1858"/>
                    <a:pt x="310" y="1858"/>
                  </a:cubicBezTo>
                  <a:lnTo>
                    <a:pt x="2835" y="1858"/>
                  </a:lnTo>
                  <a:cubicBezTo>
                    <a:pt x="2847" y="1860"/>
                    <a:pt x="2859" y="1860"/>
                    <a:pt x="2871" y="1860"/>
                  </a:cubicBezTo>
                  <a:cubicBezTo>
                    <a:pt x="3025" y="1860"/>
                    <a:pt x="3166" y="1725"/>
                    <a:pt x="3144" y="1548"/>
                  </a:cubicBezTo>
                  <a:lnTo>
                    <a:pt x="3144" y="1120"/>
                  </a:lnTo>
                  <a:cubicBezTo>
                    <a:pt x="3144" y="691"/>
                    <a:pt x="2977" y="286"/>
                    <a:pt x="2668" y="0"/>
                  </a:cubicBezTo>
                  <a:cubicBezTo>
                    <a:pt x="2346" y="262"/>
                    <a:pt x="1959" y="393"/>
                    <a:pt x="1575" y="393"/>
                  </a:cubicBezTo>
                  <a:cubicBezTo>
                    <a:pt x="1191" y="393"/>
                    <a:pt x="810" y="262"/>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0"/>
            <p:cNvSpPr/>
            <p:nvPr/>
          </p:nvSpPr>
          <p:spPr>
            <a:xfrm>
              <a:off x="3479850" y="3811550"/>
              <a:ext cx="52425" cy="52425"/>
            </a:xfrm>
            <a:custGeom>
              <a:rect b="b" l="l" r="r" t="t"/>
              <a:pathLst>
                <a:path extrusionOk="0" h="2097" w="2097">
                  <a:moveTo>
                    <a:pt x="1049" y="1"/>
                  </a:moveTo>
                  <a:cubicBezTo>
                    <a:pt x="477" y="1"/>
                    <a:pt x="1" y="477"/>
                    <a:pt x="1" y="1048"/>
                  </a:cubicBezTo>
                  <a:cubicBezTo>
                    <a:pt x="1" y="1644"/>
                    <a:pt x="477" y="2096"/>
                    <a:pt x="1049" y="2096"/>
                  </a:cubicBezTo>
                  <a:cubicBezTo>
                    <a:pt x="1620" y="2096"/>
                    <a:pt x="2097" y="1644"/>
                    <a:pt x="2097" y="1048"/>
                  </a:cubicBezTo>
                  <a:cubicBezTo>
                    <a:pt x="2097"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0"/>
            <p:cNvSpPr/>
            <p:nvPr/>
          </p:nvSpPr>
          <p:spPr>
            <a:xfrm>
              <a:off x="3466750" y="3869300"/>
              <a:ext cx="78625" cy="47125"/>
            </a:xfrm>
            <a:custGeom>
              <a:rect b="b" l="l" r="r" t="t"/>
              <a:pathLst>
                <a:path extrusionOk="0" h="1885" w="3145">
                  <a:moveTo>
                    <a:pt x="2668" y="1"/>
                  </a:moveTo>
                  <a:cubicBezTo>
                    <a:pt x="2359" y="262"/>
                    <a:pt x="1978" y="405"/>
                    <a:pt x="1573" y="405"/>
                  </a:cubicBezTo>
                  <a:lnTo>
                    <a:pt x="1573" y="429"/>
                  </a:lnTo>
                  <a:cubicBezTo>
                    <a:pt x="1168" y="429"/>
                    <a:pt x="787" y="286"/>
                    <a:pt x="477" y="24"/>
                  </a:cubicBezTo>
                  <a:cubicBezTo>
                    <a:pt x="168" y="310"/>
                    <a:pt x="1" y="739"/>
                    <a:pt x="1" y="1167"/>
                  </a:cubicBezTo>
                  <a:lnTo>
                    <a:pt x="1" y="1572"/>
                  </a:lnTo>
                  <a:cubicBezTo>
                    <a:pt x="1" y="1749"/>
                    <a:pt x="124" y="1884"/>
                    <a:pt x="274" y="1884"/>
                  </a:cubicBezTo>
                  <a:cubicBezTo>
                    <a:pt x="286" y="1884"/>
                    <a:pt x="298" y="1884"/>
                    <a:pt x="311" y="1882"/>
                  </a:cubicBezTo>
                  <a:lnTo>
                    <a:pt x="2835" y="1882"/>
                  </a:lnTo>
                  <a:cubicBezTo>
                    <a:pt x="2847" y="1884"/>
                    <a:pt x="2859" y="1884"/>
                    <a:pt x="2871" y="1884"/>
                  </a:cubicBezTo>
                  <a:cubicBezTo>
                    <a:pt x="3022" y="1884"/>
                    <a:pt x="3144" y="1749"/>
                    <a:pt x="3144" y="1572"/>
                  </a:cubicBezTo>
                  <a:lnTo>
                    <a:pt x="3144" y="1144"/>
                  </a:lnTo>
                  <a:cubicBezTo>
                    <a:pt x="3144" y="715"/>
                    <a:pt x="2954" y="310"/>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90"/>
          <p:cNvGrpSpPr/>
          <p:nvPr/>
        </p:nvGrpSpPr>
        <p:grpSpPr>
          <a:xfrm>
            <a:off x="6197758" y="8117977"/>
            <a:ext cx="645093" cy="627583"/>
            <a:chOff x="2785975" y="3648425"/>
            <a:chExt cx="275375" cy="267900"/>
          </a:xfrm>
        </p:grpSpPr>
        <p:sp>
          <p:nvSpPr>
            <p:cNvPr id="13654" name="Google Shape;13654;p90"/>
            <p:cNvSpPr/>
            <p:nvPr/>
          </p:nvSpPr>
          <p:spPr>
            <a:xfrm>
              <a:off x="2967250" y="3648425"/>
              <a:ext cx="67900" cy="68500"/>
            </a:xfrm>
            <a:custGeom>
              <a:rect b="b" l="l" r="r" t="t"/>
              <a:pathLst>
                <a:path extrusionOk="0" h="2740" w="2716">
                  <a:moveTo>
                    <a:pt x="1358" y="0"/>
                  </a:moveTo>
                  <a:cubicBezTo>
                    <a:pt x="596" y="0"/>
                    <a:pt x="1" y="620"/>
                    <a:pt x="1" y="1358"/>
                  </a:cubicBezTo>
                  <a:cubicBezTo>
                    <a:pt x="1" y="2120"/>
                    <a:pt x="596" y="2739"/>
                    <a:pt x="1358" y="2739"/>
                  </a:cubicBezTo>
                  <a:cubicBezTo>
                    <a:pt x="2096" y="2739"/>
                    <a:pt x="2715" y="2120"/>
                    <a:pt x="2715" y="1358"/>
                  </a:cubicBezTo>
                  <a:cubicBezTo>
                    <a:pt x="2715" y="620"/>
                    <a:pt x="209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90"/>
            <p:cNvSpPr/>
            <p:nvPr/>
          </p:nvSpPr>
          <p:spPr>
            <a:xfrm>
              <a:off x="2785975" y="3830000"/>
              <a:ext cx="93775" cy="86325"/>
            </a:xfrm>
            <a:custGeom>
              <a:rect b="b" l="l" r="r" t="t"/>
              <a:pathLst>
                <a:path extrusionOk="0" h="3453" w="3751">
                  <a:moveTo>
                    <a:pt x="2655" y="1"/>
                  </a:moveTo>
                  <a:lnTo>
                    <a:pt x="536" y="2120"/>
                  </a:lnTo>
                  <a:cubicBezTo>
                    <a:pt x="0" y="2693"/>
                    <a:pt x="511" y="3452"/>
                    <a:pt x="1112" y="3452"/>
                  </a:cubicBezTo>
                  <a:cubicBezTo>
                    <a:pt x="1285" y="3452"/>
                    <a:pt x="1466" y="3389"/>
                    <a:pt x="1631" y="3240"/>
                  </a:cubicBezTo>
                  <a:lnTo>
                    <a:pt x="3751" y="1120"/>
                  </a:lnTo>
                  <a:cubicBezTo>
                    <a:pt x="3298" y="834"/>
                    <a:pt x="2917" y="453"/>
                    <a:pt x="2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0"/>
            <p:cNvSpPr/>
            <p:nvPr/>
          </p:nvSpPr>
          <p:spPr>
            <a:xfrm>
              <a:off x="2961300" y="3720450"/>
              <a:ext cx="100050" cy="69700"/>
            </a:xfrm>
            <a:custGeom>
              <a:rect b="b" l="l" r="r" t="t"/>
              <a:pathLst>
                <a:path extrusionOk="0" h="2788" w="4002">
                  <a:moveTo>
                    <a:pt x="310" y="1"/>
                  </a:moveTo>
                  <a:cubicBezTo>
                    <a:pt x="191" y="72"/>
                    <a:pt x="96" y="168"/>
                    <a:pt x="0" y="239"/>
                  </a:cubicBezTo>
                  <a:cubicBezTo>
                    <a:pt x="858" y="811"/>
                    <a:pt x="1358" y="1763"/>
                    <a:pt x="1382" y="2787"/>
                  </a:cubicBezTo>
                  <a:lnTo>
                    <a:pt x="3692" y="2787"/>
                  </a:lnTo>
                  <a:cubicBezTo>
                    <a:pt x="3858" y="2787"/>
                    <a:pt x="4001" y="2644"/>
                    <a:pt x="4001" y="2454"/>
                  </a:cubicBezTo>
                  <a:lnTo>
                    <a:pt x="4001" y="2049"/>
                  </a:lnTo>
                  <a:cubicBezTo>
                    <a:pt x="4001" y="1215"/>
                    <a:pt x="3573" y="453"/>
                    <a:pt x="2882" y="1"/>
                  </a:cubicBezTo>
                  <a:cubicBezTo>
                    <a:pt x="2513" y="311"/>
                    <a:pt x="2054" y="465"/>
                    <a:pt x="1596" y="465"/>
                  </a:cubicBezTo>
                  <a:cubicBezTo>
                    <a:pt x="1138" y="465"/>
                    <a:pt x="679" y="31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0"/>
            <p:cNvSpPr/>
            <p:nvPr/>
          </p:nvSpPr>
          <p:spPr>
            <a:xfrm>
              <a:off x="2857100" y="3729400"/>
              <a:ext cx="123275" cy="123250"/>
            </a:xfrm>
            <a:custGeom>
              <a:rect b="b" l="l" r="r" t="t"/>
              <a:pathLst>
                <a:path extrusionOk="0" h="4930" w="4931">
                  <a:moveTo>
                    <a:pt x="2478" y="0"/>
                  </a:moveTo>
                  <a:cubicBezTo>
                    <a:pt x="1120" y="0"/>
                    <a:pt x="1" y="1119"/>
                    <a:pt x="1" y="2477"/>
                  </a:cubicBezTo>
                  <a:cubicBezTo>
                    <a:pt x="1" y="3834"/>
                    <a:pt x="1120" y="4930"/>
                    <a:pt x="2478" y="4930"/>
                  </a:cubicBezTo>
                  <a:cubicBezTo>
                    <a:pt x="3835" y="4930"/>
                    <a:pt x="4931" y="3834"/>
                    <a:pt x="4931" y="2477"/>
                  </a:cubicBezTo>
                  <a:cubicBezTo>
                    <a:pt x="4931" y="1119"/>
                    <a:pt x="3835" y="0"/>
                    <a:pt x="2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8" name="Google Shape;13658;p90"/>
          <p:cNvGrpSpPr/>
          <p:nvPr/>
        </p:nvGrpSpPr>
        <p:grpSpPr>
          <a:xfrm>
            <a:off x="4858142" y="8118562"/>
            <a:ext cx="631858" cy="628461"/>
            <a:chOff x="2214125" y="3648675"/>
            <a:chExt cx="269725" cy="268275"/>
          </a:xfrm>
        </p:grpSpPr>
        <p:sp>
          <p:nvSpPr>
            <p:cNvPr id="13659" name="Google Shape;13659;p90"/>
            <p:cNvSpPr/>
            <p:nvPr/>
          </p:nvSpPr>
          <p:spPr>
            <a:xfrm>
              <a:off x="2361175" y="3732975"/>
              <a:ext cx="36350" cy="36925"/>
            </a:xfrm>
            <a:custGeom>
              <a:rect b="b" l="l" r="r" t="t"/>
              <a:pathLst>
                <a:path extrusionOk="0" h="1477" w="1454">
                  <a:moveTo>
                    <a:pt x="739" y="0"/>
                  </a:moveTo>
                  <a:cubicBezTo>
                    <a:pt x="334" y="0"/>
                    <a:pt x="0" y="333"/>
                    <a:pt x="0" y="738"/>
                  </a:cubicBezTo>
                  <a:cubicBezTo>
                    <a:pt x="0" y="1143"/>
                    <a:pt x="334" y="1477"/>
                    <a:pt x="739" y="1477"/>
                  </a:cubicBezTo>
                  <a:cubicBezTo>
                    <a:pt x="1144" y="1477"/>
                    <a:pt x="1453" y="1143"/>
                    <a:pt x="1453" y="738"/>
                  </a:cubicBezTo>
                  <a:cubicBezTo>
                    <a:pt x="1453" y="333"/>
                    <a:pt x="114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0"/>
            <p:cNvSpPr/>
            <p:nvPr/>
          </p:nvSpPr>
          <p:spPr>
            <a:xfrm>
              <a:off x="2406425" y="3648675"/>
              <a:ext cx="77425" cy="75975"/>
            </a:xfrm>
            <a:custGeom>
              <a:rect b="b" l="l" r="r" t="t"/>
              <a:pathLst>
                <a:path extrusionOk="0" h="3039" w="3097">
                  <a:moveTo>
                    <a:pt x="1501" y="0"/>
                  </a:moveTo>
                  <a:cubicBezTo>
                    <a:pt x="999" y="0"/>
                    <a:pt x="496" y="60"/>
                    <a:pt x="0" y="181"/>
                  </a:cubicBezTo>
                  <a:lnTo>
                    <a:pt x="0" y="562"/>
                  </a:lnTo>
                  <a:cubicBezTo>
                    <a:pt x="72" y="1896"/>
                    <a:pt x="1143" y="2943"/>
                    <a:pt x="2477" y="3015"/>
                  </a:cubicBezTo>
                  <a:lnTo>
                    <a:pt x="2858" y="3039"/>
                  </a:lnTo>
                  <a:cubicBezTo>
                    <a:pt x="3072" y="2157"/>
                    <a:pt x="3096" y="1253"/>
                    <a:pt x="2930" y="371"/>
                  </a:cubicBezTo>
                  <a:cubicBezTo>
                    <a:pt x="2906" y="229"/>
                    <a:pt x="2810" y="133"/>
                    <a:pt x="2668" y="109"/>
                  </a:cubicBezTo>
                  <a:cubicBezTo>
                    <a:pt x="2282" y="37"/>
                    <a:pt x="1892"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90"/>
            <p:cNvSpPr/>
            <p:nvPr/>
          </p:nvSpPr>
          <p:spPr>
            <a:xfrm>
              <a:off x="2363550" y="3824650"/>
              <a:ext cx="71475" cy="78825"/>
            </a:xfrm>
            <a:custGeom>
              <a:rect b="b" l="l" r="r" t="t"/>
              <a:pathLst>
                <a:path extrusionOk="0" h="3153" w="2859">
                  <a:moveTo>
                    <a:pt x="2858" y="0"/>
                  </a:moveTo>
                  <a:cubicBezTo>
                    <a:pt x="2857" y="10"/>
                    <a:pt x="2856" y="19"/>
                    <a:pt x="2854" y="28"/>
                  </a:cubicBezTo>
                  <a:lnTo>
                    <a:pt x="2854" y="28"/>
                  </a:lnTo>
                  <a:cubicBezTo>
                    <a:pt x="2856" y="27"/>
                    <a:pt x="2857" y="26"/>
                    <a:pt x="2858" y="24"/>
                  </a:cubicBezTo>
                  <a:lnTo>
                    <a:pt x="2858" y="0"/>
                  </a:lnTo>
                  <a:close/>
                  <a:moveTo>
                    <a:pt x="2854" y="28"/>
                  </a:moveTo>
                  <a:lnTo>
                    <a:pt x="2854" y="28"/>
                  </a:lnTo>
                  <a:cubicBezTo>
                    <a:pt x="1998" y="812"/>
                    <a:pt x="1047" y="1478"/>
                    <a:pt x="1" y="2001"/>
                  </a:cubicBezTo>
                  <a:lnTo>
                    <a:pt x="501" y="2977"/>
                  </a:lnTo>
                  <a:cubicBezTo>
                    <a:pt x="548" y="3072"/>
                    <a:pt x="644" y="3144"/>
                    <a:pt x="739" y="3144"/>
                  </a:cubicBezTo>
                  <a:cubicBezTo>
                    <a:pt x="763" y="3150"/>
                    <a:pt x="787" y="3153"/>
                    <a:pt x="810" y="3153"/>
                  </a:cubicBezTo>
                  <a:cubicBezTo>
                    <a:pt x="880" y="3153"/>
                    <a:pt x="947" y="3126"/>
                    <a:pt x="1001" y="3072"/>
                  </a:cubicBezTo>
                  <a:lnTo>
                    <a:pt x="1596" y="2477"/>
                  </a:lnTo>
                  <a:cubicBezTo>
                    <a:pt x="2257" y="1817"/>
                    <a:pt x="2707" y="970"/>
                    <a:pt x="2854" y="2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90"/>
            <p:cNvSpPr/>
            <p:nvPr/>
          </p:nvSpPr>
          <p:spPr>
            <a:xfrm>
              <a:off x="2226625" y="3696050"/>
              <a:ext cx="79200" cy="71475"/>
            </a:xfrm>
            <a:custGeom>
              <a:rect b="b" l="l" r="r" t="t"/>
              <a:pathLst>
                <a:path extrusionOk="0" h="2859" w="3168">
                  <a:moveTo>
                    <a:pt x="3168" y="1"/>
                  </a:moveTo>
                  <a:lnTo>
                    <a:pt x="3168" y="1"/>
                  </a:lnTo>
                  <a:cubicBezTo>
                    <a:pt x="2239" y="143"/>
                    <a:pt x="1382" y="596"/>
                    <a:pt x="715" y="1263"/>
                  </a:cubicBezTo>
                  <a:lnTo>
                    <a:pt x="119" y="1858"/>
                  </a:lnTo>
                  <a:cubicBezTo>
                    <a:pt x="48" y="1929"/>
                    <a:pt x="0" y="2025"/>
                    <a:pt x="24" y="2120"/>
                  </a:cubicBezTo>
                  <a:cubicBezTo>
                    <a:pt x="48" y="2191"/>
                    <a:pt x="72" y="2239"/>
                    <a:pt x="119" y="2287"/>
                  </a:cubicBezTo>
                  <a:cubicBezTo>
                    <a:pt x="143" y="2311"/>
                    <a:pt x="167" y="2334"/>
                    <a:pt x="191" y="2358"/>
                  </a:cubicBezTo>
                  <a:lnTo>
                    <a:pt x="1191" y="2858"/>
                  </a:lnTo>
                  <a:cubicBezTo>
                    <a:pt x="1715" y="1810"/>
                    <a:pt x="2382" y="858"/>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0"/>
            <p:cNvSpPr/>
            <p:nvPr/>
          </p:nvSpPr>
          <p:spPr>
            <a:xfrm>
              <a:off x="2214125" y="3822275"/>
              <a:ext cx="94075" cy="94675"/>
            </a:xfrm>
            <a:custGeom>
              <a:rect b="b" l="l" r="r" t="t"/>
              <a:pathLst>
                <a:path extrusionOk="0" h="3787" w="3763">
                  <a:moveTo>
                    <a:pt x="1310" y="0"/>
                  </a:moveTo>
                  <a:cubicBezTo>
                    <a:pt x="477" y="857"/>
                    <a:pt x="0" y="1977"/>
                    <a:pt x="24" y="3167"/>
                  </a:cubicBezTo>
                  <a:lnTo>
                    <a:pt x="24" y="3477"/>
                  </a:lnTo>
                  <a:cubicBezTo>
                    <a:pt x="0" y="3549"/>
                    <a:pt x="48" y="3620"/>
                    <a:pt x="96" y="3691"/>
                  </a:cubicBezTo>
                  <a:cubicBezTo>
                    <a:pt x="167" y="3739"/>
                    <a:pt x="238" y="3787"/>
                    <a:pt x="334" y="3787"/>
                  </a:cubicBezTo>
                  <a:lnTo>
                    <a:pt x="619" y="3787"/>
                  </a:lnTo>
                  <a:cubicBezTo>
                    <a:pt x="1786" y="3787"/>
                    <a:pt x="2929" y="3310"/>
                    <a:pt x="3763" y="2477"/>
                  </a:cubicBezTo>
                  <a:lnTo>
                    <a:pt x="2763" y="1477"/>
                  </a:lnTo>
                  <a:lnTo>
                    <a:pt x="2548" y="1691"/>
                  </a:lnTo>
                  <a:cubicBezTo>
                    <a:pt x="2489" y="1751"/>
                    <a:pt x="2406" y="1780"/>
                    <a:pt x="2322" y="1780"/>
                  </a:cubicBezTo>
                  <a:cubicBezTo>
                    <a:pt x="2239" y="1780"/>
                    <a:pt x="2155" y="1751"/>
                    <a:pt x="2096" y="1691"/>
                  </a:cubicBezTo>
                  <a:cubicBezTo>
                    <a:pt x="1977" y="1548"/>
                    <a:pt x="1977" y="1358"/>
                    <a:pt x="2096" y="1239"/>
                  </a:cubicBezTo>
                  <a:lnTo>
                    <a:pt x="2310" y="1024"/>
                  </a:lnTo>
                  <a:lnTo>
                    <a:pt x="1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0"/>
            <p:cNvSpPr/>
            <p:nvPr/>
          </p:nvSpPr>
          <p:spPr>
            <a:xfrm>
              <a:off x="2256400" y="3657350"/>
              <a:ext cx="217325" cy="216950"/>
            </a:xfrm>
            <a:custGeom>
              <a:rect b="b" l="l" r="r" t="t"/>
              <a:pathLst>
                <a:path extrusionOk="0" h="8678" w="8693">
                  <a:moveTo>
                    <a:pt x="4930" y="2406"/>
                  </a:moveTo>
                  <a:cubicBezTo>
                    <a:pt x="6144" y="2406"/>
                    <a:pt x="6740" y="3882"/>
                    <a:pt x="5882" y="4740"/>
                  </a:cubicBezTo>
                  <a:cubicBezTo>
                    <a:pt x="5620" y="5002"/>
                    <a:pt x="5275" y="5133"/>
                    <a:pt x="4927" y="5133"/>
                  </a:cubicBezTo>
                  <a:cubicBezTo>
                    <a:pt x="4578" y="5133"/>
                    <a:pt x="4227" y="5002"/>
                    <a:pt x="3953" y="4740"/>
                  </a:cubicBezTo>
                  <a:cubicBezTo>
                    <a:pt x="3096" y="3882"/>
                    <a:pt x="3715" y="2406"/>
                    <a:pt x="4930" y="2406"/>
                  </a:cubicBezTo>
                  <a:close/>
                  <a:moveTo>
                    <a:pt x="5382" y="1"/>
                  </a:moveTo>
                  <a:cubicBezTo>
                    <a:pt x="4406" y="334"/>
                    <a:pt x="3525" y="882"/>
                    <a:pt x="2810" y="1596"/>
                  </a:cubicBezTo>
                  <a:lnTo>
                    <a:pt x="2786" y="1620"/>
                  </a:lnTo>
                  <a:cubicBezTo>
                    <a:pt x="1572" y="2835"/>
                    <a:pt x="643" y="4287"/>
                    <a:pt x="48" y="5883"/>
                  </a:cubicBezTo>
                  <a:cubicBezTo>
                    <a:pt x="0" y="6002"/>
                    <a:pt x="24" y="6121"/>
                    <a:pt x="119" y="6216"/>
                  </a:cubicBezTo>
                  <a:lnTo>
                    <a:pt x="1072" y="7193"/>
                  </a:lnTo>
                  <a:lnTo>
                    <a:pt x="3072" y="5192"/>
                  </a:lnTo>
                  <a:cubicBezTo>
                    <a:pt x="3132" y="5133"/>
                    <a:pt x="3209" y="5103"/>
                    <a:pt x="3289" y="5103"/>
                  </a:cubicBezTo>
                  <a:cubicBezTo>
                    <a:pt x="3370" y="5103"/>
                    <a:pt x="3453" y="5133"/>
                    <a:pt x="3525" y="5192"/>
                  </a:cubicBezTo>
                  <a:cubicBezTo>
                    <a:pt x="3644" y="5311"/>
                    <a:pt x="3644" y="5502"/>
                    <a:pt x="3525" y="5621"/>
                  </a:cubicBezTo>
                  <a:lnTo>
                    <a:pt x="1524" y="7621"/>
                  </a:lnTo>
                  <a:lnTo>
                    <a:pt x="2477" y="8598"/>
                  </a:lnTo>
                  <a:cubicBezTo>
                    <a:pt x="2548" y="8651"/>
                    <a:pt x="2633" y="8678"/>
                    <a:pt x="2721" y="8678"/>
                  </a:cubicBezTo>
                  <a:cubicBezTo>
                    <a:pt x="2751" y="8678"/>
                    <a:pt x="2780" y="8675"/>
                    <a:pt x="2810" y="8669"/>
                  </a:cubicBezTo>
                  <a:cubicBezTo>
                    <a:pt x="4406" y="8050"/>
                    <a:pt x="5882" y="7121"/>
                    <a:pt x="7097" y="5907"/>
                  </a:cubicBezTo>
                  <a:lnTo>
                    <a:pt x="7097" y="5883"/>
                  </a:lnTo>
                  <a:cubicBezTo>
                    <a:pt x="7811" y="5168"/>
                    <a:pt x="8359" y="4287"/>
                    <a:pt x="8692" y="3311"/>
                  </a:cubicBezTo>
                  <a:lnTo>
                    <a:pt x="8454" y="3311"/>
                  </a:lnTo>
                  <a:cubicBezTo>
                    <a:pt x="6787" y="3216"/>
                    <a:pt x="5477" y="1906"/>
                    <a:pt x="5382" y="263"/>
                  </a:cubicBezTo>
                  <a:lnTo>
                    <a:pt x="5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5" name="Google Shape;13665;p90"/>
          <p:cNvGrpSpPr/>
          <p:nvPr/>
        </p:nvGrpSpPr>
        <p:grpSpPr>
          <a:xfrm>
            <a:off x="3502479" y="8117977"/>
            <a:ext cx="627700" cy="627641"/>
            <a:chOff x="1635425" y="3648425"/>
            <a:chExt cx="267950" cy="267925"/>
          </a:xfrm>
        </p:grpSpPr>
        <p:sp>
          <p:nvSpPr>
            <p:cNvPr id="13666" name="Google Shape;13666;p90"/>
            <p:cNvSpPr/>
            <p:nvPr/>
          </p:nvSpPr>
          <p:spPr>
            <a:xfrm>
              <a:off x="1683050" y="3863950"/>
              <a:ext cx="172675" cy="52400"/>
            </a:xfrm>
            <a:custGeom>
              <a:rect b="b" l="l" r="r" t="t"/>
              <a:pathLst>
                <a:path extrusionOk="0" h="2096" w="6907">
                  <a:moveTo>
                    <a:pt x="5550" y="738"/>
                  </a:moveTo>
                  <a:cubicBezTo>
                    <a:pt x="5931" y="786"/>
                    <a:pt x="5931" y="1334"/>
                    <a:pt x="5550" y="1381"/>
                  </a:cubicBezTo>
                  <a:lnTo>
                    <a:pt x="5145" y="1381"/>
                  </a:lnTo>
                  <a:cubicBezTo>
                    <a:pt x="4764" y="1334"/>
                    <a:pt x="4764" y="786"/>
                    <a:pt x="5145" y="738"/>
                  </a:cubicBezTo>
                  <a:close/>
                  <a:moveTo>
                    <a:pt x="1831" y="736"/>
                  </a:moveTo>
                  <a:cubicBezTo>
                    <a:pt x="2255" y="736"/>
                    <a:pt x="2248" y="1382"/>
                    <a:pt x="1810" y="1382"/>
                  </a:cubicBezTo>
                  <a:cubicBezTo>
                    <a:pt x="1802" y="1382"/>
                    <a:pt x="1795" y="1382"/>
                    <a:pt x="1787" y="1381"/>
                  </a:cubicBezTo>
                  <a:lnTo>
                    <a:pt x="1382" y="1381"/>
                  </a:lnTo>
                  <a:cubicBezTo>
                    <a:pt x="1374" y="1382"/>
                    <a:pt x="1367" y="1382"/>
                    <a:pt x="1359" y="1382"/>
                  </a:cubicBezTo>
                  <a:cubicBezTo>
                    <a:pt x="921" y="1382"/>
                    <a:pt x="914" y="736"/>
                    <a:pt x="1337" y="736"/>
                  </a:cubicBezTo>
                  <a:cubicBezTo>
                    <a:pt x="1352" y="736"/>
                    <a:pt x="1367" y="737"/>
                    <a:pt x="1382" y="738"/>
                  </a:cubicBezTo>
                  <a:lnTo>
                    <a:pt x="1787" y="738"/>
                  </a:lnTo>
                  <a:cubicBezTo>
                    <a:pt x="1802" y="737"/>
                    <a:pt x="1817" y="736"/>
                    <a:pt x="1831" y="736"/>
                  </a:cubicBezTo>
                  <a:close/>
                  <a:moveTo>
                    <a:pt x="3927" y="736"/>
                  </a:moveTo>
                  <a:cubicBezTo>
                    <a:pt x="4351" y="736"/>
                    <a:pt x="4344" y="1382"/>
                    <a:pt x="3906" y="1382"/>
                  </a:cubicBezTo>
                  <a:cubicBezTo>
                    <a:pt x="3898" y="1382"/>
                    <a:pt x="3890" y="1382"/>
                    <a:pt x="3883" y="1381"/>
                  </a:cubicBezTo>
                  <a:lnTo>
                    <a:pt x="3049" y="1381"/>
                  </a:lnTo>
                  <a:cubicBezTo>
                    <a:pt x="2668" y="1334"/>
                    <a:pt x="2668" y="786"/>
                    <a:pt x="3049" y="738"/>
                  </a:cubicBezTo>
                  <a:lnTo>
                    <a:pt x="3883" y="738"/>
                  </a:lnTo>
                  <a:cubicBezTo>
                    <a:pt x="3898" y="737"/>
                    <a:pt x="3913" y="736"/>
                    <a:pt x="3927" y="736"/>
                  </a:cubicBezTo>
                  <a:close/>
                  <a:moveTo>
                    <a:pt x="1" y="0"/>
                  </a:moveTo>
                  <a:lnTo>
                    <a:pt x="1" y="953"/>
                  </a:lnTo>
                  <a:cubicBezTo>
                    <a:pt x="1" y="1572"/>
                    <a:pt x="501" y="2096"/>
                    <a:pt x="1144" y="2096"/>
                  </a:cubicBezTo>
                  <a:lnTo>
                    <a:pt x="5740" y="2096"/>
                  </a:lnTo>
                  <a:cubicBezTo>
                    <a:pt x="6383" y="2096"/>
                    <a:pt x="6907" y="1596"/>
                    <a:pt x="6907" y="953"/>
                  </a:cubicBezTo>
                  <a:lnTo>
                    <a:pt x="690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0"/>
            <p:cNvSpPr/>
            <p:nvPr/>
          </p:nvSpPr>
          <p:spPr>
            <a:xfrm>
              <a:off x="1635425" y="3741825"/>
              <a:ext cx="108375" cy="75700"/>
            </a:xfrm>
            <a:custGeom>
              <a:rect b="b" l="l" r="r" t="t"/>
              <a:pathLst>
                <a:path extrusionOk="0" h="3028" w="4335">
                  <a:moveTo>
                    <a:pt x="2906" y="884"/>
                  </a:moveTo>
                  <a:cubicBezTo>
                    <a:pt x="3287" y="932"/>
                    <a:pt x="3287" y="1480"/>
                    <a:pt x="2906" y="1504"/>
                  </a:cubicBezTo>
                  <a:lnTo>
                    <a:pt x="1429" y="1504"/>
                  </a:lnTo>
                  <a:cubicBezTo>
                    <a:pt x="1415" y="1505"/>
                    <a:pt x="1402" y="1506"/>
                    <a:pt x="1388" y="1506"/>
                  </a:cubicBezTo>
                  <a:cubicBezTo>
                    <a:pt x="1219" y="1506"/>
                    <a:pt x="1096" y="1370"/>
                    <a:pt x="1096" y="1194"/>
                  </a:cubicBezTo>
                  <a:cubicBezTo>
                    <a:pt x="1096" y="1027"/>
                    <a:pt x="1239" y="884"/>
                    <a:pt x="1429" y="884"/>
                  </a:cubicBezTo>
                  <a:close/>
                  <a:moveTo>
                    <a:pt x="274" y="1"/>
                  </a:moveTo>
                  <a:cubicBezTo>
                    <a:pt x="123" y="1"/>
                    <a:pt x="1" y="136"/>
                    <a:pt x="1" y="313"/>
                  </a:cubicBezTo>
                  <a:lnTo>
                    <a:pt x="1" y="2099"/>
                  </a:lnTo>
                  <a:cubicBezTo>
                    <a:pt x="1" y="2266"/>
                    <a:pt x="143" y="2408"/>
                    <a:pt x="310" y="2408"/>
                  </a:cubicBezTo>
                  <a:lnTo>
                    <a:pt x="2882" y="2408"/>
                  </a:lnTo>
                  <a:lnTo>
                    <a:pt x="3835" y="2980"/>
                  </a:lnTo>
                  <a:cubicBezTo>
                    <a:pt x="3882" y="3004"/>
                    <a:pt x="3954" y="3028"/>
                    <a:pt x="4001" y="3028"/>
                  </a:cubicBezTo>
                  <a:cubicBezTo>
                    <a:pt x="4097" y="3028"/>
                    <a:pt x="4168" y="3004"/>
                    <a:pt x="4216" y="2932"/>
                  </a:cubicBezTo>
                  <a:cubicBezTo>
                    <a:pt x="4287" y="2885"/>
                    <a:pt x="4311" y="2790"/>
                    <a:pt x="4311" y="2694"/>
                  </a:cubicBezTo>
                  <a:lnTo>
                    <a:pt x="4311" y="313"/>
                  </a:lnTo>
                  <a:cubicBezTo>
                    <a:pt x="4335" y="146"/>
                    <a:pt x="4192" y="3"/>
                    <a:pt x="4025" y="3"/>
                  </a:cubicBezTo>
                  <a:lnTo>
                    <a:pt x="310" y="3"/>
                  </a:lnTo>
                  <a:cubicBezTo>
                    <a:pt x="298" y="1"/>
                    <a:pt x="286"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0"/>
            <p:cNvSpPr/>
            <p:nvPr/>
          </p:nvSpPr>
          <p:spPr>
            <a:xfrm>
              <a:off x="1683050" y="3648425"/>
              <a:ext cx="172675" cy="200050"/>
            </a:xfrm>
            <a:custGeom>
              <a:rect b="b" l="l" r="r" t="t"/>
              <a:pathLst>
                <a:path extrusionOk="0" h="8002" w="6907">
                  <a:moveTo>
                    <a:pt x="1144" y="0"/>
                  </a:moveTo>
                  <a:cubicBezTo>
                    <a:pt x="501" y="0"/>
                    <a:pt x="1" y="524"/>
                    <a:pt x="1" y="1167"/>
                  </a:cubicBezTo>
                  <a:lnTo>
                    <a:pt x="1" y="3096"/>
                  </a:lnTo>
                  <a:lnTo>
                    <a:pt x="2073" y="3096"/>
                  </a:lnTo>
                  <a:cubicBezTo>
                    <a:pt x="2597" y="3096"/>
                    <a:pt x="3025" y="3525"/>
                    <a:pt x="3025" y="4049"/>
                  </a:cubicBezTo>
                  <a:lnTo>
                    <a:pt x="3025" y="6454"/>
                  </a:lnTo>
                  <a:cubicBezTo>
                    <a:pt x="3025" y="6692"/>
                    <a:pt x="2906" y="6954"/>
                    <a:pt x="2716" y="7121"/>
                  </a:cubicBezTo>
                  <a:cubicBezTo>
                    <a:pt x="2549" y="7288"/>
                    <a:pt x="2311" y="7407"/>
                    <a:pt x="2073" y="7407"/>
                  </a:cubicBezTo>
                  <a:cubicBezTo>
                    <a:pt x="1882" y="7383"/>
                    <a:pt x="1715" y="7359"/>
                    <a:pt x="1573" y="7264"/>
                  </a:cubicBezTo>
                  <a:lnTo>
                    <a:pt x="858" y="6764"/>
                  </a:lnTo>
                  <a:lnTo>
                    <a:pt x="1" y="6764"/>
                  </a:lnTo>
                  <a:lnTo>
                    <a:pt x="1" y="8002"/>
                  </a:lnTo>
                  <a:lnTo>
                    <a:pt x="6907" y="8002"/>
                  </a:lnTo>
                  <a:lnTo>
                    <a:pt x="6907" y="4287"/>
                  </a:lnTo>
                  <a:lnTo>
                    <a:pt x="6121" y="4287"/>
                  </a:lnTo>
                  <a:lnTo>
                    <a:pt x="5311" y="4787"/>
                  </a:lnTo>
                  <a:cubicBezTo>
                    <a:pt x="5162" y="4876"/>
                    <a:pt x="4993" y="4920"/>
                    <a:pt x="4823" y="4920"/>
                  </a:cubicBezTo>
                  <a:cubicBezTo>
                    <a:pt x="4586" y="4920"/>
                    <a:pt x="4349" y="4835"/>
                    <a:pt x="4168" y="4668"/>
                  </a:cubicBezTo>
                  <a:cubicBezTo>
                    <a:pt x="3978" y="4477"/>
                    <a:pt x="3883" y="4239"/>
                    <a:pt x="3883" y="3977"/>
                  </a:cubicBezTo>
                  <a:lnTo>
                    <a:pt x="3883" y="1572"/>
                  </a:lnTo>
                  <a:cubicBezTo>
                    <a:pt x="3883" y="1048"/>
                    <a:pt x="4311" y="643"/>
                    <a:pt x="4835" y="643"/>
                  </a:cubicBezTo>
                  <a:lnTo>
                    <a:pt x="6812" y="643"/>
                  </a:lnTo>
                  <a:cubicBezTo>
                    <a:pt x="6597" y="239"/>
                    <a:pt x="6216" y="0"/>
                    <a:pt x="5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90"/>
            <p:cNvSpPr/>
            <p:nvPr/>
          </p:nvSpPr>
          <p:spPr>
            <a:xfrm>
              <a:off x="1795575" y="3679375"/>
              <a:ext cx="107800" cy="76225"/>
            </a:xfrm>
            <a:custGeom>
              <a:rect b="b" l="l" r="r" t="t"/>
              <a:pathLst>
                <a:path extrusionOk="0" h="3049" w="4312">
                  <a:moveTo>
                    <a:pt x="2947" y="903"/>
                  </a:moveTo>
                  <a:cubicBezTo>
                    <a:pt x="3345" y="903"/>
                    <a:pt x="3345" y="1551"/>
                    <a:pt x="2947" y="1551"/>
                  </a:cubicBezTo>
                  <a:cubicBezTo>
                    <a:pt x="2934" y="1551"/>
                    <a:pt x="2920" y="1550"/>
                    <a:pt x="2906" y="1549"/>
                  </a:cubicBezTo>
                  <a:lnTo>
                    <a:pt x="1406" y="1549"/>
                  </a:lnTo>
                  <a:cubicBezTo>
                    <a:pt x="1392" y="1550"/>
                    <a:pt x="1378" y="1551"/>
                    <a:pt x="1365" y="1551"/>
                  </a:cubicBezTo>
                  <a:cubicBezTo>
                    <a:pt x="967" y="1551"/>
                    <a:pt x="967" y="903"/>
                    <a:pt x="1365" y="903"/>
                  </a:cubicBezTo>
                  <a:cubicBezTo>
                    <a:pt x="1378" y="903"/>
                    <a:pt x="1392" y="904"/>
                    <a:pt x="1406" y="906"/>
                  </a:cubicBezTo>
                  <a:lnTo>
                    <a:pt x="2906" y="906"/>
                  </a:lnTo>
                  <a:cubicBezTo>
                    <a:pt x="2920" y="904"/>
                    <a:pt x="2934" y="903"/>
                    <a:pt x="2947" y="903"/>
                  </a:cubicBezTo>
                  <a:close/>
                  <a:moveTo>
                    <a:pt x="4002" y="1"/>
                  </a:moveTo>
                  <a:lnTo>
                    <a:pt x="4002" y="25"/>
                  </a:lnTo>
                  <a:lnTo>
                    <a:pt x="310" y="25"/>
                  </a:lnTo>
                  <a:cubicBezTo>
                    <a:pt x="144" y="25"/>
                    <a:pt x="25" y="144"/>
                    <a:pt x="1" y="334"/>
                  </a:cubicBezTo>
                  <a:lnTo>
                    <a:pt x="1" y="2716"/>
                  </a:lnTo>
                  <a:cubicBezTo>
                    <a:pt x="1" y="2811"/>
                    <a:pt x="48" y="2882"/>
                    <a:pt x="96" y="2954"/>
                  </a:cubicBezTo>
                  <a:cubicBezTo>
                    <a:pt x="167" y="3001"/>
                    <a:pt x="239" y="3049"/>
                    <a:pt x="310" y="3049"/>
                  </a:cubicBezTo>
                  <a:cubicBezTo>
                    <a:pt x="382" y="3049"/>
                    <a:pt x="429" y="3025"/>
                    <a:pt x="477" y="3001"/>
                  </a:cubicBezTo>
                  <a:lnTo>
                    <a:pt x="1453" y="2406"/>
                  </a:lnTo>
                  <a:lnTo>
                    <a:pt x="4002" y="2406"/>
                  </a:lnTo>
                  <a:cubicBezTo>
                    <a:pt x="4168" y="2406"/>
                    <a:pt x="4311" y="2263"/>
                    <a:pt x="4311" y="2096"/>
                  </a:cubicBezTo>
                  <a:lnTo>
                    <a:pt x="4311" y="310"/>
                  </a:lnTo>
                  <a:cubicBezTo>
                    <a:pt x="4311" y="144"/>
                    <a:pt x="4168" y="1"/>
                    <a:pt x="4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0" name="Google Shape;13670;p90"/>
          <p:cNvGrpSpPr/>
          <p:nvPr/>
        </p:nvGrpSpPr>
        <p:grpSpPr>
          <a:xfrm>
            <a:off x="2137973" y="8119382"/>
            <a:ext cx="640701" cy="626236"/>
            <a:chOff x="1052950" y="3649025"/>
            <a:chExt cx="273500" cy="267325"/>
          </a:xfrm>
        </p:grpSpPr>
        <p:sp>
          <p:nvSpPr>
            <p:cNvPr id="13671" name="Google Shape;13671;p90"/>
            <p:cNvSpPr/>
            <p:nvPr/>
          </p:nvSpPr>
          <p:spPr>
            <a:xfrm>
              <a:off x="1160325" y="3720450"/>
              <a:ext cx="145300" cy="125425"/>
            </a:xfrm>
            <a:custGeom>
              <a:rect b="b" l="l" r="r" t="t"/>
              <a:pathLst>
                <a:path extrusionOk="0" h="5017" w="5812">
                  <a:moveTo>
                    <a:pt x="2501" y="1"/>
                  </a:moveTo>
                  <a:cubicBezTo>
                    <a:pt x="1215" y="1"/>
                    <a:pt x="167" y="930"/>
                    <a:pt x="1" y="2192"/>
                  </a:cubicBezTo>
                  <a:lnTo>
                    <a:pt x="953" y="2192"/>
                  </a:lnTo>
                  <a:cubicBezTo>
                    <a:pt x="1129" y="1337"/>
                    <a:pt x="1799" y="936"/>
                    <a:pt x="2471" y="936"/>
                  </a:cubicBezTo>
                  <a:cubicBezTo>
                    <a:pt x="3259" y="936"/>
                    <a:pt x="4049" y="1486"/>
                    <a:pt x="4049" y="2501"/>
                  </a:cubicBezTo>
                  <a:cubicBezTo>
                    <a:pt x="4049" y="3517"/>
                    <a:pt x="3259" y="4067"/>
                    <a:pt x="2471" y="4067"/>
                  </a:cubicBezTo>
                  <a:cubicBezTo>
                    <a:pt x="1799" y="4067"/>
                    <a:pt x="1129" y="3666"/>
                    <a:pt x="953" y="2811"/>
                  </a:cubicBezTo>
                  <a:lnTo>
                    <a:pt x="1" y="2811"/>
                  </a:lnTo>
                  <a:cubicBezTo>
                    <a:pt x="168" y="4182"/>
                    <a:pt x="1330" y="5017"/>
                    <a:pt x="2519" y="5017"/>
                  </a:cubicBezTo>
                  <a:cubicBezTo>
                    <a:pt x="3189" y="5017"/>
                    <a:pt x="3868" y="4752"/>
                    <a:pt x="4383" y="4168"/>
                  </a:cubicBezTo>
                  <a:cubicBezTo>
                    <a:pt x="5811" y="2549"/>
                    <a:pt x="4644"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0"/>
            <p:cNvSpPr/>
            <p:nvPr/>
          </p:nvSpPr>
          <p:spPr>
            <a:xfrm>
              <a:off x="1200225" y="3759525"/>
              <a:ext cx="45850" cy="47100"/>
            </a:xfrm>
            <a:custGeom>
              <a:rect b="b" l="l" r="r" t="t"/>
              <a:pathLst>
                <a:path extrusionOk="0" h="1884" w="1834">
                  <a:moveTo>
                    <a:pt x="879" y="1"/>
                  </a:moveTo>
                  <a:cubicBezTo>
                    <a:pt x="517" y="1"/>
                    <a:pt x="154" y="197"/>
                    <a:pt x="0" y="629"/>
                  </a:cubicBezTo>
                  <a:lnTo>
                    <a:pt x="905" y="629"/>
                  </a:lnTo>
                  <a:cubicBezTo>
                    <a:pt x="1310" y="629"/>
                    <a:pt x="1310" y="1248"/>
                    <a:pt x="905" y="1248"/>
                  </a:cubicBezTo>
                  <a:lnTo>
                    <a:pt x="0" y="1248"/>
                  </a:lnTo>
                  <a:cubicBezTo>
                    <a:pt x="156" y="1683"/>
                    <a:pt x="522" y="1884"/>
                    <a:pt x="887" y="1884"/>
                  </a:cubicBezTo>
                  <a:cubicBezTo>
                    <a:pt x="1362" y="1884"/>
                    <a:pt x="1834" y="1544"/>
                    <a:pt x="1834" y="938"/>
                  </a:cubicBezTo>
                  <a:cubicBezTo>
                    <a:pt x="1834" y="343"/>
                    <a:pt x="1356"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90"/>
            <p:cNvSpPr/>
            <p:nvPr/>
          </p:nvSpPr>
          <p:spPr>
            <a:xfrm>
              <a:off x="1269875" y="3862150"/>
              <a:ext cx="55400" cy="54200"/>
            </a:xfrm>
            <a:custGeom>
              <a:rect b="b" l="l" r="r" t="t"/>
              <a:pathLst>
                <a:path extrusionOk="0" h="2168" w="2216">
                  <a:moveTo>
                    <a:pt x="1596" y="1"/>
                  </a:moveTo>
                  <a:cubicBezTo>
                    <a:pt x="1144" y="501"/>
                    <a:pt x="596" y="882"/>
                    <a:pt x="1" y="1168"/>
                  </a:cubicBezTo>
                  <a:lnTo>
                    <a:pt x="596" y="2025"/>
                  </a:lnTo>
                  <a:cubicBezTo>
                    <a:pt x="643" y="2120"/>
                    <a:pt x="739" y="2168"/>
                    <a:pt x="858" y="2168"/>
                  </a:cubicBezTo>
                  <a:lnTo>
                    <a:pt x="1906" y="2168"/>
                  </a:lnTo>
                  <a:cubicBezTo>
                    <a:pt x="2001" y="2168"/>
                    <a:pt x="2096" y="2120"/>
                    <a:pt x="2144" y="2049"/>
                  </a:cubicBezTo>
                  <a:cubicBezTo>
                    <a:pt x="2215" y="1954"/>
                    <a:pt x="2215" y="1858"/>
                    <a:pt x="2191" y="1763"/>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0"/>
            <p:cNvSpPr/>
            <p:nvPr/>
          </p:nvSpPr>
          <p:spPr>
            <a:xfrm>
              <a:off x="1119850" y="3862150"/>
              <a:ext cx="55975" cy="54200"/>
            </a:xfrm>
            <a:custGeom>
              <a:rect b="b" l="l" r="r" t="t"/>
              <a:pathLst>
                <a:path extrusionOk="0" h="2168" w="2239">
                  <a:moveTo>
                    <a:pt x="643" y="1"/>
                  </a:moveTo>
                  <a:lnTo>
                    <a:pt x="48" y="1763"/>
                  </a:lnTo>
                  <a:cubicBezTo>
                    <a:pt x="0" y="1858"/>
                    <a:pt x="24" y="1954"/>
                    <a:pt x="72" y="2049"/>
                  </a:cubicBezTo>
                  <a:cubicBezTo>
                    <a:pt x="143" y="2120"/>
                    <a:pt x="238" y="2168"/>
                    <a:pt x="334" y="2168"/>
                  </a:cubicBezTo>
                  <a:lnTo>
                    <a:pt x="1381" y="2168"/>
                  </a:lnTo>
                  <a:cubicBezTo>
                    <a:pt x="1477" y="2168"/>
                    <a:pt x="1596" y="2120"/>
                    <a:pt x="1643" y="2025"/>
                  </a:cubicBezTo>
                  <a:lnTo>
                    <a:pt x="2239" y="1144"/>
                  </a:lnTo>
                  <a:cubicBezTo>
                    <a:pt x="1739" y="929"/>
                    <a:pt x="1310" y="644"/>
                    <a:pt x="905" y="287"/>
                  </a:cubicBezTo>
                  <a:cubicBezTo>
                    <a:pt x="810" y="191"/>
                    <a:pt x="715" y="96"/>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0"/>
            <p:cNvSpPr/>
            <p:nvPr/>
          </p:nvSpPr>
          <p:spPr>
            <a:xfrm>
              <a:off x="1052950" y="3681075"/>
              <a:ext cx="273500" cy="203825"/>
            </a:xfrm>
            <a:custGeom>
              <a:rect b="b" l="l" r="r" t="t"/>
              <a:pathLst>
                <a:path extrusionOk="0" h="8153" w="10940">
                  <a:moveTo>
                    <a:pt x="463" y="2903"/>
                  </a:moveTo>
                  <a:cubicBezTo>
                    <a:pt x="223" y="2903"/>
                    <a:pt x="0" y="3193"/>
                    <a:pt x="223" y="3433"/>
                  </a:cubicBezTo>
                  <a:lnTo>
                    <a:pt x="462" y="3767"/>
                  </a:lnTo>
                  <a:cubicBezTo>
                    <a:pt x="57" y="3767"/>
                    <a:pt x="57" y="4386"/>
                    <a:pt x="462" y="4386"/>
                  </a:cubicBezTo>
                  <a:lnTo>
                    <a:pt x="223" y="4719"/>
                  </a:lnTo>
                  <a:cubicBezTo>
                    <a:pt x="57" y="4934"/>
                    <a:pt x="200" y="5243"/>
                    <a:pt x="462" y="5243"/>
                  </a:cubicBezTo>
                  <a:cubicBezTo>
                    <a:pt x="557" y="5220"/>
                    <a:pt x="652" y="5196"/>
                    <a:pt x="723" y="5100"/>
                  </a:cubicBezTo>
                  <a:lnTo>
                    <a:pt x="1247" y="4386"/>
                  </a:lnTo>
                  <a:lnTo>
                    <a:pt x="1724" y="4386"/>
                  </a:lnTo>
                  <a:lnTo>
                    <a:pt x="1462" y="4719"/>
                  </a:lnTo>
                  <a:cubicBezTo>
                    <a:pt x="1319" y="4934"/>
                    <a:pt x="1462" y="5243"/>
                    <a:pt x="1724" y="5243"/>
                  </a:cubicBezTo>
                  <a:cubicBezTo>
                    <a:pt x="1819" y="5220"/>
                    <a:pt x="1914" y="5196"/>
                    <a:pt x="1986" y="5100"/>
                  </a:cubicBezTo>
                  <a:lnTo>
                    <a:pt x="2510" y="4386"/>
                  </a:lnTo>
                  <a:lnTo>
                    <a:pt x="2724" y="4386"/>
                  </a:lnTo>
                  <a:lnTo>
                    <a:pt x="2724" y="4076"/>
                  </a:lnTo>
                  <a:lnTo>
                    <a:pt x="2724" y="3767"/>
                  </a:lnTo>
                  <a:lnTo>
                    <a:pt x="2510" y="3767"/>
                  </a:lnTo>
                  <a:lnTo>
                    <a:pt x="1986" y="3052"/>
                  </a:lnTo>
                  <a:cubicBezTo>
                    <a:pt x="1913" y="2946"/>
                    <a:pt x="1817" y="2903"/>
                    <a:pt x="1724" y="2903"/>
                  </a:cubicBezTo>
                  <a:cubicBezTo>
                    <a:pt x="1483" y="2903"/>
                    <a:pt x="1256" y="3193"/>
                    <a:pt x="1462" y="3433"/>
                  </a:cubicBezTo>
                  <a:lnTo>
                    <a:pt x="1724" y="3767"/>
                  </a:lnTo>
                  <a:lnTo>
                    <a:pt x="1247" y="3767"/>
                  </a:lnTo>
                  <a:lnTo>
                    <a:pt x="723" y="3052"/>
                  </a:lnTo>
                  <a:cubicBezTo>
                    <a:pt x="650" y="2946"/>
                    <a:pt x="555" y="2903"/>
                    <a:pt x="463" y="2903"/>
                  </a:cubicBezTo>
                  <a:close/>
                  <a:moveTo>
                    <a:pt x="6760" y="0"/>
                  </a:moveTo>
                  <a:cubicBezTo>
                    <a:pt x="4648" y="0"/>
                    <a:pt x="2886" y="1636"/>
                    <a:pt x="2724" y="3767"/>
                  </a:cubicBezTo>
                  <a:lnTo>
                    <a:pt x="3653" y="3767"/>
                  </a:lnTo>
                  <a:cubicBezTo>
                    <a:pt x="3837" y="2015"/>
                    <a:pt x="5301" y="937"/>
                    <a:pt x="6802" y="937"/>
                  </a:cubicBezTo>
                  <a:cubicBezTo>
                    <a:pt x="7628" y="937"/>
                    <a:pt x="8464" y="1263"/>
                    <a:pt x="9106" y="1981"/>
                  </a:cubicBezTo>
                  <a:cubicBezTo>
                    <a:pt x="10940" y="3981"/>
                    <a:pt x="9511" y="7220"/>
                    <a:pt x="6796" y="7220"/>
                  </a:cubicBezTo>
                  <a:cubicBezTo>
                    <a:pt x="5177" y="7220"/>
                    <a:pt x="3819" y="6005"/>
                    <a:pt x="3653" y="4386"/>
                  </a:cubicBezTo>
                  <a:lnTo>
                    <a:pt x="2724" y="4386"/>
                  </a:lnTo>
                  <a:cubicBezTo>
                    <a:pt x="2886" y="6517"/>
                    <a:pt x="4648" y="8153"/>
                    <a:pt x="6760" y="8153"/>
                  </a:cubicBezTo>
                  <a:cubicBezTo>
                    <a:pt x="6820" y="8153"/>
                    <a:pt x="6879" y="8151"/>
                    <a:pt x="6939" y="8149"/>
                  </a:cubicBezTo>
                  <a:cubicBezTo>
                    <a:pt x="9130" y="8077"/>
                    <a:pt x="10868" y="6267"/>
                    <a:pt x="10868" y="4076"/>
                  </a:cubicBezTo>
                  <a:cubicBezTo>
                    <a:pt x="10868" y="1886"/>
                    <a:pt x="9130" y="76"/>
                    <a:pt x="6939" y="4"/>
                  </a:cubicBezTo>
                  <a:cubicBezTo>
                    <a:pt x="6879" y="2"/>
                    <a:pt x="6820" y="0"/>
                    <a:pt x="6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90"/>
            <p:cNvSpPr/>
            <p:nvPr/>
          </p:nvSpPr>
          <p:spPr>
            <a:xfrm>
              <a:off x="1203200" y="3649025"/>
              <a:ext cx="39325" cy="18475"/>
            </a:xfrm>
            <a:custGeom>
              <a:rect b="b" l="l" r="r" t="t"/>
              <a:pathLst>
                <a:path extrusionOk="0" h="739" w="1573">
                  <a:moveTo>
                    <a:pt x="310" y="0"/>
                  </a:moveTo>
                  <a:cubicBezTo>
                    <a:pt x="143" y="0"/>
                    <a:pt x="0" y="119"/>
                    <a:pt x="0" y="310"/>
                  </a:cubicBezTo>
                  <a:lnTo>
                    <a:pt x="0" y="738"/>
                  </a:lnTo>
                  <a:cubicBezTo>
                    <a:pt x="262" y="691"/>
                    <a:pt x="524" y="667"/>
                    <a:pt x="786" y="667"/>
                  </a:cubicBezTo>
                  <a:cubicBezTo>
                    <a:pt x="1048" y="667"/>
                    <a:pt x="1310" y="691"/>
                    <a:pt x="1572" y="738"/>
                  </a:cubicBezTo>
                  <a:lnTo>
                    <a:pt x="1572" y="310"/>
                  </a:lnTo>
                  <a:cubicBezTo>
                    <a:pt x="1572" y="119"/>
                    <a:pt x="14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7" name="Google Shape;13677;p90"/>
          <p:cNvGrpSpPr/>
          <p:nvPr/>
        </p:nvGrpSpPr>
        <p:grpSpPr>
          <a:xfrm>
            <a:off x="2245008" y="9118303"/>
            <a:ext cx="507700" cy="627700"/>
            <a:chOff x="1081150" y="4076475"/>
            <a:chExt cx="216725" cy="267950"/>
          </a:xfrm>
        </p:grpSpPr>
        <p:sp>
          <p:nvSpPr>
            <p:cNvPr id="13678" name="Google Shape;13678;p90"/>
            <p:cNvSpPr/>
            <p:nvPr/>
          </p:nvSpPr>
          <p:spPr>
            <a:xfrm>
              <a:off x="1205575" y="4077075"/>
              <a:ext cx="92300" cy="164350"/>
            </a:xfrm>
            <a:custGeom>
              <a:rect b="b" l="l" r="r" t="t"/>
              <a:pathLst>
                <a:path extrusionOk="0" h="6574" w="3692">
                  <a:moveTo>
                    <a:pt x="1" y="1"/>
                  </a:moveTo>
                  <a:cubicBezTo>
                    <a:pt x="167" y="215"/>
                    <a:pt x="286" y="453"/>
                    <a:pt x="358" y="691"/>
                  </a:cubicBezTo>
                  <a:cubicBezTo>
                    <a:pt x="1930" y="1072"/>
                    <a:pt x="3049" y="2477"/>
                    <a:pt x="3049" y="4121"/>
                  </a:cubicBezTo>
                  <a:lnTo>
                    <a:pt x="3049" y="6573"/>
                  </a:lnTo>
                  <a:cubicBezTo>
                    <a:pt x="3454" y="6264"/>
                    <a:pt x="3692" y="5811"/>
                    <a:pt x="3692" y="5311"/>
                  </a:cubicBezTo>
                  <a:lnTo>
                    <a:pt x="3692" y="4121"/>
                  </a:lnTo>
                  <a:cubicBezTo>
                    <a:pt x="3692" y="2001"/>
                    <a:pt x="2096" y="239"/>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90"/>
            <p:cNvSpPr/>
            <p:nvPr/>
          </p:nvSpPr>
          <p:spPr>
            <a:xfrm>
              <a:off x="1083525" y="4312250"/>
              <a:ext cx="213750" cy="32175"/>
            </a:xfrm>
            <a:custGeom>
              <a:rect b="b" l="l" r="r" t="t"/>
              <a:pathLst>
                <a:path extrusionOk="0" h="1287" w="8550">
                  <a:moveTo>
                    <a:pt x="977" y="0"/>
                  </a:moveTo>
                  <a:cubicBezTo>
                    <a:pt x="429" y="0"/>
                    <a:pt x="1" y="429"/>
                    <a:pt x="1" y="977"/>
                  </a:cubicBezTo>
                  <a:cubicBezTo>
                    <a:pt x="1" y="1143"/>
                    <a:pt x="120" y="1286"/>
                    <a:pt x="286" y="1286"/>
                  </a:cubicBezTo>
                  <a:lnTo>
                    <a:pt x="8240" y="1286"/>
                  </a:lnTo>
                  <a:cubicBezTo>
                    <a:pt x="8431" y="1286"/>
                    <a:pt x="8550" y="1143"/>
                    <a:pt x="8550" y="977"/>
                  </a:cubicBezTo>
                  <a:cubicBezTo>
                    <a:pt x="8550" y="453"/>
                    <a:pt x="8121" y="0"/>
                    <a:pt x="7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90"/>
            <p:cNvSpPr/>
            <p:nvPr/>
          </p:nvSpPr>
          <p:spPr>
            <a:xfrm>
              <a:off x="1081150" y="4076475"/>
              <a:ext cx="185175" cy="219725"/>
            </a:xfrm>
            <a:custGeom>
              <a:rect b="b" l="l" r="r" t="t"/>
              <a:pathLst>
                <a:path extrusionOk="0" h="8789" w="7407">
                  <a:moveTo>
                    <a:pt x="3412" y="3047"/>
                  </a:moveTo>
                  <a:cubicBezTo>
                    <a:pt x="3426" y="3047"/>
                    <a:pt x="3439" y="3047"/>
                    <a:pt x="3453" y="3049"/>
                  </a:cubicBezTo>
                  <a:cubicBezTo>
                    <a:pt x="3739" y="3049"/>
                    <a:pt x="3858" y="3383"/>
                    <a:pt x="3668" y="3573"/>
                  </a:cubicBezTo>
                  <a:cubicBezTo>
                    <a:pt x="3607" y="3634"/>
                    <a:pt x="3532" y="3661"/>
                    <a:pt x="3458" y="3661"/>
                  </a:cubicBezTo>
                  <a:cubicBezTo>
                    <a:pt x="3299" y="3661"/>
                    <a:pt x="3144" y="3537"/>
                    <a:pt x="3144" y="3359"/>
                  </a:cubicBezTo>
                  <a:cubicBezTo>
                    <a:pt x="3122" y="3182"/>
                    <a:pt x="3243" y="3047"/>
                    <a:pt x="3412" y="3047"/>
                  </a:cubicBezTo>
                  <a:close/>
                  <a:moveTo>
                    <a:pt x="5847" y="6240"/>
                  </a:moveTo>
                  <a:cubicBezTo>
                    <a:pt x="6019" y="6240"/>
                    <a:pt x="6192" y="6359"/>
                    <a:pt x="6168" y="6597"/>
                  </a:cubicBezTo>
                  <a:lnTo>
                    <a:pt x="6168" y="7860"/>
                  </a:lnTo>
                  <a:cubicBezTo>
                    <a:pt x="6144" y="8050"/>
                    <a:pt x="5996" y="8145"/>
                    <a:pt x="5847" y="8145"/>
                  </a:cubicBezTo>
                  <a:cubicBezTo>
                    <a:pt x="5698" y="8145"/>
                    <a:pt x="5549" y="8050"/>
                    <a:pt x="5525" y="7860"/>
                  </a:cubicBezTo>
                  <a:lnTo>
                    <a:pt x="5525" y="6597"/>
                  </a:lnTo>
                  <a:cubicBezTo>
                    <a:pt x="5501" y="6359"/>
                    <a:pt x="5674" y="6240"/>
                    <a:pt x="5847" y="6240"/>
                  </a:cubicBezTo>
                  <a:close/>
                  <a:moveTo>
                    <a:pt x="3191" y="1"/>
                  </a:moveTo>
                  <a:cubicBezTo>
                    <a:pt x="3025" y="1"/>
                    <a:pt x="2882" y="144"/>
                    <a:pt x="2882" y="310"/>
                  </a:cubicBezTo>
                  <a:lnTo>
                    <a:pt x="2882" y="1787"/>
                  </a:lnTo>
                  <a:cubicBezTo>
                    <a:pt x="2668" y="1930"/>
                    <a:pt x="2477" y="2097"/>
                    <a:pt x="2310" y="2311"/>
                  </a:cubicBezTo>
                  <a:lnTo>
                    <a:pt x="310" y="4692"/>
                  </a:lnTo>
                  <a:cubicBezTo>
                    <a:pt x="0" y="5073"/>
                    <a:pt x="24" y="5621"/>
                    <a:pt x="381" y="5978"/>
                  </a:cubicBezTo>
                  <a:lnTo>
                    <a:pt x="691" y="6264"/>
                  </a:lnTo>
                  <a:cubicBezTo>
                    <a:pt x="865" y="6452"/>
                    <a:pt x="1109" y="6544"/>
                    <a:pt x="1354" y="6544"/>
                  </a:cubicBezTo>
                  <a:cubicBezTo>
                    <a:pt x="1512" y="6544"/>
                    <a:pt x="1670" y="6506"/>
                    <a:pt x="1810" y="6431"/>
                  </a:cubicBezTo>
                  <a:lnTo>
                    <a:pt x="2787" y="5859"/>
                  </a:lnTo>
                  <a:lnTo>
                    <a:pt x="3763" y="5859"/>
                  </a:lnTo>
                  <a:cubicBezTo>
                    <a:pt x="4168" y="5859"/>
                    <a:pt x="4477" y="5526"/>
                    <a:pt x="4477" y="5121"/>
                  </a:cubicBezTo>
                  <a:cubicBezTo>
                    <a:pt x="4454" y="4895"/>
                    <a:pt x="4626" y="4782"/>
                    <a:pt x="4799" y="4782"/>
                  </a:cubicBezTo>
                  <a:cubicBezTo>
                    <a:pt x="4972" y="4782"/>
                    <a:pt x="5144" y="4895"/>
                    <a:pt x="5120" y="5121"/>
                  </a:cubicBezTo>
                  <a:cubicBezTo>
                    <a:pt x="5120" y="5883"/>
                    <a:pt x="4501" y="6478"/>
                    <a:pt x="3763" y="6502"/>
                  </a:cubicBezTo>
                  <a:lnTo>
                    <a:pt x="2501" y="6502"/>
                  </a:lnTo>
                  <a:cubicBezTo>
                    <a:pt x="1858" y="7098"/>
                    <a:pt x="1429" y="7907"/>
                    <a:pt x="1358" y="8788"/>
                  </a:cubicBezTo>
                  <a:lnTo>
                    <a:pt x="7407" y="8788"/>
                  </a:lnTo>
                  <a:lnTo>
                    <a:pt x="7407" y="4145"/>
                  </a:lnTo>
                  <a:cubicBezTo>
                    <a:pt x="7407" y="2644"/>
                    <a:pt x="6264" y="1382"/>
                    <a:pt x="4763" y="1263"/>
                  </a:cubicBezTo>
                  <a:lnTo>
                    <a:pt x="4763" y="1144"/>
                  </a:lnTo>
                  <a:cubicBezTo>
                    <a:pt x="4763" y="525"/>
                    <a:pt x="4239" y="1"/>
                    <a:pt x="3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1" name="Google Shape;13681;p90"/>
          <p:cNvGrpSpPr/>
          <p:nvPr/>
        </p:nvGrpSpPr>
        <p:grpSpPr>
          <a:xfrm>
            <a:off x="3501074" y="9120727"/>
            <a:ext cx="635196" cy="627700"/>
            <a:chOff x="1634825" y="4076475"/>
            <a:chExt cx="271150" cy="267950"/>
          </a:xfrm>
        </p:grpSpPr>
        <p:sp>
          <p:nvSpPr>
            <p:cNvPr id="13682" name="Google Shape;13682;p90"/>
            <p:cNvSpPr/>
            <p:nvPr/>
          </p:nvSpPr>
          <p:spPr>
            <a:xfrm>
              <a:off x="1655075" y="4297300"/>
              <a:ext cx="250900" cy="47125"/>
            </a:xfrm>
            <a:custGeom>
              <a:rect b="b" l="l" r="r" t="t"/>
              <a:pathLst>
                <a:path extrusionOk="0" h="1885" w="10036">
                  <a:moveTo>
                    <a:pt x="9619" y="1"/>
                  </a:moveTo>
                  <a:cubicBezTo>
                    <a:pt x="9604" y="1"/>
                    <a:pt x="9589" y="1"/>
                    <a:pt x="9574" y="3"/>
                  </a:cubicBezTo>
                  <a:lnTo>
                    <a:pt x="382" y="3"/>
                  </a:lnTo>
                  <a:cubicBezTo>
                    <a:pt x="0" y="27"/>
                    <a:pt x="0" y="598"/>
                    <a:pt x="382" y="622"/>
                  </a:cubicBezTo>
                  <a:lnTo>
                    <a:pt x="1024" y="622"/>
                  </a:lnTo>
                  <a:cubicBezTo>
                    <a:pt x="620" y="1146"/>
                    <a:pt x="1001" y="1884"/>
                    <a:pt x="1644" y="1884"/>
                  </a:cubicBezTo>
                  <a:cubicBezTo>
                    <a:pt x="2287" y="1884"/>
                    <a:pt x="2668" y="1146"/>
                    <a:pt x="2287" y="622"/>
                  </a:cubicBezTo>
                  <a:lnTo>
                    <a:pt x="4359" y="622"/>
                  </a:lnTo>
                  <a:cubicBezTo>
                    <a:pt x="3977" y="1146"/>
                    <a:pt x="4335" y="1884"/>
                    <a:pt x="4978" y="1884"/>
                  </a:cubicBezTo>
                  <a:cubicBezTo>
                    <a:pt x="5645" y="1884"/>
                    <a:pt x="6002" y="1146"/>
                    <a:pt x="5621" y="622"/>
                  </a:cubicBezTo>
                  <a:lnTo>
                    <a:pt x="7693" y="622"/>
                  </a:lnTo>
                  <a:cubicBezTo>
                    <a:pt x="7312" y="1146"/>
                    <a:pt x="7669" y="1884"/>
                    <a:pt x="8336" y="1884"/>
                  </a:cubicBezTo>
                  <a:cubicBezTo>
                    <a:pt x="8979" y="1884"/>
                    <a:pt x="9336" y="1146"/>
                    <a:pt x="8955" y="622"/>
                  </a:cubicBezTo>
                  <a:lnTo>
                    <a:pt x="9574" y="622"/>
                  </a:lnTo>
                  <a:cubicBezTo>
                    <a:pt x="9589" y="624"/>
                    <a:pt x="9604" y="624"/>
                    <a:pt x="9619" y="624"/>
                  </a:cubicBezTo>
                  <a:cubicBezTo>
                    <a:pt x="10035" y="624"/>
                    <a:pt x="10035" y="1"/>
                    <a:pt x="9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90"/>
            <p:cNvSpPr/>
            <p:nvPr/>
          </p:nvSpPr>
          <p:spPr>
            <a:xfrm>
              <a:off x="1634825" y="4076475"/>
              <a:ext cx="269125" cy="204850"/>
            </a:xfrm>
            <a:custGeom>
              <a:rect b="b" l="l" r="r" t="t"/>
              <a:pathLst>
                <a:path extrusionOk="0" h="8194" w="10765">
                  <a:moveTo>
                    <a:pt x="2641" y="2237"/>
                  </a:moveTo>
                  <a:cubicBezTo>
                    <a:pt x="3058" y="2237"/>
                    <a:pt x="3058" y="2861"/>
                    <a:pt x="2641" y="2861"/>
                  </a:cubicBezTo>
                  <a:cubicBezTo>
                    <a:pt x="2627" y="2861"/>
                    <a:pt x="2612" y="2860"/>
                    <a:pt x="2597" y="2859"/>
                  </a:cubicBezTo>
                  <a:cubicBezTo>
                    <a:pt x="2216" y="2835"/>
                    <a:pt x="2216" y="2287"/>
                    <a:pt x="2597" y="2239"/>
                  </a:cubicBezTo>
                  <a:cubicBezTo>
                    <a:pt x="2612" y="2238"/>
                    <a:pt x="2627" y="2237"/>
                    <a:pt x="2641" y="2237"/>
                  </a:cubicBezTo>
                  <a:close/>
                  <a:moveTo>
                    <a:pt x="2073" y="1"/>
                  </a:moveTo>
                  <a:cubicBezTo>
                    <a:pt x="1882" y="1"/>
                    <a:pt x="1739" y="144"/>
                    <a:pt x="1739" y="310"/>
                  </a:cubicBezTo>
                  <a:lnTo>
                    <a:pt x="1739" y="1430"/>
                  </a:lnTo>
                  <a:cubicBezTo>
                    <a:pt x="1692" y="1477"/>
                    <a:pt x="1620" y="1549"/>
                    <a:pt x="1573" y="1596"/>
                  </a:cubicBezTo>
                  <a:lnTo>
                    <a:pt x="215" y="3287"/>
                  </a:lnTo>
                  <a:cubicBezTo>
                    <a:pt x="25" y="3525"/>
                    <a:pt x="1" y="3883"/>
                    <a:pt x="167" y="4145"/>
                  </a:cubicBezTo>
                  <a:lnTo>
                    <a:pt x="477" y="4597"/>
                  </a:lnTo>
                  <a:cubicBezTo>
                    <a:pt x="614" y="4810"/>
                    <a:pt x="848" y="4926"/>
                    <a:pt x="1086" y="4926"/>
                  </a:cubicBezTo>
                  <a:cubicBezTo>
                    <a:pt x="1221" y="4926"/>
                    <a:pt x="1357" y="4889"/>
                    <a:pt x="1477" y="4811"/>
                  </a:cubicBezTo>
                  <a:lnTo>
                    <a:pt x="1477" y="4788"/>
                  </a:lnTo>
                  <a:lnTo>
                    <a:pt x="1930" y="4502"/>
                  </a:lnTo>
                  <a:lnTo>
                    <a:pt x="1930" y="8193"/>
                  </a:lnTo>
                  <a:lnTo>
                    <a:pt x="3216" y="8193"/>
                  </a:lnTo>
                  <a:lnTo>
                    <a:pt x="3502" y="6859"/>
                  </a:lnTo>
                  <a:cubicBezTo>
                    <a:pt x="4164" y="7102"/>
                    <a:pt x="4868" y="7243"/>
                    <a:pt x="5575" y="7243"/>
                  </a:cubicBezTo>
                  <a:cubicBezTo>
                    <a:pt x="5630" y="7243"/>
                    <a:pt x="5685" y="7242"/>
                    <a:pt x="5740" y="7240"/>
                  </a:cubicBezTo>
                  <a:cubicBezTo>
                    <a:pt x="6526" y="7240"/>
                    <a:pt x="7336" y="7098"/>
                    <a:pt x="8074" y="6836"/>
                  </a:cubicBezTo>
                  <a:lnTo>
                    <a:pt x="8407" y="8193"/>
                  </a:lnTo>
                  <a:lnTo>
                    <a:pt x="9669" y="8193"/>
                  </a:lnTo>
                  <a:lnTo>
                    <a:pt x="9669" y="5383"/>
                  </a:lnTo>
                  <a:cubicBezTo>
                    <a:pt x="9669" y="5026"/>
                    <a:pt x="9574" y="4692"/>
                    <a:pt x="9408" y="4407"/>
                  </a:cubicBezTo>
                  <a:lnTo>
                    <a:pt x="9408" y="4407"/>
                  </a:lnTo>
                  <a:cubicBezTo>
                    <a:pt x="9884" y="4716"/>
                    <a:pt x="10146" y="5240"/>
                    <a:pt x="10098" y="5788"/>
                  </a:cubicBezTo>
                  <a:cubicBezTo>
                    <a:pt x="10110" y="5978"/>
                    <a:pt x="10253" y="6074"/>
                    <a:pt x="10399" y="6074"/>
                  </a:cubicBezTo>
                  <a:cubicBezTo>
                    <a:pt x="10545" y="6074"/>
                    <a:pt x="10693" y="5978"/>
                    <a:pt x="10717" y="5788"/>
                  </a:cubicBezTo>
                  <a:cubicBezTo>
                    <a:pt x="10765" y="5073"/>
                    <a:pt x="10432" y="4383"/>
                    <a:pt x="9860" y="3954"/>
                  </a:cubicBezTo>
                  <a:cubicBezTo>
                    <a:pt x="9255" y="3587"/>
                    <a:pt x="8590" y="3376"/>
                    <a:pt x="7903" y="3376"/>
                  </a:cubicBezTo>
                  <a:cubicBezTo>
                    <a:pt x="7833" y="3376"/>
                    <a:pt x="7763" y="3378"/>
                    <a:pt x="7693" y="3383"/>
                  </a:cubicBezTo>
                  <a:lnTo>
                    <a:pt x="5026" y="3383"/>
                  </a:lnTo>
                  <a:lnTo>
                    <a:pt x="5026" y="3121"/>
                  </a:lnTo>
                  <a:cubicBezTo>
                    <a:pt x="5026" y="2620"/>
                    <a:pt x="4859" y="2120"/>
                    <a:pt x="4549" y="1716"/>
                  </a:cubicBezTo>
                  <a:cubicBezTo>
                    <a:pt x="4287" y="1382"/>
                    <a:pt x="3930" y="1120"/>
                    <a:pt x="3525" y="953"/>
                  </a:cubicBezTo>
                  <a:cubicBezTo>
                    <a:pt x="3430" y="406"/>
                    <a:pt x="2930"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90"/>
          <p:cNvGrpSpPr/>
          <p:nvPr/>
        </p:nvGrpSpPr>
        <p:grpSpPr>
          <a:xfrm>
            <a:off x="4884613" y="9120727"/>
            <a:ext cx="576104" cy="629105"/>
            <a:chOff x="2225425" y="4076475"/>
            <a:chExt cx="245925" cy="268550"/>
          </a:xfrm>
        </p:grpSpPr>
        <p:sp>
          <p:nvSpPr>
            <p:cNvPr id="13685" name="Google Shape;13685;p90"/>
            <p:cNvSpPr/>
            <p:nvPr/>
          </p:nvSpPr>
          <p:spPr>
            <a:xfrm>
              <a:off x="2323675" y="4134225"/>
              <a:ext cx="49425" cy="47675"/>
            </a:xfrm>
            <a:custGeom>
              <a:rect b="b" l="l" r="r" t="t"/>
              <a:pathLst>
                <a:path extrusionOk="0" h="1907" w="1977">
                  <a:moveTo>
                    <a:pt x="1000" y="1"/>
                  </a:moveTo>
                  <a:lnTo>
                    <a:pt x="762" y="501"/>
                  </a:lnTo>
                  <a:cubicBezTo>
                    <a:pt x="715" y="572"/>
                    <a:pt x="619" y="644"/>
                    <a:pt x="524" y="668"/>
                  </a:cubicBezTo>
                  <a:lnTo>
                    <a:pt x="0" y="739"/>
                  </a:lnTo>
                  <a:lnTo>
                    <a:pt x="357" y="1120"/>
                  </a:lnTo>
                  <a:cubicBezTo>
                    <a:pt x="453" y="1192"/>
                    <a:pt x="476" y="1287"/>
                    <a:pt x="453" y="1382"/>
                  </a:cubicBezTo>
                  <a:lnTo>
                    <a:pt x="357" y="1906"/>
                  </a:lnTo>
                  <a:lnTo>
                    <a:pt x="834" y="1668"/>
                  </a:lnTo>
                  <a:cubicBezTo>
                    <a:pt x="881" y="1644"/>
                    <a:pt x="935" y="1632"/>
                    <a:pt x="988" y="1632"/>
                  </a:cubicBezTo>
                  <a:cubicBezTo>
                    <a:pt x="1042" y="1632"/>
                    <a:pt x="1096" y="1644"/>
                    <a:pt x="1143" y="1668"/>
                  </a:cubicBezTo>
                  <a:lnTo>
                    <a:pt x="1596" y="1906"/>
                  </a:lnTo>
                  <a:lnTo>
                    <a:pt x="1524" y="1382"/>
                  </a:lnTo>
                  <a:cubicBezTo>
                    <a:pt x="1500" y="1287"/>
                    <a:pt x="1524" y="1192"/>
                    <a:pt x="1596" y="1120"/>
                  </a:cubicBezTo>
                  <a:lnTo>
                    <a:pt x="1977" y="739"/>
                  </a:lnTo>
                  <a:lnTo>
                    <a:pt x="1453" y="668"/>
                  </a:lnTo>
                  <a:cubicBezTo>
                    <a:pt x="1358" y="644"/>
                    <a:pt x="1262" y="572"/>
                    <a:pt x="1215" y="501"/>
                  </a:cubicBezTo>
                  <a:lnTo>
                    <a:pt x="10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90"/>
            <p:cNvSpPr/>
            <p:nvPr/>
          </p:nvSpPr>
          <p:spPr>
            <a:xfrm>
              <a:off x="2225425" y="4076475"/>
              <a:ext cx="245925" cy="268550"/>
            </a:xfrm>
            <a:custGeom>
              <a:rect b="b" l="l" r="r" t="t"/>
              <a:pathLst>
                <a:path extrusionOk="0" h="10742" w="9837">
                  <a:moveTo>
                    <a:pt x="1668" y="1525"/>
                  </a:moveTo>
                  <a:lnTo>
                    <a:pt x="1668" y="3716"/>
                  </a:lnTo>
                  <a:cubicBezTo>
                    <a:pt x="1668" y="4145"/>
                    <a:pt x="1763" y="4549"/>
                    <a:pt x="1906" y="4954"/>
                  </a:cubicBezTo>
                  <a:cubicBezTo>
                    <a:pt x="1144" y="4669"/>
                    <a:pt x="620" y="3906"/>
                    <a:pt x="620" y="3073"/>
                  </a:cubicBezTo>
                  <a:lnTo>
                    <a:pt x="620" y="2049"/>
                  </a:lnTo>
                  <a:cubicBezTo>
                    <a:pt x="620" y="1763"/>
                    <a:pt x="858" y="1525"/>
                    <a:pt x="1144" y="1525"/>
                  </a:cubicBezTo>
                  <a:close/>
                  <a:moveTo>
                    <a:pt x="8693" y="1525"/>
                  </a:moveTo>
                  <a:cubicBezTo>
                    <a:pt x="8979" y="1525"/>
                    <a:pt x="9217" y="1763"/>
                    <a:pt x="9217" y="2049"/>
                  </a:cubicBezTo>
                  <a:lnTo>
                    <a:pt x="9217" y="3097"/>
                  </a:lnTo>
                  <a:cubicBezTo>
                    <a:pt x="9217" y="3930"/>
                    <a:pt x="8693" y="4669"/>
                    <a:pt x="7931" y="4954"/>
                  </a:cubicBezTo>
                  <a:cubicBezTo>
                    <a:pt x="8074" y="4549"/>
                    <a:pt x="8169" y="4145"/>
                    <a:pt x="8169" y="3716"/>
                  </a:cubicBezTo>
                  <a:lnTo>
                    <a:pt x="8169" y="1525"/>
                  </a:lnTo>
                  <a:close/>
                  <a:moveTo>
                    <a:pt x="4907" y="1323"/>
                  </a:moveTo>
                  <a:cubicBezTo>
                    <a:pt x="5020" y="1323"/>
                    <a:pt x="5133" y="1382"/>
                    <a:pt x="5192" y="1501"/>
                  </a:cubicBezTo>
                  <a:lnTo>
                    <a:pt x="5621" y="2382"/>
                  </a:lnTo>
                  <a:lnTo>
                    <a:pt x="6621" y="2525"/>
                  </a:lnTo>
                  <a:cubicBezTo>
                    <a:pt x="6740" y="2549"/>
                    <a:pt x="6836" y="2620"/>
                    <a:pt x="6883" y="2740"/>
                  </a:cubicBezTo>
                  <a:cubicBezTo>
                    <a:pt x="6907" y="2859"/>
                    <a:pt x="6883" y="2978"/>
                    <a:pt x="6812" y="3073"/>
                  </a:cubicBezTo>
                  <a:lnTo>
                    <a:pt x="6097" y="3764"/>
                  </a:lnTo>
                  <a:lnTo>
                    <a:pt x="6264" y="4764"/>
                  </a:lnTo>
                  <a:cubicBezTo>
                    <a:pt x="6288" y="4883"/>
                    <a:pt x="6240" y="5002"/>
                    <a:pt x="6145" y="5050"/>
                  </a:cubicBezTo>
                  <a:cubicBezTo>
                    <a:pt x="6090" y="5091"/>
                    <a:pt x="6018" y="5117"/>
                    <a:pt x="5949" y="5117"/>
                  </a:cubicBezTo>
                  <a:cubicBezTo>
                    <a:pt x="5900" y="5117"/>
                    <a:pt x="5851" y="5103"/>
                    <a:pt x="5811" y="5073"/>
                  </a:cubicBezTo>
                  <a:lnTo>
                    <a:pt x="4907" y="4621"/>
                  </a:lnTo>
                  <a:lnTo>
                    <a:pt x="4025" y="5073"/>
                  </a:lnTo>
                  <a:cubicBezTo>
                    <a:pt x="3978" y="5097"/>
                    <a:pt x="3930" y="5121"/>
                    <a:pt x="3883" y="5121"/>
                  </a:cubicBezTo>
                  <a:cubicBezTo>
                    <a:pt x="3811" y="5121"/>
                    <a:pt x="3740" y="5097"/>
                    <a:pt x="3692" y="5050"/>
                  </a:cubicBezTo>
                  <a:cubicBezTo>
                    <a:pt x="3597" y="5002"/>
                    <a:pt x="3549" y="4883"/>
                    <a:pt x="3573" y="4764"/>
                  </a:cubicBezTo>
                  <a:lnTo>
                    <a:pt x="3740" y="3764"/>
                  </a:lnTo>
                  <a:lnTo>
                    <a:pt x="3001" y="3073"/>
                  </a:lnTo>
                  <a:cubicBezTo>
                    <a:pt x="2930" y="2978"/>
                    <a:pt x="2906" y="2859"/>
                    <a:pt x="2930" y="2740"/>
                  </a:cubicBezTo>
                  <a:cubicBezTo>
                    <a:pt x="2978" y="2620"/>
                    <a:pt x="3073" y="2549"/>
                    <a:pt x="3192" y="2525"/>
                  </a:cubicBezTo>
                  <a:lnTo>
                    <a:pt x="4192" y="2382"/>
                  </a:lnTo>
                  <a:lnTo>
                    <a:pt x="4621" y="1501"/>
                  </a:lnTo>
                  <a:cubicBezTo>
                    <a:pt x="4680" y="1382"/>
                    <a:pt x="4793" y="1323"/>
                    <a:pt x="4907" y="1323"/>
                  </a:cubicBezTo>
                  <a:close/>
                  <a:moveTo>
                    <a:pt x="1977" y="1"/>
                  </a:moveTo>
                  <a:cubicBezTo>
                    <a:pt x="1811" y="1"/>
                    <a:pt x="1692" y="144"/>
                    <a:pt x="1692" y="310"/>
                  </a:cubicBezTo>
                  <a:lnTo>
                    <a:pt x="1692" y="906"/>
                  </a:lnTo>
                  <a:lnTo>
                    <a:pt x="1144" y="906"/>
                  </a:lnTo>
                  <a:cubicBezTo>
                    <a:pt x="525" y="906"/>
                    <a:pt x="1" y="1406"/>
                    <a:pt x="1" y="2049"/>
                  </a:cubicBezTo>
                  <a:lnTo>
                    <a:pt x="1" y="3097"/>
                  </a:lnTo>
                  <a:cubicBezTo>
                    <a:pt x="1" y="4430"/>
                    <a:pt x="1001" y="5550"/>
                    <a:pt x="2335" y="5693"/>
                  </a:cubicBezTo>
                  <a:cubicBezTo>
                    <a:pt x="2787" y="6264"/>
                    <a:pt x="3382" y="6669"/>
                    <a:pt x="4073" y="6859"/>
                  </a:cubicBezTo>
                  <a:lnTo>
                    <a:pt x="4073" y="8860"/>
                  </a:lnTo>
                  <a:lnTo>
                    <a:pt x="3430" y="8860"/>
                  </a:lnTo>
                  <a:cubicBezTo>
                    <a:pt x="3413" y="8859"/>
                    <a:pt x="3396" y="8859"/>
                    <a:pt x="3380" y="8859"/>
                  </a:cubicBezTo>
                  <a:cubicBezTo>
                    <a:pt x="2901" y="8859"/>
                    <a:pt x="2496" y="9185"/>
                    <a:pt x="2335" y="9646"/>
                  </a:cubicBezTo>
                  <a:lnTo>
                    <a:pt x="2096" y="10313"/>
                  </a:lnTo>
                  <a:cubicBezTo>
                    <a:pt x="2073" y="10408"/>
                    <a:pt x="2096" y="10527"/>
                    <a:pt x="2144" y="10598"/>
                  </a:cubicBezTo>
                  <a:cubicBezTo>
                    <a:pt x="2216" y="10694"/>
                    <a:pt x="2311" y="10741"/>
                    <a:pt x="2406" y="10741"/>
                  </a:cubicBezTo>
                  <a:lnTo>
                    <a:pt x="7431" y="10741"/>
                  </a:lnTo>
                  <a:cubicBezTo>
                    <a:pt x="7526" y="10741"/>
                    <a:pt x="7621" y="10694"/>
                    <a:pt x="7693" y="10598"/>
                  </a:cubicBezTo>
                  <a:cubicBezTo>
                    <a:pt x="7740" y="10527"/>
                    <a:pt x="7764" y="10408"/>
                    <a:pt x="7740" y="10313"/>
                  </a:cubicBezTo>
                  <a:lnTo>
                    <a:pt x="7502" y="9646"/>
                  </a:lnTo>
                  <a:cubicBezTo>
                    <a:pt x="7341" y="9185"/>
                    <a:pt x="6936" y="8859"/>
                    <a:pt x="6457" y="8859"/>
                  </a:cubicBezTo>
                  <a:cubicBezTo>
                    <a:pt x="6440" y="8859"/>
                    <a:pt x="6424" y="8859"/>
                    <a:pt x="6407" y="8860"/>
                  </a:cubicBezTo>
                  <a:lnTo>
                    <a:pt x="5764" y="8860"/>
                  </a:lnTo>
                  <a:lnTo>
                    <a:pt x="5764" y="6859"/>
                  </a:lnTo>
                  <a:cubicBezTo>
                    <a:pt x="6454" y="6669"/>
                    <a:pt x="7050" y="6264"/>
                    <a:pt x="7502" y="5693"/>
                  </a:cubicBezTo>
                  <a:cubicBezTo>
                    <a:pt x="8836" y="5550"/>
                    <a:pt x="9836" y="4430"/>
                    <a:pt x="9836" y="3073"/>
                  </a:cubicBezTo>
                  <a:lnTo>
                    <a:pt x="9836" y="2049"/>
                  </a:lnTo>
                  <a:cubicBezTo>
                    <a:pt x="9836" y="1420"/>
                    <a:pt x="9335" y="905"/>
                    <a:pt x="8734" y="905"/>
                  </a:cubicBezTo>
                  <a:cubicBezTo>
                    <a:pt x="8720" y="905"/>
                    <a:pt x="8707" y="905"/>
                    <a:pt x="8693" y="906"/>
                  </a:cubicBezTo>
                  <a:lnTo>
                    <a:pt x="8169" y="906"/>
                  </a:lnTo>
                  <a:lnTo>
                    <a:pt x="8169" y="334"/>
                  </a:lnTo>
                  <a:cubicBezTo>
                    <a:pt x="8169" y="144"/>
                    <a:pt x="8026"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7" name="Google Shape;13687;p90"/>
          <p:cNvGrpSpPr/>
          <p:nvPr/>
        </p:nvGrpSpPr>
        <p:grpSpPr>
          <a:xfrm>
            <a:off x="6251403" y="9119204"/>
            <a:ext cx="553791" cy="629222"/>
            <a:chOff x="2808875" y="4075825"/>
            <a:chExt cx="236400" cy="268600"/>
          </a:xfrm>
        </p:grpSpPr>
        <p:sp>
          <p:nvSpPr>
            <p:cNvPr id="13688" name="Google Shape;13688;p90"/>
            <p:cNvSpPr/>
            <p:nvPr/>
          </p:nvSpPr>
          <p:spPr>
            <a:xfrm>
              <a:off x="2904150" y="4152100"/>
              <a:ext cx="63125" cy="63125"/>
            </a:xfrm>
            <a:custGeom>
              <a:rect b="b" l="l" r="r" t="t"/>
              <a:pathLst>
                <a:path extrusionOk="0" h="2525" w="2525">
                  <a:moveTo>
                    <a:pt x="1262" y="0"/>
                  </a:moveTo>
                  <a:cubicBezTo>
                    <a:pt x="572" y="0"/>
                    <a:pt x="0" y="572"/>
                    <a:pt x="0" y="1262"/>
                  </a:cubicBezTo>
                  <a:cubicBezTo>
                    <a:pt x="0" y="1953"/>
                    <a:pt x="572" y="2525"/>
                    <a:pt x="1262" y="2525"/>
                  </a:cubicBezTo>
                  <a:cubicBezTo>
                    <a:pt x="1953" y="2525"/>
                    <a:pt x="2525" y="1953"/>
                    <a:pt x="2525" y="1262"/>
                  </a:cubicBezTo>
                  <a:cubicBezTo>
                    <a:pt x="2525" y="572"/>
                    <a:pt x="1953"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90"/>
            <p:cNvSpPr/>
            <p:nvPr/>
          </p:nvSpPr>
          <p:spPr>
            <a:xfrm>
              <a:off x="2808875" y="4075825"/>
              <a:ext cx="236400" cy="268600"/>
            </a:xfrm>
            <a:custGeom>
              <a:rect b="b" l="l" r="r" t="t"/>
              <a:pathLst>
                <a:path extrusionOk="0" h="10744" w="9456">
                  <a:moveTo>
                    <a:pt x="5085" y="1605"/>
                  </a:moveTo>
                  <a:cubicBezTo>
                    <a:pt x="5246" y="1605"/>
                    <a:pt x="5407" y="1706"/>
                    <a:pt x="5407" y="1908"/>
                  </a:cubicBezTo>
                  <a:lnTo>
                    <a:pt x="5407" y="2456"/>
                  </a:lnTo>
                  <a:cubicBezTo>
                    <a:pt x="5835" y="2527"/>
                    <a:pt x="6240" y="2766"/>
                    <a:pt x="6526" y="3123"/>
                  </a:cubicBezTo>
                  <a:lnTo>
                    <a:pt x="7026" y="2837"/>
                  </a:lnTo>
                  <a:cubicBezTo>
                    <a:pt x="7063" y="2807"/>
                    <a:pt x="7102" y="2794"/>
                    <a:pt x="7141" y="2794"/>
                  </a:cubicBezTo>
                  <a:cubicBezTo>
                    <a:pt x="7375" y="2794"/>
                    <a:pt x="7598" y="3282"/>
                    <a:pt x="7312" y="3385"/>
                  </a:cubicBezTo>
                  <a:lnTo>
                    <a:pt x="6836" y="3671"/>
                  </a:lnTo>
                  <a:cubicBezTo>
                    <a:pt x="6907" y="3861"/>
                    <a:pt x="6955" y="4099"/>
                    <a:pt x="6955" y="4313"/>
                  </a:cubicBezTo>
                  <a:lnTo>
                    <a:pt x="6979" y="4313"/>
                  </a:lnTo>
                  <a:cubicBezTo>
                    <a:pt x="6979" y="4552"/>
                    <a:pt x="6931" y="4766"/>
                    <a:pt x="6860" y="4980"/>
                  </a:cubicBezTo>
                  <a:lnTo>
                    <a:pt x="7336" y="5242"/>
                  </a:lnTo>
                  <a:cubicBezTo>
                    <a:pt x="7631" y="5379"/>
                    <a:pt x="7536" y="5841"/>
                    <a:pt x="7216" y="5841"/>
                  </a:cubicBezTo>
                  <a:cubicBezTo>
                    <a:pt x="7201" y="5841"/>
                    <a:pt x="7185" y="5840"/>
                    <a:pt x="7169" y="5838"/>
                  </a:cubicBezTo>
                  <a:cubicBezTo>
                    <a:pt x="7121" y="5838"/>
                    <a:pt x="7050" y="5838"/>
                    <a:pt x="7026" y="5814"/>
                  </a:cubicBezTo>
                  <a:lnTo>
                    <a:pt x="6526" y="5528"/>
                  </a:lnTo>
                  <a:cubicBezTo>
                    <a:pt x="6240" y="5885"/>
                    <a:pt x="5835" y="6100"/>
                    <a:pt x="5407" y="6171"/>
                  </a:cubicBezTo>
                  <a:lnTo>
                    <a:pt x="5407" y="6743"/>
                  </a:lnTo>
                  <a:cubicBezTo>
                    <a:pt x="5407" y="6945"/>
                    <a:pt x="5246" y="7046"/>
                    <a:pt x="5085" y="7046"/>
                  </a:cubicBezTo>
                  <a:cubicBezTo>
                    <a:pt x="4925" y="7046"/>
                    <a:pt x="4764" y="6945"/>
                    <a:pt x="4764" y="6743"/>
                  </a:cubicBezTo>
                  <a:lnTo>
                    <a:pt x="4764" y="6171"/>
                  </a:lnTo>
                  <a:cubicBezTo>
                    <a:pt x="4335" y="6100"/>
                    <a:pt x="3930" y="5885"/>
                    <a:pt x="3645" y="5528"/>
                  </a:cubicBezTo>
                  <a:lnTo>
                    <a:pt x="3168" y="5814"/>
                  </a:lnTo>
                  <a:cubicBezTo>
                    <a:pt x="3121" y="5838"/>
                    <a:pt x="3049" y="5838"/>
                    <a:pt x="3002" y="5838"/>
                  </a:cubicBezTo>
                  <a:cubicBezTo>
                    <a:pt x="2985" y="5840"/>
                    <a:pt x="2970" y="5841"/>
                    <a:pt x="2955" y="5841"/>
                  </a:cubicBezTo>
                  <a:cubicBezTo>
                    <a:pt x="2634" y="5841"/>
                    <a:pt x="2539" y="5379"/>
                    <a:pt x="2835" y="5242"/>
                  </a:cubicBezTo>
                  <a:lnTo>
                    <a:pt x="3311" y="4980"/>
                  </a:lnTo>
                  <a:cubicBezTo>
                    <a:pt x="3168" y="4552"/>
                    <a:pt x="3168" y="4075"/>
                    <a:pt x="3311" y="3671"/>
                  </a:cubicBezTo>
                  <a:lnTo>
                    <a:pt x="2835" y="3385"/>
                  </a:lnTo>
                  <a:cubicBezTo>
                    <a:pt x="2531" y="3202"/>
                    <a:pt x="2710" y="2796"/>
                    <a:pt x="3004" y="2796"/>
                  </a:cubicBezTo>
                  <a:cubicBezTo>
                    <a:pt x="3056" y="2796"/>
                    <a:pt x="3111" y="2809"/>
                    <a:pt x="3168" y="2837"/>
                  </a:cubicBezTo>
                  <a:lnTo>
                    <a:pt x="3645" y="3123"/>
                  </a:lnTo>
                  <a:cubicBezTo>
                    <a:pt x="3930" y="2766"/>
                    <a:pt x="4335" y="2527"/>
                    <a:pt x="4764" y="2456"/>
                  </a:cubicBezTo>
                  <a:lnTo>
                    <a:pt x="4764" y="1908"/>
                  </a:lnTo>
                  <a:cubicBezTo>
                    <a:pt x="4764" y="1706"/>
                    <a:pt x="4925" y="1605"/>
                    <a:pt x="5085" y="1605"/>
                  </a:cubicBezTo>
                  <a:close/>
                  <a:moveTo>
                    <a:pt x="5046" y="1"/>
                  </a:moveTo>
                  <a:cubicBezTo>
                    <a:pt x="5000" y="1"/>
                    <a:pt x="4953" y="2"/>
                    <a:pt x="4907" y="3"/>
                  </a:cubicBezTo>
                  <a:cubicBezTo>
                    <a:pt x="2621" y="98"/>
                    <a:pt x="811"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1" y="10743"/>
                  </a:cubicBezTo>
                  <a:lnTo>
                    <a:pt x="7788" y="10743"/>
                  </a:lnTo>
                  <a:cubicBezTo>
                    <a:pt x="7979" y="10743"/>
                    <a:pt x="8122" y="10600"/>
                    <a:pt x="8122" y="10434"/>
                  </a:cubicBezTo>
                  <a:lnTo>
                    <a:pt x="8122" y="7338"/>
                  </a:lnTo>
                  <a:cubicBezTo>
                    <a:pt x="9003" y="6457"/>
                    <a:pt x="9455" y="5195"/>
                    <a:pt x="9360" y="3932"/>
                  </a:cubicBezTo>
                  <a:cubicBezTo>
                    <a:pt x="9173" y="1692"/>
                    <a:pt x="7295" y="1"/>
                    <a:pt x="5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0" name="Google Shape;13690;p90"/>
          <p:cNvGrpSpPr/>
          <p:nvPr/>
        </p:nvGrpSpPr>
        <p:grpSpPr>
          <a:xfrm>
            <a:off x="7607066" y="9119204"/>
            <a:ext cx="553732" cy="629222"/>
            <a:chOff x="3387575" y="4075825"/>
            <a:chExt cx="236375" cy="268600"/>
          </a:xfrm>
        </p:grpSpPr>
        <p:sp>
          <p:nvSpPr>
            <p:cNvPr id="13691" name="Google Shape;13691;p90"/>
            <p:cNvSpPr/>
            <p:nvPr/>
          </p:nvSpPr>
          <p:spPr>
            <a:xfrm>
              <a:off x="3491175" y="4249150"/>
              <a:ext cx="47050" cy="16100"/>
            </a:xfrm>
            <a:custGeom>
              <a:rect b="b" l="l" r="r" t="t"/>
              <a:pathLst>
                <a:path extrusionOk="0" h="644" w="1882">
                  <a:moveTo>
                    <a:pt x="0" y="0"/>
                  </a:moveTo>
                  <a:lnTo>
                    <a:pt x="0" y="548"/>
                  </a:lnTo>
                  <a:cubicBezTo>
                    <a:pt x="0" y="595"/>
                    <a:pt x="24" y="643"/>
                    <a:pt x="96" y="643"/>
                  </a:cubicBezTo>
                  <a:lnTo>
                    <a:pt x="1763" y="643"/>
                  </a:lnTo>
                  <a:cubicBezTo>
                    <a:pt x="1834" y="643"/>
                    <a:pt x="1882" y="595"/>
                    <a:pt x="1882" y="5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90"/>
            <p:cNvSpPr/>
            <p:nvPr/>
          </p:nvSpPr>
          <p:spPr>
            <a:xfrm>
              <a:off x="3447975" y="4123750"/>
              <a:ext cx="130150" cy="109925"/>
            </a:xfrm>
            <a:custGeom>
              <a:rect b="b" l="l" r="r" t="t"/>
              <a:pathLst>
                <a:path extrusionOk="0" h="4397" w="5206">
                  <a:moveTo>
                    <a:pt x="2642" y="0"/>
                  </a:moveTo>
                  <a:cubicBezTo>
                    <a:pt x="962" y="0"/>
                    <a:pt x="0" y="2008"/>
                    <a:pt x="1181" y="3301"/>
                  </a:cubicBezTo>
                  <a:cubicBezTo>
                    <a:pt x="1443" y="3611"/>
                    <a:pt x="1633" y="3992"/>
                    <a:pt x="1681" y="4397"/>
                  </a:cubicBezTo>
                  <a:lnTo>
                    <a:pt x="2348" y="4397"/>
                  </a:lnTo>
                  <a:lnTo>
                    <a:pt x="2348" y="2730"/>
                  </a:lnTo>
                  <a:lnTo>
                    <a:pt x="1800" y="2206"/>
                  </a:lnTo>
                  <a:cubicBezTo>
                    <a:pt x="1580" y="1968"/>
                    <a:pt x="1783" y="1660"/>
                    <a:pt x="2029" y="1660"/>
                  </a:cubicBezTo>
                  <a:cubicBezTo>
                    <a:pt x="2103" y="1660"/>
                    <a:pt x="2181" y="1687"/>
                    <a:pt x="2252" y="1754"/>
                  </a:cubicBezTo>
                  <a:lnTo>
                    <a:pt x="2657" y="2158"/>
                  </a:lnTo>
                  <a:lnTo>
                    <a:pt x="3062" y="1754"/>
                  </a:lnTo>
                  <a:cubicBezTo>
                    <a:pt x="3128" y="1687"/>
                    <a:pt x="3203" y="1660"/>
                    <a:pt x="3276" y="1660"/>
                  </a:cubicBezTo>
                  <a:cubicBezTo>
                    <a:pt x="3517" y="1660"/>
                    <a:pt x="3734" y="1968"/>
                    <a:pt x="3514" y="2206"/>
                  </a:cubicBezTo>
                  <a:lnTo>
                    <a:pt x="2967" y="2730"/>
                  </a:lnTo>
                  <a:lnTo>
                    <a:pt x="2967" y="4397"/>
                  </a:lnTo>
                  <a:lnTo>
                    <a:pt x="3634" y="4397"/>
                  </a:lnTo>
                  <a:cubicBezTo>
                    <a:pt x="3681" y="3992"/>
                    <a:pt x="3872" y="3611"/>
                    <a:pt x="4157" y="3301"/>
                  </a:cubicBezTo>
                  <a:cubicBezTo>
                    <a:pt x="5205" y="2087"/>
                    <a:pt x="4467" y="182"/>
                    <a:pt x="2895" y="15"/>
                  </a:cubicBezTo>
                  <a:cubicBezTo>
                    <a:pt x="2809" y="5"/>
                    <a:pt x="2725" y="0"/>
                    <a:pt x="2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0"/>
            <p:cNvSpPr/>
            <p:nvPr/>
          </p:nvSpPr>
          <p:spPr>
            <a:xfrm>
              <a:off x="3387575" y="4075825"/>
              <a:ext cx="236375" cy="268600"/>
            </a:xfrm>
            <a:custGeom>
              <a:rect b="b" l="l" r="r" t="t"/>
              <a:pathLst>
                <a:path extrusionOk="0" h="10744" w="9455">
                  <a:moveTo>
                    <a:pt x="5097" y="1313"/>
                  </a:moveTo>
                  <a:cubicBezTo>
                    <a:pt x="7335" y="1313"/>
                    <a:pt x="8526" y="3956"/>
                    <a:pt x="7050" y="5647"/>
                  </a:cubicBezTo>
                  <a:lnTo>
                    <a:pt x="7050" y="5623"/>
                  </a:lnTo>
                  <a:cubicBezTo>
                    <a:pt x="6788" y="5885"/>
                    <a:pt x="6645" y="6242"/>
                    <a:pt x="6645" y="6600"/>
                  </a:cubicBezTo>
                  <a:lnTo>
                    <a:pt x="6645" y="7481"/>
                  </a:lnTo>
                  <a:cubicBezTo>
                    <a:pt x="6645" y="7862"/>
                    <a:pt x="6311" y="8195"/>
                    <a:pt x="5907" y="8195"/>
                  </a:cubicBezTo>
                  <a:lnTo>
                    <a:pt x="4240" y="8195"/>
                  </a:lnTo>
                  <a:cubicBezTo>
                    <a:pt x="3835" y="8195"/>
                    <a:pt x="3501" y="7862"/>
                    <a:pt x="3525" y="7481"/>
                  </a:cubicBezTo>
                  <a:lnTo>
                    <a:pt x="3525" y="6623"/>
                  </a:lnTo>
                  <a:cubicBezTo>
                    <a:pt x="3501" y="6266"/>
                    <a:pt x="3382" y="5909"/>
                    <a:pt x="3120" y="5647"/>
                  </a:cubicBezTo>
                  <a:cubicBezTo>
                    <a:pt x="1644" y="3956"/>
                    <a:pt x="2835" y="1313"/>
                    <a:pt x="5097" y="1313"/>
                  </a:cubicBezTo>
                  <a:close/>
                  <a:moveTo>
                    <a:pt x="5044" y="1"/>
                  </a:moveTo>
                  <a:cubicBezTo>
                    <a:pt x="4998" y="1"/>
                    <a:pt x="4952" y="2"/>
                    <a:pt x="4906" y="3"/>
                  </a:cubicBezTo>
                  <a:cubicBezTo>
                    <a:pt x="2620" y="98"/>
                    <a:pt x="810" y="1980"/>
                    <a:pt x="787" y="4266"/>
                  </a:cubicBezTo>
                  <a:lnTo>
                    <a:pt x="144" y="6171"/>
                  </a:lnTo>
                  <a:cubicBezTo>
                    <a:pt x="1" y="6647"/>
                    <a:pt x="334" y="7147"/>
                    <a:pt x="834" y="7147"/>
                  </a:cubicBezTo>
                  <a:lnTo>
                    <a:pt x="1406" y="7147"/>
                  </a:lnTo>
                  <a:lnTo>
                    <a:pt x="1406" y="8076"/>
                  </a:lnTo>
                  <a:cubicBezTo>
                    <a:pt x="1406" y="8719"/>
                    <a:pt x="1930" y="9243"/>
                    <a:pt x="2573" y="9243"/>
                  </a:cubicBezTo>
                  <a:lnTo>
                    <a:pt x="3287" y="9243"/>
                  </a:lnTo>
                  <a:lnTo>
                    <a:pt x="3287" y="10434"/>
                  </a:lnTo>
                  <a:cubicBezTo>
                    <a:pt x="3287" y="10600"/>
                    <a:pt x="3430" y="10743"/>
                    <a:pt x="3620" y="10743"/>
                  </a:cubicBezTo>
                  <a:lnTo>
                    <a:pt x="7788" y="10743"/>
                  </a:lnTo>
                  <a:cubicBezTo>
                    <a:pt x="7978" y="10743"/>
                    <a:pt x="8121" y="10600"/>
                    <a:pt x="8121" y="10434"/>
                  </a:cubicBezTo>
                  <a:lnTo>
                    <a:pt x="8121" y="7338"/>
                  </a:lnTo>
                  <a:cubicBezTo>
                    <a:pt x="9003" y="6457"/>
                    <a:pt x="9455" y="5195"/>
                    <a:pt x="9360" y="3932"/>
                  </a:cubicBezTo>
                  <a:cubicBezTo>
                    <a:pt x="9173" y="1692"/>
                    <a:pt x="7271"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4" name="Google Shape;13694;p90"/>
          <p:cNvGrpSpPr/>
          <p:nvPr/>
        </p:nvGrpSpPr>
        <p:grpSpPr>
          <a:xfrm>
            <a:off x="6212399" y="7140293"/>
            <a:ext cx="631858" cy="581981"/>
            <a:chOff x="2792225" y="3231075"/>
            <a:chExt cx="269725" cy="248434"/>
          </a:xfrm>
        </p:grpSpPr>
        <p:sp>
          <p:nvSpPr>
            <p:cNvPr id="13695" name="Google Shape;13695;p90"/>
            <p:cNvSpPr/>
            <p:nvPr/>
          </p:nvSpPr>
          <p:spPr>
            <a:xfrm>
              <a:off x="2939726" y="3448400"/>
              <a:ext cx="26205" cy="30813"/>
            </a:xfrm>
            <a:custGeom>
              <a:rect b="b" l="l" r="r" t="t"/>
              <a:pathLst>
                <a:path extrusionOk="0" h="25571" w="21747">
                  <a:moveTo>
                    <a:pt x="16310" y="0"/>
                  </a:moveTo>
                  <a:lnTo>
                    <a:pt x="16310" y="0"/>
                  </a:lnTo>
                  <a:cubicBezTo>
                    <a:pt x="15321" y="5931"/>
                    <a:pt x="12850" y="11861"/>
                    <a:pt x="8402" y="15815"/>
                  </a:cubicBezTo>
                  <a:lnTo>
                    <a:pt x="0" y="24711"/>
                  </a:lnTo>
                  <a:cubicBezTo>
                    <a:pt x="1587" y="25288"/>
                    <a:pt x="3215" y="25570"/>
                    <a:pt x="4836" y="25570"/>
                  </a:cubicBezTo>
                  <a:cubicBezTo>
                    <a:pt x="8772" y="25570"/>
                    <a:pt x="12665" y="23908"/>
                    <a:pt x="15815" y="20757"/>
                  </a:cubicBezTo>
                  <a:cubicBezTo>
                    <a:pt x="21252" y="15321"/>
                    <a:pt x="21746" y="5931"/>
                    <a:pt x="16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0"/>
            <p:cNvSpPr/>
            <p:nvPr/>
          </p:nvSpPr>
          <p:spPr>
            <a:xfrm>
              <a:off x="2809253" y="3338031"/>
              <a:ext cx="136429" cy="141478"/>
            </a:xfrm>
            <a:custGeom>
              <a:rect b="b" l="l" r="r" t="t"/>
              <a:pathLst>
                <a:path extrusionOk="0" h="117409" w="113219">
                  <a:moveTo>
                    <a:pt x="46109" y="0"/>
                  </a:moveTo>
                  <a:cubicBezTo>
                    <a:pt x="42989" y="0"/>
                    <a:pt x="39703" y="1085"/>
                    <a:pt x="36614" y="3622"/>
                  </a:cubicBezTo>
                  <a:lnTo>
                    <a:pt x="9926" y="29815"/>
                  </a:lnTo>
                  <a:cubicBezTo>
                    <a:pt x="1" y="40504"/>
                    <a:pt x="9537" y="54732"/>
                    <a:pt x="20769" y="54732"/>
                  </a:cubicBezTo>
                  <a:cubicBezTo>
                    <a:pt x="24078" y="54732"/>
                    <a:pt x="27534" y="53497"/>
                    <a:pt x="30684" y="50573"/>
                  </a:cubicBezTo>
                  <a:lnTo>
                    <a:pt x="30684" y="50573"/>
                  </a:lnTo>
                  <a:cubicBezTo>
                    <a:pt x="21810" y="61376"/>
                    <a:pt x="31008" y="74890"/>
                    <a:pt x="42054" y="74890"/>
                  </a:cubicBezTo>
                  <a:cubicBezTo>
                    <a:pt x="45157" y="74890"/>
                    <a:pt x="48406" y="73823"/>
                    <a:pt x="51441" y="71330"/>
                  </a:cubicBezTo>
                  <a:lnTo>
                    <a:pt x="51441" y="71330"/>
                  </a:lnTo>
                  <a:cubicBezTo>
                    <a:pt x="40819" y="81952"/>
                    <a:pt x="50580" y="96651"/>
                    <a:pt x="61950" y="96651"/>
                  </a:cubicBezTo>
                  <a:cubicBezTo>
                    <a:pt x="65392" y="96651"/>
                    <a:pt x="68982" y="95304"/>
                    <a:pt x="72198" y="92088"/>
                  </a:cubicBezTo>
                  <a:lnTo>
                    <a:pt x="72198" y="92088"/>
                  </a:lnTo>
                  <a:cubicBezTo>
                    <a:pt x="61576" y="102710"/>
                    <a:pt x="71338" y="117408"/>
                    <a:pt x="82707" y="117408"/>
                  </a:cubicBezTo>
                  <a:cubicBezTo>
                    <a:pt x="86150" y="117408"/>
                    <a:pt x="89739" y="116061"/>
                    <a:pt x="92955" y="112845"/>
                  </a:cubicBezTo>
                  <a:lnTo>
                    <a:pt x="107288" y="98018"/>
                  </a:lnTo>
                  <a:cubicBezTo>
                    <a:pt x="113219" y="92582"/>
                    <a:pt x="113219" y="83191"/>
                    <a:pt x="107288" y="77261"/>
                  </a:cubicBezTo>
                  <a:lnTo>
                    <a:pt x="107288" y="77755"/>
                  </a:lnTo>
                  <a:cubicBezTo>
                    <a:pt x="104570" y="74790"/>
                    <a:pt x="100863" y="73307"/>
                    <a:pt x="97156" y="73307"/>
                  </a:cubicBezTo>
                  <a:cubicBezTo>
                    <a:pt x="93591" y="73307"/>
                    <a:pt x="90027" y="74678"/>
                    <a:pt x="87341" y="77421"/>
                  </a:cubicBezTo>
                  <a:lnTo>
                    <a:pt x="87341" y="77421"/>
                  </a:lnTo>
                  <a:lnTo>
                    <a:pt x="95921" y="68365"/>
                  </a:lnTo>
                  <a:cubicBezTo>
                    <a:pt x="107927" y="57859"/>
                    <a:pt x="97716" y="42226"/>
                    <a:pt x="86046" y="42226"/>
                  </a:cubicBezTo>
                  <a:cubicBezTo>
                    <a:pt x="83004" y="42226"/>
                    <a:pt x="79862" y="43288"/>
                    <a:pt x="76990" y="45781"/>
                  </a:cubicBezTo>
                  <a:lnTo>
                    <a:pt x="76990" y="45781"/>
                  </a:lnTo>
                  <a:lnTo>
                    <a:pt x="84554" y="38217"/>
                  </a:lnTo>
                  <a:cubicBezTo>
                    <a:pt x="94479" y="27528"/>
                    <a:pt x="84943" y="13301"/>
                    <a:pt x="73711" y="13301"/>
                  </a:cubicBezTo>
                  <a:cubicBezTo>
                    <a:pt x="70402" y="13301"/>
                    <a:pt x="66946" y="14536"/>
                    <a:pt x="63796" y="17460"/>
                  </a:cubicBezTo>
                  <a:lnTo>
                    <a:pt x="57372" y="23885"/>
                  </a:lnTo>
                  <a:cubicBezTo>
                    <a:pt x="65818" y="13135"/>
                    <a:pt x="56967" y="0"/>
                    <a:pt x="46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90"/>
            <p:cNvSpPr/>
            <p:nvPr/>
          </p:nvSpPr>
          <p:spPr>
            <a:xfrm>
              <a:off x="2958925" y="3448375"/>
              <a:ext cx="625" cy="625"/>
            </a:xfrm>
            <a:custGeom>
              <a:rect b="b" l="l" r="r" t="t"/>
              <a:pathLst>
                <a:path extrusionOk="0" h="25" w="25">
                  <a:moveTo>
                    <a:pt x="24" y="25"/>
                  </a:moveTo>
                  <a:lnTo>
                    <a:pt x="24" y="25"/>
                  </a:lnTo>
                  <a:lnTo>
                    <a:pt x="0" y="1"/>
                  </a:lnTo>
                  <a:lnTo>
                    <a:pt x="24" y="2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0"/>
            <p:cNvSpPr/>
            <p:nvPr/>
          </p:nvSpPr>
          <p:spPr>
            <a:xfrm>
              <a:off x="2792225" y="3231075"/>
              <a:ext cx="257400" cy="222775"/>
            </a:xfrm>
            <a:custGeom>
              <a:rect b="b" l="l" r="r" t="t"/>
              <a:pathLst>
                <a:path extrusionOk="0" h="8911" w="10296">
                  <a:moveTo>
                    <a:pt x="2882" y="1"/>
                  </a:moveTo>
                  <a:cubicBezTo>
                    <a:pt x="2786" y="1"/>
                    <a:pt x="2715" y="24"/>
                    <a:pt x="2667" y="96"/>
                  </a:cubicBezTo>
                  <a:lnTo>
                    <a:pt x="143" y="2620"/>
                  </a:lnTo>
                  <a:cubicBezTo>
                    <a:pt x="0" y="2739"/>
                    <a:pt x="0" y="2930"/>
                    <a:pt x="143" y="3049"/>
                  </a:cubicBezTo>
                  <a:lnTo>
                    <a:pt x="238" y="3144"/>
                  </a:lnTo>
                  <a:cubicBezTo>
                    <a:pt x="381" y="3311"/>
                    <a:pt x="476" y="3525"/>
                    <a:pt x="429" y="3763"/>
                  </a:cubicBezTo>
                  <a:cubicBezTo>
                    <a:pt x="381" y="4192"/>
                    <a:pt x="524" y="4621"/>
                    <a:pt x="810" y="4906"/>
                  </a:cubicBezTo>
                  <a:lnTo>
                    <a:pt x="977" y="5073"/>
                  </a:lnTo>
                  <a:lnTo>
                    <a:pt x="2024" y="4001"/>
                  </a:lnTo>
                  <a:cubicBezTo>
                    <a:pt x="2286" y="3751"/>
                    <a:pt x="2626" y="3626"/>
                    <a:pt x="2965" y="3626"/>
                  </a:cubicBezTo>
                  <a:cubicBezTo>
                    <a:pt x="3304" y="3626"/>
                    <a:pt x="3644" y="3751"/>
                    <a:pt x="3906" y="4001"/>
                  </a:cubicBezTo>
                  <a:cubicBezTo>
                    <a:pt x="4001" y="4097"/>
                    <a:pt x="4072" y="4216"/>
                    <a:pt x="4144" y="4335"/>
                  </a:cubicBezTo>
                  <a:cubicBezTo>
                    <a:pt x="4191" y="4330"/>
                    <a:pt x="4239" y="4327"/>
                    <a:pt x="4285" y="4327"/>
                  </a:cubicBezTo>
                  <a:cubicBezTo>
                    <a:pt x="5143" y="4327"/>
                    <a:pt x="5775" y="5142"/>
                    <a:pt x="5549" y="5978"/>
                  </a:cubicBezTo>
                  <a:cubicBezTo>
                    <a:pt x="5620" y="6049"/>
                    <a:pt x="5692" y="6097"/>
                    <a:pt x="5763" y="6145"/>
                  </a:cubicBezTo>
                  <a:cubicBezTo>
                    <a:pt x="6097" y="6478"/>
                    <a:pt x="6216" y="6978"/>
                    <a:pt x="6120" y="7431"/>
                  </a:cubicBezTo>
                  <a:cubicBezTo>
                    <a:pt x="6192" y="7478"/>
                    <a:pt x="6240" y="7526"/>
                    <a:pt x="6311" y="7597"/>
                  </a:cubicBezTo>
                  <a:cubicBezTo>
                    <a:pt x="6597" y="7883"/>
                    <a:pt x="6740" y="8312"/>
                    <a:pt x="6692" y="8717"/>
                  </a:cubicBezTo>
                  <a:cubicBezTo>
                    <a:pt x="6849" y="8853"/>
                    <a:pt x="7018" y="8911"/>
                    <a:pt x="7178" y="8911"/>
                  </a:cubicBezTo>
                  <a:cubicBezTo>
                    <a:pt x="7747" y="8911"/>
                    <a:pt x="8212" y="8184"/>
                    <a:pt x="7692" y="7645"/>
                  </a:cubicBezTo>
                  <a:lnTo>
                    <a:pt x="7692" y="7645"/>
                  </a:lnTo>
                  <a:cubicBezTo>
                    <a:pt x="7854" y="7807"/>
                    <a:pt x="8035" y="7874"/>
                    <a:pt x="8209" y="7874"/>
                  </a:cubicBezTo>
                  <a:cubicBezTo>
                    <a:pt x="8778" y="7874"/>
                    <a:pt x="9269" y="7150"/>
                    <a:pt x="8740" y="6621"/>
                  </a:cubicBezTo>
                  <a:lnTo>
                    <a:pt x="8740" y="6621"/>
                  </a:lnTo>
                  <a:cubicBezTo>
                    <a:pt x="8899" y="6780"/>
                    <a:pt x="9076" y="6847"/>
                    <a:pt x="9246" y="6847"/>
                  </a:cubicBezTo>
                  <a:cubicBezTo>
                    <a:pt x="9812" y="6847"/>
                    <a:pt x="10295" y="6104"/>
                    <a:pt x="9764" y="5573"/>
                  </a:cubicBezTo>
                  <a:lnTo>
                    <a:pt x="8288" y="4097"/>
                  </a:lnTo>
                  <a:lnTo>
                    <a:pt x="7502" y="3311"/>
                  </a:lnTo>
                  <a:cubicBezTo>
                    <a:pt x="7462" y="3314"/>
                    <a:pt x="7422" y="3315"/>
                    <a:pt x="7382" y="3315"/>
                  </a:cubicBezTo>
                  <a:cubicBezTo>
                    <a:pt x="7113" y="3315"/>
                    <a:pt x="6846" y="3248"/>
                    <a:pt x="6597" y="3144"/>
                  </a:cubicBezTo>
                  <a:lnTo>
                    <a:pt x="5978" y="3763"/>
                  </a:lnTo>
                  <a:cubicBezTo>
                    <a:pt x="5692" y="4049"/>
                    <a:pt x="5329" y="4192"/>
                    <a:pt x="4968" y="4192"/>
                  </a:cubicBezTo>
                  <a:cubicBezTo>
                    <a:pt x="4608" y="4192"/>
                    <a:pt x="4251" y="4049"/>
                    <a:pt x="3977" y="3763"/>
                  </a:cubicBezTo>
                  <a:lnTo>
                    <a:pt x="3953" y="3763"/>
                  </a:lnTo>
                  <a:cubicBezTo>
                    <a:pt x="3406" y="3192"/>
                    <a:pt x="3429" y="2311"/>
                    <a:pt x="3977" y="1763"/>
                  </a:cubicBezTo>
                  <a:lnTo>
                    <a:pt x="4954" y="786"/>
                  </a:lnTo>
                  <a:cubicBezTo>
                    <a:pt x="4704" y="516"/>
                    <a:pt x="4345" y="373"/>
                    <a:pt x="3972" y="373"/>
                  </a:cubicBezTo>
                  <a:cubicBezTo>
                    <a:pt x="3918" y="373"/>
                    <a:pt x="3864" y="376"/>
                    <a:pt x="3810" y="382"/>
                  </a:cubicBezTo>
                  <a:cubicBezTo>
                    <a:pt x="3768" y="390"/>
                    <a:pt x="3727" y="394"/>
                    <a:pt x="3686" y="394"/>
                  </a:cubicBezTo>
                  <a:cubicBezTo>
                    <a:pt x="3498" y="394"/>
                    <a:pt x="3328" y="309"/>
                    <a:pt x="3191" y="191"/>
                  </a:cubicBezTo>
                  <a:lnTo>
                    <a:pt x="3096" y="96"/>
                  </a:lnTo>
                  <a:cubicBezTo>
                    <a:pt x="3048" y="48"/>
                    <a:pt x="2953" y="1"/>
                    <a:pt x="2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0"/>
            <p:cNvSpPr/>
            <p:nvPr/>
          </p:nvSpPr>
          <p:spPr>
            <a:xfrm>
              <a:off x="2894625" y="3231225"/>
              <a:ext cx="167325" cy="122525"/>
            </a:xfrm>
            <a:custGeom>
              <a:rect b="b" l="l" r="r" t="t"/>
              <a:pathLst>
                <a:path extrusionOk="0" h="4901" w="6693">
                  <a:moveTo>
                    <a:pt x="3837" y="0"/>
                  </a:moveTo>
                  <a:cubicBezTo>
                    <a:pt x="3757" y="0"/>
                    <a:pt x="3680" y="30"/>
                    <a:pt x="3620" y="90"/>
                  </a:cubicBezTo>
                  <a:lnTo>
                    <a:pt x="3525" y="185"/>
                  </a:lnTo>
                  <a:cubicBezTo>
                    <a:pt x="3388" y="303"/>
                    <a:pt x="3218" y="388"/>
                    <a:pt x="3030" y="388"/>
                  </a:cubicBezTo>
                  <a:cubicBezTo>
                    <a:pt x="2989" y="388"/>
                    <a:pt x="2948" y="384"/>
                    <a:pt x="2906" y="376"/>
                  </a:cubicBezTo>
                  <a:cubicBezTo>
                    <a:pt x="2851" y="369"/>
                    <a:pt x="2797" y="367"/>
                    <a:pt x="2743" y="367"/>
                  </a:cubicBezTo>
                  <a:cubicBezTo>
                    <a:pt x="2370" y="367"/>
                    <a:pt x="2012" y="507"/>
                    <a:pt x="1763" y="757"/>
                  </a:cubicBezTo>
                  <a:lnTo>
                    <a:pt x="310" y="2209"/>
                  </a:lnTo>
                  <a:cubicBezTo>
                    <a:pt x="0" y="2495"/>
                    <a:pt x="0" y="2995"/>
                    <a:pt x="286" y="3305"/>
                  </a:cubicBezTo>
                  <a:cubicBezTo>
                    <a:pt x="441" y="3460"/>
                    <a:pt x="643" y="3537"/>
                    <a:pt x="846" y="3537"/>
                  </a:cubicBezTo>
                  <a:cubicBezTo>
                    <a:pt x="1048" y="3537"/>
                    <a:pt x="1250" y="3460"/>
                    <a:pt x="1405" y="3305"/>
                  </a:cubicBezTo>
                  <a:lnTo>
                    <a:pt x="2405" y="2305"/>
                  </a:lnTo>
                  <a:cubicBezTo>
                    <a:pt x="2642" y="2541"/>
                    <a:pt x="2975" y="2680"/>
                    <a:pt x="3309" y="2680"/>
                  </a:cubicBezTo>
                  <a:cubicBezTo>
                    <a:pt x="3414" y="2680"/>
                    <a:pt x="3518" y="2666"/>
                    <a:pt x="3620" y="2638"/>
                  </a:cubicBezTo>
                  <a:lnTo>
                    <a:pt x="5882" y="4900"/>
                  </a:lnTo>
                  <a:cubicBezTo>
                    <a:pt x="6192" y="4591"/>
                    <a:pt x="6335" y="4162"/>
                    <a:pt x="6263" y="3733"/>
                  </a:cubicBezTo>
                  <a:cubicBezTo>
                    <a:pt x="6240" y="3519"/>
                    <a:pt x="6311" y="3281"/>
                    <a:pt x="6478" y="3138"/>
                  </a:cubicBezTo>
                  <a:lnTo>
                    <a:pt x="6573" y="3043"/>
                  </a:lnTo>
                  <a:cubicBezTo>
                    <a:pt x="6692" y="2924"/>
                    <a:pt x="6692" y="2709"/>
                    <a:pt x="6573" y="2590"/>
                  </a:cubicBezTo>
                  <a:lnTo>
                    <a:pt x="6573" y="2614"/>
                  </a:lnTo>
                  <a:lnTo>
                    <a:pt x="4073" y="90"/>
                  </a:lnTo>
                  <a:cubicBezTo>
                    <a:pt x="4001" y="30"/>
                    <a:pt x="3918" y="0"/>
                    <a:pt x="3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90"/>
            <p:cNvSpPr/>
            <p:nvPr/>
          </p:nvSpPr>
          <p:spPr>
            <a:xfrm>
              <a:off x="2958783" y="3447804"/>
              <a:ext cx="596" cy="598"/>
            </a:xfrm>
            <a:custGeom>
              <a:rect b="b" l="l" r="r" t="t"/>
              <a:pathLst>
                <a:path extrusionOk="0" h="496" w="495">
                  <a:moveTo>
                    <a:pt x="495" y="495"/>
                  </a:moveTo>
                  <a:lnTo>
                    <a:pt x="495" y="495"/>
                  </a:lnTo>
                  <a:lnTo>
                    <a:pt x="0" y="1"/>
                  </a:lnTo>
                  <a:lnTo>
                    <a:pt x="495" y="495"/>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90"/>
          <p:cNvGrpSpPr/>
          <p:nvPr/>
        </p:nvGrpSpPr>
        <p:grpSpPr>
          <a:xfrm>
            <a:off x="2126469" y="10146159"/>
            <a:ext cx="592795" cy="629047"/>
            <a:chOff x="3954375" y="2364825"/>
            <a:chExt cx="253050" cy="268525"/>
          </a:xfrm>
        </p:grpSpPr>
        <p:sp>
          <p:nvSpPr>
            <p:cNvPr id="13702" name="Google Shape;13702;p90"/>
            <p:cNvSpPr/>
            <p:nvPr/>
          </p:nvSpPr>
          <p:spPr>
            <a:xfrm>
              <a:off x="3954375" y="2364825"/>
              <a:ext cx="222075" cy="120300"/>
            </a:xfrm>
            <a:custGeom>
              <a:rect b="b" l="l" r="r" t="t"/>
              <a:pathLst>
                <a:path extrusionOk="0" h="4812" w="8883">
                  <a:moveTo>
                    <a:pt x="1881" y="1"/>
                  </a:moveTo>
                  <a:cubicBezTo>
                    <a:pt x="1691" y="1"/>
                    <a:pt x="1548" y="144"/>
                    <a:pt x="1548" y="310"/>
                  </a:cubicBezTo>
                  <a:lnTo>
                    <a:pt x="1548" y="2525"/>
                  </a:lnTo>
                  <a:lnTo>
                    <a:pt x="1453" y="2525"/>
                  </a:lnTo>
                  <a:cubicBezTo>
                    <a:pt x="0" y="2596"/>
                    <a:pt x="0" y="4740"/>
                    <a:pt x="1453" y="4811"/>
                  </a:cubicBezTo>
                  <a:lnTo>
                    <a:pt x="1548" y="4811"/>
                  </a:lnTo>
                  <a:lnTo>
                    <a:pt x="1548" y="4192"/>
                  </a:lnTo>
                  <a:lnTo>
                    <a:pt x="1453" y="4192"/>
                  </a:lnTo>
                  <a:cubicBezTo>
                    <a:pt x="1437" y="4193"/>
                    <a:pt x="1423" y="4193"/>
                    <a:pt x="1408" y="4193"/>
                  </a:cubicBezTo>
                  <a:cubicBezTo>
                    <a:pt x="713" y="4193"/>
                    <a:pt x="706" y="3141"/>
                    <a:pt x="1387" y="3141"/>
                  </a:cubicBezTo>
                  <a:cubicBezTo>
                    <a:pt x="1408" y="3141"/>
                    <a:pt x="1430" y="3142"/>
                    <a:pt x="1453" y="3144"/>
                  </a:cubicBezTo>
                  <a:lnTo>
                    <a:pt x="1548" y="3144"/>
                  </a:lnTo>
                  <a:lnTo>
                    <a:pt x="1548" y="4192"/>
                  </a:lnTo>
                  <a:lnTo>
                    <a:pt x="2191" y="4192"/>
                  </a:lnTo>
                  <a:lnTo>
                    <a:pt x="2191" y="2835"/>
                  </a:lnTo>
                  <a:lnTo>
                    <a:pt x="2191" y="1572"/>
                  </a:lnTo>
                  <a:cubicBezTo>
                    <a:pt x="2191" y="1048"/>
                    <a:pt x="2596" y="620"/>
                    <a:pt x="3120" y="620"/>
                  </a:cubicBezTo>
                  <a:lnTo>
                    <a:pt x="8883" y="620"/>
                  </a:lnTo>
                  <a:lnTo>
                    <a:pt x="8883" y="310"/>
                  </a:lnTo>
                  <a:cubicBezTo>
                    <a:pt x="8883" y="144"/>
                    <a:pt x="8740" y="1"/>
                    <a:pt x="8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90"/>
            <p:cNvSpPr/>
            <p:nvPr/>
          </p:nvSpPr>
          <p:spPr>
            <a:xfrm>
              <a:off x="3993050" y="2485100"/>
              <a:ext cx="16100" cy="116100"/>
            </a:xfrm>
            <a:custGeom>
              <a:rect b="b" l="l" r="r" t="t"/>
              <a:pathLst>
                <a:path extrusionOk="0" h="4644" w="644">
                  <a:moveTo>
                    <a:pt x="1" y="0"/>
                  </a:moveTo>
                  <a:lnTo>
                    <a:pt x="1" y="4334"/>
                  </a:lnTo>
                  <a:cubicBezTo>
                    <a:pt x="1" y="4501"/>
                    <a:pt x="144" y="4644"/>
                    <a:pt x="334" y="4644"/>
                  </a:cubicBezTo>
                  <a:lnTo>
                    <a:pt x="644" y="4644"/>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90"/>
            <p:cNvSpPr/>
            <p:nvPr/>
          </p:nvSpPr>
          <p:spPr>
            <a:xfrm>
              <a:off x="4024625" y="2443425"/>
              <a:ext cx="31575" cy="26200"/>
            </a:xfrm>
            <a:custGeom>
              <a:rect b="b" l="l" r="r" t="t"/>
              <a:pathLst>
                <a:path extrusionOk="0" h="1048" w="1263">
                  <a:moveTo>
                    <a:pt x="0" y="0"/>
                  </a:moveTo>
                  <a:lnTo>
                    <a:pt x="0" y="1048"/>
                  </a:lnTo>
                  <a:lnTo>
                    <a:pt x="738" y="1048"/>
                  </a:lnTo>
                  <a:cubicBezTo>
                    <a:pt x="1024" y="1048"/>
                    <a:pt x="1262" y="810"/>
                    <a:pt x="1262" y="524"/>
                  </a:cubicBezTo>
                  <a:cubicBezTo>
                    <a:pt x="1238" y="238"/>
                    <a:pt x="1024" y="0"/>
                    <a:pt x="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0"/>
            <p:cNvSpPr/>
            <p:nvPr/>
          </p:nvSpPr>
          <p:spPr>
            <a:xfrm>
              <a:off x="4093075" y="2490450"/>
              <a:ext cx="67300" cy="31575"/>
            </a:xfrm>
            <a:custGeom>
              <a:rect b="b" l="l" r="r" t="t"/>
              <a:pathLst>
                <a:path extrusionOk="0" h="1263" w="2692">
                  <a:moveTo>
                    <a:pt x="1334" y="0"/>
                  </a:moveTo>
                  <a:cubicBezTo>
                    <a:pt x="644" y="0"/>
                    <a:pt x="48" y="548"/>
                    <a:pt x="1" y="1263"/>
                  </a:cubicBezTo>
                  <a:lnTo>
                    <a:pt x="2692" y="1263"/>
                  </a:lnTo>
                  <a:cubicBezTo>
                    <a:pt x="2644" y="548"/>
                    <a:pt x="204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90"/>
            <p:cNvSpPr/>
            <p:nvPr/>
          </p:nvSpPr>
          <p:spPr>
            <a:xfrm>
              <a:off x="4024625" y="2396375"/>
              <a:ext cx="182800" cy="236975"/>
            </a:xfrm>
            <a:custGeom>
              <a:rect b="b" l="l" r="r" t="t"/>
              <a:pathLst>
                <a:path extrusionOk="0" h="9479" w="7312">
                  <a:moveTo>
                    <a:pt x="4072" y="1239"/>
                  </a:moveTo>
                  <a:cubicBezTo>
                    <a:pt x="5168" y="1239"/>
                    <a:pt x="5739" y="2549"/>
                    <a:pt x="5001" y="3359"/>
                  </a:cubicBezTo>
                  <a:cubicBezTo>
                    <a:pt x="5668" y="3692"/>
                    <a:pt x="6073" y="4383"/>
                    <a:pt x="6073" y="5121"/>
                  </a:cubicBezTo>
                  <a:lnTo>
                    <a:pt x="6073" y="5335"/>
                  </a:lnTo>
                  <a:cubicBezTo>
                    <a:pt x="6073" y="5490"/>
                    <a:pt x="5950" y="5624"/>
                    <a:pt x="5800" y="5624"/>
                  </a:cubicBezTo>
                  <a:cubicBezTo>
                    <a:pt x="5788" y="5624"/>
                    <a:pt x="5776" y="5623"/>
                    <a:pt x="5763" y="5621"/>
                  </a:cubicBezTo>
                  <a:lnTo>
                    <a:pt x="2405" y="5621"/>
                  </a:lnTo>
                  <a:cubicBezTo>
                    <a:pt x="2239" y="5621"/>
                    <a:pt x="2096" y="5502"/>
                    <a:pt x="2096" y="5335"/>
                  </a:cubicBezTo>
                  <a:lnTo>
                    <a:pt x="2096" y="5121"/>
                  </a:lnTo>
                  <a:cubicBezTo>
                    <a:pt x="2096" y="4383"/>
                    <a:pt x="2501" y="3692"/>
                    <a:pt x="3167" y="3359"/>
                  </a:cubicBezTo>
                  <a:cubicBezTo>
                    <a:pt x="2405" y="2549"/>
                    <a:pt x="2977" y="1239"/>
                    <a:pt x="4072" y="1239"/>
                  </a:cubicBezTo>
                  <a:close/>
                  <a:moveTo>
                    <a:pt x="3626" y="6262"/>
                  </a:moveTo>
                  <a:cubicBezTo>
                    <a:pt x="3640" y="6262"/>
                    <a:pt x="3653" y="6262"/>
                    <a:pt x="3668" y="6264"/>
                  </a:cubicBezTo>
                  <a:lnTo>
                    <a:pt x="5763" y="6264"/>
                  </a:lnTo>
                  <a:cubicBezTo>
                    <a:pt x="6144" y="6312"/>
                    <a:pt x="6144" y="6859"/>
                    <a:pt x="5763" y="6907"/>
                  </a:cubicBezTo>
                  <a:lnTo>
                    <a:pt x="3668" y="6907"/>
                  </a:lnTo>
                  <a:cubicBezTo>
                    <a:pt x="3653" y="6908"/>
                    <a:pt x="3640" y="6909"/>
                    <a:pt x="3626" y="6909"/>
                  </a:cubicBezTo>
                  <a:cubicBezTo>
                    <a:pt x="3229" y="6909"/>
                    <a:pt x="3229" y="6262"/>
                    <a:pt x="3626" y="6262"/>
                  </a:cubicBezTo>
                  <a:close/>
                  <a:moveTo>
                    <a:pt x="1529" y="7524"/>
                  </a:moveTo>
                  <a:cubicBezTo>
                    <a:pt x="1543" y="7524"/>
                    <a:pt x="1557" y="7525"/>
                    <a:pt x="1572" y="7526"/>
                  </a:cubicBezTo>
                  <a:lnTo>
                    <a:pt x="5763" y="7526"/>
                  </a:lnTo>
                  <a:cubicBezTo>
                    <a:pt x="6144" y="7574"/>
                    <a:pt x="6144" y="8121"/>
                    <a:pt x="5763" y="8169"/>
                  </a:cubicBezTo>
                  <a:lnTo>
                    <a:pt x="1572" y="8169"/>
                  </a:lnTo>
                  <a:cubicBezTo>
                    <a:pt x="1564" y="8169"/>
                    <a:pt x="1557" y="8170"/>
                    <a:pt x="1550" y="8170"/>
                  </a:cubicBezTo>
                  <a:cubicBezTo>
                    <a:pt x="1134" y="8170"/>
                    <a:pt x="1127" y="7524"/>
                    <a:pt x="1529" y="7524"/>
                  </a:cubicBezTo>
                  <a:close/>
                  <a:moveTo>
                    <a:pt x="310" y="1"/>
                  </a:moveTo>
                  <a:cubicBezTo>
                    <a:pt x="143" y="1"/>
                    <a:pt x="0" y="144"/>
                    <a:pt x="0" y="310"/>
                  </a:cubicBezTo>
                  <a:lnTo>
                    <a:pt x="0" y="1263"/>
                  </a:lnTo>
                  <a:lnTo>
                    <a:pt x="738" y="1263"/>
                  </a:lnTo>
                  <a:cubicBezTo>
                    <a:pt x="766" y="1261"/>
                    <a:pt x="793" y="1260"/>
                    <a:pt x="820" y="1260"/>
                  </a:cubicBezTo>
                  <a:cubicBezTo>
                    <a:pt x="1429" y="1260"/>
                    <a:pt x="1953" y="1767"/>
                    <a:pt x="1953" y="2406"/>
                  </a:cubicBezTo>
                  <a:cubicBezTo>
                    <a:pt x="1953" y="3023"/>
                    <a:pt x="1427" y="3552"/>
                    <a:pt x="816" y="3552"/>
                  </a:cubicBezTo>
                  <a:cubicBezTo>
                    <a:pt x="791" y="3552"/>
                    <a:pt x="765" y="3551"/>
                    <a:pt x="738" y="3549"/>
                  </a:cubicBezTo>
                  <a:lnTo>
                    <a:pt x="0" y="3549"/>
                  </a:lnTo>
                  <a:lnTo>
                    <a:pt x="0" y="9169"/>
                  </a:lnTo>
                  <a:cubicBezTo>
                    <a:pt x="0" y="9336"/>
                    <a:pt x="143" y="9479"/>
                    <a:pt x="310" y="9479"/>
                  </a:cubicBezTo>
                  <a:lnTo>
                    <a:pt x="7025" y="9479"/>
                  </a:lnTo>
                  <a:cubicBezTo>
                    <a:pt x="7192" y="9479"/>
                    <a:pt x="7311" y="9336"/>
                    <a:pt x="7311" y="9169"/>
                  </a:cubicBezTo>
                  <a:lnTo>
                    <a:pt x="7311" y="310"/>
                  </a:lnTo>
                  <a:cubicBezTo>
                    <a:pt x="7311" y="144"/>
                    <a:pt x="7192" y="1"/>
                    <a:pt x="7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90"/>
            <p:cNvSpPr/>
            <p:nvPr/>
          </p:nvSpPr>
          <p:spPr>
            <a:xfrm>
              <a:off x="4110950" y="2443425"/>
              <a:ext cx="31575" cy="31575"/>
            </a:xfrm>
            <a:custGeom>
              <a:rect b="b" l="l" r="r" t="t"/>
              <a:pathLst>
                <a:path extrusionOk="0" h="1263" w="1263">
                  <a:moveTo>
                    <a:pt x="619" y="0"/>
                  </a:moveTo>
                  <a:cubicBezTo>
                    <a:pt x="286" y="0"/>
                    <a:pt x="0" y="286"/>
                    <a:pt x="0" y="619"/>
                  </a:cubicBezTo>
                  <a:cubicBezTo>
                    <a:pt x="0" y="977"/>
                    <a:pt x="286" y="1262"/>
                    <a:pt x="619" y="1262"/>
                  </a:cubicBezTo>
                  <a:cubicBezTo>
                    <a:pt x="977" y="1262"/>
                    <a:pt x="1262" y="977"/>
                    <a:pt x="1262" y="619"/>
                  </a:cubicBezTo>
                  <a:cubicBezTo>
                    <a:pt x="1262" y="286"/>
                    <a:pt x="977"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90"/>
          <p:cNvGrpSpPr/>
          <p:nvPr/>
        </p:nvGrpSpPr>
        <p:grpSpPr>
          <a:xfrm>
            <a:off x="3473698" y="10146159"/>
            <a:ext cx="627700" cy="627700"/>
            <a:chOff x="4529475" y="2364825"/>
            <a:chExt cx="267950" cy="267950"/>
          </a:xfrm>
        </p:grpSpPr>
        <p:sp>
          <p:nvSpPr>
            <p:cNvPr id="13709" name="Google Shape;13709;p90"/>
            <p:cNvSpPr/>
            <p:nvPr/>
          </p:nvSpPr>
          <p:spPr>
            <a:xfrm>
              <a:off x="4677125" y="2538675"/>
              <a:ext cx="16100" cy="15500"/>
            </a:xfrm>
            <a:custGeom>
              <a:rect b="b" l="l" r="r" t="t"/>
              <a:pathLst>
                <a:path extrusionOk="0" h="620" w="644">
                  <a:moveTo>
                    <a:pt x="1" y="0"/>
                  </a:moveTo>
                  <a:lnTo>
                    <a:pt x="1" y="620"/>
                  </a:lnTo>
                  <a:lnTo>
                    <a:pt x="644" y="620"/>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90"/>
            <p:cNvSpPr/>
            <p:nvPr/>
          </p:nvSpPr>
          <p:spPr>
            <a:xfrm>
              <a:off x="4677125" y="2570225"/>
              <a:ext cx="16100" cy="15500"/>
            </a:xfrm>
            <a:custGeom>
              <a:rect b="b" l="l" r="r" t="t"/>
              <a:pathLst>
                <a:path extrusionOk="0" h="620" w="644">
                  <a:moveTo>
                    <a:pt x="1" y="1"/>
                  </a:moveTo>
                  <a:lnTo>
                    <a:pt x="1" y="620"/>
                  </a:lnTo>
                  <a:lnTo>
                    <a:pt x="644" y="620"/>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0"/>
            <p:cNvSpPr/>
            <p:nvPr/>
          </p:nvSpPr>
          <p:spPr>
            <a:xfrm>
              <a:off x="4708675" y="2570225"/>
              <a:ext cx="15525" cy="15500"/>
            </a:xfrm>
            <a:custGeom>
              <a:rect b="b" l="l" r="r" t="t"/>
              <a:pathLst>
                <a:path extrusionOk="0" h="620" w="621">
                  <a:moveTo>
                    <a:pt x="1" y="1"/>
                  </a:moveTo>
                  <a:lnTo>
                    <a:pt x="1"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90"/>
            <p:cNvSpPr/>
            <p:nvPr/>
          </p:nvSpPr>
          <p:spPr>
            <a:xfrm>
              <a:off x="4677125" y="2507125"/>
              <a:ext cx="16100" cy="15500"/>
            </a:xfrm>
            <a:custGeom>
              <a:rect b="b" l="l" r="r" t="t"/>
              <a:pathLst>
                <a:path extrusionOk="0" h="620" w="644">
                  <a:moveTo>
                    <a:pt x="1" y="0"/>
                  </a:moveTo>
                  <a:lnTo>
                    <a:pt x="1" y="619"/>
                  </a:lnTo>
                  <a:lnTo>
                    <a:pt x="644" y="619"/>
                  </a:lnTo>
                  <a:lnTo>
                    <a:pt x="6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90"/>
            <p:cNvSpPr/>
            <p:nvPr/>
          </p:nvSpPr>
          <p:spPr>
            <a:xfrm>
              <a:off x="4646175" y="2570225"/>
              <a:ext cx="15500" cy="15500"/>
            </a:xfrm>
            <a:custGeom>
              <a:rect b="b" l="l" r="r" t="t"/>
              <a:pathLst>
                <a:path extrusionOk="0" h="620" w="620">
                  <a:moveTo>
                    <a:pt x="0" y="1"/>
                  </a:moveTo>
                  <a:lnTo>
                    <a:pt x="0" y="620"/>
                  </a:lnTo>
                  <a:lnTo>
                    <a:pt x="620" y="620"/>
                  </a:lnTo>
                  <a:lnTo>
                    <a:pt x="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0"/>
            <p:cNvSpPr/>
            <p:nvPr/>
          </p:nvSpPr>
          <p:spPr>
            <a:xfrm>
              <a:off x="4646175" y="2507125"/>
              <a:ext cx="15500" cy="15500"/>
            </a:xfrm>
            <a:custGeom>
              <a:rect b="b" l="l" r="r" t="t"/>
              <a:pathLst>
                <a:path extrusionOk="0" h="620" w="620">
                  <a:moveTo>
                    <a:pt x="0" y="0"/>
                  </a:moveTo>
                  <a:lnTo>
                    <a:pt x="0"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0"/>
            <p:cNvSpPr/>
            <p:nvPr/>
          </p:nvSpPr>
          <p:spPr>
            <a:xfrm>
              <a:off x="4646175" y="2538675"/>
              <a:ext cx="15500" cy="15500"/>
            </a:xfrm>
            <a:custGeom>
              <a:rect b="b" l="l" r="r" t="t"/>
              <a:pathLst>
                <a:path extrusionOk="0" h="620" w="620">
                  <a:moveTo>
                    <a:pt x="0" y="0"/>
                  </a:moveTo>
                  <a:lnTo>
                    <a:pt x="0"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0"/>
            <p:cNvSpPr/>
            <p:nvPr/>
          </p:nvSpPr>
          <p:spPr>
            <a:xfrm>
              <a:off x="4708675" y="2538675"/>
              <a:ext cx="15525" cy="15500"/>
            </a:xfrm>
            <a:custGeom>
              <a:rect b="b" l="l" r="r" t="t"/>
              <a:pathLst>
                <a:path extrusionOk="0" h="620" w="621">
                  <a:moveTo>
                    <a:pt x="1" y="0"/>
                  </a:moveTo>
                  <a:lnTo>
                    <a:pt x="1" y="620"/>
                  </a:lnTo>
                  <a:lnTo>
                    <a:pt x="620" y="620"/>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0"/>
            <p:cNvSpPr/>
            <p:nvPr/>
          </p:nvSpPr>
          <p:spPr>
            <a:xfrm>
              <a:off x="4646175" y="2411850"/>
              <a:ext cx="109575" cy="48250"/>
            </a:xfrm>
            <a:custGeom>
              <a:rect b="b" l="l" r="r" t="t"/>
              <a:pathLst>
                <a:path extrusionOk="0" h="1930" w="4383">
                  <a:moveTo>
                    <a:pt x="0" y="1"/>
                  </a:moveTo>
                  <a:lnTo>
                    <a:pt x="0" y="1930"/>
                  </a:lnTo>
                  <a:lnTo>
                    <a:pt x="4382" y="1930"/>
                  </a:lnTo>
                  <a:lnTo>
                    <a:pt x="4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90"/>
            <p:cNvSpPr/>
            <p:nvPr/>
          </p:nvSpPr>
          <p:spPr>
            <a:xfrm>
              <a:off x="4603900" y="2364825"/>
              <a:ext cx="193525" cy="267950"/>
            </a:xfrm>
            <a:custGeom>
              <a:rect b="b" l="l" r="r" t="t"/>
              <a:pathLst>
                <a:path extrusionOk="0" h="10718" w="7741">
                  <a:moveTo>
                    <a:pt x="1322" y="1260"/>
                  </a:moveTo>
                  <a:cubicBezTo>
                    <a:pt x="1334" y="1260"/>
                    <a:pt x="1346" y="1261"/>
                    <a:pt x="1358" y="1263"/>
                  </a:cubicBezTo>
                  <a:lnTo>
                    <a:pt x="6383" y="1263"/>
                  </a:lnTo>
                  <a:cubicBezTo>
                    <a:pt x="6550" y="1263"/>
                    <a:pt x="6692" y="1406"/>
                    <a:pt x="6692" y="1572"/>
                  </a:cubicBezTo>
                  <a:lnTo>
                    <a:pt x="6692" y="4121"/>
                  </a:lnTo>
                  <a:cubicBezTo>
                    <a:pt x="6692" y="4287"/>
                    <a:pt x="6573" y="4430"/>
                    <a:pt x="6407" y="4430"/>
                  </a:cubicBezTo>
                  <a:lnTo>
                    <a:pt x="1358" y="4430"/>
                  </a:lnTo>
                  <a:cubicBezTo>
                    <a:pt x="1191" y="4430"/>
                    <a:pt x="1048" y="4287"/>
                    <a:pt x="1048" y="4121"/>
                  </a:cubicBezTo>
                  <a:lnTo>
                    <a:pt x="1048" y="1572"/>
                  </a:lnTo>
                  <a:cubicBezTo>
                    <a:pt x="1048" y="1396"/>
                    <a:pt x="1171" y="1260"/>
                    <a:pt x="1322" y="1260"/>
                  </a:cubicBezTo>
                  <a:close/>
                  <a:moveTo>
                    <a:pt x="6383" y="5073"/>
                  </a:moveTo>
                  <a:cubicBezTo>
                    <a:pt x="6550" y="5073"/>
                    <a:pt x="6692" y="5216"/>
                    <a:pt x="6692" y="5383"/>
                  </a:cubicBezTo>
                  <a:lnTo>
                    <a:pt x="6692" y="9145"/>
                  </a:lnTo>
                  <a:cubicBezTo>
                    <a:pt x="6716" y="9312"/>
                    <a:pt x="6573" y="9455"/>
                    <a:pt x="6407" y="9455"/>
                  </a:cubicBezTo>
                  <a:lnTo>
                    <a:pt x="1358" y="9455"/>
                  </a:lnTo>
                  <a:cubicBezTo>
                    <a:pt x="1346" y="9457"/>
                    <a:pt x="1334" y="9458"/>
                    <a:pt x="1322" y="9458"/>
                  </a:cubicBezTo>
                  <a:cubicBezTo>
                    <a:pt x="1171" y="9458"/>
                    <a:pt x="1048" y="9322"/>
                    <a:pt x="1048" y="9145"/>
                  </a:cubicBezTo>
                  <a:lnTo>
                    <a:pt x="1048" y="5383"/>
                  </a:lnTo>
                  <a:cubicBezTo>
                    <a:pt x="1048" y="5216"/>
                    <a:pt x="1191" y="5073"/>
                    <a:pt x="1358" y="5073"/>
                  </a:cubicBezTo>
                  <a:close/>
                  <a:moveTo>
                    <a:pt x="1168" y="1"/>
                  </a:moveTo>
                  <a:cubicBezTo>
                    <a:pt x="525" y="1"/>
                    <a:pt x="1" y="525"/>
                    <a:pt x="1" y="1144"/>
                  </a:cubicBezTo>
                  <a:lnTo>
                    <a:pt x="1" y="9574"/>
                  </a:lnTo>
                  <a:cubicBezTo>
                    <a:pt x="1" y="10193"/>
                    <a:pt x="525" y="10717"/>
                    <a:pt x="1168" y="10717"/>
                  </a:cubicBezTo>
                  <a:lnTo>
                    <a:pt x="6597" y="10717"/>
                  </a:lnTo>
                  <a:cubicBezTo>
                    <a:pt x="7240" y="10717"/>
                    <a:pt x="7740" y="10193"/>
                    <a:pt x="7740" y="9574"/>
                  </a:cubicBezTo>
                  <a:lnTo>
                    <a:pt x="7740" y="1144"/>
                  </a:lnTo>
                  <a:cubicBezTo>
                    <a:pt x="7740" y="525"/>
                    <a:pt x="7240"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0"/>
            <p:cNvSpPr/>
            <p:nvPr/>
          </p:nvSpPr>
          <p:spPr>
            <a:xfrm>
              <a:off x="4739650" y="2507125"/>
              <a:ext cx="16100" cy="15500"/>
            </a:xfrm>
            <a:custGeom>
              <a:rect b="b" l="l" r="r" t="t"/>
              <a:pathLst>
                <a:path extrusionOk="0" h="620" w="644">
                  <a:moveTo>
                    <a:pt x="24" y="0"/>
                  </a:moveTo>
                  <a:lnTo>
                    <a:pt x="0" y="619"/>
                  </a:lnTo>
                  <a:lnTo>
                    <a:pt x="643" y="619"/>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0"/>
            <p:cNvSpPr/>
            <p:nvPr/>
          </p:nvSpPr>
          <p:spPr>
            <a:xfrm>
              <a:off x="4739650" y="2570225"/>
              <a:ext cx="16100" cy="15500"/>
            </a:xfrm>
            <a:custGeom>
              <a:rect b="b" l="l" r="r" t="t"/>
              <a:pathLst>
                <a:path extrusionOk="0" h="620" w="644">
                  <a:moveTo>
                    <a:pt x="24" y="1"/>
                  </a:moveTo>
                  <a:lnTo>
                    <a:pt x="0" y="620"/>
                  </a:lnTo>
                  <a:lnTo>
                    <a:pt x="643" y="620"/>
                  </a:lnTo>
                  <a:lnTo>
                    <a:pt x="6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0"/>
            <p:cNvSpPr/>
            <p:nvPr/>
          </p:nvSpPr>
          <p:spPr>
            <a:xfrm>
              <a:off x="4739650" y="2538675"/>
              <a:ext cx="16100" cy="15500"/>
            </a:xfrm>
            <a:custGeom>
              <a:rect b="b" l="l" r="r" t="t"/>
              <a:pathLst>
                <a:path extrusionOk="0" h="620" w="644">
                  <a:moveTo>
                    <a:pt x="24" y="0"/>
                  </a:moveTo>
                  <a:lnTo>
                    <a:pt x="0" y="620"/>
                  </a:lnTo>
                  <a:lnTo>
                    <a:pt x="643" y="620"/>
                  </a:lnTo>
                  <a:lnTo>
                    <a:pt x="6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0"/>
            <p:cNvSpPr/>
            <p:nvPr/>
          </p:nvSpPr>
          <p:spPr>
            <a:xfrm>
              <a:off x="4708675" y="2507125"/>
              <a:ext cx="15525" cy="15500"/>
            </a:xfrm>
            <a:custGeom>
              <a:rect b="b" l="l" r="r" t="t"/>
              <a:pathLst>
                <a:path extrusionOk="0" h="620" w="621">
                  <a:moveTo>
                    <a:pt x="1" y="0"/>
                  </a:moveTo>
                  <a:lnTo>
                    <a:pt x="1" y="619"/>
                  </a:lnTo>
                  <a:lnTo>
                    <a:pt x="620" y="619"/>
                  </a:ln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0"/>
            <p:cNvSpPr/>
            <p:nvPr/>
          </p:nvSpPr>
          <p:spPr>
            <a:xfrm>
              <a:off x="4529475" y="2444600"/>
              <a:ext cx="50050" cy="130425"/>
            </a:xfrm>
            <a:custGeom>
              <a:rect b="b" l="l" r="r" t="t"/>
              <a:pathLst>
                <a:path extrusionOk="0" h="5217" w="2002">
                  <a:moveTo>
                    <a:pt x="1" y="1"/>
                  </a:moveTo>
                  <a:lnTo>
                    <a:pt x="1"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0"/>
            <p:cNvSpPr/>
            <p:nvPr/>
          </p:nvSpPr>
          <p:spPr>
            <a:xfrm>
              <a:off x="4531875" y="2364825"/>
              <a:ext cx="45850" cy="63725"/>
            </a:xfrm>
            <a:custGeom>
              <a:rect b="b" l="l" r="r" t="t"/>
              <a:pathLst>
                <a:path extrusionOk="0" h="2549" w="1834">
                  <a:moveTo>
                    <a:pt x="905" y="1"/>
                  </a:moveTo>
                  <a:cubicBezTo>
                    <a:pt x="762" y="1"/>
                    <a:pt x="643" y="96"/>
                    <a:pt x="619" y="239"/>
                  </a:cubicBezTo>
                  <a:lnTo>
                    <a:pt x="0" y="2549"/>
                  </a:lnTo>
                  <a:lnTo>
                    <a:pt x="1834" y="2549"/>
                  </a:lnTo>
                  <a:lnTo>
                    <a:pt x="1215" y="239"/>
                  </a:lnTo>
                  <a:cubicBezTo>
                    <a:pt x="1167" y="96"/>
                    <a:pt x="1048"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0"/>
            <p:cNvSpPr/>
            <p:nvPr/>
          </p:nvSpPr>
          <p:spPr>
            <a:xfrm>
              <a:off x="4529475" y="2591075"/>
              <a:ext cx="50050" cy="41700"/>
            </a:xfrm>
            <a:custGeom>
              <a:rect b="b" l="l" r="r" t="t"/>
              <a:pathLst>
                <a:path extrusionOk="0" h="1668" w="2002">
                  <a:moveTo>
                    <a:pt x="1" y="0"/>
                  </a:moveTo>
                  <a:lnTo>
                    <a:pt x="1" y="1143"/>
                  </a:lnTo>
                  <a:cubicBezTo>
                    <a:pt x="1" y="1429"/>
                    <a:pt x="239" y="1667"/>
                    <a:pt x="525" y="1667"/>
                  </a:cubicBezTo>
                  <a:lnTo>
                    <a:pt x="1477" y="1667"/>
                  </a:lnTo>
                  <a:cubicBezTo>
                    <a:pt x="1763"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6" name="Google Shape;13726;p90"/>
          <p:cNvGrpSpPr/>
          <p:nvPr/>
        </p:nvGrpSpPr>
        <p:grpSpPr>
          <a:xfrm>
            <a:off x="4830767" y="10146159"/>
            <a:ext cx="651360" cy="627700"/>
            <a:chOff x="5108775" y="2364825"/>
            <a:chExt cx="278050" cy="267950"/>
          </a:xfrm>
        </p:grpSpPr>
        <p:sp>
          <p:nvSpPr>
            <p:cNvPr id="13727" name="Google Shape;13727;p90"/>
            <p:cNvSpPr/>
            <p:nvPr/>
          </p:nvSpPr>
          <p:spPr>
            <a:xfrm>
              <a:off x="5214750" y="2502350"/>
              <a:ext cx="3600" cy="10750"/>
            </a:xfrm>
            <a:custGeom>
              <a:rect b="b" l="l" r="r" t="t"/>
              <a:pathLst>
                <a:path extrusionOk="0" h="430" w="144">
                  <a:moveTo>
                    <a:pt x="143" y="1"/>
                  </a:moveTo>
                  <a:cubicBezTo>
                    <a:pt x="72" y="48"/>
                    <a:pt x="24" y="96"/>
                    <a:pt x="24" y="191"/>
                  </a:cubicBezTo>
                  <a:cubicBezTo>
                    <a:pt x="0" y="263"/>
                    <a:pt x="24" y="334"/>
                    <a:pt x="72" y="382"/>
                  </a:cubicBezTo>
                  <a:lnTo>
                    <a:pt x="143" y="429"/>
                  </a:lnTo>
                  <a:lnTo>
                    <a:pt x="14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0"/>
            <p:cNvSpPr/>
            <p:nvPr/>
          </p:nvSpPr>
          <p:spPr>
            <a:xfrm>
              <a:off x="5228450" y="2529150"/>
              <a:ext cx="5975" cy="16700"/>
            </a:xfrm>
            <a:custGeom>
              <a:rect b="b" l="l" r="r" t="t"/>
              <a:pathLst>
                <a:path extrusionOk="0" h="668" w="239">
                  <a:moveTo>
                    <a:pt x="0" y="0"/>
                  </a:moveTo>
                  <a:lnTo>
                    <a:pt x="0" y="667"/>
                  </a:lnTo>
                  <a:cubicBezTo>
                    <a:pt x="119" y="596"/>
                    <a:pt x="191" y="500"/>
                    <a:pt x="214" y="381"/>
                  </a:cubicBezTo>
                  <a:cubicBezTo>
                    <a:pt x="238" y="215"/>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0"/>
            <p:cNvSpPr/>
            <p:nvPr/>
          </p:nvSpPr>
          <p:spPr>
            <a:xfrm>
              <a:off x="5108775" y="2439250"/>
              <a:ext cx="161950" cy="193525"/>
            </a:xfrm>
            <a:custGeom>
              <a:rect b="b" l="l" r="r" t="t"/>
              <a:pathLst>
                <a:path extrusionOk="0" h="7741" w="6478">
                  <a:moveTo>
                    <a:pt x="3025" y="1739"/>
                  </a:moveTo>
                  <a:cubicBezTo>
                    <a:pt x="3430" y="1739"/>
                    <a:pt x="3430" y="2358"/>
                    <a:pt x="3025" y="2358"/>
                  </a:cubicBezTo>
                  <a:lnTo>
                    <a:pt x="1572" y="2358"/>
                  </a:lnTo>
                  <a:cubicBezTo>
                    <a:pt x="1143" y="2358"/>
                    <a:pt x="1143" y="1739"/>
                    <a:pt x="1572" y="1739"/>
                  </a:cubicBezTo>
                  <a:close/>
                  <a:moveTo>
                    <a:pt x="1529" y="2975"/>
                  </a:moveTo>
                  <a:cubicBezTo>
                    <a:pt x="1543" y="2975"/>
                    <a:pt x="1557" y="2976"/>
                    <a:pt x="1572" y="2977"/>
                  </a:cubicBezTo>
                  <a:lnTo>
                    <a:pt x="3025" y="2977"/>
                  </a:lnTo>
                  <a:cubicBezTo>
                    <a:pt x="3406" y="3025"/>
                    <a:pt x="3406" y="3573"/>
                    <a:pt x="3025" y="3620"/>
                  </a:cubicBezTo>
                  <a:lnTo>
                    <a:pt x="1572" y="3620"/>
                  </a:lnTo>
                  <a:cubicBezTo>
                    <a:pt x="1557" y="3622"/>
                    <a:pt x="1543" y="3622"/>
                    <a:pt x="1529" y="3622"/>
                  </a:cubicBezTo>
                  <a:cubicBezTo>
                    <a:pt x="1110" y="3622"/>
                    <a:pt x="1110" y="2975"/>
                    <a:pt x="1529" y="2975"/>
                  </a:cubicBezTo>
                  <a:close/>
                  <a:moveTo>
                    <a:pt x="1527" y="4237"/>
                  </a:moveTo>
                  <a:cubicBezTo>
                    <a:pt x="1542" y="4237"/>
                    <a:pt x="1557" y="4238"/>
                    <a:pt x="1572" y="4239"/>
                  </a:cubicBezTo>
                  <a:lnTo>
                    <a:pt x="3025" y="4239"/>
                  </a:lnTo>
                  <a:cubicBezTo>
                    <a:pt x="3406" y="4287"/>
                    <a:pt x="3406" y="4835"/>
                    <a:pt x="3025" y="4859"/>
                  </a:cubicBezTo>
                  <a:lnTo>
                    <a:pt x="1572" y="4859"/>
                  </a:lnTo>
                  <a:cubicBezTo>
                    <a:pt x="1557" y="4860"/>
                    <a:pt x="1542" y="4861"/>
                    <a:pt x="1527" y="4861"/>
                  </a:cubicBezTo>
                  <a:cubicBezTo>
                    <a:pt x="1111" y="4861"/>
                    <a:pt x="1111" y="4237"/>
                    <a:pt x="1527" y="4237"/>
                  </a:cubicBezTo>
                  <a:close/>
                  <a:moveTo>
                    <a:pt x="4573" y="1775"/>
                  </a:moveTo>
                  <a:cubicBezTo>
                    <a:pt x="4674" y="1775"/>
                    <a:pt x="4775" y="1834"/>
                    <a:pt x="4787" y="1953"/>
                  </a:cubicBezTo>
                  <a:lnTo>
                    <a:pt x="4787" y="2072"/>
                  </a:lnTo>
                  <a:cubicBezTo>
                    <a:pt x="4930" y="2096"/>
                    <a:pt x="5097" y="2168"/>
                    <a:pt x="5192" y="2287"/>
                  </a:cubicBezTo>
                  <a:cubicBezTo>
                    <a:pt x="5263" y="2358"/>
                    <a:pt x="5263" y="2501"/>
                    <a:pt x="5168" y="2572"/>
                  </a:cubicBezTo>
                  <a:cubicBezTo>
                    <a:pt x="5135" y="2606"/>
                    <a:pt x="5086" y="2623"/>
                    <a:pt x="5037" y="2623"/>
                  </a:cubicBezTo>
                  <a:cubicBezTo>
                    <a:pt x="4979" y="2623"/>
                    <a:pt x="4921" y="2600"/>
                    <a:pt x="4882" y="2549"/>
                  </a:cubicBezTo>
                  <a:cubicBezTo>
                    <a:pt x="4858" y="2525"/>
                    <a:pt x="4811" y="2501"/>
                    <a:pt x="4787" y="2501"/>
                  </a:cubicBezTo>
                  <a:lnTo>
                    <a:pt x="4787" y="3168"/>
                  </a:lnTo>
                  <a:lnTo>
                    <a:pt x="4882" y="3215"/>
                  </a:lnTo>
                  <a:cubicBezTo>
                    <a:pt x="5239" y="3311"/>
                    <a:pt x="5454" y="3668"/>
                    <a:pt x="5406" y="4025"/>
                  </a:cubicBezTo>
                  <a:lnTo>
                    <a:pt x="5430" y="4025"/>
                  </a:lnTo>
                  <a:cubicBezTo>
                    <a:pt x="5359" y="4358"/>
                    <a:pt x="5120" y="4620"/>
                    <a:pt x="4787" y="4716"/>
                  </a:cubicBezTo>
                  <a:lnTo>
                    <a:pt x="4787" y="4859"/>
                  </a:lnTo>
                  <a:cubicBezTo>
                    <a:pt x="4811" y="4978"/>
                    <a:pt x="4704" y="5037"/>
                    <a:pt x="4594" y="5037"/>
                  </a:cubicBezTo>
                  <a:cubicBezTo>
                    <a:pt x="4483" y="5037"/>
                    <a:pt x="4370" y="4978"/>
                    <a:pt x="4382" y="4859"/>
                  </a:cubicBezTo>
                  <a:lnTo>
                    <a:pt x="4382" y="4739"/>
                  </a:lnTo>
                  <a:cubicBezTo>
                    <a:pt x="4192" y="4716"/>
                    <a:pt x="4025" y="4644"/>
                    <a:pt x="3882" y="4549"/>
                  </a:cubicBezTo>
                  <a:cubicBezTo>
                    <a:pt x="3684" y="4410"/>
                    <a:pt x="3799" y="4157"/>
                    <a:pt x="3980" y="4157"/>
                  </a:cubicBezTo>
                  <a:cubicBezTo>
                    <a:pt x="4016" y="4157"/>
                    <a:pt x="4056" y="4168"/>
                    <a:pt x="4096" y="4192"/>
                  </a:cubicBezTo>
                  <a:cubicBezTo>
                    <a:pt x="4192" y="4263"/>
                    <a:pt x="4287" y="4287"/>
                    <a:pt x="4382" y="4311"/>
                  </a:cubicBezTo>
                  <a:lnTo>
                    <a:pt x="4382" y="3430"/>
                  </a:lnTo>
                  <a:cubicBezTo>
                    <a:pt x="4263" y="3358"/>
                    <a:pt x="4168" y="3311"/>
                    <a:pt x="4073" y="3239"/>
                  </a:cubicBezTo>
                  <a:cubicBezTo>
                    <a:pt x="3882" y="3072"/>
                    <a:pt x="3811" y="2834"/>
                    <a:pt x="3858" y="2620"/>
                  </a:cubicBezTo>
                  <a:cubicBezTo>
                    <a:pt x="3906" y="2358"/>
                    <a:pt x="4073" y="2168"/>
                    <a:pt x="4335" y="2096"/>
                  </a:cubicBezTo>
                  <a:lnTo>
                    <a:pt x="4358" y="2096"/>
                  </a:lnTo>
                  <a:lnTo>
                    <a:pt x="4358" y="1953"/>
                  </a:lnTo>
                  <a:cubicBezTo>
                    <a:pt x="4370" y="1834"/>
                    <a:pt x="4471" y="1775"/>
                    <a:pt x="4573" y="1775"/>
                  </a:cubicBezTo>
                  <a:close/>
                  <a:moveTo>
                    <a:pt x="1527" y="5499"/>
                  </a:moveTo>
                  <a:cubicBezTo>
                    <a:pt x="1542" y="5499"/>
                    <a:pt x="1557" y="5500"/>
                    <a:pt x="1572" y="5502"/>
                  </a:cubicBezTo>
                  <a:lnTo>
                    <a:pt x="4930" y="5502"/>
                  </a:lnTo>
                  <a:cubicBezTo>
                    <a:pt x="5287" y="5525"/>
                    <a:pt x="5287" y="6073"/>
                    <a:pt x="4930" y="6121"/>
                  </a:cubicBezTo>
                  <a:lnTo>
                    <a:pt x="1572" y="6121"/>
                  </a:lnTo>
                  <a:cubicBezTo>
                    <a:pt x="1557" y="6122"/>
                    <a:pt x="1542" y="6123"/>
                    <a:pt x="1527" y="6123"/>
                  </a:cubicBezTo>
                  <a:cubicBezTo>
                    <a:pt x="1111" y="6123"/>
                    <a:pt x="1111" y="5499"/>
                    <a:pt x="1527" y="5499"/>
                  </a:cubicBezTo>
                  <a:close/>
                  <a:moveTo>
                    <a:pt x="310" y="0"/>
                  </a:moveTo>
                  <a:cubicBezTo>
                    <a:pt x="119" y="0"/>
                    <a:pt x="0" y="143"/>
                    <a:pt x="0" y="310"/>
                  </a:cubicBezTo>
                  <a:lnTo>
                    <a:pt x="0" y="7454"/>
                  </a:lnTo>
                  <a:cubicBezTo>
                    <a:pt x="0" y="7621"/>
                    <a:pt x="143" y="7740"/>
                    <a:pt x="310" y="7740"/>
                  </a:cubicBezTo>
                  <a:lnTo>
                    <a:pt x="6168" y="7740"/>
                  </a:lnTo>
                  <a:cubicBezTo>
                    <a:pt x="6335" y="7740"/>
                    <a:pt x="6478" y="7597"/>
                    <a:pt x="6454" y="7430"/>
                  </a:cubicBezTo>
                  <a:lnTo>
                    <a:pt x="6454" y="310"/>
                  </a:lnTo>
                  <a:cubicBezTo>
                    <a:pt x="6454" y="143"/>
                    <a:pt x="6335" y="0"/>
                    <a:pt x="6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0"/>
            <p:cNvSpPr/>
            <p:nvPr/>
          </p:nvSpPr>
          <p:spPr>
            <a:xfrm>
              <a:off x="5165925" y="2364825"/>
              <a:ext cx="131000" cy="50050"/>
            </a:xfrm>
            <a:custGeom>
              <a:rect b="b" l="l" r="r" t="t"/>
              <a:pathLst>
                <a:path extrusionOk="0" h="2002" w="5240">
                  <a:moveTo>
                    <a:pt x="0" y="1"/>
                  </a:moveTo>
                  <a:lnTo>
                    <a:pt x="0" y="2001"/>
                  </a:lnTo>
                  <a:lnTo>
                    <a:pt x="5240" y="2001"/>
                  </a:lnTo>
                  <a:lnTo>
                    <a:pt x="52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0"/>
            <p:cNvSpPr/>
            <p:nvPr/>
          </p:nvSpPr>
          <p:spPr>
            <a:xfrm>
              <a:off x="5312375" y="2366625"/>
              <a:ext cx="64325" cy="46450"/>
            </a:xfrm>
            <a:custGeom>
              <a:rect b="b" l="l" r="r" t="t"/>
              <a:pathLst>
                <a:path extrusionOk="0" h="1858" w="2573">
                  <a:moveTo>
                    <a:pt x="1" y="0"/>
                  </a:moveTo>
                  <a:lnTo>
                    <a:pt x="1" y="1858"/>
                  </a:lnTo>
                  <a:lnTo>
                    <a:pt x="2335" y="1238"/>
                  </a:lnTo>
                  <a:cubicBezTo>
                    <a:pt x="2478" y="1191"/>
                    <a:pt x="2573" y="1072"/>
                    <a:pt x="2573" y="929"/>
                  </a:cubicBezTo>
                  <a:cubicBezTo>
                    <a:pt x="2549" y="786"/>
                    <a:pt x="2454" y="667"/>
                    <a:pt x="2335" y="619"/>
                  </a:cubicBez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0"/>
            <p:cNvSpPr/>
            <p:nvPr/>
          </p:nvSpPr>
          <p:spPr>
            <a:xfrm>
              <a:off x="5108775" y="2364825"/>
              <a:ext cx="41700" cy="50050"/>
            </a:xfrm>
            <a:custGeom>
              <a:rect b="b" l="l" r="r" t="t"/>
              <a:pathLst>
                <a:path extrusionOk="0" h="2002" w="1668">
                  <a:moveTo>
                    <a:pt x="524" y="1"/>
                  </a:moveTo>
                  <a:cubicBezTo>
                    <a:pt x="215" y="1"/>
                    <a:pt x="0" y="239"/>
                    <a:pt x="0" y="525"/>
                  </a:cubicBezTo>
                  <a:lnTo>
                    <a:pt x="0" y="1477"/>
                  </a:lnTo>
                  <a:cubicBezTo>
                    <a:pt x="0" y="1763"/>
                    <a:pt x="215" y="2001"/>
                    <a:pt x="524" y="2001"/>
                  </a:cubicBezTo>
                  <a:lnTo>
                    <a:pt x="1667" y="2001"/>
                  </a:lnTo>
                  <a:lnTo>
                    <a:pt x="16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90"/>
            <p:cNvSpPr/>
            <p:nvPr/>
          </p:nvSpPr>
          <p:spPr>
            <a:xfrm>
              <a:off x="5287375" y="2429725"/>
              <a:ext cx="99450" cy="202600"/>
            </a:xfrm>
            <a:custGeom>
              <a:rect b="b" l="l" r="r" t="t"/>
              <a:pathLst>
                <a:path extrusionOk="0" h="8104" w="3978">
                  <a:moveTo>
                    <a:pt x="1989" y="1223"/>
                  </a:moveTo>
                  <a:cubicBezTo>
                    <a:pt x="2470" y="1223"/>
                    <a:pt x="2930" y="1602"/>
                    <a:pt x="2930" y="2167"/>
                  </a:cubicBezTo>
                  <a:cubicBezTo>
                    <a:pt x="2930" y="2691"/>
                    <a:pt x="2501" y="3096"/>
                    <a:pt x="2001" y="3096"/>
                  </a:cubicBezTo>
                  <a:lnTo>
                    <a:pt x="2001" y="3120"/>
                  </a:lnTo>
                  <a:cubicBezTo>
                    <a:pt x="1144" y="3120"/>
                    <a:pt x="739" y="2096"/>
                    <a:pt x="1334" y="1501"/>
                  </a:cubicBezTo>
                  <a:cubicBezTo>
                    <a:pt x="1526" y="1309"/>
                    <a:pt x="1760" y="1223"/>
                    <a:pt x="1989" y="1223"/>
                  </a:cubicBezTo>
                  <a:close/>
                  <a:moveTo>
                    <a:pt x="2001" y="5001"/>
                  </a:moveTo>
                  <a:cubicBezTo>
                    <a:pt x="2501" y="5001"/>
                    <a:pt x="2930" y="5406"/>
                    <a:pt x="2930" y="5930"/>
                  </a:cubicBezTo>
                  <a:cubicBezTo>
                    <a:pt x="2930" y="6495"/>
                    <a:pt x="2459" y="6874"/>
                    <a:pt x="1978" y="6874"/>
                  </a:cubicBezTo>
                  <a:cubicBezTo>
                    <a:pt x="1749" y="6874"/>
                    <a:pt x="1518" y="6789"/>
                    <a:pt x="1334" y="6597"/>
                  </a:cubicBezTo>
                  <a:cubicBezTo>
                    <a:pt x="739" y="6002"/>
                    <a:pt x="1144" y="5001"/>
                    <a:pt x="2001" y="5001"/>
                  </a:cubicBezTo>
                  <a:close/>
                  <a:moveTo>
                    <a:pt x="1992" y="0"/>
                  </a:moveTo>
                  <a:cubicBezTo>
                    <a:pt x="1846" y="0"/>
                    <a:pt x="1703" y="96"/>
                    <a:pt x="1691" y="286"/>
                  </a:cubicBezTo>
                  <a:lnTo>
                    <a:pt x="1691" y="620"/>
                  </a:lnTo>
                  <a:cubicBezTo>
                    <a:pt x="1" y="977"/>
                    <a:pt x="1" y="3358"/>
                    <a:pt x="1691" y="3715"/>
                  </a:cubicBezTo>
                  <a:lnTo>
                    <a:pt x="1691" y="4406"/>
                  </a:lnTo>
                  <a:cubicBezTo>
                    <a:pt x="1" y="4739"/>
                    <a:pt x="1" y="7121"/>
                    <a:pt x="1691" y="7478"/>
                  </a:cubicBezTo>
                  <a:lnTo>
                    <a:pt x="1691" y="7835"/>
                  </a:lnTo>
                  <a:cubicBezTo>
                    <a:pt x="1703" y="8014"/>
                    <a:pt x="1846" y="8103"/>
                    <a:pt x="1992" y="8103"/>
                  </a:cubicBezTo>
                  <a:cubicBezTo>
                    <a:pt x="2138" y="8103"/>
                    <a:pt x="2287" y="8014"/>
                    <a:pt x="2311" y="7835"/>
                  </a:cubicBezTo>
                  <a:lnTo>
                    <a:pt x="2311" y="7478"/>
                  </a:lnTo>
                  <a:cubicBezTo>
                    <a:pt x="3978" y="7145"/>
                    <a:pt x="3978" y="4739"/>
                    <a:pt x="2311" y="4406"/>
                  </a:cubicBezTo>
                  <a:lnTo>
                    <a:pt x="2311" y="3715"/>
                  </a:lnTo>
                  <a:cubicBezTo>
                    <a:pt x="3049" y="3549"/>
                    <a:pt x="3573" y="2906"/>
                    <a:pt x="3573" y="2167"/>
                  </a:cubicBezTo>
                  <a:cubicBezTo>
                    <a:pt x="3549" y="1429"/>
                    <a:pt x="3049" y="786"/>
                    <a:pt x="2311" y="620"/>
                  </a:cubicBezTo>
                  <a:lnTo>
                    <a:pt x="2311" y="286"/>
                  </a:lnTo>
                  <a:cubicBezTo>
                    <a:pt x="2287" y="96"/>
                    <a:pt x="2138"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90"/>
          <p:cNvGrpSpPr/>
          <p:nvPr/>
        </p:nvGrpSpPr>
        <p:grpSpPr>
          <a:xfrm>
            <a:off x="6186371" y="10146159"/>
            <a:ext cx="627700" cy="629047"/>
            <a:chOff x="5687450" y="2364825"/>
            <a:chExt cx="267950" cy="268525"/>
          </a:xfrm>
        </p:grpSpPr>
        <p:sp>
          <p:nvSpPr>
            <p:cNvPr id="13735" name="Google Shape;13735;p90"/>
            <p:cNvSpPr/>
            <p:nvPr/>
          </p:nvSpPr>
          <p:spPr>
            <a:xfrm>
              <a:off x="5905375" y="2444600"/>
              <a:ext cx="50025" cy="130425"/>
            </a:xfrm>
            <a:custGeom>
              <a:rect b="b" l="l" r="r" t="t"/>
              <a:pathLst>
                <a:path extrusionOk="0" h="5217" w="2001">
                  <a:moveTo>
                    <a:pt x="0" y="1"/>
                  </a:moveTo>
                  <a:lnTo>
                    <a:pt x="0" y="5216"/>
                  </a:lnTo>
                  <a:lnTo>
                    <a:pt x="2001" y="5216"/>
                  </a:lnTo>
                  <a:lnTo>
                    <a:pt x="2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0"/>
            <p:cNvSpPr/>
            <p:nvPr/>
          </p:nvSpPr>
          <p:spPr>
            <a:xfrm>
              <a:off x="5907750" y="2365425"/>
              <a:ext cx="45875" cy="63125"/>
            </a:xfrm>
            <a:custGeom>
              <a:rect b="b" l="l" r="r" t="t"/>
              <a:pathLst>
                <a:path extrusionOk="0" h="2525" w="1835">
                  <a:moveTo>
                    <a:pt x="917" y="0"/>
                  </a:moveTo>
                  <a:cubicBezTo>
                    <a:pt x="792" y="0"/>
                    <a:pt x="667" y="72"/>
                    <a:pt x="620" y="215"/>
                  </a:cubicBezTo>
                  <a:lnTo>
                    <a:pt x="0" y="2525"/>
                  </a:lnTo>
                  <a:lnTo>
                    <a:pt x="1834" y="2525"/>
                  </a:lnTo>
                  <a:lnTo>
                    <a:pt x="1215" y="215"/>
                  </a:lnTo>
                  <a:cubicBezTo>
                    <a:pt x="1167" y="72"/>
                    <a:pt x="104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0"/>
            <p:cNvSpPr/>
            <p:nvPr/>
          </p:nvSpPr>
          <p:spPr>
            <a:xfrm>
              <a:off x="5905375" y="2591075"/>
              <a:ext cx="50025" cy="41700"/>
            </a:xfrm>
            <a:custGeom>
              <a:rect b="b" l="l" r="r" t="t"/>
              <a:pathLst>
                <a:path extrusionOk="0" h="1668" w="2001">
                  <a:moveTo>
                    <a:pt x="0" y="0"/>
                  </a:moveTo>
                  <a:lnTo>
                    <a:pt x="0" y="1143"/>
                  </a:lnTo>
                  <a:cubicBezTo>
                    <a:pt x="0" y="1429"/>
                    <a:pt x="238" y="1667"/>
                    <a:pt x="524" y="1667"/>
                  </a:cubicBezTo>
                  <a:lnTo>
                    <a:pt x="1477" y="1667"/>
                  </a:lnTo>
                  <a:cubicBezTo>
                    <a:pt x="1762" y="1667"/>
                    <a:pt x="2001" y="1429"/>
                    <a:pt x="2001" y="1143"/>
                  </a:cubicBezTo>
                  <a:lnTo>
                    <a:pt x="2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0"/>
            <p:cNvSpPr/>
            <p:nvPr/>
          </p:nvSpPr>
          <p:spPr>
            <a:xfrm>
              <a:off x="5687450" y="2387450"/>
              <a:ext cx="193525" cy="245900"/>
            </a:xfrm>
            <a:custGeom>
              <a:rect b="b" l="l" r="r" t="t"/>
              <a:pathLst>
                <a:path extrusionOk="0" h="9836" w="7741">
                  <a:moveTo>
                    <a:pt x="1144" y="1"/>
                  </a:moveTo>
                  <a:cubicBezTo>
                    <a:pt x="501" y="1"/>
                    <a:pt x="1" y="501"/>
                    <a:pt x="1" y="1144"/>
                  </a:cubicBezTo>
                  <a:lnTo>
                    <a:pt x="1" y="8669"/>
                  </a:lnTo>
                  <a:cubicBezTo>
                    <a:pt x="1" y="9312"/>
                    <a:pt x="501" y="9836"/>
                    <a:pt x="1144" y="9836"/>
                  </a:cubicBezTo>
                  <a:lnTo>
                    <a:pt x="6598" y="9836"/>
                  </a:lnTo>
                  <a:cubicBezTo>
                    <a:pt x="7217" y="9836"/>
                    <a:pt x="7741" y="9312"/>
                    <a:pt x="7741" y="8669"/>
                  </a:cubicBezTo>
                  <a:lnTo>
                    <a:pt x="7741" y="1120"/>
                  </a:lnTo>
                  <a:cubicBezTo>
                    <a:pt x="7741" y="501"/>
                    <a:pt x="7217" y="1"/>
                    <a:pt x="6598" y="1"/>
                  </a:cubicBezTo>
                  <a:lnTo>
                    <a:pt x="6121" y="1"/>
                  </a:lnTo>
                  <a:cubicBezTo>
                    <a:pt x="6217" y="143"/>
                    <a:pt x="6264" y="334"/>
                    <a:pt x="6288" y="524"/>
                  </a:cubicBezTo>
                  <a:lnTo>
                    <a:pt x="6288" y="786"/>
                  </a:lnTo>
                  <a:cubicBezTo>
                    <a:pt x="6669" y="834"/>
                    <a:pt x="6955" y="1167"/>
                    <a:pt x="6955" y="1572"/>
                  </a:cubicBezTo>
                  <a:lnTo>
                    <a:pt x="6955" y="8264"/>
                  </a:lnTo>
                  <a:cubicBezTo>
                    <a:pt x="6955" y="8693"/>
                    <a:pt x="6598" y="9050"/>
                    <a:pt x="6169" y="9050"/>
                  </a:cubicBezTo>
                  <a:lnTo>
                    <a:pt x="1573" y="9050"/>
                  </a:lnTo>
                  <a:cubicBezTo>
                    <a:pt x="1144" y="9050"/>
                    <a:pt x="787" y="8693"/>
                    <a:pt x="787" y="8264"/>
                  </a:cubicBezTo>
                  <a:lnTo>
                    <a:pt x="787" y="1572"/>
                  </a:lnTo>
                  <a:cubicBezTo>
                    <a:pt x="787" y="1167"/>
                    <a:pt x="1073" y="834"/>
                    <a:pt x="1454" y="786"/>
                  </a:cubicBezTo>
                  <a:lnTo>
                    <a:pt x="1454" y="524"/>
                  </a:lnTo>
                  <a:cubicBezTo>
                    <a:pt x="1454" y="334"/>
                    <a:pt x="1525" y="143"/>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90"/>
            <p:cNvSpPr/>
            <p:nvPr/>
          </p:nvSpPr>
          <p:spPr>
            <a:xfrm>
              <a:off x="5739850" y="2364825"/>
              <a:ext cx="88750" cy="57175"/>
            </a:xfrm>
            <a:custGeom>
              <a:rect b="b" l="l" r="r" t="t"/>
              <a:pathLst>
                <a:path extrusionOk="0" h="2287" w="3550">
                  <a:moveTo>
                    <a:pt x="1144" y="1"/>
                  </a:moveTo>
                  <a:cubicBezTo>
                    <a:pt x="1001" y="1"/>
                    <a:pt x="882" y="72"/>
                    <a:pt x="858" y="215"/>
                  </a:cubicBezTo>
                  <a:lnTo>
                    <a:pt x="667" y="691"/>
                  </a:lnTo>
                  <a:lnTo>
                    <a:pt x="96" y="1168"/>
                  </a:lnTo>
                  <a:cubicBezTo>
                    <a:pt x="24" y="1215"/>
                    <a:pt x="1" y="1310"/>
                    <a:pt x="1" y="1406"/>
                  </a:cubicBezTo>
                  <a:lnTo>
                    <a:pt x="1" y="1977"/>
                  </a:lnTo>
                  <a:cubicBezTo>
                    <a:pt x="1" y="2144"/>
                    <a:pt x="144" y="2287"/>
                    <a:pt x="310" y="2287"/>
                  </a:cubicBezTo>
                  <a:lnTo>
                    <a:pt x="3239" y="2287"/>
                  </a:lnTo>
                  <a:cubicBezTo>
                    <a:pt x="3406" y="2287"/>
                    <a:pt x="3549" y="2144"/>
                    <a:pt x="3549" y="1977"/>
                  </a:cubicBezTo>
                  <a:lnTo>
                    <a:pt x="3549" y="1406"/>
                  </a:lnTo>
                  <a:cubicBezTo>
                    <a:pt x="3549" y="1310"/>
                    <a:pt x="3525" y="1215"/>
                    <a:pt x="3454" y="1168"/>
                  </a:cubicBezTo>
                  <a:lnTo>
                    <a:pt x="2882" y="691"/>
                  </a:lnTo>
                  <a:lnTo>
                    <a:pt x="2692" y="215"/>
                  </a:lnTo>
                  <a:cubicBezTo>
                    <a:pt x="2668" y="72"/>
                    <a:pt x="2549"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90"/>
            <p:cNvSpPr/>
            <p:nvPr/>
          </p:nvSpPr>
          <p:spPr>
            <a:xfrm>
              <a:off x="5722600" y="2422575"/>
              <a:ext cx="123250" cy="175075"/>
            </a:xfrm>
            <a:custGeom>
              <a:rect b="b" l="l" r="r" t="t"/>
              <a:pathLst>
                <a:path extrusionOk="0" h="7003" w="4930">
                  <a:moveTo>
                    <a:pt x="1256" y="1070"/>
                  </a:moveTo>
                  <a:cubicBezTo>
                    <a:pt x="1653" y="1070"/>
                    <a:pt x="1653" y="1717"/>
                    <a:pt x="1256" y="1717"/>
                  </a:cubicBezTo>
                  <a:cubicBezTo>
                    <a:pt x="1242" y="1717"/>
                    <a:pt x="1229" y="1717"/>
                    <a:pt x="1215" y="1715"/>
                  </a:cubicBezTo>
                  <a:cubicBezTo>
                    <a:pt x="834" y="1668"/>
                    <a:pt x="834" y="1120"/>
                    <a:pt x="1215" y="1072"/>
                  </a:cubicBezTo>
                  <a:cubicBezTo>
                    <a:pt x="1229" y="1071"/>
                    <a:pt x="1242" y="1070"/>
                    <a:pt x="1256" y="1070"/>
                  </a:cubicBezTo>
                  <a:close/>
                  <a:moveTo>
                    <a:pt x="2219" y="1070"/>
                  </a:moveTo>
                  <a:cubicBezTo>
                    <a:pt x="2233" y="1070"/>
                    <a:pt x="2248" y="1071"/>
                    <a:pt x="2262" y="1072"/>
                  </a:cubicBezTo>
                  <a:lnTo>
                    <a:pt x="3715" y="1072"/>
                  </a:lnTo>
                  <a:cubicBezTo>
                    <a:pt x="4096" y="1120"/>
                    <a:pt x="4096" y="1668"/>
                    <a:pt x="3715" y="1715"/>
                  </a:cubicBezTo>
                  <a:lnTo>
                    <a:pt x="2262" y="1715"/>
                  </a:lnTo>
                  <a:cubicBezTo>
                    <a:pt x="2248" y="1717"/>
                    <a:pt x="2233" y="1717"/>
                    <a:pt x="2219" y="1717"/>
                  </a:cubicBezTo>
                  <a:cubicBezTo>
                    <a:pt x="1801" y="1717"/>
                    <a:pt x="1801" y="1070"/>
                    <a:pt x="2219" y="1070"/>
                  </a:cubicBezTo>
                  <a:close/>
                  <a:moveTo>
                    <a:pt x="1203" y="2337"/>
                  </a:moveTo>
                  <a:cubicBezTo>
                    <a:pt x="1365" y="2337"/>
                    <a:pt x="1524" y="2453"/>
                    <a:pt x="1524" y="2644"/>
                  </a:cubicBezTo>
                  <a:cubicBezTo>
                    <a:pt x="1524" y="2835"/>
                    <a:pt x="1381" y="2977"/>
                    <a:pt x="1215" y="2977"/>
                  </a:cubicBezTo>
                  <a:cubicBezTo>
                    <a:pt x="929" y="2977"/>
                    <a:pt x="786" y="2620"/>
                    <a:pt x="976" y="2430"/>
                  </a:cubicBezTo>
                  <a:cubicBezTo>
                    <a:pt x="1040" y="2366"/>
                    <a:pt x="1122" y="2337"/>
                    <a:pt x="1203" y="2337"/>
                  </a:cubicBezTo>
                  <a:close/>
                  <a:moveTo>
                    <a:pt x="2218" y="2332"/>
                  </a:moveTo>
                  <a:cubicBezTo>
                    <a:pt x="2232" y="2332"/>
                    <a:pt x="2247" y="2333"/>
                    <a:pt x="2262" y="2334"/>
                  </a:cubicBezTo>
                  <a:lnTo>
                    <a:pt x="3715" y="2334"/>
                  </a:lnTo>
                  <a:cubicBezTo>
                    <a:pt x="4096" y="2382"/>
                    <a:pt x="4096" y="2930"/>
                    <a:pt x="3715" y="2977"/>
                  </a:cubicBezTo>
                  <a:lnTo>
                    <a:pt x="2262" y="2977"/>
                  </a:lnTo>
                  <a:cubicBezTo>
                    <a:pt x="2255" y="2978"/>
                    <a:pt x="2247" y="2978"/>
                    <a:pt x="2239" y="2978"/>
                  </a:cubicBezTo>
                  <a:cubicBezTo>
                    <a:pt x="1801" y="2978"/>
                    <a:pt x="1794" y="2332"/>
                    <a:pt x="2218" y="2332"/>
                  </a:cubicBezTo>
                  <a:close/>
                  <a:moveTo>
                    <a:pt x="1203" y="3589"/>
                  </a:moveTo>
                  <a:cubicBezTo>
                    <a:pt x="1365" y="3589"/>
                    <a:pt x="1524" y="3716"/>
                    <a:pt x="1524" y="3906"/>
                  </a:cubicBezTo>
                  <a:cubicBezTo>
                    <a:pt x="1524" y="4073"/>
                    <a:pt x="1381" y="4216"/>
                    <a:pt x="1215" y="4216"/>
                  </a:cubicBezTo>
                  <a:cubicBezTo>
                    <a:pt x="929" y="4216"/>
                    <a:pt x="786" y="3882"/>
                    <a:pt x="976" y="3692"/>
                  </a:cubicBezTo>
                  <a:cubicBezTo>
                    <a:pt x="1040" y="3620"/>
                    <a:pt x="1122" y="3589"/>
                    <a:pt x="1203" y="3589"/>
                  </a:cubicBezTo>
                  <a:close/>
                  <a:moveTo>
                    <a:pt x="2218" y="3594"/>
                  </a:moveTo>
                  <a:cubicBezTo>
                    <a:pt x="2232" y="3594"/>
                    <a:pt x="2247" y="3595"/>
                    <a:pt x="2262" y="3597"/>
                  </a:cubicBezTo>
                  <a:lnTo>
                    <a:pt x="3715" y="3597"/>
                  </a:lnTo>
                  <a:cubicBezTo>
                    <a:pt x="4096" y="3620"/>
                    <a:pt x="4096" y="4192"/>
                    <a:pt x="3715" y="4216"/>
                  </a:cubicBezTo>
                  <a:lnTo>
                    <a:pt x="2262" y="4216"/>
                  </a:lnTo>
                  <a:cubicBezTo>
                    <a:pt x="2247" y="4217"/>
                    <a:pt x="2232" y="4218"/>
                    <a:pt x="2218" y="4218"/>
                  </a:cubicBezTo>
                  <a:cubicBezTo>
                    <a:pt x="1801" y="4218"/>
                    <a:pt x="1801" y="3594"/>
                    <a:pt x="2218" y="3594"/>
                  </a:cubicBezTo>
                  <a:close/>
                  <a:moveTo>
                    <a:pt x="1189" y="4843"/>
                  </a:moveTo>
                  <a:cubicBezTo>
                    <a:pt x="1356" y="4843"/>
                    <a:pt x="1524" y="4972"/>
                    <a:pt x="1524" y="5168"/>
                  </a:cubicBezTo>
                  <a:cubicBezTo>
                    <a:pt x="1524" y="5335"/>
                    <a:pt x="1381" y="5478"/>
                    <a:pt x="1215" y="5478"/>
                  </a:cubicBezTo>
                  <a:cubicBezTo>
                    <a:pt x="929" y="5478"/>
                    <a:pt x="786" y="5145"/>
                    <a:pt x="976" y="4930"/>
                  </a:cubicBezTo>
                  <a:cubicBezTo>
                    <a:pt x="1036" y="4870"/>
                    <a:pt x="1112" y="4843"/>
                    <a:pt x="1189" y="4843"/>
                  </a:cubicBezTo>
                  <a:close/>
                  <a:moveTo>
                    <a:pt x="2218" y="4856"/>
                  </a:moveTo>
                  <a:cubicBezTo>
                    <a:pt x="2232" y="4856"/>
                    <a:pt x="2247" y="4857"/>
                    <a:pt x="2262" y="4859"/>
                  </a:cubicBezTo>
                  <a:lnTo>
                    <a:pt x="3715" y="4859"/>
                  </a:lnTo>
                  <a:cubicBezTo>
                    <a:pt x="4096" y="4883"/>
                    <a:pt x="4096" y="5430"/>
                    <a:pt x="3715" y="5478"/>
                  </a:cubicBezTo>
                  <a:lnTo>
                    <a:pt x="2262" y="5478"/>
                  </a:lnTo>
                  <a:cubicBezTo>
                    <a:pt x="2247" y="5479"/>
                    <a:pt x="2232" y="5480"/>
                    <a:pt x="2218" y="5480"/>
                  </a:cubicBezTo>
                  <a:cubicBezTo>
                    <a:pt x="1801" y="5480"/>
                    <a:pt x="1801" y="4856"/>
                    <a:pt x="2218" y="4856"/>
                  </a:cubicBezTo>
                  <a:close/>
                  <a:moveTo>
                    <a:pt x="95" y="1"/>
                  </a:moveTo>
                  <a:cubicBezTo>
                    <a:pt x="24" y="1"/>
                    <a:pt x="0" y="72"/>
                    <a:pt x="0" y="144"/>
                  </a:cubicBezTo>
                  <a:lnTo>
                    <a:pt x="0" y="6835"/>
                  </a:lnTo>
                  <a:cubicBezTo>
                    <a:pt x="0" y="6931"/>
                    <a:pt x="71" y="7002"/>
                    <a:pt x="143" y="7002"/>
                  </a:cubicBezTo>
                  <a:lnTo>
                    <a:pt x="4787" y="7002"/>
                  </a:lnTo>
                  <a:cubicBezTo>
                    <a:pt x="4858" y="7002"/>
                    <a:pt x="4930" y="6931"/>
                    <a:pt x="4930" y="6835"/>
                  </a:cubicBezTo>
                  <a:lnTo>
                    <a:pt x="4930" y="144"/>
                  </a:lnTo>
                  <a:cubicBezTo>
                    <a:pt x="4930" y="72"/>
                    <a:pt x="4882" y="1"/>
                    <a:pt x="4811" y="1"/>
                  </a:cubicBezTo>
                  <a:cubicBezTo>
                    <a:pt x="4668" y="358"/>
                    <a:pt x="4310" y="620"/>
                    <a:pt x="3929" y="620"/>
                  </a:cubicBezTo>
                  <a:lnTo>
                    <a:pt x="1000" y="620"/>
                  </a:lnTo>
                  <a:cubicBezTo>
                    <a:pt x="595" y="620"/>
                    <a:pt x="238" y="358"/>
                    <a:pt x="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90"/>
          <p:cNvGrpSpPr/>
          <p:nvPr/>
        </p:nvGrpSpPr>
        <p:grpSpPr>
          <a:xfrm>
            <a:off x="7530906" y="10146159"/>
            <a:ext cx="631858" cy="627700"/>
            <a:chOff x="6261400" y="2364825"/>
            <a:chExt cx="269725" cy="267950"/>
          </a:xfrm>
        </p:grpSpPr>
        <p:sp>
          <p:nvSpPr>
            <p:cNvPr id="13742" name="Google Shape;13742;p90"/>
            <p:cNvSpPr/>
            <p:nvPr/>
          </p:nvSpPr>
          <p:spPr>
            <a:xfrm>
              <a:off x="6261400" y="2364825"/>
              <a:ext cx="70875" cy="267950"/>
            </a:xfrm>
            <a:custGeom>
              <a:rect b="b" l="l" r="r" t="t"/>
              <a:pathLst>
                <a:path extrusionOk="0" h="10718" w="2835">
                  <a:moveTo>
                    <a:pt x="1219" y="1665"/>
                  </a:moveTo>
                  <a:cubicBezTo>
                    <a:pt x="1233" y="1665"/>
                    <a:pt x="1247" y="1666"/>
                    <a:pt x="1262" y="1668"/>
                  </a:cubicBezTo>
                  <a:lnTo>
                    <a:pt x="1548" y="1668"/>
                  </a:lnTo>
                  <a:lnTo>
                    <a:pt x="1548" y="2311"/>
                  </a:lnTo>
                  <a:lnTo>
                    <a:pt x="1262" y="2311"/>
                  </a:lnTo>
                  <a:cubicBezTo>
                    <a:pt x="1247" y="2312"/>
                    <a:pt x="1233" y="2313"/>
                    <a:pt x="1219" y="2313"/>
                  </a:cubicBezTo>
                  <a:cubicBezTo>
                    <a:pt x="800" y="2313"/>
                    <a:pt x="800" y="1665"/>
                    <a:pt x="1219" y="1665"/>
                  </a:cubicBezTo>
                  <a:close/>
                  <a:moveTo>
                    <a:pt x="1218" y="5023"/>
                  </a:moveTo>
                  <a:cubicBezTo>
                    <a:pt x="1232" y="5023"/>
                    <a:pt x="1247" y="5024"/>
                    <a:pt x="1262" y="5025"/>
                  </a:cubicBezTo>
                  <a:lnTo>
                    <a:pt x="1548" y="5025"/>
                  </a:lnTo>
                  <a:lnTo>
                    <a:pt x="1548" y="5668"/>
                  </a:lnTo>
                  <a:lnTo>
                    <a:pt x="1262" y="5645"/>
                  </a:lnTo>
                  <a:cubicBezTo>
                    <a:pt x="1247" y="5646"/>
                    <a:pt x="1232" y="5647"/>
                    <a:pt x="1218" y="5647"/>
                  </a:cubicBezTo>
                  <a:cubicBezTo>
                    <a:pt x="801" y="5647"/>
                    <a:pt x="801" y="5023"/>
                    <a:pt x="1218" y="5023"/>
                  </a:cubicBezTo>
                  <a:close/>
                  <a:moveTo>
                    <a:pt x="1548" y="8431"/>
                  </a:moveTo>
                  <a:lnTo>
                    <a:pt x="1548" y="9050"/>
                  </a:lnTo>
                  <a:lnTo>
                    <a:pt x="1262" y="9050"/>
                  </a:lnTo>
                  <a:cubicBezTo>
                    <a:pt x="1072" y="9050"/>
                    <a:pt x="929" y="8907"/>
                    <a:pt x="953" y="8740"/>
                  </a:cubicBezTo>
                  <a:cubicBezTo>
                    <a:pt x="953" y="8550"/>
                    <a:pt x="1096" y="8431"/>
                    <a:pt x="1262" y="8431"/>
                  </a:cubicBezTo>
                  <a:close/>
                  <a:moveTo>
                    <a:pt x="2715" y="1"/>
                  </a:moveTo>
                  <a:cubicBezTo>
                    <a:pt x="2120" y="1"/>
                    <a:pt x="1643" y="453"/>
                    <a:pt x="1572" y="1048"/>
                  </a:cubicBezTo>
                  <a:lnTo>
                    <a:pt x="1262" y="1048"/>
                  </a:lnTo>
                  <a:cubicBezTo>
                    <a:pt x="0" y="1048"/>
                    <a:pt x="0" y="2930"/>
                    <a:pt x="1262" y="2930"/>
                  </a:cubicBezTo>
                  <a:lnTo>
                    <a:pt x="1548" y="2930"/>
                  </a:lnTo>
                  <a:lnTo>
                    <a:pt x="1548" y="4406"/>
                  </a:lnTo>
                  <a:lnTo>
                    <a:pt x="1262" y="4406"/>
                  </a:lnTo>
                  <a:cubicBezTo>
                    <a:pt x="0" y="4406"/>
                    <a:pt x="0" y="6288"/>
                    <a:pt x="1262" y="6288"/>
                  </a:cubicBezTo>
                  <a:lnTo>
                    <a:pt x="1548" y="6288"/>
                  </a:lnTo>
                  <a:lnTo>
                    <a:pt x="1548" y="7788"/>
                  </a:lnTo>
                  <a:lnTo>
                    <a:pt x="1262" y="7788"/>
                  </a:lnTo>
                  <a:cubicBezTo>
                    <a:pt x="0" y="7788"/>
                    <a:pt x="0" y="9669"/>
                    <a:pt x="1262" y="9669"/>
                  </a:cubicBezTo>
                  <a:lnTo>
                    <a:pt x="1572" y="9669"/>
                  </a:lnTo>
                  <a:cubicBezTo>
                    <a:pt x="1643" y="10265"/>
                    <a:pt x="2120" y="10717"/>
                    <a:pt x="2715" y="10717"/>
                  </a:cubicBezTo>
                  <a:lnTo>
                    <a:pt x="2834" y="10717"/>
                  </a:lnTo>
                  <a:lnTo>
                    <a:pt x="2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0"/>
            <p:cNvSpPr/>
            <p:nvPr/>
          </p:nvSpPr>
          <p:spPr>
            <a:xfrm>
              <a:off x="6499525" y="2364825"/>
              <a:ext cx="31000" cy="60750"/>
            </a:xfrm>
            <a:custGeom>
              <a:rect b="b" l="l" r="r" t="t"/>
              <a:pathLst>
                <a:path extrusionOk="0" h="2430" w="1240">
                  <a:moveTo>
                    <a:pt x="1" y="1"/>
                  </a:moveTo>
                  <a:lnTo>
                    <a:pt x="1" y="2096"/>
                  </a:lnTo>
                  <a:lnTo>
                    <a:pt x="311" y="2096"/>
                  </a:lnTo>
                  <a:cubicBezTo>
                    <a:pt x="644" y="2096"/>
                    <a:pt x="977" y="2215"/>
                    <a:pt x="1239" y="2430"/>
                  </a:cubicBezTo>
                  <a:lnTo>
                    <a:pt x="1239" y="1263"/>
                  </a:lnTo>
                  <a:cubicBezTo>
                    <a:pt x="1239" y="572"/>
                    <a:pt x="692"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0"/>
            <p:cNvSpPr/>
            <p:nvPr/>
          </p:nvSpPr>
          <p:spPr>
            <a:xfrm>
              <a:off x="6500125" y="2433300"/>
              <a:ext cx="31000" cy="60150"/>
            </a:xfrm>
            <a:custGeom>
              <a:rect b="b" l="l" r="r" t="t"/>
              <a:pathLst>
                <a:path extrusionOk="0" h="2406" w="1240">
                  <a:moveTo>
                    <a:pt x="1" y="0"/>
                  </a:moveTo>
                  <a:lnTo>
                    <a:pt x="1" y="2096"/>
                  </a:lnTo>
                  <a:lnTo>
                    <a:pt x="287" y="2096"/>
                  </a:lnTo>
                  <a:cubicBezTo>
                    <a:pt x="620" y="2096"/>
                    <a:pt x="953" y="2215"/>
                    <a:pt x="1239" y="2406"/>
                  </a:cubicBezTo>
                  <a:lnTo>
                    <a:pt x="1239" y="929"/>
                  </a:lnTo>
                  <a:cubicBezTo>
                    <a:pt x="1215" y="405"/>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0"/>
            <p:cNvSpPr/>
            <p:nvPr/>
          </p:nvSpPr>
          <p:spPr>
            <a:xfrm>
              <a:off x="6500125" y="2569625"/>
              <a:ext cx="31000" cy="63150"/>
            </a:xfrm>
            <a:custGeom>
              <a:rect b="b" l="l" r="r" t="t"/>
              <a:pathLst>
                <a:path extrusionOk="0" h="2526" w="1240">
                  <a:moveTo>
                    <a:pt x="1" y="1"/>
                  </a:moveTo>
                  <a:lnTo>
                    <a:pt x="1" y="2525"/>
                  </a:lnTo>
                  <a:lnTo>
                    <a:pt x="930" y="2525"/>
                  </a:lnTo>
                  <a:cubicBezTo>
                    <a:pt x="1096" y="2525"/>
                    <a:pt x="1239" y="2382"/>
                    <a:pt x="1239" y="2215"/>
                  </a:cubicBezTo>
                  <a:lnTo>
                    <a:pt x="1239" y="953"/>
                  </a:lnTo>
                  <a:cubicBezTo>
                    <a:pt x="1239" y="429"/>
                    <a:pt x="81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90"/>
            <p:cNvSpPr/>
            <p:nvPr/>
          </p:nvSpPr>
          <p:spPr>
            <a:xfrm>
              <a:off x="6500125" y="2501175"/>
              <a:ext cx="31000" cy="60750"/>
            </a:xfrm>
            <a:custGeom>
              <a:rect b="b" l="l" r="r" t="t"/>
              <a:pathLst>
                <a:path extrusionOk="0" h="2430" w="1240">
                  <a:moveTo>
                    <a:pt x="1" y="0"/>
                  </a:moveTo>
                  <a:lnTo>
                    <a:pt x="1" y="2120"/>
                  </a:lnTo>
                  <a:lnTo>
                    <a:pt x="287" y="2120"/>
                  </a:lnTo>
                  <a:cubicBezTo>
                    <a:pt x="620" y="2120"/>
                    <a:pt x="953" y="2215"/>
                    <a:pt x="1239" y="2429"/>
                  </a:cubicBezTo>
                  <a:lnTo>
                    <a:pt x="1239" y="953"/>
                  </a:lnTo>
                  <a:cubicBezTo>
                    <a:pt x="1215" y="429"/>
                    <a:pt x="810"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0"/>
            <p:cNvSpPr/>
            <p:nvPr/>
          </p:nvSpPr>
          <p:spPr>
            <a:xfrm>
              <a:off x="6381650" y="2474975"/>
              <a:ext cx="67900" cy="30975"/>
            </a:xfrm>
            <a:custGeom>
              <a:rect b="b" l="l" r="r" t="t"/>
              <a:pathLst>
                <a:path extrusionOk="0" h="1239" w="2716">
                  <a:moveTo>
                    <a:pt x="1358" y="0"/>
                  </a:moveTo>
                  <a:cubicBezTo>
                    <a:pt x="667" y="0"/>
                    <a:pt x="72" y="548"/>
                    <a:pt x="1" y="1239"/>
                  </a:cubicBezTo>
                  <a:lnTo>
                    <a:pt x="2716" y="1239"/>
                  </a:lnTo>
                  <a:cubicBezTo>
                    <a:pt x="2668" y="548"/>
                    <a:pt x="2073"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0"/>
            <p:cNvSpPr/>
            <p:nvPr/>
          </p:nvSpPr>
          <p:spPr>
            <a:xfrm>
              <a:off x="6348325" y="2364825"/>
              <a:ext cx="135750" cy="267950"/>
            </a:xfrm>
            <a:custGeom>
              <a:rect b="b" l="l" r="r" t="t"/>
              <a:pathLst>
                <a:path extrusionOk="0" h="10718" w="5430">
                  <a:moveTo>
                    <a:pt x="2715" y="1882"/>
                  </a:moveTo>
                  <a:cubicBezTo>
                    <a:pt x="3810" y="1882"/>
                    <a:pt x="4382" y="3192"/>
                    <a:pt x="3620" y="4001"/>
                  </a:cubicBezTo>
                  <a:cubicBezTo>
                    <a:pt x="4287" y="4335"/>
                    <a:pt x="4692" y="5025"/>
                    <a:pt x="4692" y="5764"/>
                  </a:cubicBezTo>
                  <a:lnTo>
                    <a:pt x="4692" y="5978"/>
                  </a:lnTo>
                  <a:cubicBezTo>
                    <a:pt x="4692" y="6145"/>
                    <a:pt x="4549" y="6288"/>
                    <a:pt x="4382" y="6288"/>
                  </a:cubicBezTo>
                  <a:lnTo>
                    <a:pt x="1024" y="6288"/>
                  </a:lnTo>
                  <a:cubicBezTo>
                    <a:pt x="857" y="6288"/>
                    <a:pt x="691" y="6145"/>
                    <a:pt x="714" y="5978"/>
                  </a:cubicBezTo>
                  <a:lnTo>
                    <a:pt x="714" y="5764"/>
                  </a:lnTo>
                  <a:cubicBezTo>
                    <a:pt x="714" y="5025"/>
                    <a:pt x="1143" y="4335"/>
                    <a:pt x="1786" y="4001"/>
                  </a:cubicBezTo>
                  <a:cubicBezTo>
                    <a:pt x="1048" y="3192"/>
                    <a:pt x="1619" y="1882"/>
                    <a:pt x="2715" y="1882"/>
                  </a:cubicBezTo>
                  <a:close/>
                  <a:moveTo>
                    <a:pt x="4424" y="6905"/>
                  </a:moveTo>
                  <a:cubicBezTo>
                    <a:pt x="4820" y="6905"/>
                    <a:pt x="4820" y="7528"/>
                    <a:pt x="4424" y="7528"/>
                  </a:cubicBezTo>
                  <a:cubicBezTo>
                    <a:pt x="4411" y="7528"/>
                    <a:pt x="4397" y="7527"/>
                    <a:pt x="4382" y="7526"/>
                  </a:cubicBezTo>
                  <a:lnTo>
                    <a:pt x="1024" y="7526"/>
                  </a:lnTo>
                  <a:cubicBezTo>
                    <a:pt x="643" y="7502"/>
                    <a:pt x="643" y="6954"/>
                    <a:pt x="1024" y="6907"/>
                  </a:cubicBezTo>
                  <a:lnTo>
                    <a:pt x="4382" y="6907"/>
                  </a:lnTo>
                  <a:cubicBezTo>
                    <a:pt x="4397" y="6905"/>
                    <a:pt x="4411" y="6905"/>
                    <a:pt x="4424" y="6905"/>
                  </a:cubicBezTo>
                  <a:close/>
                  <a:moveTo>
                    <a:pt x="4424" y="8167"/>
                  </a:moveTo>
                  <a:cubicBezTo>
                    <a:pt x="4820" y="8167"/>
                    <a:pt x="4820" y="8790"/>
                    <a:pt x="4424" y="8790"/>
                  </a:cubicBezTo>
                  <a:cubicBezTo>
                    <a:pt x="4411" y="8790"/>
                    <a:pt x="4397" y="8790"/>
                    <a:pt x="4382" y="8788"/>
                  </a:cubicBezTo>
                  <a:lnTo>
                    <a:pt x="1024" y="8788"/>
                  </a:lnTo>
                  <a:cubicBezTo>
                    <a:pt x="643" y="8764"/>
                    <a:pt x="643" y="8193"/>
                    <a:pt x="1024" y="8169"/>
                  </a:cubicBezTo>
                  <a:lnTo>
                    <a:pt x="4382" y="8169"/>
                  </a:lnTo>
                  <a:cubicBezTo>
                    <a:pt x="4397" y="8167"/>
                    <a:pt x="4411" y="8167"/>
                    <a:pt x="4424" y="8167"/>
                  </a:cubicBezTo>
                  <a:close/>
                  <a:moveTo>
                    <a:pt x="0" y="1"/>
                  </a:moveTo>
                  <a:lnTo>
                    <a:pt x="0" y="10717"/>
                  </a:lnTo>
                  <a:lnTo>
                    <a:pt x="5430" y="10717"/>
                  </a:lnTo>
                  <a:lnTo>
                    <a:pt x="5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0"/>
            <p:cNvSpPr/>
            <p:nvPr/>
          </p:nvSpPr>
          <p:spPr>
            <a:xfrm>
              <a:off x="6400100" y="2427925"/>
              <a:ext cx="31600" cy="31000"/>
            </a:xfrm>
            <a:custGeom>
              <a:rect b="b" l="l" r="r" t="t"/>
              <a:pathLst>
                <a:path extrusionOk="0" h="1240" w="1264">
                  <a:moveTo>
                    <a:pt x="620" y="1"/>
                  </a:moveTo>
                  <a:cubicBezTo>
                    <a:pt x="287" y="1"/>
                    <a:pt x="1" y="263"/>
                    <a:pt x="1" y="620"/>
                  </a:cubicBezTo>
                  <a:cubicBezTo>
                    <a:pt x="1" y="954"/>
                    <a:pt x="287" y="1239"/>
                    <a:pt x="620" y="1239"/>
                  </a:cubicBezTo>
                  <a:cubicBezTo>
                    <a:pt x="977" y="1239"/>
                    <a:pt x="1263" y="954"/>
                    <a:pt x="1263" y="620"/>
                  </a:cubicBezTo>
                  <a:cubicBezTo>
                    <a:pt x="1263" y="263"/>
                    <a:pt x="977"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90"/>
          <p:cNvGrpSpPr/>
          <p:nvPr/>
        </p:nvGrpSpPr>
        <p:grpSpPr>
          <a:xfrm>
            <a:off x="7542033" y="11148967"/>
            <a:ext cx="630452" cy="627641"/>
            <a:chOff x="6266150" y="2792900"/>
            <a:chExt cx="269125" cy="267925"/>
          </a:xfrm>
        </p:grpSpPr>
        <p:sp>
          <p:nvSpPr>
            <p:cNvPr id="13751" name="Google Shape;13751;p90"/>
            <p:cNvSpPr/>
            <p:nvPr/>
          </p:nvSpPr>
          <p:spPr>
            <a:xfrm>
              <a:off x="6306650" y="2867250"/>
              <a:ext cx="39300" cy="150700"/>
            </a:xfrm>
            <a:custGeom>
              <a:rect b="b" l="l" r="r" t="t"/>
              <a:pathLst>
                <a:path extrusionOk="0" h="6028" w="1572">
                  <a:moveTo>
                    <a:pt x="1280" y="0"/>
                  </a:moveTo>
                  <a:cubicBezTo>
                    <a:pt x="1266" y="0"/>
                    <a:pt x="1252" y="1"/>
                    <a:pt x="1238" y="3"/>
                  </a:cubicBezTo>
                  <a:lnTo>
                    <a:pt x="953" y="3"/>
                  </a:lnTo>
                  <a:cubicBezTo>
                    <a:pt x="939" y="2"/>
                    <a:pt x="925" y="2"/>
                    <a:pt x="911" y="2"/>
                  </a:cubicBezTo>
                  <a:cubicBezTo>
                    <a:pt x="406" y="2"/>
                    <a:pt x="0" y="422"/>
                    <a:pt x="0" y="932"/>
                  </a:cubicBezTo>
                  <a:lnTo>
                    <a:pt x="0" y="6028"/>
                  </a:lnTo>
                  <a:cubicBezTo>
                    <a:pt x="191" y="5909"/>
                    <a:pt x="405" y="5861"/>
                    <a:pt x="643" y="5861"/>
                  </a:cubicBezTo>
                  <a:lnTo>
                    <a:pt x="1572" y="5861"/>
                  </a:lnTo>
                  <a:lnTo>
                    <a:pt x="1572" y="313"/>
                  </a:lnTo>
                  <a:cubicBezTo>
                    <a:pt x="1572" y="136"/>
                    <a:pt x="1449" y="0"/>
                    <a:pt x="1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90"/>
            <p:cNvSpPr/>
            <p:nvPr/>
          </p:nvSpPr>
          <p:spPr>
            <a:xfrm>
              <a:off x="6266150" y="2888150"/>
              <a:ext cx="28600" cy="172675"/>
            </a:xfrm>
            <a:custGeom>
              <a:rect b="b" l="l" r="r" t="t"/>
              <a:pathLst>
                <a:path extrusionOk="0" h="6907" w="1144">
                  <a:moveTo>
                    <a:pt x="310" y="0"/>
                  </a:moveTo>
                  <a:cubicBezTo>
                    <a:pt x="144" y="0"/>
                    <a:pt x="1" y="143"/>
                    <a:pt x="1" y="310"/>
                  </a:cubicBezTo>
                  <a:lnTo>
                    <a:pt x="1" y="6573"/>
                  </a:lnTo>
                  <a:cubicBezTo>
                    <a:pt x="1" y="6764"/>
                    <a:pt x="144" y="6883"/>
                    <a:pt x="310" y="6907"/>
                  </a:cubicBezTo>
                  <a:lnTo>
                    <a:pt x="1144" y="6907"/>
                  </a:lnTo>
                  <a:cubicBezTo>
                    <a:pt x="1025" y="6716"/>
                    <a:pt x="977" y="6502"/>
                    <a:pt x="977" y="6264"/>
                  </a:cubicBezTo>
                  <a:lnTo>
                    <a:pt x="977" y="96"/>
                  </a:lnTo>
                  <a:lnTo>
                    <a:pt x="9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0"/>
            <p:cNvSpPr/>
            <p:nvPr/>
          </p:nvSpPr>
          <p:spPr>
            <a:xfrm>
              <a:off x="6499525" y="2966150"/>
              <a:ext cx="6000" cy="16675"/>
            </a:xfrm>
            <a:custGeom>
              <a:rect b="b" l="l" r="r" t="t"/>
              <a:pathLst>
                <a:path extrusionOk="0" h="667" w="240">
                  <a:moveTo>
                    <a:pt x="1" y="0"/>
                  </a:moveTo>
                  <a:lnTo>
                    <a:pt x="1" y="667"/>
                  </a:lnTo>
                  <a:cubicBezTo>
                    <a:pt x="120" y="595"/>
                    <a:pt x="191" y="500"/>
                    <a:pt x="215" y="381"/>
                  </a:cubicBezTo>
                  <a:cubicBezTo>
                    <a:pt x="239" y="214"/>
                    <a:pt x="168" y="48"/>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0"/>
            <p:cNvSpPr/>
            <p:nvPr/>
          </p:nvSpPr>
          <p:spPr>
            <a:xfrm>
              <a:off x="6485850" y="2939350"/>
              <a:ext cx="3600" cy="10750"/>
            </a:xfrm>
            <a:custGeom>
              <a:rect b="b" l="l" r="r" t="t"/>
              <a:pathLst>
                <a:path extrusionOk="0" h="430" w="144">
                  <a:moveTo>
                    <a:pt x="143" y="0"/>
                  </a:moveTo>
                  <a:cubicBezTo>
                    <a:pt x="72" y="48"/>
                    <a:pt x="24" y="120"/>
                    <a:pt x="24" y="191"/>
                  </a:cubicBezTo>
                  <a:cubicBezTo>
                    <a:pt x="0" y="262"/>
                    <a:pt x="24" y="334"/>
                    <a:pt x="72" y="382"/>
                  </a:cubicBezTo>
                  <a:lnTo>
                    <a:pt x="143" y="429"/>
                  </a:lnTo>
                  <a:lnTo>
                    <a:pt x="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0"/>
            <p:cNvSpPr/>
            <p:nvPr/>
          </p:nvSpPr>
          <p:spPr>
            <a:xfrm>
              <a:off x="6306050" y="2888150"/>
              <a:ext cx="228050" cy="172675"/>
            </a:xfrm>
            <a:custGeom>
              <a:rect b="b" l="l" r="r" t="t"/>
              <a:pathLst>
                <a:path extrusionOk="0" h="6907" w="9122">
                  <a:moveTo>
                    <a:pt x="6043" y="1237"/>
                  </a:moveTo>
                  <a:cubicBezTo>
                    <a:pt x="6440" y="1237"/>
                    <a:pt x="6440" y="1884"/>
                    <a:pt x="6043" y="1884"/>
                  </a:cubicBezTo>
                  <a:cubicBezTo>
                    <a:pt x="6029" y="1884"/>
                    <a:pt x="6016" y="1883"/>
                    <a:pt x="6001" y="1882"/>
                  </a:cubicBezTo>
                  <a:lnTo>
                    <a:pt x="3287" y="1882"/>
                  </a:lnTo>
                  <a:cubicBezTo>
                    <a:pt x="2906" y="1834"/>
                    <a:pt x="2906" y="1286"/>
                    <a:pt x="3287" y="1239"/>
                  </a:cubicBezTo>
                  <a:lnTo>
                    <a:pt x="6001" y="1239"/>
                  </a:lnTo>
                  <a:cubicBezTo>
                    <a:pt x="6016" y="1237"/>
                    <a:pt x="6029" y="1237"/>
                    <a:pt x="6043" y="1237"/>
                  </a:cubicBezTo>
                  <a:close/>
                  <a:moveTo>
                    <a:pt x="6044" y="2499"/>
                  </a:moveTo>
                  <a:cubicBezTo>
                    <a:pt x="6447" y="2499"/>
                    <a:pt x="6440" y="3145"/>
                    <a:pt x="6023" y="3145"/>
                  </a:cubicBezTo>
                  <a:cubicBezTo>
                    <a:pt x="6016" y="3145"/>
                    <a:pt x="6009" y="3144"/>
                    <a:pt x="6001" y="3144"/>
                  </a:cubicBezTo>
                  <a:lnTo>
                    <a:pt x="3287" y="3144"/>
                  </a:lnTo>
                  <a:cubicBezTo>
                    <a:pt x="2906" y="3096"/>
                    <a:pt x="2906" y="2549"/>
                    <a:pt x="3287" y="2501"/>
                  </a:cubicBezTo>
                  <a:lnTo>
                    <a:pt x="6001" y="2501"/>
                  </a:lnTo>
                  <a:cubicBezTo>
                    <a:pt x="6016" y="2499"/>
                    <a:pt x="6030" y="2499"/>
                    <a:pt x="6044" y="2499"/>
                  </a:cubicBezTo>
                  <a:close/>
                  <a:moveTo>
                    <a:pt x="6044" y="3761"/>
                  </a:moveTo>
                  <a:cubicBezTo>
                    <a:pt x="6440" y="3761"/>
                    <a:pt x="6440" y="4385"/>
                    <a:pt x="6044" y="4385"/>
                  </a:cubicBezTo>
                  <a:cubicBezTo>
                    <a:pt x="6030" y="4385"/>
                    <a:pt x="6016" y="4384"/>
                    <a:pt x="6001" y="4382"/>
                  </a:cubicBezTo>
                  <a:lnTo>
                    <a:pt x="3287" y="4382"/>
                  </a:lnTo>
                  <a:cubicBezTo>
                    <a:pt x="2906" y="4358"/>
                    <a:pt x="2906" y="3787"/>
                    <a:pt x="3287" y="3763"/>
                  </a:cubicBezTo>
                  <a:lnTo>
                    <a:pt x="6001" y="3763"/>
                  </a:lnTo>
                  <a:cubicBezTo>
                    <a:pt x="6016" y="3762"/>
                    <a:pt x="6030" y="3761"/>
                    <a:pt x="6044" y="3761"/>
                  </a:cubicBezTo>
                  <a:close/>
                  <a:moveTo>
                    <a:pt x="7586" y="1259"/>
                  </a:moveTo>
                  <a:cubicBezTo>
                    <a:pt x="7687" y="1259"/>
                    <a:pt x="7764" y="1346"/>
                    <a:pt x="7764" y="1453"/>
                  </a:cubicBezTo>
                  <a:lnTo>
                    <a:pt x="7764" y="1572"/>
                  </a:lnTo>
                  <a:cubicBezTo>
                    <a:pt x="7930" y="1596"/>
                    <a:pt x="8073" y="1667"/>
                    <a:pt x="8169" y="1787"/>
                  </a:cubicBezTo>
                  <a:cubicBezTo>
                    <a:pt x="8264" y="1882"/>
                    <a:pt x="8240" y="2001"/>
                    <a:pt x="8145" y="2072"/>
                  </a:cubicBezTo>
                  <a:cubicBezTo>
                    <a:pt x="8112" y="2117"/>
                    <a:pt x="8063" y="2135"/>
                    <a:pt x="8013" y="2135"/>
                  </a:cubicBezTo>
                  <a:cubicBezTo>
                    <a:pt x="7956" y="2135"/>
                    <a:pt x="7897" y="2111"/>
                    <a:pt x="7859" y="2072"/>
                  </a:cubicBezTo>
                  <a:cubicBezTo>
                    <a:pt x="7835" y="2025"/>
                    <a:pt x="7788" y="2001"/>
                    <a:pt x="7764" y="2001"/>
                  </a:cubicBezTo>
                  <a:lnTo>
                    <a:pt x="7764" y="2691"/>
                  </a:lnTo>
                  <a:lnTo>
                    <a:pt x="7859" y="2715"/>
                  </a:lnTo>
                  <a:cubicBezTo>
                    <a:pt x="8216" y="2834"/>
                    <a:pt x="8454" y="3192"/>
                    <a:pt x="8383" y="3573"/>
                  </a:cubicBezTo>
                  <a:cubicBezTo>
                    <a:pt x="8335" y="3882"/>
                    <a:pt x="8073" y="4144"/>
                    <a:pt x="7764" y="4239"/>
                  </a:cubicBezTo>
                  <a:lnTo>
                    <a:pt x="7764" y="4382"/>
                  </a:lnTo>
                  <a:cubicBezTo>
                    <a:pt x="7764" y="4501"/>
                    <a:pt x="7668" y="4597"/>
                    <a:pt x="7549" y="4597"/>
                  </a:cubicBezTo>
                  <a:cubicBezTo>
                    <a:pt x="7430" y="4597"/>
                    <a:pt x="7335" y="4501"/>
                    <a:pt x="7335" y="4382"/>
                  </a:cubicBezTo>
                  <a:lnTo>
                    <a:pt x="7335" y="4263"/>
                  </a:lnTo>
                  <a:cubicBezTo>
                    <a:pt x="7168" y="4239"/>
                    <a:pt x="6978" y="4168"/>
                    <a:pt x="6835" y="4073"/>
                  </a:cubicBezTo>
                  <a:cubicBezTo>
                    <a:pt x="6637" y="3934"/>
                    <a:pt x="6768" y="3681"/>
                    <a:pt x="6954" y="3681"/>
                  </a:cubicBezTo>
                  <a:cubicBezTo>
                    <a:pt x="6992" y="3681"/>
                    <a:pt x="7033" y="3691"/>
                    <a:pt x="7073" y="3715"/>
                  </a:cubicBezTo>
                  <a:cubicBezTo>
                    <a:pt x="7145" y="3787"/>
                    <a:pt x="7240" y="3811"/>
                    <a:pt x="7335" y="3835"/>
                  </a:cubicBezTo>
                  <a:lnTo>
                    <a:pt x="7335" y="2953"/>
                  </a:lnTo>
                  <a:cubicBezTo>
                    <a:pt x="7240" y="2906"/>
                    <a:pt x="7121" y="2834"/>
                    <a:pt x="7026" y="2763"/>
                  </a:cubicBezTo>
                  <a:cubicBezTo>
                    <a:pt x="6859" y="2620"/>
                    <a:pt x="6764" y="2382"/>
                    <a:pt x="6811" y="2144"/>
                  </a:cubicBezTo>
                  <a:cubicBezTo>
                    <a:pt x="6859" y="1882"/>
                    <a:pt x="7049" y="1667"/>
                    <a:pt x="7311" y="1596"/>
                  </a:cubicBezTo>
                  <a:lnTo>
                    <a:pt x="7335" y="1596"/>
                  </a:lnTo>
                  <a:lnTo>
                    <a:pt x="7335" y="1453"/>
                  </a:lnTo>
                  <a:cubicBezTo>
                    <a:pt x="7335" y="1334"/>
                    <a:pt x="7430" y="1263"/>
                    <a:pt x="7549" y="1263"/>
                  </a:cubicBezTo>
                  <a:cubicBezTo>
                    <a:pt x="7562" y="1260"/>
                    <a:pt x="7574" y="1259"/>
                    <a:pt x="7586" y="1259"/>
                  </a:cubicBezTo>
                  <a:close/>
                  <a:moveTo>
                    <a:pt x="7904" y="5023"/>
                  </a:moveTo>
                  <a:cubicBezTo>
                    <a:pt x="8320" y="5023"/>
                    <a:pt x="8320" y="5647"/>
                    <a:pt x="7904" y="5647"/>
                  </a:cubicBezTo>
                  <a:cubicBezTo>
                    <a:pt x="7889" y="5647"/>
                    <a:pt x="7874" y="5646"/>
                    <a:pt x="7859" y="5644"/>
                  </a:cubicBezTo>
                  <a:lnTo>
                    <a:pt x="3263" y="5644"/>
                  </a:lnTo>
                  <a:cubicBezTo>
                    <a:pt x="2882" y="5597"/>
                    <a:pt x="2882" y="5049"/>
                    <a:pt x="3263" y="5025"/>
                  </a:cubicBezTo>
                  <a:lnTo>
                    <a:pt x="7859" y="5025"/>
                  </a:lnTo>
                  <a:cubicBezTo>
                    <a:pt x="7874" y="5024"/>
                    <a:pt x="7889" y="5023"/>
                    <a:pt x="7904" y="5023"/>
                  </a:cubicBezTo>
                  <a:close/>
                  <a:moveTo>
                    <a:pt x="2215" y="0"/>
                  </a:moveTo>
                  <a:lnTo>
                    <a:pt x="2215" y="5335"/>
                  </a:lnTo>
                  <a:cubicBezTo>
                    <a:pt x="2215" y="5502"/>
                    <a:pt x="2072" y="5644"/>
                    <a:pt x="1905" y="5644"/>
                  </a:cubicBezTo>
                  <a:lnTo>
                    <a:pt x="667" y="5644"/>
                  </a:lnTo>
                  <a:cubicBezTo>
                    <a:pt x="310" y="5644"/>
                    <a:pt x="24" y="5906"/>
                    <a:pt x="24" y="6264"/>
                  </a:cubicBezTo>
                  <a:cubicBezTo>
                    <a:pt x="0" y="6597"/>
                    <a:pt x="286" y="6907"/>
                    <a:pt x="643" y="6907"/>
                  </a:cubicBezTo>
                  <a:lnTo>
                    <a:pt x="8835" y="6907"/>
                  </a:lnTo>
                  <a:cubicBezTo>
                    <a:pt x="9002" y="6883"/>
                    <a:pt x="9121" y="6764"/>
                    <a:pt x="9121" y="6597"/>
                  </a:cubicBezTo>
                  <a:lnTo>
                    <a:pt x="9121" y="310"/>
                  </a:lnTo>
                  <a:cubicBezTo>
                    <a:pt x="9121" y="143"/>
                    <a:pt x="9002" y="0"/>
                    <a:pt x="8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0"/>
            <p:cNvSpPr/>
            <p:nvPr/>
          </p:nvSpPr>
          <p:spPr>
            <a:xfrm>
              <a:off x="6323900" y="2792900"/>
              <a:ext cx="130425" cy="49425"/>
            </a:xfrm>
            <a:custGeom>
              <a:rect b="b" l="l" r="r" t="t"/>
              <a:pathLst>
                <a:path extrusionOk="0" h="1977" w="5217">
                  <a:moveTo>
                    <a:pt x="1" y="0"/>
                  </a:moveTo>
                  <a:lnTo>
                    <a:pt x="1" y="1977"/>
                  </a:lnTo>
                  <a:lnTo>
                    <a:pt x="5216" y="1977"/>
                  </a:lnTo>
                  <a:lnTo>
                    <a:pt x="5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90"/>
            <p:cNvSpPr/>
            <p:nvPr/>
          </p:nvSpPr>
          <p:spPr>
            <a:xfrm>
              <a:off x="6470375" y="2794675"/>
              <a:ext cx="64900" cy="45875"/>
            </a:xfrm>
            <a:custGeom>
              <a:rect b="b" l="l" r="r" t="t"/>
              <a:pathLst>
                <a:path extrusionOk="0" h="1835" w="2596">
                  <a:moveTo>
                    <a:pt x="0" y="1"/>
                  </a:moveTo>
                  <a:lnTo>
                    <a:pt x="0" y="1834"/>
                  </a:lnTo>
                  <a:lnTo>
                    <a:pt x="2310" y="1215"/>
                  </a:lnTo>
                  <a:cubicBezTo>
                    <a:pt x="2596" y="1120"/>
                    <a:pt x="2596" y="715"/>
                    <a:pt x="2310" y="620"/>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0"/>
            <p:cNvSpPr/>
            <p:nvPr/>
          </p:nvSpPr>
          <p:spPr>
            <a:xfrm>
              <a:off x="6266150" y="2792900"/>
              <a:ext cx="41700" cy="49425"/>
            </a:xfrm>
            <a:custGeom>
              <a:rect b="b" l="l" r="r" t="t"/>
              <a:pathLst>
                <a:path extrusionOk="0" h="1977" w="1668">
                  <a:moveTo>
                    <a:pt x="525" y="0"/>
                  </a:moveTo>
                  <a:cubicBezTo>
                    <a:pt x="239" y="0"/>
                    <a:pt x="1" y="238"/>
                    <a:pt x="1" y="524"/>
                  </a:cubicBezTo>
                  <a:lnTo>
                    <a:pt x="1" y="1453"/>
                  </a:lnTo>
                  <a:cubicBezTo>
                    <a:pt x="1" y="1739"/>
                    <a:pt x="239" y="1977"/>
                    <a:pt x="525" y="1977"/>
                  </a:cubicBezTo>
                  <a:lnTo>
                    <a:pt x="1668" y="1977"/>
                  </a:lnTo>
                  <a:lnTo>
                    <a:pt x="1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9" name="Google Shape;13759;p90"/>
          <p:cNvGrpSpPr/>
          <p:nvPr/>
        </p:nvGrpSpPr>
        <p:grpSpPr>
          <a:xfrm>
            <a:off x="6187776" y="11148967"/>
            <a:ext cx="623483" cy="627641"/>
            <a:chOff x="5688050" y="2792900"/>
            <a:chExt cx="266150" cy="267925"/>
          </a:xfrm>
        </p:grpSpPr>
        <p:sp>
          <p:nvSpPr>
            <p:cNvPr id="13760" name="Google Shape;13760;p90"/>
            <p:cNvSpPr/>
            <p:nvPr/>
          </p:nvSpPr>
          <p:spPr>
            <a:xfrm>
              <a:off x="5900000" y="2888150"/>
              <a:ext cx="54200" cy="172675"/>
            </a:xfrm>
            <a:custGeom>
              <a:rect b="b" l="l" r="r" t="t"/>
              <a:pathLst>
                <a:path extrusionOk="0" h="6907" w="2168">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39" y="2499"/>
                  </a:moveTo>
                  <a:cubicBezTo>
                    <a:pt x="1535" y="2499"/>
                    <a:pt x="1535" y="3122"/>
                    <a:pt x="1139" y="3122"/>
                  </a:cubicBezTo>
                  <a:cubicBezTo>
                    <a:pt x="1125" y="3122"/>
                    <a:pt x="1111" y="3122"/>
                    <a:pt x="1096" y="3120"/>
                  </a:cubicBezTo>
                  <a:cubicBezTo>
                    <a:pt x="715" y="3096"/>
                    <a:pt x="715" y="2549"/>
                    <a:pt x="1096" y="2501"/>
                  </a:cubicBezTo>
                  <a:cubicBezTo>
                    <a:pt x="1111" y="2499"/>
                    <a:pt x="1125" y="2499"/>
                    <a:pt x="1139" y="2499"/>
                  </a:cubicBezTo>
                  <a:close/>
                  <a:moveTo>
                    <a:pt x="1139" y="3761"/>
                  </a:moveTo>
                  <a:cubicBezTo>
                    <a:pt x="1535" y="3761"/>
                    <a:pt x="1535" y="4385"/>
                    <a:pt x="1139" y="4385"/>
                  </a:cubicBezTo>
                  <a:cubicBezTo>
                    <a:pt x="1125" y="4385"/>
                    <a:pt x="1111" y="4384"/>
                    <a:pt x="1096" y="4382"/>
                  </a:cubicBezTo>
                  <a:cubicBezTo>
                    <a:pt x="715" y="4358"/>
                    <a:pt x="715" y="3787"/>
                    <a:pt x="1096" y="3763"/>
                  </a:cubicBezTo>
                  <a:cubicBezTo>
                    <a:pt x="1111" y="3762"/>
                    <a:pt x="1125" y="3761"/>
                    <a:pt x="1139" y="3761"/>
                  </a:cubicBezTo>
                  <a:close/>
                  <a:moveTo>
                    <a:pt x="1" y="0"/>
                  </a:moveTo>
                  <a:lnTo>
                    <a:pt x="1" y="6907"/>
                  </a:lnTo>
                  <a:lnTo>
                    <a:pt x="787" y="6907"/>
                  </a:lnTo>
                  <a:lnTo>
                    <a:pt x="787" y="5335"/>
                  </a:lnTo>
                  <a:cubicBezTo>
                    <a:pt x="787" y="5168"/>
                    <a:pt x="906" y="5025"/>
                    <a:pt x="1072" y="5025"/>
                  </a:cubicBezTo>
                  <a:cubicBezTo>
                    <a:pt x="1086" y="5024"/>
                    <a:pt x="1100" y="5023"/>
                    <a:pt x="1114" y="5023"/>
                  </a:cubicBezTo>
                  <a:cubicBezTo>
                    <a:pt x="1283" y="5023"/>
                    <a:pt x="1406" y="5158"/>
                    <a:pt x="1406" y="5335"/>
                  </a:cubicBezTo>
                  <a:lnTo>
                    <a:pt x="1406" y="6907"/>
                  </a:lnTo>
                  <a:lnTo>
                    <a:pt x="1882" y="6907"/>
                  </a:lnTo>
                  <a:cubicBezTo>
                    <a:pt x="2049" y="6883"/>
                    <a:pt x="2168" y="6764"/>
                    <a:pt x="2168" y="6597"/>
                  </a:cubicBezTo>
                  <a:lnTo>
                    <a:pt x="2168" y="310"/>
                  </a:lnTo>
                  <a:cubicBezTo>
                    <a:pt x="2168" y="143"/>
                    <a:pt x="204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0"/>
            <p:cNvSpPr/>
            <p:nvPr/>
          </p:nvSpPr>
          <p:spPr>
            <a:xfrm>
              <a:off x="5688050" y="2888150"/>
              <a:ext cx="54800" cy="172675"/>
            </a:xfrm>
            <a:custGeom>
              <a:rect b="b" l="l" r="r" t="t"/>
              <a:pathLst>
                <a:path extrusionOk="0" h="6907" w="2192">
                  <a:moveTo>
                    <a:pt x="1137" y="1237"/>
                  </a:moveTo>
                  <a:cubicBezTo>
                    <a:pt x="1535" y="1237"/>
                    <a:pt x="1535" y="1884"/>
                    <a:pt x="1137" y="1884"/>
                  </a:cubicBezTo>
                  <a:cubicBezTo>
                    <a:pt x="1124" y="1884"/>
                    <a:pt x="1110" y="1883"/>
                    <a:pt x="1096" y="1882"/>
                  </a:cubicBezTo>
                  <a:cubicBezTo>
                    <a:pt x="715" y="1834"/>
                    <a:pt x="715" y="1286"/>
                    <a:pt x="1096" y="1239"/>
                  </a:cubicBezTo>
                  <a:cubicBezTo>
                    <a:pt x="1110" y="1237"/>
                    <a:pt x="1124" y="1237"/>
                    <a:pt x="1137" y="1237"/>
                  </a:cubicBezTo>
                  <a:close/>
                  <a:moveTo>
                    <a:pt x="1105" y="2499"/>
                  </a:moveTo>
                  <a:cubicBezTo>
                    <a:pt x="1271" y="2499"/>
                    <a:pt x="1422" y="2639"/>
                    <a:pt x="1406" y="2834"/>
                  </a:cubicBezTo>
                  <a:cubicBezTo>
                    <a:pt x="1406" y="2989"/>
                    <a:pt x="1283" y="3123"/>
                    <a:pt x="1133" y="3123"/>
                  </a:cubicBezTo>
                  <a:cubicBezTo>
                    <a:pt x="1121" y="3123"/>
                    <a:pt x="1109" y="3122"/>
                    <a:pt x="1096" y="3120"/>
                  </a:cubicBezTo>
                  <a:cubicBezTo>
                    <a:pt x="810" y="3120"/>
                    <a:pt x="668" y="2787"/>
                    <a:pt x="882" y="2596"/>
                  </a:cubicBezTo>
                  <a:cubicBezTo>
                    <a:pt x="950" y="2529"/>
                    <a:pt x="1029" y="2499"/>
                    <a:pt x="1105" y="2499"/>
                  </a:cubicBezTo>
                  <a:close/>
                  <a:moveTo>
                    <a:pt x="1080" y="3755"/>
                  </a:moveTo>
                  <a:cubicBezTo>
                    <a:pt x="1237" y="3755"/>
                    <a:pt x="1390" y="3882"/>
                    <a:pt x="1406" y="4073"/>
                  </a:cubicBezTo>
                  <a:cubicBezTo>
                    <a:pt x="1406" y="4239"/>
                    <a:pt x="1263" y="4382"/>
                    <a:pt x="1096" y="4382"/>
                  </a:cubicBezTo>
                  <a:cubicBezTo>
                    <a:pt x="1087" y="4383"/>
                    <a:pt x="1077" y="4383"/>
                    <a:pt x="1067" y="4383"/>
                  </a:cubicBezTo>
                  <a:cubicBezTo>
                    <a:pt x="800" y="4383"/>
                    <a:pt x="651" y="4065"/>
                    <a:pt x="858" y="3858"/>
                  </a:cubicBezTo>
                  <a:cubicBezTo>
                    <a:pt x="922" y="3787"/>
                    <a:pt x="1001" y="3755"/>
                    <a:pt x="1080" y="3755"/>
                  </a:cubicBezTo>
                  <a:close/>
                  <a:moveTo>
                    <a:pt x="310" y="0"/>
                  </a:moveTo>
                  <a:cubicBezTo>
                    <a:pt x="144" y="0"/>
                    <a:pt x="1" y="143"/>
                    <a:pt x="1" y="310"/>
                  </a:cubicBezTo>
                  <a:lnTo>
                    <a:pt x="1" y="6597"/>
                  </a:lnTo>
                  <a:cubicBezTo>
                    <a:pt x="1" y="6764"/>
                    <a:pt x="144" y="6907"/>
                    <a:pt x="310" y="6907"/>
                  </a:cubicBezTo>
                  <a:lnTo>
                    <a:pt x="787" y="6907"/>
                  </a:lnTo>
                  <a:lnTo>
                    <a:pt x="787" y="5335"/>
                  </a:lnTo>
                  <a:cubicBezTo>
                    <a:pt x="799" y="5144"/>
                    <a:pt x="941" y="5049"/>
                    <a:pt x="1087" y="5049"/>
                  </a:cubicBezTo>
                  <a:cubicBezTo>
                    <a:pt x="1233" y="5049"/>
                    <a:pt x="1382" y="5144"/>
                    <a:pt x="1406" y="5335"/>
                  </a:cubicBezTo>
                  <a:lnTo>
                    <a:pt x="1406" y="6907"/>
                  </a:lnTo>
                  <a:lnTo>
                    <a:pt x="2192" y="6907"/>
                  </a:lnTo>
                  <a:lnTo>
                    <a:pt x="2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0"/>
            <p:cNvSpPr/>
            <p:nvPr/>
          </p:nvSpPr>
          <p:spPr>
            <a:xfrm>
              <a:off x="5758300" y="2833375"/>
              <a:ext cx="125050" cy="227450"/>
            </a:xfrm>
            <a:custGeom>
              <a:rect b="b" l="l" r="r" t="t"/>
              <a:pathLst>
                <a:path extrusionOk="0" h="9098" w="5002">
                  <a:moveTo>
                    <a:pt x="1269" y="921"/>
                  </a:moveTo>
                  <a:cubicBezTo>
                    <a:pt x="1424" y="921"/>
                    <a:pt x="1573" y="1048"/>
                    <a:pt x="1573" y="1239"/>
                  </a:cubicBezTo>
                  <a:cubicBezTo>
                    <a:pt x="1573" y="1406"/>
                    <a:pt x="1430" y="1548"/>
                    <a:pt x="1263" y="1548"/>
                  </a:cubicBezTo>
                  <a:cubicBezTo>
                    <a:pt x="977" y="1548"/>
                    <a:pt x="834" y="1215"/>
                    <a:pt x="1049" y="1025"/>
                  </a:cubicBezTo>
                  <a:cubicBezTo>
                    <a:pt x="1112" y="953"/>
                    <a:pt x="1192" y="921"/>
                    <a:pt x="1269" y="921"/>
                  </a:cubicBezTo>
                  <a:close/>
                  <a:moveTo>
                    <a:pt x="2524" y="921"/>
                  </a:moveTo>
                  <a:cubicBezTo>
                    <a:pt x="2687" y="921"/>
                    <a:pt x="2835" y="1048"/>
                    <a:pt x="2835" y="1239"/>
                  </a:cubicBezTo>
                  <a:cubicBezTo>
                    <a:pt x="2835" y="1406"/>
                    <a:pt x="2692" y="1548"/>
                    <a:pt x="2525" y="1548"/>
                  </a:cubicBezTo>
                  <a:cubicBezTo>
                    <a:pt x="2239" y="1548"/>
                    <a:pt x="2097" y="1215"/>
                    <a:pt x="2287" y="1025"/>
                  </a:cubicBezTo>
                  <a:cubicBezTo>
                    <a:pt x="2359" y="953"/>
                    <a:pt x="2443" y="921"/>
                    <a:pt x="2524" y="921"/>
                  </a:cubicBezTo>
                  <a:close/>
                  <a:moveTo>
                    <a:pt x="3776" y="921"/>
                  </a:moveTo>
                  <a:cubicBezTo>
                    <a:pt x="3938" y="921"/>
                    <a:pt x="4097" y="1048"/>
                    <a:pt x="4097" y="1239"/>
                  </a:cubicBezTo>
                  <a:cubicBezTo>
                    <a:pt x="4097" y="1406"/>
                    <a:pt x="3954" y="1548"/>
                    <a:pt x="3787" y="1548"/>
                  </a:cubicBezTo>
                  <a:cubicBezTo>
                    <a:pt x="3502" y="1548"/>
                    <a:pt x="3359" y="1215"/>
                    <a:pt x="3549" y="1025"/>
                  </a:cubicBezTo>
                  <a:cubicBezTo>
                    <a:pt x="3613" y="953"/>
                    <a:pt x="3695" y="921"/>
                    <a:pt x="3776" y="921"/>
                  </a:cubicBezTo>
                  <a:close/>
                  <a:moveTo>
                    <a:pt x="1305" y="2189"/>
                  </a:moveTo>
                  <a:cubicBezTo>
                    <a:pt x="1701" y="2189"/>
                    <a:pt x="1701" y="2813"/>
                    <a:pt x="1305" y="2813"/>
                  </a:cubicBezTo>
                  <a:cubicBezTo>
                    <a:pt x="1292" y="2813"/>
                    <a:pt x="1278" y="2812"/>
                    <a:pt x="1263" y="2811"/>
                  </a:cubicBezTo>
                  <a:cubicBezTo>
                    <a:pt x="882" y="2763"/>
                    <a:pt x="882" y="2215"/>
                    <a:pt x="1263" y="2191"/>
                  </a:cubicBezTo>
                  <a:cubicBezTo>
                    <a:pt x="1278" y="2190"/>
                    <a:pt x="1292" y="2189"/>
                    <a:pt x="1305" y="2189"/>
                  </a:cubicBezTo>
                  <a:close/>
                  <a:moveTo>
                    <a:pt x="2568" y="2189"/>
                  </a:moveTo>
                  <a:cubicBezTo>
                    <a:pt x="2964" y="2189"/>
                    <a:pt x="2964" y="2813"/>
                    <a:pt x="2568" y="2813"/>
                  </a:cubicBezTo>
                  <a:cubicBezTo>
                    <a:pt x="2554" y="2813"/>
                    <a:pt x="2540" y="2812"/>
                    <a:pt x="2525" y="2811"/>
                  </a:cubicBezTo>
                  <a:cubicBezTo>
                    <a:pt x="2144" y="2763"/>
                    <a:pt x="2144" y="2215"/>
                    <a:pt x="2525" y="2191"/>
                  </a:cubicBezTo>
                  <a:cubicBezTo>
                    <a:pt x="2540" y="2190"/>
                    <a:pt x="2554" y="2189"/>
                    <a:pt x="2568" y="2189"/>
                  </a:cubicBezTo>
                  <a:close/>
                  <a:moveTo>
                    <a:pt x="3830" y="2189"/>
                  </a:moveTo>
                  <a:cubicBezTo>
                    <a:pt x="4226" y="2189"/>
                    <a:pt x="4226" y="2813"/>
                    <a:pt x="3830" y="2813"/>
                  </a:cubicBezTo>
                  <a:cubicBezTo>
                    <a:pt x="3816" y="2813"/>
                    <a:pt x="3802" y="2812"/>
                    <a:pt x="3787" y="2811"/>
                  </a:cubicBezTo>
                  <a:cubicBezTo>
                    <a:pt x="3406" y="2763"/>
                    <a:pt x="3406" y="2215"/>
                    <a:pt x="3787" y="2191"/>
                  </a:cubicBezTo>
                  <a:cubicBezTo>
                    <a:pt x="3802" y="2190"/>
                    <a:pt x="3816" y="2189"/>
                    <a:pt x="3830" y="2189"/>
                  </a:cubicBezTo>
                  <a:close/>
                  <a:moveTo>
                    <a:pt x="1304" y="3428"/>
                  </a:moveTo>
                  <a:cubicBezTo>
                    <a:pt x="1702" y="3428"/>
                    <a:pt x="1702" y="4075"/>
                    <a:pt x="1304" y="4075"/>
                  </a:cubicBezTo>
                  <a:cubicBezTo>
                    <a:pt x="1291" y="4075"/>
                    <a:pt x="1277" y="4074"/>
                    <a:pt x="1263" y="4073"/>
                  </a:cubicBezTo>
                  <a:cubicBezTo>
                    <a:pt x="882" y="4025"/>
                    <a:pt x="882" y="3477"/>
                    <a:pt x="1263" y="3430"/>
                  </a:cubicBezTo>
                  <a:cubicBezTo>
                    <a:pt x="1277" y="3428"/>
                    <a:pt x="1291" y="3428"/>
                    <a:pt x="1304" y="3428"/>
                  </a:cubicBezTo>
                  <a:close/>
                  <a:moveTo>
                    <a:pt x="2566" y="3428"/>
                  </a:moveTo>
                  <a:cubicBezTo>
                    <a:pt x="2964" y="3428"/>
                    <a:pt x="2964" y="4075"/>
                    <a:pt x="2566" y="4075"/>
                  </a:cubicBezTo>
                  <a:cubicBezTo>
                    <a:pt x="2553" y="4075"/>
                    <a:pt x="2539" y="4074"/>
                    <a:pt x="2525" y="4073"/>
                  </a:cubicBezTo>
                  <a:cubicBezTo>
                    <a:pt x="2144" y="4025"/>
                    <a:pt x="2144" y="3477"/>
                    <a:pt x="2525" y="3430"/>
                  </a:cubicBezTo>
                  <a:cubicBezTo>
                    <a:pt x="2539" y="3428"/>
                    <a:pt x="2553" y="3428"/>
                    <a:pt x="2566" y="3428"/>
                  </a:cubicBezTo>
                  <a:close/>
                  <a:moveTo>
                    <a:pt x="3829" y="3428"/>
                  </a:moveTo>
                  <a:cubicBezTo>
                    <a:pt x="4226" y="3428"/>
                    <a:pt x="4226" y="4075"/>
                    <a:pt x="3829" y="4075"/>
                  </a:cubicBezTo>
                  <a:cubicBezTo>
                    <a:pt x="3815" y="4075"/>
                    <a:pt x="3802" y="4074"/>
                    <a:pt x="3787" y="4073"/>
                  </a:cubicBezTo>
                  <a:cubicBezTo>
                    <a:pt x="3406" y="4025"/>
                    <a:pt x="3406" y="3477"/>
                    <a:pt x="3787" y="3430"/>
                  </a:cubicBezTo>
                  <a:cubicBezTo>
                    <a:pt x="3802" y="3428"/>
                    <a:pt x="3815" y="3428"/>
                    <a:pt x="3829" y="3428"/>
                  </a:cubicBezTo>
                  <a:close/>
                  <a:moveTo>
                    <a:pt x="2568" y="4690"/>
                  </a:moveTo>
                  <a:cubicBezTo>
                    <a:pt x="2964" y="4690"/>
                    <a:pt x="2964" y="5313"/>
                    <a:pt x="2568" y="5313"/>
                  </a:cubicBezTo>
                  <a:cubicBezTo>
                    <a:pt x="2554" y="5313"/>
                    <a:pt x="2540" y="5313"/>
                    <a:pt x="2525" y="5311"/>
                  </a:cubicBezTo>
                  <a:cubicBezTo>
                    <a:pt x="2144" y="5287"/>
                    <a:pt x="2144" y="4740"/>
                    <a:pt x="2525" y="4692"/>
                  </a:cubicBezTo>
                  <a:cubicBezTo>
                    <a:pt x="2540" y="4690"/>
                    <a:pt x="2554" y="4690"/>
                    <a:pt x="2568" y="4690"/>
                  </a:cubicBezTo>
                  <a:close/>
                  <a:moveTo>
                    <a:pt x="3830" y="4690"/>
                  </a:moveTo>
                  <a:cubicBezTo>
                    <a:pt x="4226" y="4690"/>
                    <a:pt x="4226" y="5313"/>
                    <a:pt x="3830" y="5313"/>
                  </a:cubicBezTo>
                  <a:cubicBezTo>
                    <a:pt x="3816" y="5313"/>
                    <a:pt x="3802" y="5313"/>
                    <a:pt x="3787" y="5311"/>
                  </a:cubicBezTo>
                  <a:cubicBezTo>
                    <a:pt x="3406" y="5287"/>
                    <a:pt x="3406" y="4740"/>
                    <a:pt x="3787" y="4692"/>
                  </a:cubicBezTo>
                  <a:cubicBezTo>
                    <a:pt x="3802" y="4690"/>
                    <a:pt x="3816" y="4690"/>
                    <a:pt x="3830" y="4690"/>
                  </a:cubicBezTo>
                  <a:close/>
                  <a:moveTo>
                    <a:pt x="1272" y="4690"/>
                  </a:moveTo>
                  <a:cubicBezTo>
                    <a:pt x="1438" y="4690"/>
                    <a:pt x="1589" y="4830"/>
                    <a:pt x="1573" y="5025"/>
                  </a:cubicBezTo>
                  <a:cubicBezTo>
                    <a:pt x="1573" y="5180"/>
                    <a:pt x="1450" y="5314"/>
                    <a:pt x="1300" y="5314"/>
                  </a:cubicBezTo>
                  <a:cubicBezTo>
                    <a:pt x="1288" y="5314"/>
                    <a:pt x="1275" y="5313"/>
                    <a:pt x="1263" y="5311"/>
                  </a:cubicBezTo>
                  <a:cubicBezTo>
                    <a:pt x="977" y="5311"/>
                    <a:pt x="834" y="4978"/>
                    <a:pt x="1049" y="4787"/>
                  </a:cubicBezTo>
                  <a:cubicBezTo>
                    <a:pt x="1116" y="4720"/>
                    <a:pt x="1196" y="4690"/>
                    <a:pt x="1272" y="4690"/>
                  </a:cubicBezTo>
                  <a:close/>
                  <a:moveTo>
                    <a:pt x="334" y="1"/>
                  </a:moveTo>
                  <a:cubicBezTo>
                    <a:pt x="144" y="1"/>
                    <a:pt x="1" y="143"/>
                    <a:pt x="1" y="310"/>
                  </a:cubicBezTo>
                  <a:lnTo>
                    <a:pt x="1" y="9098"/>
                  </a:lnTo>
                  <a:lnTo>
                    <a:pt x="1168" y="9098"/>
                  </a:lnTo>
                  <a:lnTo>
                    <a:pt x="1168" y="6264"/>
                  </a:lnTo>
                  <a:cubicBezTo>
                    <a:pt x="1168" y="6097"/>
                    <a:pt x="1311" y="5954"/>
                    <a:pt x="1477" y="5954"/>
                  </a:cubicBezTo>
                  <a:lnTo>
                    <a:pt x="3549" y="5954"/>
                  </a:lnTo>
                  <a:cubicBezTo>
                    <a:pt x="3716" y="5954"/>
                    <a:pt x="3859" y="6097"/>
                    <a:pt x="3859" y="6264"/>
                  </a:cubicBezTo>
                  <a:lnTo>
                    <a:pt x="3859" y="9098"/>
                  </a:lnTo>
                  <a:lnTo>
                    <a:pt x="5002" y="9098"/>
                  </a:lnTo>
                  <a:lnTo>
                    <a:pt x="5002" y="310"/>
                  </a:lnTo>
                  <a:cubicBezTo>
                    <a:pt x="5002" y="143"/>
                    <a:pt x="4859" y="1"/>
                    <a:pt x="4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90"/>
            <p:cNvSpPr/>
            <p:nvPr/>
          </p:nvSpPr>
          <p:spPr>
            <a:xfrm>
              <a:off x="5802950" y="2997700"/>
              <a:ext cx="36950" cy="63125"/>
            </a:xfrm>
            <a:custGeom>
              <a:rect b="b" l="l" r="r" t="t"/>
              <a:pathLst>
                <a:path extrusionOk="0" h="2525" w="1478">
                  <a:moveTo>
                    <a:pt x="1" y="0"/>
                  </a:moveTo>
                  <a:lnTo>
                    <a:pt x="1" y="2525"/>
                  </a:lnTo>
                  <a:lnTo>
                    <a:pt x="1477" y="2525"/>
                  </a:lnTo>
                  <a:lnTo>
                    <a:pt x="14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90"/>
            <p:cNvSpPr/>
            <p:nvPr/>
          </p:nvSpPr>
          <p:spPr>
            <a:xfrm>
              <a:off x="5748775" y="2792900"/>
              <a:ext cx="144700" cy="24425"/>
            </a:xfrm>
            <a:custGeom>
              <a:rect b="b" l="l" r="r" t="t"/>
              <a:pathLst>
                <a:path extrusionOk="0" h="977" w="5788">
                  <a:moveTo>
                    <a:pt x="382" y="0"/>
                  </a:moveTo>
                  <a:cubicBezTo>
                    <a:pt x="1" y="24"/>
                    <a:pt x="1" y="596"/>
                    <a:pt x="382" y="619"/>
                  </a:cubicBezTo>
                  <a:lnTo>
                    <a:pt x="906" y="619"/>
                  </a:lnTo>
                  <a:lnTo>
                    <a:pt x="906" y="977"/>
                  </a:lnTo>
                  <a:lnTo>
                    <a:pt x="4883" y="977"/>
                  </a:lnTo>
                  <a:lnTo>
                    <a:pt x="4883" y="619"/>
                  </a:lnTo>
                  <a:lnTo>
                    <a:pt x="5407" y="619"/>
                  </a:lnTo>
                  <a:cubicBezTo>
                    <a:pt x="5788" y="596"/>
                    <a:pt x="5788" y="24"/>
                    <a:pt x="5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90"/>
          <p:cNvGrpSpPr/>
          <p:nvPr/>
        </p:nvGrpSpPr>
        <p:grpSpPr>
          <a:xfrm>
            <a:off x="4830767" y="11175438"/>
            <a:ext cx="627641" cy="575694"/>
            <a:chOff x="5108775" y="2804200"/>
            <a:chExt cx="267925" cy="245750"/>
          </a:xfrm>
        </p:grpSpPr>
        <p:sp>
          <p:nvSpPr>
            <p:cNvPr id="13766" name="Google Shape;13766;p90"/>
            <p:cNvSpPr/>
            <p:nvPr/>
          </p:nvSpPr>
          <p:spPr>
            <a:xfrm>
              <a:off x="5250475" y="2971500"/>
              <a:ext cx="109575" cy="78450"/>
            </a:xfrm>
            <a:custGeom>
              <a:rect b="b" l="l" r="r" t="t"/>
              <a:pathLst>
                <a:path extrusionOk="0" h="3138" w="4383">
                  <a:moveTo>
                    <a:pt x="1742" y="617"/>
                  </a:moveTo>
                  <a:cubicBezTo>
                    <a:pt x="1756" y="617"/>
                    <a:pt x="1771" y="618"/>
                    <a:pt x="1786" y="620"/>
                  </a:cubicBezTo>
                  <a:lnTo>
                    <a:pt x="2620" y="620"/>
                  </a:lnTo>
                  <a:cubicBezTo>
                    <a:pt x="3001" y="667"/>
                    <a:pt x="3001" y="1215"/>
                    <a:pt x="2620" y="1263"/>
                  </a:cubicBezTo>
                  <a:lnTo>
                    <a:pt x="1786" y="1263"/>
                  </a:lnTo>
                  <a:cubicBezTo>
                    <a:pt x="1778" y="1263"/>
                    <a:pt x="1771" y="1263"/>
                    <a:pt x="1763" y="1263"/>
                  </a:cubicBezTo>
                  <a:cubicBezTo>
                    <a:pt x="1325" y="1263"/>
                    <a:pt x="1318" y="617"/>
                    <a:pt x="1742" y="617"/>
                  </a:cubicBezTo>
                  <a:close/>
                  <a:moveTo>
                    <a:pt x="0" y="0"/>
                  </a:moveTo>
                  <a:lnTo>
                    <a:pt x="0" y="2834"/>
                  </a:lnTo>
                  <a:cubicBezTo>
                    <a:pt x="12" y="3013"/>
                    <a:pt x="161" y="3102"/>
                    <a:pt x="310" y="3102"/>
                  </a:cubicBezTo>
                  <a:cubicBezTo>
                    <a:pt x="459" y="3102"/>
                    <a:pt x="607" y="3013"/>
                    <a:pt x="619" y="2834"/>
                  </a:cubicBezTo>
                  <a:lnTo>
                    <a:pt x="619" y="1882"/>
                  </a:lnTo>
                  <a:lnTo>
                    <a:pt x="3763" y="1882"/>
                  </a:lnTo>
                  <a:lnTo>
                    <a:pt x="3763" y="2834"/>
                  </a:lnTo>
                  <a:cubicBezTo>
                    <a:pt x="3763" y="3037"/>
                    <a:pt x="3918" y="3138"/>
                    <a:pt x="4072" y="3138"/>
                  </a:cubicBezTo>
                  <a:cubicBezTo>
                    <a:pt x="4227" y="3138"/>
                    <a:pt x="4382" y="3037"/>
                    <a:pt x="4382" y="2834"/>
                  </a:cubicBezTo>
                  <a:lnTo>
                    <a:pt x="43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0"/>
            <p:cNvSpPr/>
            <p:nvPr/>
          </p:nvSpPr>
          <p:spPr>
            <a:xfrm>
              <a:off x="5250475" y="2923875"/>
              <a:ext cx="126225" cy="31575"/>
            </a:xfrm>
            <a:custGeom>
              <a:rect b="b" l="l" r="r" t="t"/>
              <a:pathLst>
                <a:path extrusionOk="0" h="1263" w="5049">
                  <a:moveTo>
                    <a:pt x="0" y="0"/>
                  </a:moveTo>
                  <a:lnTo>
                    <a:pt x="0" y="1262"/>
                  </a:lnTo>
                  <a:lnTo>
                    <a:pt x="4715" y="1262"/>
                  </a:lnTo>
                  <a:cubicBezTo>
                    <a:pt x="4906" y="1262"/>
                    <a:pt x="5049" y="1120"/>
                    <a:pt x="5049" y="953"/>
                  </a:cubicBezTo>
                  <a:lnTo>
                    <a:pt x="5049" y="334"/>
                  </a:lnTo>
                  <a:cubicBezTo>
                    <a:pt x="5049" y="143"/>
                    <a:pt x="4906"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0"/>
            <p:cNvSpPr/>
            <p:nvPr/>
          </p:nvSpPr>
          <p:spPr>
            <a:xfrm>
              <a:off x="5124850" y="2971500"/>
              <a:ext cx="15500" cy="77575"/>
            </a:xfrm>
            <a:custGeom>
              <a:rect b="b" l="l" r="r" t="t"/>
              <a:pathLst>
                <a:path extrusionOk="0" h="3103" w="620">
                  <a:moveTo>
                    <a:pt x="0" y="0"/>
                  </a:moveTo>
                  <a:lnTo>
                    <a:pt x="0" y="2834"/>
                  </a:lnTo>
                  <a:cubicBezTo>
                    <a:pt x="12" y="3013"/>
                    <a:pt x="161" y="3102"/>
                    <a:pt x="310" y="3102"/>
                  </a:cubicBezTo>
                  <a:cubicBezTo>
                    <a:pt x="459" y="3102"/>
                    <a:pt x="608" y="3013"/>
                    <a:pt x="619" y="2834"/>
                  </a:cubicBezTo>
                  <a:lnTo>
                    <a:pt x="61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90"/>
            <p:cNvSpPr/>
            <p:nvPr/>
          </p:nvSpPr>
          <p:spPr>
            <a:xfrm>
              <a:off x="5108775" y="2923875"/>
              <a:ext cx="31575" cy="31575"/>
            </a:xfrm>
            <a:custGeom>
              <a:rect b="b" l="l" r="r" t="t"/>
              <a:pathLst>
                <a:path extrusionOk="0" h="1263" w="1263">
                  <a:moveTo>
                    <a:pt x="310" y="0"/>
                  </a:moveTo>
                  <a:cubicBezTo>
                    <a:pt x="119" y="0"/>
                    <a:pt x="0" y="143"/>
                    <a:pt x="0" y="334"/>
                  </a:cubicBezTo>
                  <a:lnTo>
                    <a:pt x="0" y="953"/>
                  </a:lnTo>
                  <a:cubicBezTo>
                    <a:pt x="0" y="1120"/>
                    <a:pt x="119" y="1262"/>
                    <a:pt x="310" y="1262"/>
                  </a:cubicBezTo>
                  <a:lnTo>
                    <a:pt x="1262" y="1262"/>
                  </a:ln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90"/>
            <p:cNvSpPr/>
            <p:nvPr/>
          </p:nvSpPr>
          <p:spPr>
            <a:xfrm>
              <a:off x="5156400" y="2874450"/>
              <a:ext cx="78025" cy="175075"/>
            </a:xfrm>
            <a:custGeom>
              <a:rect b="b" l="l" r="r" t="t"/>
              <a:pathLst>
                <a:path extrusionOk="0" h="7003" w="3121">
                  <a:moveTo>
                    <a:pt x="1048" y="1"/>
                  </a:moveTo>
                  <a:cubicBezTo>
                    <a:pt x="453" y="1"/>
                    <a:pt x="0" y="453"/>
                    <a:pt x="0" y="1049"/>
                  </a:cubicBezTo>
                  <a:lnTo>
                    <a:pt x="0" y="3763"/>
                  </a:lnTo>
                  <a:cubicBezTo>
                    <a:pt x="0" y="3930"/>
                    <a:pt x="120" y="4073"/>
                    <a:pt x="310" y="4073"/>
                  </a:cubicBezTo>
                  <a:lnTo>
                    <a:pt x="1239" y="4073"/>
                  </a:lnTo>
                  <a:lnTo>
                    <a:pt x="1239" y="5526"/>
                  </a:lnTo>
                  <a:lnTo>
                    <a:pt x="286" y="6478"/>
                  </a:lnTo>
                  <a:cubicBezTo>
                    <a:pt x="167" y="6597"/>
                    <a:pt x="167" y="6788"/>
                    <a:pt x="286" y="6907"/>
                  </a:cubicBezTo>
                  <a:cubicBezTo>
                    <a:pt x="346" y="6966"/>
                    <a:pt x="429" y="6996"/>
                    <a:pt x="512" y="6996"/>
                  </a:cubicBezTo>
                  <a:cubicBezTo>
                    <a:pt x="596" y="6996"/>
                    <a:pt x="679" y="6966"/>
                    <a:pt x="739" y="6907"/>
                  </a:cubicBezTo>
                  <a:lnTo>
                    <a:pt x="1239" y="6407"/>
                  </a:lnTo>
                  <a:lnTo>
                    <a:pt x="1239" y="6693"/>
                  </a:lnTo>
                  <a:cubicBezTo>
                    <a:pt x="1263" y="6883"/>
                    <a:pt x="1411" y="6978"/>
                    <a:pt x="1560" y="6978"/>
                  </a:cubicBezTo>
                  <a:cubicBezTo>
                    <a:pt x="1709" y="6978"/>
                    <a:pt x="1858" y="6883"/>
                    <a:pt x="1882" y="6693"/>
                  </a:cubicBezTo>
                  <a:lnTo>
                    <a:pt x="1882" y="6407"/>
                  </a:lnTo>
                  <a:lnTo>
                    <a:pt x="2382" y="6907"/>
                  </a:lnTo>
                  <a:cubicBezTo>
                    <a:pt x="2453" y="6978"/>
                    <a:pt x="2525" y="7002"/>
                    <a:pt x="2596" y="7002"/>
                  </a:cubicBezTo>
                  <a:cubicBezTo>
                    <a:pt x="2882" y="7002"/>
                    <a:pt x="3025" y="6669"/>
                    <a:pt x="2834" y="6478"/>
                  </a:cubicBezTo>
                  <a:lnTo>
                    <a:pt x="1882" y="5526"/>
                  </a:lnTo>
                  <a:lnTo>
                    <a:pt x="1882" y="4073"/>
                  </a:lnTo>
                  <a:lnTo>
                    <a:pt x="2811" y="4073"/>
                  </a:lnTo>
                  <a:cubicBezTo>
                    <a:pt x="2977" y="4073"/>
                    <a:pt x="3120" y="3930"/>
                    <a:pt x="3120" y="3763"/>
                  </a:cubicBezTo>
                  <a:lnTo>
                    <a:pt x="3120" y="1049"/>
                  </a:lnTo>
                  <a:cubicBezTo>
                    <a:pt x="3120" y="477"/>
                    <a:pt x="266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0"/>
            <p:cNvSpPr/>
            <p:nvPr/>
          </p:nvSpPr>
          <p:spPr>
            <a:xfrm>
              <a:off x="5245700" y="2804200"/>
              <a:ext cx="131000" cy="104225"/>
            </a:xfrm>
            <a:custGeom>
              <a:rect b="b" l="l" r="r" t="t"/>
              <a:pathLst>
                <a:path extrusionOk="0" h="4169" w="5240">
                  <a:moveTo>
                    <a:pt x="310" y="1"/>
                  </a:moveTo>
                  <a:cubicBezTo>
                    <a:pt x="144" y="1"/>
                    <a:pt x="1" y="144"/>
                    <a:pt x="24" y="310"/>
                  </a:cubicBezTo>
                  <a:lnTo>
                    <a:pt x="24" y="3239"/>
                  </a:lnTo>
                  <a:cubicBezTo>
                    <a:pt x="1" y="3406"/>
                    <a:pt x="144" y="3549"/>
                    <a:pt x="310" y="3549"/>
                  </a:cubicBezTo>
                  <a:lnTo>
                    <a:pt x="1763" y="3549"/>
                  </a:lnTo>
                  <a:lnTo>
                    <a:pt x="1668" y="4168"/>
                  </a:lnTo>
                  <a:lnTo>
                    <a:pt x="3549" y="4168"/>
                  </a:lnTo>
                  <a:lnTo>
                    <a:pt x="3454" y="3549"/>
                  </a:lnTo>
                  <a:lnTo>
                    <a:pt x="4906" y="3549"/>
                  </a:lnTo>
                  <a:cubicBezTo>
                    <a:pt x="5097" y="3549"/>
                    <a:pt x="5240" y="3406"/>
                    <a:pt x="5216" y="3239"/>
                  </a:cubicBezTo>
                  <a:lnTo>
                    <a:pt x="5216" y="286"/>
                  </a:lnTo>
                  <a:cubicBezTo>
                    <a:pt x="5216" y="120"/>
                    <a:pt x="507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90"/>
          <p:cNvGrpSpPr/>
          <p:nvPr/>
        </p:nvGrpSpPr>
        <p:grpSpPr>
          <a:xfrm>
            <a:off x="3473698" y="11148967"/>
            <a:ext cx="629105" cy="627641"/>
            <a:chOff x="4529475" y="2792900"/>
            <a:chExt cx="268550" cy="267925"/>
          </a:xfrm>
        </p:grpSpPr>
        <p:sp>
          <p:nvSpPr>
            <p:cNvPr id="13773" name="Google Shape;13773;p90"/>
            <p:cNvSpPr/>
            <p:nvPr/>
          </p:nvSpPr>
          <p:spPr>
            <a:xfrm>
              <a:off x="4661050" y="2792900"/>
              <a:ext cx="110775" cy="160625"/>
            </a:xfrm>
            <a:custGeom>
              <a:rect b="b" l="l" r="r" t="t"/>
              <a:pathLst>
                <a:path extrusionOk="0" h="6425" w="4431">
                  <a:moveTo>
                    <a:pt x="1573" y="0"/>
                  </a:moveTo>
                  <a:cubicBezTo>
                    <a:pt x="1406" y="0"/>
                    <a:pt x="1263" y="143"/>
                    <a:pt x="1263" y="310"/>
                  </a:cubicBezTo>
                  <a:lnTo>
                    <a:pt x="1263" y="3620"/>
                  </a:lnTo>
                  <a:lnTo>
                    <a:pt x="1" y="6001"/>
                  </a:lnTo>
                  <a:lnTo>
                    <a:pt x="215" y="6001"/>
                  </a:lnTo>
                  <a:cubicBezTo>
                    <a:pt x="477" y="6001"/>
                    <a:pt x="763" y="6097"/>
                    <a:pt x="1001" y="6263"/>
                  </a:cubicBezTo>
                  <a:cubicBezTo>
                    <a:pt x="1180" y="6370"/>
                    <a:pt x="1382" y="6424"/>
                    <a:pt x="1584" y="6424"/>
                  </a:cubicBezTo>
                  <a:cubicBezTo>
                    <a:pt x="1787" y="6424"/>
                    <a:pt x="1989" y="6370"/>
                    <a:pt x="2168" y="6263"/>
                  </a:cubicBezTo>
                  <a:cubicBezTo>
                    <a:pt x="2406" y="6097"/>
                    <a:pt x="2668" y="6001"/>
                    <a:pt x="2954" y="6001"/>
                  </a:cubicBezTo>
                  <a:lnTo>
                    <a:pt x="3168" y="6001"/>
                  </a:lnTo>
                  <a:lnTo>
                    <a:pt x="1906" y="3620"/>
                  </a:lnTo>
                  <a:lnTo>
                    <a:pt x="1906" y="2310"/>
                  </a:lnTo>
                  <a:lnTo>
                    <a:pt x="4097" y="2310"/>
                  </a:lnTo>
                  <a:cubicBezTo>
                    <a:pt x="4216" y="2310"/>
                    <a:pt x="4335" y="2239"/>
                    <a:pt x="4383" y="2120"/>
                  </a:cubicBezTo>
                  <a:cubicBezTo>
                    <a:pt x="4430" y="2024"/>
                    <a:pt x="4406" y="1881"/>
                    <a:pt x="4335" y="1786"/>
                  </a:cubicBezTo>
                  <a:lnTo>
                    <a:pt x="3859" y="1143"/>
                  </a:lnTo>
                  <a:lnTo>
                    <a:pt x="4335" y="500"/>
                  </a:lnTo>
                  <a:cubicBezTo>
                    <a:pt x="4406" y="405"/>
                    <a:pt x="4430" y="286"/>
                    <a:pt x="4383" y="167"/>
                  </a:cubicBezTo>
                  <a:cubicBezTo>
                    <a:pt x="4335" y="72"/>
                    <a:pt x="421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0"/>
            <p:cNvSpPr/>
            <p:nvPr/>
          </p:nvSpPr>
          <p:spPr>
            <a:xfrm>
              <a:off x="4575925" y="2919700"/>
              <a:ext cx="57775" cy="57175"/>
            </a:xfrm>
            <a:custGeom>
              <a:rect b="b" l="l" r="r" t="t"/>
              <a:pathLst>
                <a:path extrusionOk="0" h="2287" w="2311">
                  <a:moveTo>
                    <a:pt x="1191" y="1"/>
                  </a:moveTo>
                  <a:cubicBezTo>
                    <a:pt x="1072" y="1"/>
                    <a:pt x="953" y="48"/>
                    <a:pt x="905" y="167"/>
                  </a:cubicBezTo>
                  <a:lnTo>
                    <a:pt x="0" y="1858"/>
                  </a:lnTo>
                  <a:lnTo>
                    <a:pt x="215" y="1906"/>
                  </a:lnTo>
                  <a:cubicBezTo>
                    <a:pt x="405" y="1930"/>
                    <a:pt x="596" y="2025"/>
                    <a:pt x="762" y="2144"/>
                  </a:cubicBezTo>
                  <a:cubicBezTo>
                    <a:pt x="881" y="2239"/>
                    <a:pt x="1024" y="2287"/>
                    <a:pt x="1191" y="2287"/>
                  </a:cubicBezTo>
                  <a:cubicBezTo>
                    <a:pt x="1334" y="2287"/>
                    <a:pt x="1501" y="2239"/>
                    <a:pt x="1620" y="2144"/>
                  </a:cubicBezTo>
                  <a:cubicBezTo>
                    <a:pt x="1786" y="2001"/>
                    <a:pt x="1953" y="1930"/>
                    <a:pt x="2167" y="1882"/>
                  </a:cubicBezTo>
                  <a:lnTo>
                    <a:pt x="2191" y="1882"/>
                  </a:lnTo>
                  <a:lnTo>
                    <a:pt x="2310" y="1715"/>
                  </a:lnTo>
                  <a:lnTo>
                    <a:pt x="1453" y="167"/>
                  </a:lnTo>
                  <a:cubicBezTo>
                    <a:pt x="1405" y="48"/>
                    <a:pt x="1310"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0"/>
            <p:cNvSpPr/>
            <p:nvPr/>
          </p:nvSpPr>
          <p:spPr>
            <a:xfrm>
              <a:off x="4529475" y="2980425"/>
              <a:ext cx="88750" cy="79800"/>
            </a:xfrm>
            <a:custGeom>
              <a:rect b="b" l="l" r="r" t="t"/>
              <a:pathLst>
                <a:path extrusionOk="0" h="3192" w="3550">
                  <a:moveTo>
                    <a:pt x="1525" y="1"/>
                  </a:moveTo>
                  <a:lnTo>
                    <a:pt x="48" y="2739"/>
                  </a:lnTo>
                  <a:cubicBezTo>
                    <a:pt x="1" y="2835"/>
                    <a:pt x="1" y="2954"/>
                    <a:pt x="48" y="3049"/>
                  </a:cubicBezTo>
                  <a:cubicBezTo>
                    <a:pt x="96" y="3144"/>
                    <a:pt x="191" y="3192"/>
                    <a:pt x="310" y="3192"/>
                  </a:cubicBezTo>
                  <a:lnTo>
                    <a:pt x="2049" y="3192"/>
                  </a:lnTo>
                  <a:lnTo>
                    <a:pt x="3549" y="358"/>
                  </a:lnTo>
                  <a:lnTo>
                    <a:pt x="3549" y="358"/>
                  </a:lnTo>
                  <a:cubicBezTo>
                    <a:pt x="3382" y="453"/>
                    <a:pt x="3216" y="477"/>
                    <a:pt x="3049" y="501"/>
                  </a:cubicBezTo>
                  <a:cubicBezTo>
                    <a:pt x="2763" y="501"/>
                    <a:pt x="2478" y="406"/>
                    <a:pt x="2263" y="215"/>
                  </a:cubicBezTo>
                  <a:cubicBezTo>
                    <a:pt x="2168" y="144"/>
                    <a:pt x="2073" y="96"/>
                    <a:pt x="1954" y="72"/>
                  </a:cubicBezTo>
                  <a:lnTo>
                    <a:pt x="1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0"/>
            <p:cNvSpPr/>
            <p:nvPr/>
          </p:nvSpPr>
          <p:spPr>
            <a:xfrm>
              <a:off x="4599150" y="2958400"/>
              <a:ext cx="198875" cy="102425"/>
            </a:xfrm>
            <a:custGeom>
              <a:rect b="b" l="l" r="r" t="t"/>
              <a:pathLst>
                <a:path extrusionOk="0" h="4097" w="7955">
                  <a:moveTo>
                    <a:pt x="2167" y="1"/>
                  </a:moveTo>
                  <a:lnTo>
                    <a:pt x="0" y="4097"/>
                  </a:lnTo>
                  <a:lnTo>
                    <a:pt x="7645" y="4097"/>
                  </a:lnTo>
                  <a:cubicBezTo>
                    <a:pt x="7740" y="4097"/>
                    <a:pt x="7859" y="4025"/>
                    <a:pt x="7907" y="3930"/>
                  </a:cubicBezTo>
                  <a:cubicBezTo>
                    <a:pt x="7954" y="3858"/>
                    <a:pt x="7954" y="3739"/>
                    <a:pt x="7907" y="3644"/>
                  </a:cubicBezTo>
                  <a:lnTo>
                    <a:pt x="5978" y="1"/>
                  </a:lnTo>
                  <a:lnTo>
                    <a:pt x="5477" y="24"/>
                  </a:lnTo>
                  <a:cubicBezTo>
                    <a:pt x="5287" y="24"/>
                    <a:pt x="5096" y="96"/>
                    <a:pt x="4954" y="191"/>
                  </a:cubicBezTo>
                  <a:cubicBezTo>
                    <a:pt x="4718" y="341"/>
                    <a:pt x="4445" y="433"/>
                    <a:pt x="4167" y="433"/>
                  </a:cubicBezTo>
                  <a:cubicBezTo>
                    <a:pt x="4136" y="433"/>
                    <a:pt x="4104" y="432"/>
                    <a:pt x="4072" y="429"/>
                  </a:cubicBezTo>
                  <a:cubicBezTo>
                    <a:pt x="4038" y="432"/>
                    <a:pt x="4005" y="433"/>
                    <a:pt x="3971" y="433"/>
                  </a:cubicBezTo>
                  <a:cubicBezTo>
                    <a:pt x="3676" y="433"/>
                    <a:pt x="3403" y="341"/>
                    <a:pt x="3167" y="191"/>
                  </a:cubicBezTo>
                  <a:cubicBezTo>
                    <a:pt x="3025" y="96"/>
                    <a:pt x="2834" y="24"/>
                    <a:pt x="2644" y="24"/>
                  </a:cubicBezTo>
                  <a:lnTo>
                    <a:pt x="2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90"/>
          <p:cNvGrpSpPr/>
          <p:nvPr/>
        </p:nvGrpSpPr>
        <p:grpSpPr>
          <a:xfrm>
            <a:off x="2113878" y="11148791"/>
            <a:ext cx="639413" cy="627817"/>
            <a:chOff x="3949000" y="2792825"/>
            <a:chExt cx="272950" cy="268000"/>
          </a:xfrm>
        </p:grpSpPr>
        <p:sp>
          <p:nvSpPr>
            <p:cNvPr id="13778" name="Google Shape;13778;p90"/>
            <p:cNvSpPr/>
            <p:nvPr/>
          </p:nvSpPr>
          <p:spPr>
            <a:xfrm>
              <a:off x="4168450" y="2792825"/>
              <a:ext cx="53500" cy="15625"/>
            </a:xfrm>
            <a:custGeom>
              <a:rect b="b" l="l" r="r" t="t"/>
              <a:pathLst>
                <a:path extrusionOk="0" h="625" w="2140">
                  <a:moveTo>
                    <a:pt x="396" y="1"/>
                  </a:moveTo>
                  <a:cubicBezTo>
                    <a:pt x="1" y="1"/>
                    <a:pt x="1" y="625"/>
                    <a:pt x="396" y="625"/>
                  </a:cubicBezTo>
                  <a:cubicBezTo>
                    <a:pt x="410" y="625"/>
                    <a:pt x="424" y="624"/>
                    <a:pt x="439" y="622"/>
                  </a:cubicBezTo>
                  <a:lnTo>
                    <a:pt x="1701" y="622"/>
                  </a:lnTo>
                  <a:cubicBezTo>
                    <a:pt x="1716" y="624"/>
                    <a:pt x="1730" y="625"/>
                    <a:pt x="1743" y="625"/>
                  </a:cubicBezTo>
                  <a:cubicBezTo>
                    <a:pt x="2139" y="625"/>
                    <a:pt x="2139" y="1"/>
                    <a:pt x="1743" y="1"/>
                  </a:cubicBezTo>
                  <a:cubicBezTo>
                    <a:pt x="1730" y="1"/>
                    <a:pt x="1716" y="2"/>
                    <a:pt x="1701" y="3"/>
                  </a:cubicBezTo>
                  <a:lnTo>
                    <a:pt x="439" y="3"/>
                  </a:lnTo>
                  <a:cubicBezTo>
                    <a:pt x="424" y="2"/>
                    <a:pt x="410" y="1"/>
                    <a:pt x="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0"/>
            <p:cNvSpPr/>
            <p:nvPr/>
          </p:nvSpPr>
          <p:spPr>
            <a:xfrm>
              <a:off x="3949000" y="3013775"/>
              <a:ext cx="39925" cy="15500"/>
            </a:xfrm>
            <a:custGeom>
              <a:rect b="b" l="l" r="r" t="t"/>
              <a:pathLst>
                <a:path extrusionOk="0" h="620" w="1597">
                  <a:moveTo>
                    <a:pt x="382" y="0"/>
                  </a:moveTo>
                  <a:cubicBezTo>
                    <a:pt x="1" y="24"/>
                    <a:pt x="1" y="572"/>
                    <a:pt x="382" y="619"/>
                  </a:cubicBezTo>
                  <a:lnTo>
                    <a:pt x="1239" y="619"/>
                  </a:lnTo>
                  <a:cubicBezTo>
                    <a:pt x="1596" y="572"/>
                    <a:pt x="1596" y="24"/>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0"/>
            <p:cNvSpPr/>
            <p:nvPr/>
          </p:nvSpPr>
          <p:spPr>
            <a:xfrm>
              <a:off x="3951375" y="2876825"/>
              <a:ext cx="110150" cy="26300"/>
            </a:xfrm>
            <a:custGeom>
              <a:rect b="b" l="l" r="r" t="t"/>
              <a:pathLst>
                <a:path extrusionOk="0" h="1052" w="4406">
                  <a:moveTo>
                    <a:pt x="72" y="1"/>
                  </a:moveTo>
                  <a:cubicBezTo>
                    <a:pt x="25" y="239"/>
                    <a:pt x="1" y="501"/>
                    <a:pt x="1" y="739"/>
                  </a:cubicBezTo>
                  <a:cubicBezTo>
                    <a:pt x="1" y="906"/>
                    <a:pt x="144" y="1049"/>
                    <a:pt x="311" y="1049"/>
                  </a:cubicBezTo>
                  <a:lnTo>
                    <a:pt x="4073" y="1049"/>
                  </a:lnTo>
                  <a:cubicBezTo>
                    <a:pt x="4086" y="1050"/>
                    <a:pt x="4098" y="1051"/>
                    <a:pt x="4110" y="1051"/>
                  </a:cubicBezTo>
                  <a:cubicBezTo>
                    <a:pt x="4282" y="1051"/>
                    <a:pt x="4405" y="895"/>
                    <a:pt x="4383" y="739"/>
                  </a:cubicBezTo>
                  <a:lnTo>
                    <a:pt x="43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0"/>
            <p:cNvSpPr/>
            <p:nvPr/>
          </p:nvSpPr>
          <p:spPr>
            <a:xfrm>
              <a:off x="3957350" y="2834575"/>
              <a:ext cx="104200" cy="26800"/>
            </a:xfrm>
            <a:custGeom>
              <a:rect b="b" l="l" r="r" t="t"/>
              <a:pathLst>
                <a:path extrusionOk="0" h="1072" w="4168">
                  <a:moveTo>
                    <a:pt x="572" y="0"/>
                  </a:moveTo>
                  <a:cubicBezTo>
                    <a:pt x="333" y="334"/>
                    <a:pt x="143" y="691"/>
                    <a:pt x="0" y="1072"/>
                  </a:cubicBezTo>
                  <a:lnTo>
                    <a:pt x="4168" y="1072"/>
                  </a:lnTo>
                  <a:lnTo>
                    <a:pt x="4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0"/>
            <p:cNvSpPr/>
            <p:nvPr/>
          </p:nvSpPr>
          <p:spPr>
            <a:xfrm>
              <a:off x="3985925" y="2793425"/>
              <a:ext cx="75625" cy="25675"/>
            </a:xfrm>
            <a:custGeom>
              <a:rect b="b" l="l" r="r" t="t"/>
              <a:pathLst>
                <a:path extrusionOk="0" h="1027" w="3025">
                  <a:moveTo>
                    <a:pt x="2732" y="0"/>
                  </a:moveTo>
                  <a:cubicBezTo>
                    <a:pt x="2719" y="0"/>
                    <a:pt x="2705" y="1"/>
                    <a:pt x="2691" y="3"/>
                  </a:cubicBezTo>
                  <a:cubicBezTo>
                    <a:pt x="1691" y="3"/>
                    <a:pt x="738" y="360"/>
                    <a:pt x="0" y="1027"/>
                  </a:cubicBezTo>
                  <a:lnTo>
                    <a:pt x="3025" y="1027"/>
                  </a:lnTo>
                  <a:lnTo>
                    <a:pt x="3025" y="313"/>
                  </a:lnTo>
                  <a:cubicBezTo>
                    <a:pt x="3025" y="136"/>
                    <a:pt x="2902" y="0"/>
                    <a:pt x="2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0"/>
            <p:cNvSpPr/>
            <p:nvPr/>
          </p:nvSpPr>
          <p:spPr>
            <a:xfrm>
              <a:off x="3949000" y="2824275"/>
              <a:ext cx="272950" cy="236550"/>
            </a:xfrm>
            <a:custGeom>
              <a:rect b="b" l="l" r="r" t="t"/>
              <a:pathLst>
                <a:path extrusionOk="0" h="9462" w="10918">
                  <a:moveTo>
                    <a:pt x="9176" y="1"/>
                  </a:moveTo>
                  <a:cubicBezTo>
                    <a:pt x="9112" y="1"/>
                    <a:pt x="9041" y="40"/>
                    <a:pt x="9003" y="79"/>
                  </a:cubicBezTo>
                  <a:lnTo>
                    <a:pt x="8074" y="1008"/>
                  </a:lnTo>
                  <a:cubicBezTo>
                    <a:pt x="7359" y="365"/>
                    <a:pt x="6407" y="7"/>
                    <a:pt x="5430" y="7"/>
                  </a:cubicBezTo>
                  <a:cubicBezTo>
                    <a:pt x="5264" y="7"/>
                    <a:pt x="5121" y="150"/>
                    <a:pt x="5121" y="317"/>
                  </a:cubicBezTo>
                  <a:lnTo>
                    <a:pt x="5121" y="3770"/>
                  </a:lnTo>
                  <a:lnTo>
                    <a:pt x="1668" y="3770"/>
                  </a:lnTo>
                  <a:cubicBezTo>
                    <a:pt x="1501" y="3770"/>
                    <a:pt x="1358" y="3913"/>
                    <a:pt x="1358" y="4080"/>
                  </a:cubicBezTo>
                  <a:cubicBezTo>
                    <a:pt x="1358" y="5366"/>
                    <a:pt x="1953" y="6580"/>
                    <a:pt x="2978" y="7366"/>
                  </a:cubicBezTo>
                  <a:lnTo>
                    <a:pt x="1525" y="8819"/>
                  </a:lnTo>
                  <a:lnTo>
                    <a:pt x="382" y="8819"/>
                  </a:lnTo>
                  <a:cubicBezTo>
                    <a:pt x="1" y="8866"/>
                    <a:pt x="1" y="9414"/>
                    <a:pt x="382" y="9462"/>
                  </a:cubicBezTo>
                  <a:lnTo>
                    <a:pt x="1644" y="9462"/>
                  </a:lnTo>
                  <a:cubicBezTo>
                    <a:pt x="1739" y="9462"/>
                    <a:pt x="1811" y="9414"/>
                    <a:pt x="1858" y="9366"/>
                  </a:cubicBezTo>
                  <a:lnTo>
                    <a:pt x="3525" y="7699"/>
                  </a:lnTo>
                  <a:cubicBezTo>
                    <a:pt x="4127" y="8012"/>
                    <a:pt x="4774" y="8163"/>
                    <a:pt x="5413" y="8163"/>
                  </a:cubicBezTo>
                  <a:cubicBezTo>
                    <a:pt x="6622" y="8163"/>
                    <a:pt x="7803" y="7625"/>
                    <a:pt x="8598" y="6628"/>
                  </a:cubicBezTo>
                  <a:cubicBezTo>
                    <a:pt x="9812" y="5104"/>
                    <a:pt x="9788" y="2936"/>
                    <a:pt x="8526" y="1460"/>
                  </a:cubicBezTo>
                  <a:lnTo>
                    <a:pt x="9360" y="626"/>
                  </a:lnTo>
                  <a:lnTo>
                    <a:pt x="10479" y="626"/>
                  </a:lnTo>
                  <a:cubicBezTo>
                    <a:pt x="10494" y="628"/>
                    <a:pt x="10508" y="629"/>
                    <a:pt x="10521" y="629"/>
                  </a:cubicBezTo>
                  <a:cubicBezTo>
                    <a:pt x="10917" y="629"/>
                    <a:pt x="10917" y="5"/>
                    <a:pt x="10521" y="5"/>
                  </a:cubicBezTo>
                  <a:cubicBezTo>
                    <a:pt x="10508" y="5"/>
                    <a:pt x="10494" y="6"/>
                    <a:pt x="10479" y="7"/>
                  </a:cubicBezTo>
                  <a:lnTo>
                    <a:pt x="9217" y="7"/>
                  </a:lnTo>
                  <a:cubicBezTo>
                    <a:pt x="9204" y="3"/>
                    <a:pt x="9190" y="1"/>
                    <a:pt x="9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90"/>
          <p:cNvGrpSpPr/>
          <p:nvPr/>
        </p:nvGrpSpPr>
        <p:grpSpPr>
          <a:xfrm>
            <a:off x="2119441" y="12151717"/>
            <a:ext cx="626294" cy="627700"/>
            <a:chOff x="3951375" y="3220950"/>
            <a:chExt cx="267350" cy="267950"/>
          </a:xfrm>
        </p:grpSpPr>
        <p:sp>
          <p:nvSpPr>
            <p:cNvPr id="13785" name="Google Shape;13785;p90"/>
            <p:cNvSpPr/>
            <p:nvPr/>
          </p:nvSpPr>
          <p:spPr>
            <a:xfrm>
              <a:off x="4131775"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0"/>
            <p:cNvSpPr/>
            <p:nvPr/>
          </p:nvSpPr>
          <p:spPr>
            <a:xfrm>
              <a:off x="3974600" y="3363250"/>
              <a:ext cx="63150" cy="63125"/>
            </a:xfrm>
            <a:custGeom>
              <a:rect b="b" l="l" r="r" t="t"/>
              <a:pathLst>
                <a:path extrusionOk="0" h="2525" w="2526">
                  <a:moveTo>
                    <a:pt x="1263" y="0"/>
                  </a:moveTo>
                  <a:cubicBezTo>
                    <a:pt x="572" y="0"/>
                    <a:pt x="1" y="572"/>
                    <a:pt x="1" y="1262"/>
                  </a:cubicBezTo>
                  <a:cubicBezTo>
                    <a:pt x="1" y="1953"/>
                    <a:pt x="572" y="2525"/>
                    <a:pt x="1263" y="2525"/>
                  </a:cubicBezTo>
                  <a:cubicBezTo>
                    <a:pt x="1954" y="2525"/>
                    <a:pt x="2525" y="1953"/>
                    <a:pt x="2525" y="1262"/>
                  </a:cubicBezTo>
                  <a:cubicBezTo>
                    <a:pt x="2525" y="572"/>
                    <a:pt x="195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0"/>
            <p:cNvSpPr/>
            <p:nvPr/>
          </p:nvSpPr>
          <p:spPr>
            <a:xfrm>
              <a:off x="3951375" y="3421000"/>
              <a:ext cx="267350" cy="67900"/>
            </a:xfrm>
            <a:custGeom>
              <a:rect b="b" l="l" r="r" t="t"/>
              <a:pathLst>
                <a:path extrusionOk="0" h="2716" w="10694">
                  <a:moveTo>
                    <a:pt x="3764" y="0"/>
                  </a:moveTo>
                  <a:cubicBezTo>
                    <a:pt x="3404" y="553"/>
                    <a:pt x="2804" y="841"/>
                    <a:pt x="2201" y="841"/>
                  </a:cubicBezTo>
                  <a:cubicBezTo>
                    <a:pt x="1765" y="841"/>
                    <a:pt x="1327" y="691"/>
                    <a:pt x="977" y="381"/>
                  </a:cubicBezTo>
                  <a:cubicBezTo>
                    <a:pt x="358" y="786"/>
                    <a:pt x="1" y="1477"/>
                    <a:pt x="25" y="2191"/>
                  </a:cubicBezTo>
                  <a:lnTo>
                    <a:pt x="25" y="2406"/>
                  </a:lnTo>
                  <a:cubicBezTo>
                    <a:pt x="1" y="2572"/>
                    <a:pt x="144" y="2715"/>
                    <a:pt x="334" y="2715"/>
                  </a:cubicBezTo>
                  <a:lnTo>
                    <a:pt x="4097" y="2715"/>
                  </a:lnTo>
                  <a:cubicBezTo>
                    <a:pt x="4264" y="2715"/>
                    <a:pt x="4407" y="2572"/>
                    <a:pt x="4407" y="2406"/>
                  </a:cubicBezTo>
                  <a:lnTo>
                    <a:pt x="4407" y="2191"/>
                  </a:lnTo>
                  <a:cubicBezTo>
                    <a:pt x="4407" y="1882"/>
                    <a:pt x="4335" y="1548"/>
                    <a:pt x="4192" y="1262"/>
                  </a:cubicBezTo>
                  <a:lnTo>
                    <a:pt x="6502" y="1262"/>
                  </a:lnTo>
                  <a:cubicBezTo>
                    <a:pt x="6359" y="1548"/>
                    <a:pt x="6288" y="1882"/>
                    <a:pt x="6288" y="2191"/>
                  </a:cubicBezTo>
                  <a:lnTo>
                    <a:pt x="6288" y="2406"/>
                  </a:lnTo>
                  <a:cubicBezTo>
                    <a:pt x="6288" y="2572"/>
                    <a:pt x="6431" y="2715"/>
                    <a:pt x="6598" y="2715"/>
                  </a:cubicBezTo>
                  <a:lnTo>
                    <a:pt x="10360" y="2715"/>
                  </a:lnTo>
                  <a:cubicBezTo>
                    <a:pt x="10551" y="2715"/>
                    <a:pt x="10694" y="2572"/>
                    <a:pt x="10694" y="2406"/>
                  </a:cubicBezTo>
                  <a:lnTo>
                    <a:pt x="10694" y="2191"/>
                  </a:lnTo>
                  <a:cubicBezTo>
                    <a:pt x="10694" y="1477"/>
                    <a:pt x="10313" y="786"/>
                    <a:pt x="9717" y="381"/>
                  </a:cubicBezTo>
                  <a:cubicBezTo>
                    <a:pt x="9358" y="691"/>
                    <a:pt x="8918" y="841"/>
                    <a:pt x="8482" y="841"/>
                  </a:cubicBezTo>
                  <a:cubicBezTo>
                    <a:pt x="7878" y="841"/>
                    <a:pt x="7280" y="553"/>
                    <a:pt x="6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0"/>
            <p:cNvSpPr/>
            <p:nvPr/>
          </p:nvSpPr>
          <p:spPr>
            <a:xfrm>
              <a:off x="3972225" y="3220950"/>
              <a:ext cx="225075" cy="131000"/>
            </a:xfrm>
            <a:custGeom>
              <a:rect b="b" l="l" r="r" t="t"/>
              <a:pathLst>
                <a:path extrusionOk="0" h="5240" w="9003">
                  <a:moveTo>
                    <a:pt x="3647" y="1261"/>
                  </a:moveTo>
                  <a:cubicBezTo>
                    <a:pt x="3661" y="1261"/>
                    <a:pt x="3676" y="1261"/>
                    <a:pt x="3692" y="1263"/>
                  </a:cubicBezTo>
                  <a:cubicBezTo>
                    <a:pt x="4049" y="1310"/>
                    <a:pt x="4049" y="1858"/>
                    <a:pt x="3692" y="1882"/>
                  </a:cubicBezTo>
                  <a:cubicBezTo>
                    <a:pt x="3676" y="1884"/>
                    <a:pt x="3661" y="1884"/>
                    <a:pt x="3647" y="1884"/>
                  </a:cubicBezTo>
                  <a:cubicBezTo>
                    <a:pt x="3230" y="1884"/>
                    <a:pt x="3230" y="1261"/>
                    <a:pt x="3647" y="1261"/>
                  </a:cubicBezTo>
                  <a:close/>
                  <a:moveTo>
                    <a:pt x="5335" y="1263"/>
                  </a:moveTo>
                  <a:cubicBezTo>
                    <a:pt x="5621" y="1263"/>
                    <a:pt x="5764" y="1596"/>
                    <a:pt x="5573" y="1811"/>
                  </a:cubicBezTo>
                  <a:cubicBezTo>
                    <a:pt x="5506" y="1870"/>
                    <a:pt x="5427" y="1897"/>
                    <a:pt x="5350" y="1897"/>
                  </a:cubicBezTo>
                  <a:cubicBezTo>
                    <a:pt x="5182" y="1897"/>
                    <a:pt x="5025" y="1768"/>
                    <a:pt x="5025" y="1572"/>
                  </a:cubicBezTo>
                  <a:cubicBezTo>
                    <a:pt x="5025" y="1406"/>
                    <a:pt x="5168" y="1263"/>
                    <a:pt x="5335" y="1263"/>
                  </a:cubicBezTo>
                  <a:close/>
                  <a:moveTo>
                    <a:pt x="5364" y="2302"/>
                  </a:moveTo>
                  <a:cubicBezTo>
                    <a:pt x="5602" y="2302"/>
                    <a:pt x="5809" y="2617"/>
                    <a:pt x="5573" y="2835"/>
                  </a:cubicBezTo>
                  <a:cubicBezTo>
                    <a:pt x="5287" y="3132"/>
                    <a:pt x="4906" y="3281"/>
                    <a:pt x="4522" y="3281"/>
                  </a:cubicBezTo>
                  <a:cubicBezTo>
                    <a:pt x="4138" y="3281"/>
                    <a:pt x="3751" y="3132"/>
                    <a:pt x="3454" y="2835"/>
                  </a:cubicBezTo>
                  <a:cubicBezTo>
                    <a:pt x="3236" y="2617"/>
                    <a:pt x="3433" y="2302"/>
                    <a:pt x="3676" y="2302"/>
                  </a:cubicBezTo>
                  <a:cubicBezTo>
                    <a:pt x="3752" y="2302"/>
                    <a:pt x="3833" y="2332"/>
                    <a:pt x="3906" y="2406"/>
                  </a:cubicBezTo>
                  <a:cubicBezTo>
                    <a:pt x="4073" y="2573"/>
                    <a:pt x="4293" y="2656"/>
                    <a:pt x="4516" y="2656"/>
                  </a:cubicBezTo>
                  <a:cubicBezTo>
                    <a:pt x="4740" y="2656"/>
                    <a:pt x="4966" y="2573"/>
                    <a:pt x="5144" y="2406"/>
                  </a:cubicBezTo>
                  <a:cubicBezTo>
                    <a:pt x="5212" y="2332"/>
                    <a:pt x="5290" y="2302"/>
                    <a:pt x="5364" y="2302"/>
                  </a:cubicBezTo>
                  <a:close/>
                  <a:moveTo>
                    <a:pt x="929" y="1"/>
                  </a:moveTo>
                  <a:cubicBezTo>
                    <a:pt x="405" y="1"/>
                    <a:pt x="0" y="429"/>
                    <a:pt x="0" y="953"/>
                  </a:cubicBezTo>
                  <a:lnTo>
                    <a:pt x="0" y="3454"/>
                  </a:lnTo>
                  <a:cubicBezTo>
                    <a:pt x="0" y="3978"/>
                    <a:pt x="429" y="4406"/>
                    <a:pt x="953" y="4406"/>
                  </a:cubicBezTo>
                  <a:lnTo>
                    <a:pt x="1048" y="4406"/>
                  </a:lnTo>
                  <a:lnTo>
                    <a:pt x="1048" y="4930"/>
                  </a:lnTo>
                  <a:cubicBezTo>
                    <a:pt x="1048" y="5115"/>
                    <a:pt x="1202" y="5240"/>
                    <a:pt x="1367" y="5240"/>
                  </a:cubicBezTo>
                  <a:cubicBezTo>
                    <a:pt x="1437" y="5240"/>
                    <a:pt x="1509" y="5218"/>
                    <a:pt x="1572" y="5168"/>
                  </a:cubicBezTo>
                  <a:lnTo>
                    <a:pt x="2525" y="4406"/>
                  </a:lnTo>
                  <a:lnTo>
                    <a:pt x="6478" y="4406"/>
                  </a:lnTo>
                  <a:lnTo>
                    <a:pt x="7454" y="5168"/>
                  </a:lnTo>
                  <a:cubicBezTo>
                    <a:pt x="7502" y="5216"/>
                    <a:pt x="7573" y="5240"/>
                    <a:pt x="7645" y="5240"/>
                  </a:cubicBezTo>
                  <a:cubicBezTo>
                    <a:pt x="7812" y="5240"/>
                    <a:pt x="7931" y="5097"/>
                    <a:pt x="7954" y="4930"/>
                  </a:cubicBezTo>
                  <a:lnTo>
                    <a:pt x="7954" y="4406"/>
                  </a:lnTo>
                  <a:lnTo>
                    <a:pt x="8050" y="4406"/>
                  </a:lnTo>
                  <a:cubicBezTo>
                    <a:pt x="8574" y="4406"/>
                    <a:pt x="8979" y="3978"/>
                    <a:pt x="9002" y="3454"/>
                  </a:cubicBezTo>
                  <a:lnTo>
                    <a:pt x="9002" y="953"/>
                  </a:lnTo>
                  <a:cubicBezTo>
                    <a:pt x="8979" y="429"/>
                    <a:pt x="8574" y="1"/>
                    <a:pt x="8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9" name="Google Shape;13789;p90"/>
          <p:cNvGrpSpPr/>
          <p:nvPr/>
        </p:nvGrpSpPr>
        <p:grpSpPr>
          <a:xfrm>
            <a:off x="3473698" y="12151717"/>
            <a:ext cx="640233" cy="627700"/>
            <a:chOff x="4529475" y="3220950"/>
            <a:chExt cx="273300" cy="267950"/>
          </a:xfrm>
        </p:grpSpPr>
        <p:sp>
          <p:nvSpPr>
            <p:cNvPr id="13790" name="Google Shape;13790;p90"/>
            <p:cNvSpPr/>
            <p:nvPr/>
          </p:nvSpPr>
          <p:spPr>
            <a:xfrm>
              <a:off x="4693200" y="3220950"/>
              <a:ext cx="73250" cy="120300"/>
            </a:xfrm>
            <a:custGeom>
              <a:rect b="b" l="l" r="r" t="t"/>
              <a:pathLst>
                <a:path extrusionOk="0" h="4812" w="2930">
                  <a:moveTo>
                    <a:pt x="2608" y="1"/>
                  </a:moveTo>
                  <a:cubicBezTo>
                    <a:pt x="2530" y="1"/>
                    <a:pt x="2446" y="32"/>
                    <a:pt x="2382" y="96"/>
                  </a:cubicBezTo>
                  <a:lnTo>
                    <a:pt x="2311" y="167"/>
                  </a:lnTo>
                  <a:cubicBezTo>
                    <a:pt x="1692" y="787"/>
                    <a:pt x="858" y="1168"/>
                    <a:pt x="1" y="1239"/>
                  </a:cubicBezTo>
                  <a:lnTo>
                    <a:pt x="1" y="3573"/>
                  </a:lnTo>
                  <a:cubicBezTo>
                    <a:pt x="858" y="3644"/>
                    <a:pt x="1692" y="4025"/>
                    <a:pt x="2311" y="4668"/>
                  </a:cubicBezTo>
                  <a:lnTo>
                    <a:pt x="2382" y="4740"/>
                  </a:lnTo>
                  <a:cubicBezTo>
                    <a:pt x="2454" y="4787"/>
                    <a:pt x="2525" y="4811"/>
                    <a:pt x="2597" y="4811"/>
                  </a:cubicBezTo>
                  <a:cubicBezTo>
                    <a:pt x="2644" y="4811"/>
                    <a:pt x="2692" y="4811"/>
                    <a:pt x="2716" y="4787"/>
                  </a:cubicBezTo>
                  <a:cubicBezTo>
                    <a:pt x="2859" y="4740"/>
                    <a:pt x="2930" y="4621"/>
                    <a:pt x="2930" y="4502"/>
                  </a:cubicBezTo>
                  <a:lnTo>
                    <a:pt x="2930" y="310"/>
                  </a:lnTo>
                  <a:cubicBezTo>
                    <a:pt x="2930" y="191"/>
                    <a:pt x="2859" y="72"/>
                    <a:pt x="2716" y="24"/>
                  </a:cubicBezTo>
                  <a:cubicBezTo>
                    <a:pt x="2684" y="9"/>
                    <a:pt x="2647" y="1"/>
                    <a:pt x="2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0"/>
            <p:cNvSpPr/>
            <p:nvPr/>
          </p:nvSpPr>
          <p:spPr>
            <a:xfrm>
              <a:off x="4555675" y="3326925"/>
              <a:ext cx="68500" cy="67900"/>
            </a:xfrm>
            <a:custGeom>
              <a:rect b="b" l="l" r="r" t="t"/>
              <a:pathLst>
                <a:path extrusionOk="0" h="2716" w="2740">
                  <a:moveTo>
                    <a:pt x="1358" y="1"/>
                  </a:moveTo>
                  <a:cubicBezTo>
                    <a:pt x="620" y="1"/>
                    <a:pt x="1" y="596"/>
                    <a:pt x="1" y="1358"/>
                  </a:cubicBezTo>
                  <a:cubicBezTo>
                    <a:pt x="1" y="2096"/>
                    <a:pt x="620" y="2715"/>
                    <a:pt x="1358" y="2715"/>
                  </a:cubicBezTo>
                  <a:cubicBezTo>
                    <a:pt x="2120" y="2715"/>
                    <a:pt x="2739" y="2096"/>
                    <a:pt x="2739" y="1358"/>
                  </a:cubicBezTo>
                  <a:cubicBezTo>
                    <a:pt x="2739" y="596"/>
                    <a:pt x="2120"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0"/>
            <p:cNvSpPr/>
            <p:nvPr/>
          </p:nvSpPr>
          <p:spPr>
            <a:xfrm>
              <a:off x="4781925" y="3256675"/>
              <a:ext cx="20850" cy="49450"/>
            </a:xfrm>
            <a:custGeom>
              <a:rect b="b" l="l" r="r" t="t"/>
              <a:pathLst>
                <a:path extrusionOk="0" h="1978" w="834">
                  <a:moveTo>
                    <a:pt x="0" y="1"/>
                  </a:moveTo>
                  <a:lnTo>
                    <a:pt x="0" y="1977"/>
                  </a:lnTo>
                  <a:cubicBezTo>
                    <a:pt x="834" y="1572"/>
                    <a:pt x="834" y="382"/>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0"/>
            <p:cNvSpPr/>
            <p:nvPr/>
          </p:nvSpPr>
          <p:spPr>
            <a:xfrm>
              <a:off x="4529475" y="3252500"/>
              <a:ext cx="155425" cy="236400"/>
            </a:xfrm>
            <a:custGeom>
              <a:rect b="b" l="l" r="r" t="t"/>
              <a:pathLst>
                <a:path extrusionOk="0" h="9456" w="6217">
                  <a:moveTo>
                    <a:pt x="5359" y="1"/>
                  </a:moveTo>
                  <a:cubicBezTo>
                    <a:pt x="3883" y="25"/>
                    <a:pt x="3811" y="2192"/>
                    <a:pt x="5288" y="2311"/>
                  </a:cubicBezTo>
                  <a:lnTo>
                    <a:pt x="5288" y="3049"/>
                  </a:lnTo>
                  <a:cubicBezTo>
                    <a:pt x="5097" y="3168"/>
                    <a:pt x="4978" y="3382"/>
                    <a:pt x="4978" y="3597"/>
                  </a:cubicBezTo>
                  <a:lnTo>
                    <a:pt x="4978" y="5478"/>
                  </a:lnTo>
                  <a:lnTo>
                    <a:pt x="4049" y="5478"/>
                  </a:lnTo>
                  <a:cubicBezTo>
                    <a:pt x="3648" y="6031"/>
                    <a:pt x="3031" y="6319"/>
                    <a:pt x="2411" y="6319"/>
                  </a:cubicBezTo>
                  <a:cubicBezTo>
                    <a:pt x="1963" y="6319"/>
                    <a:pt x="1514" y="6169"/>
                    <a:pt x="1144" y="5859"/>
                  </a:cubicBezTo>
                  <a:cubicBezTo>
                    <a:pt x="429" y="6288"/>
                    <a:pt x="1" y="7074"/>
                    <a:pt x="1" y="7883"/>
                  </a:cubicBezTo>
                  <a:lnTo>
                    <a:pt x="1" y="9146"/>
                  </a:lnTo>
                  <a:cubicBezTo>
                    <a:pt x="1" y="9312"/>
                    <a:pt x="144" y="9455"/>
                    <a:pt x="334" y="9455"/>
                  </a:cubicBezTo>
                  <a:lnTo>
                    <a:pt x="4502" y="9455"/>
                  </a:lnTo>
                  <a:cubicBezTo>
                    <a:pt x="4692" y="9455"/>
                    <a:pt x="4835" y="9312"/>
                    <a:pt x="4811" y="9146"/>
                  </a:cubicBezTo>
                  <a:lnTo>
                    <a:pt x="4811" y="7883"/>
                  </a:lnTo>
                  <a:cubicBezTo>
                    <a:pt x="4811" y="7479"/>
                    <a:pt x="4716" y="7098"/>
                    <a:pt x="4526" y="6740"/>
                  </a:cubicBezTo>
                  <a:lnTo>
                    <a:pt x="5288" y="6740"/>
                  </a:lnTo>
                  <a:cubicBezTo>
                    <a:pt x="5812" y="6740"/>
                    <a:pt x="6216" y="6312"/>
                    <a:pt x="6216" y="5788"/>
                  </a:cubicBezTo>
                  <a:lnTo>
                    <a:pt x="6216" y="3597"/>
                  </a:lnTo>
                  <a:cubicBezTo>
                    <a:pt x="6216" y="3382"/>
                    <a:pt x="6097" y="3168"/>
                    <a:pt x="5907" y="3049"/>
                  </a:cubicBezTo>
                  <a:lnTo>
                    <a:pt x="59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4" name="Google Shape;13794;p90"/>
          <p:cNvGrpSpPr/>
          <p:nvPr/>
        </p:nvGrpSpPr>
        <p:grpSpPr>
          <a:xfrm>
            <a:off x="4830767" y="12151717"/>
            <a:ext cx="624889" cy="627700"/>
            <a:chOff x="5108775" y="3220950"/>
            <a:chExt cx="266750" cy="267950"/>
          </a:xfrm>
        </p:grpSpPr>
        <p:sp>
          <p:nvSpPr>
            <p:cNvPr id="13795" name="Google Shape;13795;p90"/>
            <p:cNvSpPr/>
            <p:nvPr/>
          </p:nvSpPr>
          <p:spPr>
            <a:xfrm>
              <a:off x="5200450" y="3347600"/>
              <a:ext cx="73250" cy="62700"/>
            </a:xfrm>
            <a:custGeom>
              <a:rect b="b" l="l" r="r" t="t"/>
              <a:pathLst>
                <a:path extrusionOk="0" h="2508" w="2930">
                  <a:moveTo>
                    <a:pt x="1653" y="0"/>
                  </a:moveTo>
                  <a:cubicBezTo>
                    <a:pt x="1348" y="0"/>
                    <a:pt x="1038" y="113"/>
                    <a:pt x="787" y="364"/>
                  </a:cubicBezTo>
                  <a:cubicBezTo>
                    <a:pt x="1" y="1174"/>
                    <a:pt x="572" y="2508"/>
                    <a:pt x="1692" y="2508"/>
                  </a:cubicBezTo>
                  <a:cubicBezTo>
                    <a:pt x="2382" y="2508"/>
                    <a:pt x="2930" y="1960"/>
                    <a:pt x="2930" y="1269"/>
                  </a:cubicBezTo>
                  <a:cubicBezTo>
                    <a:pt x="2930" y="508"/>
                    <a:pt x="2302" y="0"/>
                    <a:pt x="1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90"/>
            <p:cNvSpPr/>
            <p:nvPr/>
          </p:nvSpPr>
          <p:spPr>
            <a:xfrm>
              <a:off x="5182000" y="3417425"/>
              <a:ext cx="120275" cy="71475"/>
            </a:xfrm>
            <a:custGeom>
              <a:rect b="b" l="l" r="r" t="t"/>
              <a:pathLst>
                <a:path extrusionOk="0" h="2859" w="4811">
                  <a:moveTo>
                    <a:pt x="1310" y="0"/>
                  </a:moveTo>
                  <a:cubicBezTo>
                    <a:pt x="524" y="405"/>
                    <a:pt x="24" y="1239"/>
                    <a:pt x="24" y="2144"/>
                  </a:cubicBezTo>
                  <a:lnTo>
                    <a:pt x="24" y="2549"/>
                  </a:lnTo>
                  <a:cubicBezTo>
                    <a:pt x="0" y="2715"/>
                    <a:pt x="143" y="2858"/>
                    <a:pt x="310" y="2858"/>
                  </a:cubicBezTo>
                  <a:lnTo>
                    <a:pt x="4501" y="2858"/>
                  </a:lnTo>
                  <a:cubicBezTo>
                    <a:pt x="4668" y="2858"/>
                    <a:pt x="4787" y="2715"/>
                    <a:pt x="4787" y="2549"/>
                  </a:cubicBezTo>
                  <a:lnTo>
                    <a:pt x="4787" y="2144"/>
                  </a:lnTo>
                  <a:cubicBezTo>
                    <a:pt x="4811" y="1239"/>
                    <a:pt x="4311" y="405"/>
                    <a:pt x="3525" y="0"/>
                  </a:cubicBezTo>
                  <a:cubicBezTo>
                    <a:pt x="3192" y="239"/>
                    <a:pt x="2805" y="358"/>
                    <a:pt x="2418" y="358"/>
                  </a:cubicBezTo>
                  <a:cubicBezTo>
                    <a:pt x="2031" y="358"/>
                    <a:pt x="1644" y="239"/>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90"/>
            <p:cNvSpPr/>
            <p:nvPr/>
          </p:nvSpPr>
          <p:spPr>
            <a:xfrm>
              <a:off x="5121875" y="3220950"/>
              <a:ext cx="52400" cy="52425"/>
            </a:xfrm>
            <a:custGeom>
              <a:rect b="b" l="l" r="r" t="t"/>
              <a:pathLst>
                <a:path extrusionOk="0" h="2097" w="2096">
                  <a:moveTo>
                    <a:pt x="1048" y="1"/>
                  </a:moveTo>
                  <a:cubicBezTo>
                    <a:pt x="477" y="1"/>
                    <a:pt x="0" y="477"/>
                    <a:pt x="0" y="1049"/>
                  </a:cubicBezTo>
                  <a:cubicBezTo>
                    <a:pt x="0" y="1620"/>
                    <a:pt x="477" y="2096"/>
                    <a:pt x="1048" y="2096"/>
                  </a:cubicBezTo>
                  <a:cubicBezTo>
                    <a:pt x="1643" y="2096"/>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0"/>
            <p:cNvSpPr/>
            <p:nvPr/>
          </p:nvSpPr>
          <p:spPr>
            <a:xfrm>
              <a:off x="5108775" y="3279300"/>
              <a:ext cx="78600" cy="51825"/>
            </a:xfrm>
            <a:custGeom>
              <a:rect b="b" l="l" r="r" t="t"/>
              <a:pathLst>
                <a:path extrusionOk="0" h="2073" w="3144">
                  <a:moveTo>
                    <a:pt x="500" y="0"/>
                  </a:moveTo>
                  <a:cubicBezTo>
                    <a:pt x="191" y="286"/>
                    <a:pt x="0" y="691"/>
                    <a:pt x="0" y="1120"/>
                  </a:cubicBezTo>
                  <a:lnTo>
                    <a:pt x="0" y="1763"/>
                  </a:lnTo>
                  <a:cubicBezTo>
                    <a:pt x="0" y="1929"/>
                    <a:pt x="143" y="2072"/>
                    <a:pt x="334" y="2072"/>
                  </a:cubicBezTo>
                  <a:lnTo>
                    <a:pt x="2834" y="2072"/>
                  </a:lnTo>
                  <a:cubicBezTo>
                    <a:pt x="3001" y="2072"/>
                    <a:pt x="3144" y="1929"/>
                    <a:pt x="3144" y="1763"/>
                  </a:cubicBezTo>
                  <a:lnTo>
                    <a:pt x="3144" y="1120"/>
                  </a:lnTo>
                  <a:cubicBezTo>
                    <a:pt x="3144" y="691"/>
                    <a:pt x="2953" y="286"/>
                    <a:pt x="2644" y="0"/>
                  </a:cubicBezTo>
                  <a:cubicBezTo>
                    <a:pt x="2358" y="239"/>
                    <a:pt x="1977" y="382"/>
                    <a:pt x="1572" y="405"/>
                  </a:cubicBezTo>
                  <a:cubicBezTo>
                    <a:pt x="1191" y="405"/>
                    <a:pt x="786" y="262"/>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90"/>
            <p:cNvSpPr/>
            <p:nvPr/>
          </p:nvSpPr>
          <p:spPr>
            <a:xfrm>
              <a:off x="5310600" y="3220950"/>
              <a:ext cx="52425" cy="52425"/>
            </a:xfrm>
            <a:custGeom>
              <a:rect b="b" l="l" r="r" t="t"/>
              <a:pathLst>
                <a:path extrusionOk="0" h="2097" w="2097">
                  <a:moveTo>
                    <a:pt x="1048" y="1"/>
                  </a:moveTo>
                  <a:cubicBezTo>
                    <a:pt x="453" y="1"/>
                    <a:pt x="0" y="477"/>
                    <a:pt x="0" y="1049"/>
                  </a:cubicBezTo>
                  <a:cubicBezTo>
                    <a:pt x="0" y="1620"/>
                    <a:pt x="453" y="2096"/>
                    <a:pt x="1048" y="2096"/>
                  </a:cubicBezTo>
                  <a:cubicBezTo>
                    <a:pt x="1620" y="2096"/>
                    <a:pt x="2096" y="1620"/>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0"/>
            <p:cNvSpPr/>
            <p:nvPr/>
          </p:nvSpPr>
          <p:spPr>
            <a:xfrm>
              <a:off x="5297500" y="3279300"/>
              <a:ext cx="78025" cy="51825"/>
            </a:xfrm>
            <a:custGeom>
              <a:rect b="b" l="l" r="r" t="t"/>
              <a:pathLst>
                <a:path extrusionOk="0" h="2073" w="3121">
                  <a:moveTo>
                    <a:pt x="477" y="0"/>
                  </a:moveTo>
                  <a:cubicBezTo>
                    <a:pt x="167" y="286"/>
                    <a:pt x="0" y="691"/>
                    <a:pt x="0" y="1120"/>
                  </a:cubicBezTo>
                  <a:lnTo>
                    <a:pt x="0" y="1763"/>
                  </a:lnTo>
                  <a:cubicBezTo>
                    <a:pt x="0" y="1929"/>
                    <a:pt x="120" y="2072"/>
                    <a:pt x="286" y="2072"/>
                  </a:cubicBezTo>
                  <a:lnTo>
                    <a:pt x="2811" y="2072"/>
                  </a:lnTo>
                  <a:cubicBezTo>
                    <a:pt x="2977" y="2072"/>
                    <a:pt x="3120" y="1929"/>
                    <a:pt x="3096" y="1763"/>
                  </a:cubicBezTo>
                  <a:lnTo>
                    <a:pt x="3096" y="1120"/>
                  </a:lnTo>
                  <a:cubicBezTo>
                    <a:pt x="3120" y="691"/>
                    <a:pt x="2953" y="286"/>
                    <a:pt x="2644" y="0"/>
                  </a:cubicBezTo>
                  <a:cubicBezTo>
                    <a:pt x="2334" y="262"/>
                    <a:pt x="1947" y="393"/>
                    <a:pt x="1560" y="393"/>
                  </a:cubicBezTo>
                  <a:cubicBezTo>
                    <a:pt x="1173" y="393"/>
                    <a:pt x="786"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0"/>
            <p:cNvSpPr/>
            <p:nvPr/>
          </p:nvSpPr>
          <p:spPr>
            <a:xfrm>
              <a:off x="5216525" y="3220950"/>
              <a:ext cx="52425" cy="52425"/>
            </a:xfrm>
            <a:custGeom>
              <a:rect b="b" l="l" r="r" t="t"/>
              <a:pathLst>
                <a:path extrusionOk="0" h="2097" w="2097">
                  <a:moveTo>
                    <a:pt x="1049" y="1"/>
                  </a:moveTo>
                  <a:cubicBezTo>
                    <a:pt x="453" y="1"/>
                    <a:pt x="1" y="477"/>
                    <a:pt x="1" y="1049"/>
                  </a:cubicBezTo>
                  <a:cubicBezTo>
                    <a:pt x="1" y="1620"/>
                    <a:pt x="453" y="2096"/>
                    <a:pt x="1049" y="2096"/>
                  </a:cubicBezTo>
                  <a:cubicBezTo>
                    <a:pt x="1620" y="2096"/>
                    <a:pt x="2096" y="1620"/>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0"/>
            <p:cNvSpPr/>
            <p:nvPr/>
          </p:nvSpPr>
          <p:spPr>
            <a:xfrm>
              <a:off x="5203425" y="3279300"/>
              <a:ext cx="78625" cy="51825"/>
            </a:xfrm>
            <a:custGeom>
              <a:rect b="b" l="l" r="r" t="t"/>
              <a:pathLst>
                <a:path extrusionOk="0" h="2073" w="3145">
                  <a:moveTo>
                    <a:pt x="477" y="0"/>
                  </a:moveTo>
                  <a:cubicBezTo>
                    <a:pt x="168" y="286"/>
                    <a:pt x="1" y="691"/>
                    <a:pt x="1" y="1120"/>
                  </a:cubicBezTo>
                  <a:lnTo>
                    <a:pt x="1" y="1763"/>
                  </a:lnTo>
                  <a:cubicBezTo>
                    <a:pt x="1" y="1929"/>
                    <a:pt x="144" y="2072"/>
                    <a:pt x="310" y="2072"/>
                  </a:cubicBezTo>
                  <a:lnTo>
                    <a:pt x="2811" y="2072"/>
                  </a:lnTo>
                  <a:cubicBezTo>
                    <a:pt x="3001" y="2072"/>
                    <a:pt x="3144" y="1929"/>
                    <a:pt x="3121" y="1763"/>
                  </a:cubicBezTo>
                  <a:lnTo>
                    <a:pt x="3121" y="1120"/>
                  </a:lnTo>
                  <a:cubicBezTo>
                    <a:pt x="3121" y="691"/>
                    <a:pt x="2954" y="286"/>
                    <a:pt x="2644" y="0"/>
                  </a:cubicBezTo>
                  <a:cubicBezTo>
                    <a:pt x="2335" y="262"/>
                    <a:pt x="1954" y="405"/>
                    <a:pt x="1573" y="405"/>
                  </a:cubicBezTo>
                  <a:cubicBezTo>
                    <a:pt x="1168" y="405"/>
                    <a:pt x="787" y="262"/>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3" name="Google Shape;13803;p90"/>
          <p:cNvGrpSpPr/>
          <p:nvPr/>
        </p:nvGrpSpPr>
        <p:grpSpPr>
          <a:xfrm>
            <a:off x="6187776" y="12151717"/>
            <a:ext cx="624889" cy="627700"/>
            <a:chOff x="5688050" y="3220950"/>
            <a:chExt cx="266750" cy="267950"/>
          </a:xfrm>
        </p:grpSpPr>
        <p:sp>
          <p:nvSpPr>
            <p:cNvPr id="13804" name="Google Shape;13804;p90"/>
            <p:cNvSpPr/>
            <p:nvPr/>
          </p:nvSpPr>
          <p:spPr>
            <a:xfrm>
              <a:off x="5688050" y="3338825"/>
              <a:ext cx="266750" cy="150075"/>
            </a:xfrm>
            <a:custGeom>
              <a:rect b="b" l="l" r="r" t="t"/>
              <a:pathLst>
                <a:path extrusionOk="0" h="6003" w="10670">
                  <a:moveTo>
                    <a:pt x="7431" y="1"/>
                  </a:moveTo>
                  <a:cubicBezTo>
                    <a:pt x="7240" y="1"/>
                    <a:pt x="7121" y="144"/>
                    <a:pt x="7121" y="311"/>
                  </a:cubicBezTo>
                  <a:lnTo>
                    <a:pt x="7121" y="1668"/>
                  </a:lnTo>
                  <a:lnTo>
                    <a:pt x="3859" y="1668"/>
                  </a:lnTo>
                  <a:cubicBezTo>
                    <a:pt x="3692" y="1692"/>
                    <a:pt x="3573" y="1811"/>
                    <a:pt x="3573" y="2001"/>
                  </a:cubicBezTo>
                  <a:lnTo>
                    <a:pt x="3573" y="3359"/>
                  </a:lnTo>
                  <a:lnTo>
                    <a:pt x="334" y="3359"/>
                  </a:lnTo>
                  <a:cubicBezTo>
                    <a:pt x="144" y="3359"/>
                    <a:pt x="1" y="3478"/>
                    <a:pt x="1" y="3668"/>
                  </a:cubicBezTo>
                  <a:lnTo>
                    <a:pt x="1" y="5693"/>
                  </a:lnTo>
                  <a:cubicBezTo>
                    <a:pt x="1" y="5859"/>
                    <a:pt x="144" y="6002"/>
                    <a:pt x="334" y="6002"/>
                  </a:cubicBezTo>
                  <a:lnTo>
                    <a:pt x="10360" y="6002"/>
                  </a:lnTo>
                  <a:cubicBezTo>
                    <a:pt x="10527" y="6002"/>
                    <a:pt x="10646" y="5859"/>
                    <a:pt x="10646" y="5693"/>
                  </a:cubicBezTo>
                  <a:lnTo>
                    <a:pt x="10646" y="311"/>
                  </a:lnTo>
                  <a:cubicBezTo>
                    <a:pt x="10670" y="144"/>
                    <a:pt x="10527" y="1"/>
                    <a:pt x="10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0"/>
            <p:cNvSpPr/>
            <p:nvPr/>
          </p:nvSpPr>
          <p:spPr>
            <a:xfrm>
              <a:off x="5701150" y="3304900"/>
              <a:ext cx="47075" cy="47050"/>
            </a:xfrm>
            <a:custGeom>
              <a:rect b="b" l="l" r="r" t="t"/>
              <a:pathLst>
                <a:path extrusionOk="0" h="1882" w="1883">
                  <a:moveTo>
                    <a:pt x="929" y="0"/>
                  </a:moveTo>
                  <a:cubicBezTo>
                    <a:pt x="406" y="0"/>
                    <a:pt x="1" y="429"/>
                    <a:pt x="1" y="929"/>
                  </a:cubicBezTo>
                  <a:cubicBezTo>
                    <a:pt x="1" y="1453"/>
                    <a:pt x="406" y="1882"/>
                    <a:pt x="929" y="1882"/>
                  </a:cubicBezTo>
                  <a:cubicBezTo>
                    <a:pt x="1453" y="1882"/>
                    <a:pt x="1882" y="1453"/>
                    <a:pt x="1882" y="929"/>
                  </a:cubicBezTo>
                  <a:cubicBezTo>
                    <a:pt x="1882" y="429"/>
                    <a:pt x="1453"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90"/>
            <p:cNvSpPr/>
            <p:nvPr/>
          </p:nvSpPr>
          <p:spPr>
            <a:xfrm>
              <a:off x="5789875" y="3263225"/>
              <a:ext cx="47050" cy="47050"/>
            </a:xfrm>
            <a:custGeom>
              <a:rect b="b" l="l" r="r" t="t"/>
              <a:pathLst>
                <a:path extrusionOk="0" h="1882" w="1882">
                  <a:moveTo>
                    <a:pt x="953" y="0"/>
                  </a:moveTo>
                  <a:cubicBezTo>
                    <a:pt x="429" y="0"/>
                    <a:pt x="0" y="405"/>
                    <a:pt x="0" y="929"/>
                  </a:cubicBezTo>
                  <a:cubicBezTo>
                    <a:pt x="0" y="1453"/>
                    <a:pt x="429" y="1882"/>
                    <a:pt x="953" y="1882"/>
                  </a:cubicBezTo>
                  <a:cubicBezTo>
                    <a:pt x="1453" y="1882"/>
                    <a:pt x="1881" y="1453"/>
                    <a:pt x="1881" y="929"/>
                  </a:cubicBezTo>
                  <a:cubicBezTo>
                    <a:pt x="1881" y="405"/>
                    <a:pt x="145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0"/>
            <p:cNvSpPr/>
            <p:nvPr/>
          </p:nvSpPr>
          <p:spPr>
            <a:xfrm>
              <a:off x="5865475" y="3276325"/>
              <a:ext cx="73850" cy="47050"/>
            </a:xfrm>
            <a:custGeom>
              <a:rect b="b" l="l" r="r" t="t"/>
              <a:pathLst>
                <a:path extrusionOk="0" h="1882" w="2954">
                  <a:moveTo>
                    <a:pt x="548" y="0"/>
                  </a:moveTo>
                  <a:cubicBezTo>
                    <a:pt x="215" y="286"/>
                    <a:pt x="1" y="691"/>
                    <a:pt x="1" y="1143"/>
                  </a:cubicBezTo>
                  <a:lnTo>
                    <a:pt x="1" y="1596"/>
                  </a:lnTo>
                  <a:cubicBezTo>
                    <a:pt x="1" y="1739"/>
                    <a:pt x="143" y="1882"/>
                    <a:pt x="286" y="1882"/>
                  </a:cubicBezTo>
                  <a:lnTo>
                    <a:pt x="2668" y="1882"/>
                  </a:lnTo>
                  <a:cubicBezTo>
                    <a:pt x="2811" y="1882"/>
                    <a:pt x="2954" y="1739"/>
                    <a:pt x="2954" y="1596"/>
                  </a:cubicBezTo>
                  <a:lnTo>
                    <a:pt x="2954" y="1143"/>
                  </a:lnTo>
                  <a:cubicBezTo>
                    <a:pt x="2954" y="691"/>
                    <a:pt x="2739" y="286"/>
                    <a:pt x="2406" y="0"/>
                  </a:cubicBezTo>
                  <a:cubicBezTo>
                    <a:pt x="2132" y="203"/>
                    <a:pt x="1804" y="304"/>
                    <a:pt x="1477" y="304"/>
                  </a:cubicBezTo>
                  <a:cubicBezTo>
                    <a:pt x="1150"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0"/>
            <p:cNvSpPr/>
            <p:nvPr/>
          </p:nvSpPr>
          <p:spPr>
            <a:xfrm>
              <a:off x="5688050" y="3360275"/>
              <a:ext cx="73250" cy="46450"/>
            </a:xfrm>
            <a:custGeom>
              <a:rect b="b" l="l" r="r" t="t"/>
              <a:pathLst>
                <a:path extrusionOk="0" h="1858" w="2930">
                  <a:moveTo>
                    <a:pt x="549" y="0"/>
                  </a:moveTo>
                  <a:cubicBezTo>
                    <a:pt x="191" y="262"/>
                    <a:pt x="1" y="691"/>
                    <a:pt x="1" y="1120"/>
                  </a:cubicBezTo>
                  <a:lnTo>
                    <a:pt x="1" y="1596"/>
                  </a:lnTo>
                  <a:cubicBezTo>
                    <a:pt x="1" y="1739"/>
                    <a:pt x="120" y="1858"/>
                    <a:pt x="263" y="1858"/>
                  </a:cubicBezTo>
                  <a:lnTo>
                    <a:pt x="2644" y="1858"/>
                  </a:lnTo>
                  <a:cubicBezTo>
                    <a:pt x="2811" y="1858"/>
                    <a:pt x="2930" y="1739"/>
                    <a:pt x="2930" y="1596"/>
                  </a:cubicBezTo>
                  <a:lnTo>
                    <a:pt x="2930" y="1120"/>
                  </a:lnTo>
                  <a:cubicBezTo>
                    <a:pt x="2930" y="691"/>
                    <a:pt x="2716" y="262"/>
                    <a:pt x="2382" y="0"/>
                  </a:cubicBezTo>
                  <a:cubicBezTo>
                    <a:pt x="2108" y="191"/>
                    <a:pt x="1787" y="286"/>
                    <a:pt x="1465" y="286"/>
                  </a:cubicBezTo>
                  <a:cubicBezTo>
                    <a:pt x="1144" y="286"/>
                    <a:pt x="822" y="191"/>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0"/>
            <p:cNvSpPr/>
            <p:nvPr/>
          </p:nvSpPr>
          <p:spPr>
            <a:xfrm>
              <a:off x="5776775" y="3318000"/>
              <a:ext cx="73250" cy="47050"/>
            </a:xfrm>
            <a:custGeom>
              <a:rect b="b" l="l" r="r" t="t"/>
              <a:pathLst>
                <a:path extrusionOk="0" h="1882" w="2930">
                  <a:moveTo>
                    <a:pt x="548" y="0"/>
                  </a:moveTo>
                  <a:cubicBezTo>
                    <a:pt x="191" y="286"/>
                    <a:pt x="0" y="715"/>
                    <a:pt x="0" y="1144"/>
                  </a:cubicBezTo>
                  <a:lnTo>
                    <a:pt x="0" y="1596"/>
                  </a:lnTo>
                  <a:cubicBezTo>
                    <a:pt x="0" y="1763"/>
                    <a:pt x="119" y="1882"/>
                    <a:pt x="286" y="1882"/>
                  </a:cubicBezTo>
                  <a:lnTo>
                    <a:pt x="2667" y="1882"/>
                  </a:lnTo>
                  <a:cubicBezTo>
                    <a:pt x="2810" y="1882"/>
                    <a:pt x="2929" y="1763"/>
                    <a:pt x="2929" y="1596"/>
                  </a:cubicBezTo>
                  <a:lnTo>
                    <a:pt x="2929" y="1144"/>
                  </a:lnTo>
                  <a:cubicBezTo>
                    <a:pt x="2929" y="715"/>
                    <a:pt x="2739" y="286"/>
                    <a:pt x="2382" y="0"/>
                  </a:cubicBezTo>
                  <a:cubicBezTo>
                    <a:pt x="2108" y="203"/>
                    <a:pt x="1786" y="304"/>
                    <a:pt x="1465" y="304"/>
                  </a:cubicBezTo>
                  <a:cubicBezTo>
                    <a:pt x="1143" y="304"/>
                    <a:pt x="822" y="203"/>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0"/>
            <p:cNvSpPr/>
            <p:nvPr/>
          </p:nvSpPr>
          <p:spPr>
            <a:xfrm>
              <a:off x="5878575" y="3220950"/>
              <a:ext cx="47050" cy="47050"/>
            </a:xfrm>
            <a:custGeom>
              <a:rect b="b" l="l" r="r" t="t"/>
              <a:pathLst>
                <a:path extrusionOk="0" h="1882" w="1882">
                  <a:moveTo>
                    <a:pt x="953" y="1"/>
                  </a:moveTo>
                  <a:cubicBezTo>
                    <a:pt x="429" y="1"/>
                    <a:pt x="0" y="429"/>
                    <a:pt x="0" y="953"/>
                  </a:cubicBezTo>
                  <a:cubicBezTo>
                    <a:pt x="0" y="1477"/>
                    <a:pt x="429" y="1882"/>
                    <a:pt x="953" y="1882"/>
                  </a:cubicBezTo>
                  <a:cubicBezTo>
                    <a:pt x="1477" y="1882"/>
                    <a:pt x="1882" y="1477"/>
                    <a:pt x="1882" y="953"/>
                  </a:cubicBezTo>
                  <a:cubicBezTo>
                    <a:pt x="1882" y="429"/>
                    <a:pt x="147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90"/>
          <p:cNvGrpSpPr/>
          <p:nvPr/>
        </p:nvGrpSpPr>
        <p:grpSpPr>
          <a:xfrm>
            <a:off x="7539281" y="12151717"/>
            <a:ext cx="629047" cy="627700"/>
            <a:chOff x="6264975" y="3220950"/>
            <a:chExt cx="268525" cy="267950"/>
          </a:xfrm>
        </p:grpSpPr>
        <p:sp>
          <p:nvSpPr>
            <p:cNvPr id="13812" name="Google Shape;13812;p90"/>
            <p:cNvSpPr/>
            <p:nvPr/>
          </p:nvSpPr>
          <p:spPr>
            <a:xfrm>
              <a:off x="6322725" y="3276925"/>
              <a:ext cx="6550" cy="16100"/>
            </a:xfrm>
            <a:custGeom>
              <a:rect b="b" l="l" r="r" t="t"/>
              <a:pathLst>
                <a:path extrusionOk="0" h="644" w="262">
                  <a:moveTo>
                    <a:pt x="0" y="0"/>
                  </a:moveTo>
                  <a:lnTo>
                    <a:pt x="0" y="643"/>
                  </a:lnTo>
                  <a:cubicBezTo>
                    <a:pt x="119" y="596"/>
                    <a:pt x="191" y="477"/>
                    <a:pt x="214" y="357"/>
                  </a:cubicBezTo>
                  <a:cubicBezTo>
                    <a:pt x="262" y="191"/>
                    <a:pt x="167" y="48"/>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0"/>
            <p:cNvSpPr/>
            <p:nvPr/>
          </p:nvSpPr>
          <p:spPr>
            <a:xfrm>
              <a:off x="6266750" y="3221700"/>
              <a:ext cx="122075" cy="104050"/>
            </a:xfrm>
            <a:custGeom>
              <a:rect b="b" l="l" r="r" t="t"/>
              <a:pathLst>
                <a:path extrusionOk="0" h="4162" w="4883">
                  <a:moveTo>
                    <a:pt x="2084" y="661"/>
                  </a:moveTo>
                  <a:cubicBezTo>
                    <a:pt x="2162" y="661"/>
                    <a:pt x="2239" y="709"/>
                    <a:pt x="2239" y="804"/>
                  </a:cubicBezTo>
                  <a:lnTo>
                    <a:pt x="2239" y="923"/>
                  </a:lnTo>
                  <a:cubicBezTo>
                    <a:pt x="2382" y="947"/>
                    <a:pt x="2501" y="995"/>
                    <a:pt x="2596" y="1114"/>
                  </a:cubicBezTo>
                  <a:cubicBezTo>
                    <a:pt x="2668" y="1161"/>
                    <a:pt x="2668" y="1257"/>
                    <a:pt x="2596" y="1328"/>
                  </a:cubicBezTo>
                  <a:cubicBezTo>
                    <a:pt x="2561" y="1352"/>
                    <a:pt x="2519" y="1364"/>
                    <a:pt x="2480" y="1364"/>
                  </a:cubicBezTo>
                  <a:cubicBezTo>
                    <a:pt x="2441" y="1364"/>
                    <a:pt x="2406" y="1352"/>
                    <a:pt x="2382" y="1328"/>
                  </a:cubicBezTo>
                  <a:cubicBezTo>
                    <a:pt x="2334" y="1304"/>
                    <a:pt x="2287" y="1280"/>
                    <a:pt x="2263" y="1257"/>
                  </a:cubicBezTo>
                  <a:lnTo>
                    <a:pt x="2263" y="1876"/>
                  </a:lnTo>
                  <a:lnTo>
                    <a:pt x="2358" y="1923"/>
                  </a:lnTo>
                  <a:cubicBezTo>
                    <a:pt x="2668" y="2019"/>
                    <a:pt x="2834" y="2328"/>
                    <a:pt x="2787" y="2638"/>
                  </a:cubicBezTo>
                  <a:cubicBezTo>
                    <a:pt x="2739" y="2900"/>
                    <a:pt x="2525" y="3138"/>
                    <a:pt x="2263" y="3186"/>
                  </a:cubicBezTo>
                  <a:lnTo>
                    <a:pt x="2263" y="3352"/>
                  </a:lnTo>
                  <a:cubicBezTo>
                    <a:pt x="2263" y="3448"/>
                    <a:pt x="2180" y="3495"/>
                    <a:pt x="2096" y="3495"/>
                  </a:cubicBezTo>
                  <a:cubicBezTo>
                    <a:pt x="2013" y="3495"/>
                    <a:pt x="1929" y="3448"/>
                    <a:pt x="1929" y="3352"/>
                  </a:cubicBezTo>
                  <a:lnTo>
                    <a:pt x="1929" y="3209"/>
                  </a:lnTo>
                  <a:cubicBezTo>
                    <a:pt x="1787" y="3209"/>
                    <a:pt x="1620" y="3138"/>
                    <a:pt x="1501" y="3043"/>
                  </a:cubicBezTo>
                  <a:cubicBezTo>
                    <a:pt x="1406" y="2995"/>
                    <a:pt x="1406" y="2900"/>
                    <a:pt x="1453" y="2828"/>
                  </a:cubicBezTo>
                  <a:lnTo>
                    <a:pt x="1429" y="2805"/>
                  </a:lnTo>
                  <a:cubicBezTo>
                    <a:pt x="1456" y="2765"/>
                    <a:pt x="1496" y="2748"/>
                    <a:pt x="1539" y="2748"/>
                  </a:cubicBezTo>
                  <a:cubicBezTo>
                    <a:pt x="1575" y="2748"/>
                    <a:pt x="1612" y="2759"/>
                    <a:pt x="1644" y="2781"/>
                  </a:cubicBezTo>
                  <a:cubicBezTo>
                    <a:pt x="1739" y="2828"/>
                    <a:pt x="1810" y="2876"/>
                    <a:pt x="1929" y="2876"/>
                  </a:cubicBezTo>
                  <a:lnTo>
                    <a:pt x="1929" y="2090"/>
                  </a:lnTo>
                  <a:cubicBezTo>
                    <a:pt x="1834" y="2043"/>
                    <a:pt x="1739" y="1995"/>
                    <a:pt x="1644" y="1923"/>
                  </a:cubicBezTo>
                  <a:cubicBezTo>
                    <a:pt x="1501" y="1804"/>
                    <a:pt x="1429" y="1590"/>
                    <a:pt x="1477" y="1423"/>
                  </a:cubicBezTo>
                  <a:cubicBezTo>
                    <a:pt x="1525" y="1209"/>
                    <a:pt x="1667" y="1019"/>
                    <a:pt x="1882" y="947"/>
                  </a:cubicBezTo>
                  <a:lnTo>
                    <a:pt x="1929" y="947"/>
                  </a:lnTo>
                  <a:lnTo>
                    <a:pt x="1929" y="804"/>
                  </a:lnTo>
                  <a:cubicBezTo>
                    <a:pt x="1929" y="709"/>
                    <a:pt x="2007" y="661"/>
                    <a:pt x="2084" y="661"/>
                  </a:cubicBezTo>
                  <a:close/>
                  <a:moveTo>
                    <a:pt x="2103" y="1"/>
                  </a:moveTo>
                  <a:cubicBezTo>
                    <a:pt x="1026" y="1"/>
                    <a:pt x="0" y="833"/>
                    <a:pt x="0" y="2090"/>
                  </a:cubicBezTo>
                  <a:cubicBezTo>
                    <a:pt x="0" y="3233"/>
                    <a:pt x="929" y="4162"/>
                    <a:pt x="2096" y="4162"/>
                  </a:cubicBezTo>
                  <a:cubicBezTo>
                    <a:pt x="3954" y="4162"/>
                    <a:pt x="4882" y="1923"/>
                    <a:pt x="3573" y="614"/>
                  </a:cubicBezTo>
                  <a:cubicBezTo>
                    <a:pt x="3142" y="190"/>
                    <a:pt x="2616" y="1"/>
                    <a:pt x="2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0"/>
            <p:cNvSpPr/>
            <p:nvPr/>
          </p:nvSpPr>
          <p:spPr>
            <a:xfrm>
              <a:off x="6310800" y="3253700"/>
              <a:ext cx="4200" cy="11325"/>
            </a:xfrm>
            <a:custGeom>
              <a:rect b="b" l="l" r="r" t="t"/>
              <a:pathLst>
                <a:path extrusionOk="0" h="453" w="168">
                  <a:moveTo>
                    <a:pt x="167" y="0"/>
                  </a:moveTo>
                  <a:cubicBezTo>
                    <a:pt x="96" y="24"/>
                    <a:pt x="25" y="120"/>
                    <a:pt x="25" y="191"/>
                  </a:cubicBezTo>
                  <a:cubicBezTo>
                    <a:pt x="1" y="262"/>
                    <a:pt x="25"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0"/>
            <p:cNvSpPr/>
            <p:nvPr/>
          </p:nvSpPr>
          <p:spPr>
            <a:xfrm>
              <a:off x="6366175" y="3379325"/>
              <a:ext cx="67900" cy="109575"/>
            </a:xfrm>
            <a:custGeom>
              <a:rect b="b" l="l" r="r" t="t"/>
              <a:pathLst>
                <a:path extrusionOk="0" h="4383" w="2716">
                  <a:moveTo>
                    <a:pt x="334" y="0"/>
                  </a:moveTo>
                  <a:cubicBezTo>
                    <a:pt x="143" y="0"/>
                    <a:pt x="0" y="143"/>
                    <a:pt x="0" y="310"/>
                  </a:cubicBezTo>
                  <a:lnTo>
                    <a:pt x="0" y="4073"/>
                  </a:lnTo>
                  <a:cubicBezTo>
                    <a:pt x="0" y="4239"/>
                    <a:pt x="143" y="4382"/>
                    <a:pt x="334" y="4382"/>
                  </a:cubicBezTo>
                  <a:lnTo>
                    <a:pt x="2406" y="4382"/>
                  </a:lnTo>
                  <a:cubicBezTo>
                    <a:pt x="2572" y="4382"/>
                    <a:pt x="2715" y="4239"/>
                    <a:pt x="2715" y="4073"/>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0"/>
            <p:cNvSpPr/>
            <p:nvPr/>
          </p:nvSpPr>
          <p:spPr>
            <a:xfrm>
              <a:off x="6465600" y="3347775"/>
              <a:ext cx="67900" cy="141125"/>
            </a:xfrm>
            <a:custGeom>
              <a:rect b="b" l="l" r="r" t="t"/>
              <a:pathLst>
                <a:path extrusionOk="0" h="5645" w="2716">
                  <a:moveTo>
                    <a:pt x="310" y="0"/>
                  </a:moveTo>
                  <a:cubicBezTo>
                    <a:pt x="143" y="0"/>
                    <a:pt x="1" y="143"/>
                    <a:pt x="1" y="310"/>
                  </a:cubicBezTo>
                  <a:lnTo>
                    <a:pt x="1" y="5335"/>
                  </a:lnTo>
                  <a:cubicBezTo>
                    <a:pt x="1" y="5501"/>
                    <a:pt x="143" y="5644"/>
                    <a:pt x="310" y="5644"/>
                  </a:cubicBezTo>
                  <a:lnTo>
                    <a:pt x="2406" y="5644"/>
                  </a:lnTo>
                  <a:cubicBezTo>
                    <a:pt x="2572" y="5644"/>
                    <a:pt x="2715" y="5501"/>
                    <a:pt x="2715" y="5335"/>
                  </a:cubicBezTo>
                  <a:lnTo>
                    <a:pt x="2715" y="310"/>
                  </a:lnTo>
                  <a:cubicBezTo>
                    <a:pt x="2715" y="143"/>
                    <a:pt x="2572"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90"/>
            <p:cNvSpPr/>
            <p:nvPr/>
          </p:nvSpPr>
          <p:spPr>
            <a:xfrm>
              <a:off x="6266750" y="3410275"/>
              <a:ext cx="67900" cy="78625"/>
            </a:xfrm>
            <a:custGeom>
              <a:rect b="b" l="l" r="r" t="t"/>
              <a:pathLst>
                <a:path extrusionOk="0" h="3145" w="2716">
                  <a:moveTo>
                    <a:pt x="334" y="1"/>
                  </a:moveTo>
                  <a:cubicBezTo>
                    <a:pt x="143" y="1"/>
                    <a:pt x="0" y="144"/>
                    <a:pt x="0" y="334"/>
                  </a:cubicBezTo>
                  <a:lnTo>
                    <a:pt x="0" y="2835"/>
                  </a:lnTo>
                  <a:cubicBezTo>
                    <a:pt x="0" y="3001"/>
                    <a:pt x="143" y="3144"/>
                    <a:pt x="334" y="3144"/>
                  </a:cubicBezTo>
                  <a:lnTo>
                    <a:pt x="2406" y="3144"/>
                  </a:lnTo>
                  <a:cubicBezTo>
                    <a:pt x="2572" y="3144"/>
                    <a:pt x="2715" y="3001"/>
                    <a:pt x="2715" y="2835"/>
                  </a:cubicBezTo>
                  <a:lnTo>
                    <a:pt x="2715" y="334"/>
                  </a:lnTo>
                  <a:cubicBezTo>
                    <a:pt x="2715" y="144"/>
                    <a:pt x="2572" y="1"/>
                    <a:pt x="2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0"/>
            <p:cNvSpPr/>
            <p:nvPr/>
          </p:nvSpPr>
          <p:spPr>
            <a:xfrm>
              <a:off x="6264975" y="3220950"/>
              <a:ext cx="268525" cy="162550"/>
            </a:xfrm>
            <a:custGeom>
              <a:rect b="b" l="l" r="r" t="t"/>
              <a:pathLst>
                <a:path extrusionOk="0" h="6502" w="10741">
                  <a:moveTo>
                    <a:pt x="8764" y="1"/>
                  </a:moveTo>
                  <a:cubicBezTo>
                    <a:pt x="8383" y="48"/>
                    <a:pt x="8383" y="596"/>
                    <a:pt x="8764" y="644"/>
                  </a:cubicBezTo>
                  <a:lnTo>
                    <a:pt x="9645" y="644"/>
                  </a:lnTo>
                  <a:cubicBezTo>
                    <a:pt x="9502" y="763"/>
                    <a:pt x="9359" y="906"/>
                    <a:pt x="9216" y="1049"/>
                  </a:cubicBezTo>
                  <a:cubicBezTo>
                    <a:pt x="7335" y="2906"/>
                    <a:pt x="4477" y="5692"/>
                    <a:pt x="381" y="5859"/>
                  </a:cubicBezTo>
                  <a:cubicBezTo>
                    <a:pt x="0" y="5907"/>
                    <a:pt x="0" y="6454"/>
                    <a:pt x="381" y="6502"/>
                  </a:cubicBezTo>
                  <a:cubicBezTo>
                    <a:pt x="4715" y="6311"/>
                    <a:pt x="7668" y="3430"/>
                    <a:pt x="9645" y="1501"/>
                  </a:cubicBezTo>
                  <a:lnTo>
                    <a:pt x="10097" y="1049"/>
                  </a:lnTo>
                  <a:lnTo>
                    <a:pt x="10097" y="2001"/>
                  </a:lnTo>
                  <a:cubicBezTo>
                    <a:pt x="10121" y="2192"/>
                    <a:pt x="10270" y="2287"/>
                    <a:pt x="10419" y="2287"/>
                  </a:cubicBezTo>
                  <a:cubicBezTo>
                    <a:pt x="10568" y="2287"/>
                    <a:pt x="10717" y="2192"/>
                    <a:pt x="10740" y="2001"/>
                  </a:cubicBezTo>
                  <a:lnTo>
                    <a:pt x="10740" y="334"/>
                  </a:lnTo>
                  <a:cubicBezTo>
                    <a:pt x="10740" y="144"/>
                    <a:pt x="10597" y="1"/>
                    <a:pt x="10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90"/>
          <p:cNvGrpSpPr/>
          <p:nvPr/>
        </p:nvGrpSpPr>
        <p:grpSpPr>
          <a:xfrm>
            <a:off x="7542033" y="13153120"/>
            <a:ext cx="629047" cy="629047"/>
            <a:chOff x="6266150" y="3648425"/>
            <a:chExt cx="268525" cy="268525"/>
          </a:xfrm>
        </p:grpSpPr>
        <p:sp>
          <p:nvSpPr>
            <p:cNvPr id="13820" name="Google Shape;13820;p90"/>
            <p:cNvSpPr/>
            <p:nvPr/>
          </p:nvSpPr>
          <p:spPr>
            <a:xfrm>
              <a:off x="6362000" y="3648425"/>
              <a:ext cx="172675" cy="151850"/>
            </a:xfrm>
            <a:custGeom>
              <a:rect b="b" l="l" r="r" t="t"/>
              <a:pathLst>
                <a:path extrusionOk="0" h="6074" w="6907">
                  <a:moveTo>
                    <a:pt x="2811" y="1263"/>
                  </a:moveTo>
                  <a:cubicBezTo>
                    <a:pt x="3192" y="1310"/>
                    <a:pt x="3192" y="1858"/>
                    <a:pt x="2811" y="1882"/>
                  </a:cubicBezTo>
                  <a:lnTo>
                    <a:pt x="1549" y="1882"/>
                  </a:lnTo>
                  <a:cubicBezTo>
                    <a:pt x="1168" y="1858"/>
                    <a:pt x="1168" y="1310"/>
                    <a:pt x="1549" y="1263"/>
                  </a:cubicBezTo>
                  <a:close/>
                  <a:moveTo>
                    <a:pt x="2799" y="2549"/>
                  </a:moveTo>
                  <a:cubicBezTo>
                    <a:pt x="2948" y="2549"/>
                    <a:pt x="3097" y="2644"/>
                    <a:pt x="3120" y="2834"/>
                  </a:cubicBezTo>
                  <a:lnTo>
                    <a:pt x="3120" y="4501"/>
                  </a:lnTo>
                  <a:cubicBezTo>
                    <a:pt x="3097" y="4692"/>
                    <a:pt x="2948" y="4787"/>
                    <a:pt x="2799" y="4787"/>
                  </a:cubicBezTo>
                  <a:cubicBezTo>
                    <a:pt x="2650" y="4787"/>
                    <a:pt x="2501" y="4692"/>
                    <a:pt x="2478" y="4501"/>
                  </a:cubicBezTo>
                  <a:lnTo>
                    <a:pt x="2478" y="2834"/>
                  </a:lnTo>
                  <a:cubicBezTo>
                    <a:pt x="2501" y="2644"/>
                    <a:pt x="2650" y="2549"/>
                    <a:pt x="2799" y="2549"/>
                  </a:cubicBezTo>
                  <a:close/>
                  <a:moveTo>
                    <a:pt x="4061" y="1929"/>
                  </a:moveTo>
                  <a:cubicBezTo>
                    <a:pt x="4210" y="1929"/>
                    <a:pt x="4359" y="2025"/>
                    <a:pt x="4383" y="2215"/>
                  </a:cubicBezTo>
                  <a:lnTo>
                    <a:pt x="4383" y="4501"/>
                  </a:lnTo>
                  <a:cubicBezTo>
                    <a:pt x="4359" y="4692"/>
                    <a:pt x="4210" y="4787"/>
                    <a:pt x="4061" y="4787"/>
                  </a:cubicBezTo>
                  <a:cubicBezTo>
                    <a:pt x="3912" y="4787"/>
                    <a:pt x="3763" y="4692"/>
                    <a:pt x="3740" y="4501"/>
                  </a:cubicBezTo>
                  <a:lnTo>
                    <a:pt x="3740" y="2215"/>
                  </a:lnTo>
                  <a:cubicBezTo>
                    <a:pt x="3763" y="2025"/>
                    <a:pt x="3912" y="1929"/>
                    <a:pt x="4061" y="1929"/>
                  </a:cubicBezTo>
                  <a:close/>
                  <a:moveTo>
                    <a:pt x="5311" y="1286"/>
                  </a:moveTo>
                  <a:cubicBezTo>
                    <a:pt x="5460" y="1286"/>
                    <a:pt x="5609" y="1382"/>
                    <a:pt x="5621" y="1572"/>
                  </a:cubicBezTo>
                  <a:lnTo>
                    <a:pt x="5621" y="4501"/>
                  </a:lnTo>
                  <a:cubicBezTo>
                    <a:pt x="5609" y="4692"/>
                    <a:pt x="5460" y="4787"/>
                    <a:pt x="5311" y="4787"/>
                  </a:cubicBezTo>
                  <a:cubicBezTo>
                    <a:pt x="5163" y="4787"/>
                    <a:pt x="5014" y="4692"/>
                    <a:pt x="5002" y="4501"/>
                  </a:cubicBezTo>
                  <a:lnTo>
                    <a:pt x="5002" y="1572"/>
                  </a:lnTo>
                  <a:cubicBezTo>
                    <a:pt x="5014" y="1382"/>
                    <a:pt x="5163" y="1286"/>
                    <a:pt x="5311" y="1286"/>
                  </a:cubicBezTo>
                  <a:close/>
                  <a:moveTo>
                    <a:pt x="1549" y="3150"/>
                  </a:moveTo>
                  <a:cubicBezTo>
                    <a:pt x="1704" y="3150"/>
                    <a:pt x="1858" y="3251"/>
                    <a:pt x="1858" y="3453"/>
                  </a:cubicBezTo>
                  <a:lnTo>
                    <a:pt x="1858" y="4501"/>
                  </a:lnTo>
                  <a:cubicBezTo>
                    <a:pt x="1858" y="4716"/>
                    <a:pt x="1704" y="4823"/>
                    <a:pt x="1549" y="4823"/>
                  </a:cubicBezTo>
                  <a:cubicBezTo>
                    <a:pt x="1394" y="4823"/>
                    <a:pt x="1239" y="4716"/>
                    <a:pt x="1239" y="4501"/>
                  </a:cubicBezTo>
                  <a:lnTo>
                    <a:pt x="1239" y="3453"/>
                  </a:lnTo>
                  <a:cubicBezTo>
                    <a:pt x="1239" y="3251"/>
                    <a:pt x="1394" y="3150"/>
                    <a:pt x="1549" y="3150"/>
                  </a:cubicBezTo>
                  <a:close/>
                  <a:moveTo>
                    <a:pt x="930" y="0"/>
                  </a:moveTo>
                  <a:cubicBezTo>
                    <a:pt x="406" y="0"/>
                    <a:pt x="1" y="429"/>
                    <a:pt x="1" y="953"/>
                  </a:cubicBezTo>
                  <a:lnTo>
                    <a:pt x="1" y="5144"/>
                  </a:lnTo>
                  <a:cubicBezTo>
                    <a:pt x="1" y="5644"/>
                    <a:pt x="406" y="6073"/>
                    <a:pt x="930" y="6073"/>
                  </a:cubicBezTo>
                  <a:lnTo>
                    <a:pt x="2620" y="6073"/>
                  </a:lnTo>
                  <a:lnTo>
                    <a:pt x="3120" y="5216"/>
                  </a:lnTo>
                  <a:cubicBezTo>
                    <a:pt x="3182" y="5123"/>
                    <a:pt x="3283" y="5071"/>
                    <a:pt x="3392" y="5071"/>
                  </a:cubicBezTo>
                  <a:cubicBezTo>
                    <a:pt x="3452" y="5071"/>
                    <a:pt x="3514" y="5087"/>
                    <a:pt x="3573" y="5120"/>
                  </a:cubicBezTo>
                  <a:cubicBezTo>
                    <a:pt x="3716" y="5192"/>
                    <a:pt x="3763" y="5406"/>
                    <a:pt x="3668" y="5549"/>
                  </a:cubicBezTo>
                  <a:lnTo>
                    <a:pt x="3359" y="6073"/>
                  </a:lnTo>
                  <a:lnTo>
                    <a:pt x="5954" y="6073"/>
                  </a:lnTo>
                  <a:cubicBezTo>
                    <a:pt x="6478" y="6073"/>
                    <a:pt x="6883" y="5644"/>
                    <a:pt x="6907" y="5144"/>
                  </a:cubicBezTo>
                  <a:lnTo>
                    <a:pt x="6907" y="953"/>
                  </a:lnTo>
                  <a:cubicBezTo>
                    <a:pt x="6883" y="429"/>
                    <a:pt x="6478"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0"/>
            <p:cNvSpPr/>
            <p:nvPr/>
          </p:nvSpPr>
          <p:spPr>
            <a:xfrm>
              <a:off x="6289975" y="3780600"/>
              <a:ext cx="62525" cy="62525"/>
            </a:xfrm>
            <a:custGeom>
              <a:rect b="b" l="l" r="r" t="t"/>
              <a:pathLst>
                <a:path extrusionOk="0" h="2501" w="2501">
                  <a:moveTo>
                    <a:pt x="1239" y="0"/>
                  </a:moveTo>
                  <a:cubicBezTo>
                    <a:pt x="548" y="0"/>
                    <a:pt x="0" y="548"/>
                    <a:pt x="0" y="1262"/>
                  </a:cubicBezTo>
                  <a:cubicBezTo>
                    <a:pt x="0" y="1953"/>
                    <a:pt x="548" y="2501"/>
                    <a:pt x="1239" y="2501"/>
                  </a:cubicBezTo>
                  <a:cubicBezTo>
                    <a:pt x="1929" y="2501"/>
                    <a:pt x="2501" y="1953"/>
                    <a:pt x="2501" y="1262"/>
                  </a:cubicBezTo>
                  <a:cubicBezTo>
                    <a:pt x="2501" y="548"/>
                    <a:pt x="1929"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0"/>
            <p:cNvSpPr/>
            <p:nvPr/>
          </p:nvSpPr>
          <p:spPr>
            <a:xfrm>
              <a:off x="6266150" y="3800825"/>
              <a:ext cx="179225" cy="116125"/>
            </a:xfrm>
            <a:custGeom>
              <a:rect b="b" l="l" r="r" t="t"/>
              <a:pathLst>
                <a:path extrusionOk="0" h="4645" w="7169">
                  <a:moveTo>
                    <a:pt x="6431" y="1"/>
                  </a:moveTo>
                  <a:lnTo>
                    <a:pt x="5526" y="1501"/>
                  </a:lnTo>
                  <a:lnTo>
                    <a:pt x="3763" y="1501"/>
                  </a:lnTo>
                  <a:cubicBezTo>
                    <a:pt x="3404" y="2054"/>
                    <a:pt x="2812" y="2342"/>
                    <a:pt x="2210" y="2342"/>
                  </a:cubicBezTo>
                  <a:cubicBezTo>
                    <a:pt x="1776" y="2342"/>
                    <a:pt x="1337" y="2192"/>
                    <a:pt x="977" y="1882"/>
                  </a:cubicBezTo>
                  <a:cubicBezTo>
                    <a:pt x="358" y="2287"/>
                    <a:pt x="1" y="2978"/>
                    <a:pt x="1" y="3692"/>
                  </a:cubicBezTo>
                  <a:lnTo>
                    <a:pt x="1" y="4335"/>
                  </a:lnTo>
                  <a:cubicBezTo>
                    <a:pt x="1" y="4502"/>
                    <a:pt x="120" y="4645"/>
                    <a:pt x="310" y="4645"/>
                  </a:cubicBezTo>
                  <a:lnTo>
                    <a:pt x="4073" y="4645"/>
                  </a:lnTo>
                  <a:cubicBezTo>
                    <a:pt x="4240" y="4645"/>
                    <a:pt x="4383" y="4502"/>
                    <a:pt x="4383" y="4335"/>
                  </a:cubicBezTo>
                  <a:lnTo>
                    <a:pt x="4383" y="3692"/>
                  </a:lnTo>
                  <a:cubicBezTo>
                    <a:pt x="4383" y="3382"/>
                    <a:pt x="4311" y="3049"/>
                    <a:pt x="4168" y="2763"/>
                  </a:cubicBezTo>
                  <a:lnTo>
                    <a:pt x="5430" y="2763"/>
                  </a:lnTo>
                  <a:cubicBezTo>
                    <a:pt x="5764" y="2763"/>
                    <a:pt x="6050" y="2478"/>
                    <a:pt x="6050" y="2120"/>
                  </a:cubicBezTo>
                  <a:cubicBezTo>
                    <a:pt x="6050" y="2049"/>
                    <a:pt x="6050" y="1977"/>
                    <a:pt x="6026" y="1906"/>
                  </a:cubicBezTo>
                  <a:lnTo>
                    <a:pt x="716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90"/>
          <p:cNvGrpSpPr/>
          <p:nvPr/>
        </p:nvGrpSpPr>
        <p:grpSpPr>
          <a:xfrm>
            <a:off x="6208742" y="13153120"/>
            <a:ext cx="581609" cy="627817"/>
            <a:chOff x="5697000" y="3648425"/>
            <a:chExt cx="248275" cy="268000"/>
          </a:xfrm>
        </p:grpSpPr>
        <p:sp>
          <p:nvSpPr>
            <p:cNvPr id="13824" name="Google Shape;13824;p90"/>
            <p:cNvSpPr/>
            <p:nvPr/>
          </p:nvSpPr>
          <p:spPr>
            <a:xfrm>
              <a:off x="5723175" y="3754400"/>
              <a:ext cx="67900" cy="67900"/>
            </a:xfrm>
            <a:custGeom>
              <a:rect b="b" l="l" r="r" t="t"/>
              <a:pathLst>
                <a:path extrusionOk="0" h="2716" w="2716">
                  <a:moveTo>
                    <a:pt x="1358" y="0"/>
                  </a:moveTo>
                  <a:cubicBezTo>
                    <a:pt x="620" y="0"/>
                    <a:pt x="1" y="596"/>
                    <a:pt x="1" y="1358"/>
                  </a:cubicBezTo>
                  <a:cubicBezTo>
                    <a:pt x="1" y="2096"/>
                    <a:pt x="620" y="2715"/>
                    <a:pt x="1358" y="2715"/>
                  </a:cubicBezTo>
                  <a:cubicBezTo>
                    <a:pt x="2120" y="2715"/>
                    <a:pt x="2716" y="2096"/>
                    <a:pt x="2716" y="1358"/>
                  </a:cubicBezTo>
                  <a:cubicBezTo>
                    <a:pt x="2716" y="596"/>
                    <a:pt x="2120"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0"/>
            <p:cNvSpPr/>
            <p:nvPr/>
          </p:nvSpPr>
          <p:spPr>
            <a:xfrm>
              <a:off x="5697000" y="3754400"/>
              <a:ext cx="164925" cy="162025"/>
            </a:xfrm>
            <a:custGeom>
              <a:rect b="b" l="l" r="r" t="t"/>
              <a:pathLst>
                <a:path extrusionOk="0" h="6481" w="6597">
                  <a:moveTo>
                    <a:pt x="5977" y="0"/>
                  </a:moveTo>
                  <a:cubicBezTo>
                    <a:pt x="5620" y="0"/>
                    <a:pt x="5334" y="286"/>
                    <a:pt x="5334" y="620"/>
                  </a:cubicBezTo>
                  <a:lnTo>
                    <a:pt x="5334" y="2501"/>
                  </a:lnTo>
                  <a:lnTo>
                    <a:pt x="4025" y="2501"/>
                  </a:lnTo>
                  <a:cubicBezTo>
                    <a:pt x="3638" y="3054"/>
                    <a:pt x="3026" y="3342"/>
                    <a:pt x="2404" y="3342"/>
                  </a:cubicBezTo>
                  <a:cubicBezTo>
                    <a:pt x="1954" y="3342"/>
                    <a:pt x="1499" y="3192"/>
                    <a:pt x="1119" y="2882"/>
                  </a:cubicBezTo>
                  <a:cubicBezTo>
                    <a:pt x="429" y="3311"/>
                    <a:pt x="0" y="4096"/>
                    <a:pt x="0" y="4906"/>
                  </a:cubicBezTo>
                  <a:lnTo>
                    <a:pt x="0" y="6168"/>
                  </a:lnTo>
                  <a:cubicBezTo>
                    <a:pt x="0" y="6335"/>
                    <a:pt x="143" y="6478"/>
                    <a:pt x="310" y="6478"/>
                  </a:cubicBezTo>
                  <a:lnTo>
                    <a:pt x="4501" y="6478"/>
                  </a:lnTo>
                  <a:cubicBezTo>
                    <a:pt x="4513" y="6480"/>
                    <a:pt x="4525" y="6480"/>
                    <a:pt x="4538" y="6480"/>
                  </a:cubicBezTo>
                  <a:cubicBezTo>
                    <a:pt x="4691" y="6480"/>
                    <a:pt x="4833" y="6345"/>
                    <a:pt x="4811" y="6168"/>
                  </a:cubicBezTo>
                  <a:lnTo>
                    <a:pt x="4811" y="4906"/>
                  </a:lnTo>
                  <a:cubicBezTo>
                    <a:pt x="4811" y="4501"/>
                    <a:pt x="4715" y="4120"/>
                    <a:pt x="4525" y="3763"/>
                  </a:cubicBezTo>
                  <a:lnTo>
                    <a:pt x="5644" y="3763"/>
                  </a:lnTo>
                  <a:cubicBezTo>
                    <a:pt x="6168" y="3763"/>
                    <a:pt x="6597" y="3334"/>
                    <a:pt x="6597" y="2834"/>
                  </a:cubicBezTo>
                  <a:lnTo>
                    <a:pt x="6597" y="620"/>
                  </a:lnTo>
                  <a:cubicBezTo>
                    <a:pt x="6597" y="286"/>
                    <a:pt x="6311" y="0"/>
                    <a:pt x="5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0"/>
            <p:cNvSpPr/>
            <p:nvPr/>
          </p:nvSpPr>
          <p:spPr>
            <a:xfrm>
              <a:off x="5897025" y="3704375"/>
              <a:ext cx="6575" cy="16100"/>
            </a:xfrm>
            <a:custGeom>
              <a:rect b="b" l="l" r="r" t="t"/>
              <a:pathLst>
                <a:path extrusionOk="0" h="644" w="263">
                  <a:moveTo>
                    <a:pt x="1" y="1"/>
                  </a:moveTo>
                  <a:lnTo>
                    <a:pt x="1" y="644"/>
                  </a:lnTo>
                  <a:cubicBezTo>
                    <a:pt x="120" y="596"/>
                    <a:pt x="191" y="477"/>
                    <a:pt x="215" y="358"/>
                  </a:cubicBezTo>
                  <a:cubicBezTo>
                    <a:pt x="263" y="191"/>
                    <a:pt x="167" y="25"/>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0"/>
            <p:cNvSpPr/>
            <p:nvPr/>
          </p:nvSpPr>
          <p:spPr>
            <a:xfrm>
              <a:off x="5885125" y="3681175"/>
              <a:ext cx="4200" cy="11325"/>
            </a:xfrm>
            <a:custGeom>
              <a:rect b="b" l="l" r="r" t="t"/>
              <a:pathLst>
                <a:path extrusionOk="0" h="453" w="168">
                  <a:moveTo>
                    <a:pt x="167" y="0"/>
                  </a:moveTo>
                  <a:cubicBezTo>
                    <a:pt x="72" y="24"/>
                    <a:pt x="24" y="119"/>
                    <a:pt x="24" y="191"/>
                  </a:cubicBezTo>
                  <a:cubicBezTo>
                    <a:pt x="0" y="262"/>
                    <a:pt x="24" y="334"/>
                    <a:pt x="72" y="405"/>
                  </a:cubicBezTo>
                  <a:lnTo>
                    <a:pt x="167" y="453"/>
                  </a:lnTo>
                  <a:lnTo>
                    <a:pt x="1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0"/>
            <p:cNvSpPr/>
            <p:nvPr/>
          </p:nvSpPr>
          <p:spPr>
            <a:xfrm>
              <a:off x="5823800" y="3648425"/>
              <a:ext cx="121475" cy="104650"/>
            </a:xfrm>
            <a:custGeom>
              <a:rect b="b" l="l" r="r" t="t"/>
              <a:pathLst>
                <a:path extrusionOk="0" h="4186" w="4859">
                  <a:moveTo>
                    <a:pt x="2775" y="697"/>
                  </a:moveTo>
                  <a:cubicBezTo>
                    <a:pt x="2852" y="697"/>
                    <a:pt x="2930" y="751"/>
                    <a:pt x="2930" y="858"/>
                  </a:cubicBezTo>
                  <a:lnTo>
                    <a:pt x="2930" y="977"/>
                  </a:lnTo>
                  <a:cubicBezTo>
                    <a:pt x="3073" y="977"/>
                    <a:pt x="3192" y="1048"/>
                    <a:pt x="3287" y="1143"/>
                  </a:cubicBezTo>
                  <a:cubicBezTo>
                    <a:pt x="3378" y="1271"/>
                    <a:pt x="3274" y="1398"/>
                    <a:pt x="3157" y="1398"/>
                  </a:cubicBezTo>
                  <a:cubicBezTo>
                    <a:pt x="3120" y="1398"/>
                    <a:pt x="3083" y="1386"/>
                    <a:pt x="3049" y="1358"/>
                  </a:cubicBezTo>
                  <a:cubicBezTo>
                    <a:pt x="3025" y="1334"/>
                    <a:pt x="2977" y="1310"/>
                    <a:pt x="2930" y="1286"/>
                  </a:cubicBezTo>
                  <a:lnTo>
                    <a:pt x="2930" y="1906"/>
                  </a:lnTo>
                  <a:lnTo>
                    <a:pt x="3025" y="1953"/>
                  </a:lnTo>
                  <a:cubicBezTo>
                    <a:pt x="3335" y="2048"/>
                    <a:pt x="3501" y="2334"/>
                    <a:pt x="3454" y="2644"/>
                  </a:cubicBezTo>
                  <a:cubicBezTo>
                    <a:pt x="3406" y="2930"/>
                    <a:pt x="3192" y="3144"/>
                    <a:pt x="2930" y="3215"/>
                  </a:cubicBezTo>
                  <a:lnTo>
                    <a:pt x="2930" y="3358"/>
                  </a:lnTo>
                  <a:cubicBezTo>
                    <a:pt x="2930" y="3465"/>
                    <a:pt x="2846" y="3519"/>
                    <a:pt x="2766" y="3519"/>
                  </a:cubicBezTo>
                  <a:cubicBezTo>
                    <a:pt x="2686" y="3519"/>
                    <a:pt x="2608" y="3465"/>
                    <a:pt x="2620" y="3358"/>
                  </a:cubicBezTo>
                  <a:lnTo>
                    <a:pt x="2620" y="3215"/>
                  </a:lnTo>
                  <a:cubicBezTo>
                    <a:pt x="2453" y="3215"/>
                    <a:pt x="2287" y="3168"/>
                    <a:pt x="2168" y="3072"/>
                  </a:cubicBezTo>
                  <a:cubicBezTo>
                    <a:pt x="1995" y="2976"/>
                    <a:pt x="2085" y="2771"/>
                    <a:pt x="2227" y="2771"/>
                  </a:cubicBezTo>
                  <a:cubicBezTo>
                    <a:pt x="2261" y="2771"/>
                    <a:pt x="2298" y="2783"/>
                    <a:pt x="2334" y="2810"/>
                  </a:cubicBezTo>
                  <a:cubicBezTo>
                    <a:pt x="2406" y="2858"/>
                    <a:pt x="2501" y="2906"/>
                    <a:pt x="2620" y="2906"/>
                  </a:cubicBezTo>
                  <a:lnTo>
                    <a:pt x="2620" y="2120"/>
                  </a:lnTo>
                  <a:cubicBezTo>
                    <a:pt x="2501" y="2072"/>
                    <a:pt x="2406" y="2025"/>
                    <a:pt x="2334" y="1953"/>
                  </a:cubicBezTo>
                  <a:cubicBezTo>
                    <a:pt x="2191" y="1834"/>
                    <a:pt x="2120" y="1620"/>
                    <a:pt x="2168" y="1453"/>
                  </a:cubicBezTo>
                  <a:cubicBezTo>
                    <a:pt x="2191" y="1239"/>
                    <a:pt x="2358" y="1048"/>
                    <a:pt x="2572" y="977"/>
                  </a:cubicBezTo>
                  <a:lnTo>
                    <a:pt x="2620" y="977"/>
                  </a:lnTo>
                  <a:lnTo>
                    <a:pt x="2620" y="858"/>
                  </a:lnTo>
                  <a:cubicBezTo>
                    <a:pt x="2620" y="751"/>
                    <a:pt x="2697" y="697"/>
                    <a:pt x="2775" y="697"/>
                  </a:cubicBezTo>
                  <a:close/>
                  <a:moveTo>
                    <a:pt x="2787" y="0"/>
                  </a:moveTo>
                  <a:cubicBezTo>
                    <a:pt x="929" y="0"/>
                    <a:pt x="1" y="2239"/>
                    <a:pt x="1310" y="3573"/>
                  </a:cubicBezTo>
                  <a:cubicBezTo>
                    <a:pt x="1733" y="3996"/>
                    <a:pt x="2254" y="4185"/>
                    <a:pt x="2764" y="4185"/>
                  </a:cubicBezTo>
                  <a:cubicBezTo>
                    <a:pt x="3833" y="4185"/>
                    <a:pt x="4859" y="3353"/>
                    <a:pt x="4859" y="2096"/>
                  </a:cubicBezTo>
                  <a:cubicBezTo>
                    <a:pt x="4859" y="929"/>
                    <a:pt x="3930" y="0"/>
                    <a:pt x="2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90"/>
          <p:cNvGrpSpPr/>
          <p:nvPr/>
        </p:nvGrpSpPr>
        <p:grpSpPr>
          <a:xfrm>
            <a:off x="4848863" y="13153120"/>
            <a:ext cx="591448" cy="627641"/>
            <a:chOff x="5116500" y="3648425"/>
            <a:chExt cx="252475" cy="267925"/>
          </a:xfrm>
        </p:grpSpPr>
        <p:sp>
          <p:nvSpPr>
            <p:cNvPr id="13830" name="Google Shape;13830;p90"/>
            <p:cNvSpPr/>
            <p:nvPr/>
          </p:nvSpPr>
          <p:spPr>
            <a:xfrm>
              <a:off x="5139725" y="3754400"/>
              <a:ext cx="63125" cy="62525"/>
            </a:xfrm>
            <a:custGeom>
              <a:rect b="b" l="l" r="r" t="t"/>
              <a:pathLst>
                <a:path extrusionOk="0" h="2501" w="2525">
                  <a:moveTo>
                    <a:pt x="1263" y="0"/>
                  </a:moveTo>
                  <a:cubicBezTo>
                    <a:pt x="572" y="0"/>
                    <a:pt x="1" y="548"/>
                    <a:pt x="1" y="1263"/>
                  </a:cubicBezTo>
                  <a:cubicBezTo>
                    <a:pt x="1" y="1953"/>
                    <a:pt x="572" y="2501"/>
                    <a:pt x="1263" y="2501"/>
                  </a:cubicBezTo>
                  <a:cubicBezTo>
                    <a:pt x="1953" y="2501"/>
                    <a:pt x="2525" y="1953"/>
                    <a:pt x="2525" y="1263"/>
                  </a:cubicBezTo>
                  <a:cubicBezTo>
                    <a:pt x="2525" y="548"/>
                    <a:pt x="1953"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0"/>
            <p:cNvSpPr/>
            <p:nvPr/>
          </p:nvSpPr>
          <p:spPr>
            <a:xfrm>
              <a:off x="5116500" y="3648425"/>
              <a:ext cx="252475" cy="267925"/>
            </a:xfrm>
            <a:custGeom>
              <a:rect b="b" l="l" r="r" t="t"/>
              <a:pathLst>
                <a:path extrusionOk="0" h="10717" w="10099">
                  <a:moveTo>
                    <a:pt x="5812" y="0"/>
                  </a:moveTo>
                  <a:cubicBezTo>
                    <a:pt x="5621" y="0"/>
                    <a:pt x="5478" y="143"/>
                    <a:pt x="5478" y="310"/>
                  </a:cubicBezTo>
                  <a:lnTo>
                    <a:pt x="5478" y="6549"/>
                  </a:lnTo>
                  <a:lnTo>
                    <a:pt x="3764" y="6549"/>
                  </a:lnTo>
                  <a:cubicBezTo>
                    <a:pt x="3406" y="7086"/>
                    <a:pt x="2817" y="7368"/>
                    <a:pt x="2218" y="7368"/>
                  </a:cubicBezTo>
                  <a:cubicBezTo>
                    <a:pt x="1781" y="7368"/>
                    <a:pt x="1339" y="7218"/>
                    <a:pt x="977" y="6907"/>
                  </a:cubicBezTo>
                  <a:cubicBezTo>
                    <a:pt x="358" y="7311"/>
                    <a:pt x="1" y="8002"/>
                    <a:pt x="1" y="8740"/>
                  </a:cubicBezTo>
                  <a:lnTo>
                    <a:pt x="1" y="10407"/>
                  </a:lnTo>
                  <a:cubicBezTo>
                    <a:pt x="1" y="10574"/>
                    <a:pt x="120" y="10717"/>
                    <a:pt x="310" y="10717"/>
                  </a:cubicBezTo>
                  <a:lnTo>
                    <a:pt x="4073" y="10717"/>
                  </a:lnTo>
                  <a:cubicBezTo>
                    <a:pt x="4240" y="10717"/>
                    <a:pt x="4383" y="10574"/>
                    <a:pt x="4359" y="10407"/>
                  </a:cubicBezTo>
                  <a:lnTo>
                    <a:pt x="4359" y="8740"/>
                  </a:lnTo>
                  <a:cubicBezTo>
                    <a:pt x="4359" y="8407"/>
                    <a:pt x="4288" y="8097"/>
                    <a:pt x="4145" y="7788"/>
                  </a:cubicBezTo>
                  <a:lnTo>
                    <a:pt x="6097" y="7788"/>
                  </a:lnTo>
                  <a:cubicBezTo>
                    <a:pt x="6931" y="7788"/>
                    <a:pt x="6931" y="6526"/>
                    <a:pt x="6097" y="6526"/>
                  </a:cubicBezTo>
                  <a:lnTo>
                    <a:pt x="6097" y="3144"/>
                  </a:lnTo>
                  <a:lnTo>
                    <a:pt x="9765" y="3144"/>
                  </a:lnTo>
                  <a:cubicBezTo>
                    <a:pt x="9884" y="3144"/>
                    <a:pt x="9979" y="3072"/>
                    <a:pt x="10027" y="2977"/>
                  </a:cubicBezTo>
                  <a:cubicBezTo>
                    <a:pt x="10098" y="2882"/>
                    <a:pt x="10098" y="2763"/>
                    <a:pt x="10027" y="2668"/>
                  </a:cubicBezTo>
                  <a:lnTo>
                    <a:pt x="9312" y="1572"/>
                  </a:lnTo>
                  <a:lnTo>
                    <a:pt x="10027" y="500"/>
                  </a:lnTo>
                  <a:cubicBezTo>
                    <a:pt x="10098" y="405"/>
                    <a:pt x="10098" y="262"/>
                    <a:pt x="10027" y="167"/>
                  </a:cubicBezTo>
                  <a:cubicBezTo>
                    <a:pt x="9979" y="72"/>
                    <a:pt x="9860" y="0"/>
                    <a:pt x="9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90"/>
          <p:cNvGrpSpPr/>
          <p:nvPr/>
        </p:nvGrpSpPr>
        <p:grpSpPr>
          <a:xfrm>
            <a:off x="3470946" y="13153823"/>
            <a:ext cx="633205" cy="627641"/>
            <a:chOff x="4528300" y="3648725"/>
            <a:chExt cx="270300" cy="267925"/>
          </a:xfrm>
        </p:grpSpPr>
        <p:sp>
          <p:nvSpPr>
            <p:cNvPr id="13833" name="Google Shape;13833;p90"/>
            <p:cNvSpPr/>
            <p:nvPr/>
          </p:nvSpPr>
          <p:spPr>
            <a:xfrm>
              <a:off x="4574725" y="3655575"/>
              <a:ext cx="60750" cy="64325"/>
            </a:xfrm>
            <a:custGeom>
              <a:rect b="b" l="l" r="r" t="t"/>
              <a:pathLst>
                <a:path extrusionOk="0" h="2573" w="2430">
                  <a:moveTo>
                    <a:pt x="1882" y="0"/>
                  </a:moveTo>
                  <a:cubicBezTo>
                    <a:pt x="1168" y="214"/>
                    <a:pt x="548" y="596"/>
                    <a:pt x="1" y="1072"/>
                  </a:cubicBezTo>
                  <a:lnTo>
                    <a:pt x="1501" y="2572"/>
                  </a:lnTo>
                  <a:cubicBezTo>
                    <a:pt x="1763" y="2358"/>
                    <a:pt x="2073" y="2167"/>
                    <a:pt x="2430" y="2048"/>
                  </a:cubicBez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0"/>
            <p:cNvSpPr/>
            <p:nvPr/>
          </p:nvSpPr>
          <p:spPr>
            <a:xfrm>
              <a:off x="4583650" y="3716900"/>
              <a:ext cx="147675" cy="105400"/>
            </a:xfrm>
            <a:custGeom>
              <a:rect b="b" l="l" r="r" t="t"/>
              <a:pathLst>
                <a:path extrusionOk="0" h="4216" w="5907">
                  <a:moveTo>
                    <a:pt x="3192" y="0"/>
                  </a:moveTo>
                  <a:cubicBezTo>
                    <a:pt x="2978" y="0"/>
                    <a:pt x="2740" y="48"/>
                    <a:pt x="2525" y="95"/>
                  </a:cubicBezTo>
                  <a:cubicBezTo>
                    <a:pt x="715" y="572"/>
                    <a:pt x="1" y="2739"/>
                    <a:pt x="1120" y="4215"/>
                  </a:cubicBezTo>
                  <a:cubicBezTo>
                    <a:pt x="1311" y="3667"/>
                    <a:pt x="1716" y="3215"/>
                    <a:pt x="2239" y="2953"/>
                  </a:cubicBezTo>
                  <a:cubicBezTo>
                    <a:pt x="1978" y="2691"/>
                    <a:pt x="1835" y="2358"/>
                    <a:pt x="1835" y="2000"/>
                  </a:cubicBezTo>
                  <a:cubicBezTo>
                    <a:pt x="1835" y="1215"/>
                    <a:pt x="2467" y="629"/>
                    <a:pt x="3186" y="629"/>
                  </a:cubicBezTo>
                  <a:cubicBezTo>
                    <a:pt x="3360" y="629"/>
                    <a:pt x="3539" y="664"/>
                    <a:pt x="3716" y="738"/>
                  </a:cubicBezTo>
                  <a:cubicBezTo>
                    <a:pt x="4621" y="1095"/>
                    <a:pt x="4859" y="2262"/>
                    <a:pt x="4168" y="2953"/>
                  </a:cubicBezTo>
                  <a:cubicBezTo>
                    <a:pt x="4383" y="3048"/>
                    <a:pt x="4573" y="3191"/>
                    <a:pt x="4740" y="3358"/>
                  </a:cubicBezTo>
                  <a:cubicBezTo>
                    <a:pt x="4978" y="3596"/>
                    <a:pt x="5169" y="3882"/>
                    <a:pt x="5264" y="4215"/>
                  </a:cubicBezTo>
                  <a:cubicBezTo>
                    <a:pt x="5335" y="4120"/>
                    <a:pt x="5407" y="4025"/>
                    <a:pt x="5454" y="3929"/>
                  </a:cubicBezTo>
                  <a:cubicBezTo>
                    <a:pt x="5812" y="3334"/>
                    <a:pt x="5907" y="2620"/>
                    <a:pt x="5716" y="1953"/>
                  </a:cubicBezTo>
                  <a:cubicBezTo>
                    <a:pt x="5431" y="810"/>
                    <a:pt x="4383"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0"/>
            <p:cNvSpPr/>
            <p:nvPr/>
          </p:nvSpPr>
          <p:spPr>
            <a:xfrm>
              <a:off x="4726550" y="3693675"/>
              <a:ext cx="64325" cy="60150"/>
            </a:xfrm>
            <a:custGeom>
              <a:rect b="b" l="l" r="r" t="t"/>
              <a:pathLst>
                <a:path extrusionOk="0" h="2406" w="2573">
                  <a:moveTo>
                    <a:pt x="1501" y="0"/>
                  </a:moveTo>
                  <a:lnTo>
                    <a:pt x="0" y="1477"/>
                  </a:lnTo>
                  <a:cubicBezTo>
                    <a:pt x="239" y="1763"/>
                    <a:pt x="405" y="2072"/>
                    <a:pt x="524" y="2406"/>
                  </a:cubicBezTo>
                  <a:lnTo>
                    <a:pt x="2572" y="1858"/>
                  </a:lnTo>
                  <a:cubicBezTo>
                    <a:pt x="2334" y="1167"/>
                    <a:pt x="1977" y="548"/>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0"/>
            <p:cNvSpPr/>
            <p:nvPr/>
          </p:nvSpPr>
          <p:spPr>
            <a:xfrm>
              <a:off x="4743825" y="3755575"/>
              <a:ext cx="54775" cy="54225"/>
            </a:xfrm>
            <a:custGeom>
              <a:rect b="b" l="l" r="r" t="t"/>
              <a:pathLst>
                <a:path extrusionOk="0" h="2169" w="2191">
                  <a:moveTo>
                    <a:pt x="2048" y="1"/>
                  </a:moveTo>
                  <a:lnTo>
                    <a:pt x="0" y="549"/>
                  </a:lnTo>
                  <a:cubicBezTo>
                    <a:pt x="48" y="906"/>
                    <a:pt x="48" y="1263"/>
                    <a:pt x="0" y="1620"/>
                  </a:cubicBezTo>
                  <a:lnTo>
                    <a:pt x="2048" y="2168"/>
                  </a:lnTo>
                  <a:cubicBezTo>
                    <a:pt x="2191" y="1454"/>
                    <a:pt x="2191" y="715"/>
                    <a:pt x="2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0"/>
            <p:cNvSpPr/>
            <p:nvPr/>
          </p:nvSpPr>
          <p:spPr>
            <a:xfrm>
              <a:off x="4645575" y="3748450"/>
              <a:ext cx="36350" cy="36925"/>
            </a:xfrm>
            <a:custGeom>
              <a:rect b="b" l="l" r="r" t="t"/>
              <a:pathLst>
                <a:path extrusionOk="0" h="1477" w="1454">
                  <a:moveTo>
                    <a:pt x="715" y="0"/>
                  </a:moveTo>
                  <a:cubicBezTo>
                    <a:pt x="310" y="0"/>
                    <a:pt x="1" y="334"/>
                    <a:pt x="1" y="738"/>
                  </a:cubicBezTo>
                  <a:cubicBezTo>
                    <a:pt x="1" y="1143"/>
                    <a:pt x="310" y="1477"/>
                    <a:pt x="715" y="1477"/>
                  </a:cubicBezTo>
                  <a:cubicBezTo>
                    <a:pt x="1120" y="1477"/>
                    <a:pt x="1453" y="1143"/>
                    <a:pt x="1453" y="738"/>
                  </a:cubicBezTo>
                  <a:cubicBezTo>
                    <a:pt x="1453" y="334"/>
                    <a:pt x="112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0"/>
            <p:cNvSpPr/>
            <p:nvPr/>
          </p:nvSpPr>
          <p:spPr>
            <a:xfrm>
              <a:off x="4692025" y="3845475"/>
              <a:ext cx="60750" cy="64325"/>
            </a:xfrm>
            <a:custGeom>
              <a:rect b="b" l="l" r="r" t="t"/>
              <a:pathLst>
                <a:path extrusionOk="0" h="2573" w="2430">
                  <a:moveTo>
                    <a:pt x="929" y="1"/>
                  </a:moveTo>
                  <a:cubicBezTo>
                    <a:pt x="643" y="215"/>
                    <a:pt x="334" y="406"/>
                    <a:pt x="0" y="525"/>
                  </a:cubicBezTo>
                  <a:lnTo>
                    <a:pt x="548" y="2573"/>
                  </a:lnTo>
                  <a:cubicBezTo>
                    <a:pt x="1239" y="2335"/>
                    <a:pt x="1882" y="1978"/>
                    <a:pt x="2429" y="1477"/>
                  </a:cubicBezTo>
                  <a:lnTo>
                    <a:pt x="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0"/>
            <p:cNvSpPr/>
            <p:nvPr/>
          </p:nvSpPr>
          <p:spPr>
            <a:xfrm>
              <a:off x="4624750" y="3800975"/>
              <a:ext cx="78000" cy="47150"/>
            </a:xfrm>
            <a:custGeom>
              <a:rect b="b" l="l" r="r" t="t"/>
              <a:pathLst>
                <a:path extrusionOk="0" h="1886" w="3120">
                  <a:moveTo>
                    <a:pt x="1560" y="1"/>
                  </a:moveTo>
                  <a:cubicBezTo>
                    <a:pt x="840" y="1"/>
                    <a:pt x="119" y="459"/>
                    <a:pt x="0" y="1376"/>
                  </a:cubicBezTo>
                  <a:cubicBezTo>
                    <a:pt x="72" y="1424"/>
                    <a:pt x="167" y="1471"/>
                    <a:pt x="238" y="1543"/>
                  </a:cubicBezTo>
                  <a:cubicBezTo>
                    <a:pt x="658" y="1769"/>
                    <a:pt x="1120" y="1885"/>
                    <a:pt x="1583" y="1885"/>
                  </a:cubicBezTo>
                  <a:cubicBezTo>
                    <a:pt x="1803" y="1885"/>
                    <a:pt x="2023" y="1859"/>
                    <a:pt x="2239" y="1805"/>
                  </a:cubicBezTo>
                  <a:cubicBezTo>
                    <a:pt x="2548" y="1709"/>
                    <a:pt x="2858" y="1567"/>
                    <a:pt x="3120" y="1376"/>
                  </a:cubicBezTo>
                  <a:cubicBezTo>
                    <a:pt x="3001" y="459"/>
                    <a:pt x="228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0"/>
            <p:cNvSpPr/>
            <p:nvPr/>
          </p:nvSpPr>
          <p:spPr>
            <a:xfrm>
              <a:off x="4536625" y="3810950"/>
              <a:ext cx="64325" cy="60750"/>
            </a:xfrm>
            <a:custGeom>
              <a:rect b="b" l="l" r="r" t="t"/>
              <a:pathLst>
                <a:path extrusionOk="0" h="2430" w="2573">
                  <a:moveTo>
                    <a:pt x="2025" y="1"/>
                  </a:moveTo>
                  <a:cubicBezTo>
                    <a:pt x="2026" y="3"/>
                    <a:pt x="2026" y="5"/>
                    <a:pt x="2027" y="6"/>
                  </a:cubicBezTo>
                  <a:lnTo>
                    <a:pt x="2027" y="6"/>
                  </a:lnTo>
                  <a:lnTo>
                    <a:pt x="2049" y="1"/>
                  </a:lnTo>
                  <a:close/>
                  <a:moveTo>
                    <a:pt x="2027" y="6"/>
                  </a:moveTo>
                  <a:lnTo>
                    <a:pt x="1" y="548"/>
                  </a:lnTo>
                  <a:cubicBezTo>
                    <a:pt x="215" y="1239"/>
                    <a:pt x="596" y="1882"/>
                    <a:pt x="1072" y="2430"/>
                  </a:cubicBezTo>
                  <a:lnTo>
                    <a:pt x="2573" y="929"/>
                  </a:lnTo>
                  <a:cubicBezTo>
                    <a:pt x="2336" y="669"/>
                    <a:pt x="2170" y="338"/>
                    <a:pt x="2027" y="6"/>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0"/>
            <p:cNvSpPr/>
            <p:nvPr/>
          </p:nvSpPr>
          <p:spPr>
            <a:xfrm>
              <a:off x="4636650" y="3862750"/>
              <a:ext cx="53600" cy="53900"/>
            </a:xfrm>
            <a:custGeom>
              <a:rect b="b" l="l" r="r" t="t"/>
              <a:pathLst>
                <a:path extrusionOk="0" h="2156" w="2144">
                  <a:moveTo>
                    <a:pt x="548" y="1"/>
                  </a:moveTo>
                  <a:lnTo>
                    <a:pt x="0" y="2049"/>
                  </a:lnTo>
                  <a:cubicBezTo>
                    <a:pt x="346" y="2120"/>
                    <a:pt x="703" y="2156"/>
                    <a:pt x="1063" y="2156"/>
                  </a:cubicBezTo>
                  <a:cubicBezTo>
                    <a:pt x="1423" y="2156"/>
                    <a:pt x="1787" y="2120"/>
                    <a:pt x="2144" y="2049"/>
                  </a:cubicBezTo>
                  <a:lnTo>
                    <a:pt x="1620" y="1"/>
                  </a:lnTo>
                  <a:cubicBezTo>
                    <a:pt x="1429" y="24"/>
                    <a:pt x="1263" y="24"/>
                    <a:pt x="1072" y="48"/>
                  </a:cubicBezTo>
                  <a:cubicBezTo>
                    <a:pt x="905" y="48"/>
                    <a:pt x="715" y="24"/>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0"/>
            <p:cNvSpPr/>
            <p:nvPr/>
          </p:nvSpPr>
          <p:spPr>
            <a:xfrm>
              <a:off x="4692025" y="3655575"/>
              <a:ext cx="60150" cy="64325"/>
            </a:xfrm>
            <a:custGeom>
              <a:rect b="b" l="l" r="r" t="t"/>
              <a:pathLst>
                <a:path extrusionOk="0" h="2573" w="2406">
                  <a:moveTo>
                    <a:pt x="548" y="0"/>
                  </a:moveTo>
                  <a:lnTo>
                    <a:pt x="0" y="2048"/>
                  </a:lnTo>
                  <a:cubicBezTo>
                    <a:pt x="167" y="2096"/>
                    <a:pt x="334" y="2191"/>
                    <a:pt x="476" y="2263"/>
                  </a:cubicBezTo>
                  <a:cubicBezTo>
                    <a:pt x="643" y="2358"/>
                    <a:pt x="786" y="2453"/>
                    <a:pt x="929" y="2572"/>
                  </a:cubicBezTo>
                  <a:lnTo>
                    <a:pt x="2405" y="1072"/>
                  </a:lnTo>
                  <a:cubicBezTo>
                    <a:pt x="1858" y="596"/>
                    <a:pt x="1239" y="238"/>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0"/>
            <p:cNvSpPr/>
            <p:nvPr/>
          </p:nvSpPr>
          <p:spPr>
            <a:xfrm>
              <a:off x="4726550" y="3810950"/>
              <a:ext cx="64325" cy="60150"/>
            </a:xfrm>
            <a:custGeom>
              <a:rect b="b" l="l" r="r" t="t"/>
              <a:pathLst>
                <a:path extrusionOk="0" h="2406" w="2573">
                  <a:moveTo>
                    <a:pt x="524" y="1"/>
                  </a:moveTo>
                  <a:cubicBezTo>
                    <a:pt x="453" y="167"/>
                    <a:pt x="381" y="334"/>
                    <a:pt x="286" y="477"/>
                  </a:cubicBezTo>
                  <a:cubicBezTo>
                    <a:pt x="215" y="644"/>
                    <a:pt x="96" y="787"/>
                    <a:pt x="0" y="929"/>
                  </a:cubicBezTo>
                  <a:lnTo>
                    <a:pt x="1477" y="2406"/>
                  </a:lnTo>
                  <a:cubicBezTo>
                    <a:pt x="1953" y="1858"/>
                    <a:pt x="2334" y="1239"/>
                    <a:pt x="2572" y="548"/>
                  </a:cubicBezTo>
                  <a:lnTo>
                    <a:pt x="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90"/>
            <p:cNvSpPr/>
            <p:nvPr/>
          </p:nvSpPr>
          <p:spPr>
            <a:xfrm>
              <a:off x="4574725" y="3845475"/>
              <a:ext cx="60750" cy="64325"/>
            </a:xfrm>
            <a:custGeom>
              <a:rect b="b" l="l" r="r" t="t"/>
              <a:pathLst>
                <a:path extrusionOk="0" h="2573" w="2430">
                  <a:moveTo>
                    <a:pt x="1501" y="1"/>
                  </a:moveTo>
                  <a:lnTo>
                    <a:pt x="1" y="1477"/>
                  </a:lnTo>
                  <a:cubicBezTo>
                    <a:pt x="286" y="1716"/>
                    <a:pt x="572" y="1930"/>
                    <a:pt x="906" y="2120"/>
                  </a:cubicBezTo>
                  <a:cubicBezTo>
                    <a:pt x="1215" y="2287"/>
                    <a:pt x="1549" y="2454"/>
                    <a:pt x="1882" y="2573"/>
                  </a:cubicBezTo>
                  <a:lnTo>
                    <a:pt x="2430" y="525"/>
                  </a:lnTo>
                  <a:cubicBezTo>
                    <a:pt x="2239" y="453"/>
                    <a:pt x="2096" y="382"/>
                    <a:pt x="1930" y="287"/>
                  </a:cubicBezTo>
                  <a:cubicBezTo>
                    <a:pt x="1787" y="191"/>
                    <a:pt x="1644" y="96"/>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0"/>
            <p:cNvSpPr/>
            <p:nvPr/>
          </p:nvSpPr>
          <p:spPr>
            <a:xfrm>
              <a:off x="4636650" y="3648725"/>
              <a:ext cx="54200" cy="53900"/>
            </a:xfrm>
            <a:custGeom>
              <a:rect b="b" l="l" r="r" t="t"/>
              <a:pathLst>
                <a:path extrusionOk="0" h="2156" w="2168">
                  <a:moveTo>
                    <a:pt x="1084" y="0"/>
                  </a:moveTo>
                  <a:cubicBezTo>
                    <a:pt x="721" y="0"/>
                    <a:pt x="358" y="36"/>
                    <a:pt x="0" y="107"/>
                  </a:cubicBezTo>
                  <a:lnTo>
                    <a:pt x="548" y="2155"/>
                  </a:lnTo>
                  <a:cubicBezTo>
                    <a:pt x="727" y="2120"/>
                    <a:pt x="905" y="2102"/>
                    <a:pt x="1084" y="2102"/>
                  </a:cubicBezTo>
                  <a:cubicBezTo>
                    <a:pt x="1263" y="2102"/>
                    <a:pt x="1441" y="2120"/>
                    <a:pt x="1620" y="2155"/>
                  </a:cubicBezTo>
                  <a:lnTo>
                    <a:pt x="2168" y="107"/>
                  </a:lnTo>
                  <a:cubicBezTo>
                    <a:pt x="1810" y="36"/>
                    <a:pt x="1447"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0"/>
            <p:cNvSpPr/>
            <p:nvPr/>
          </p:nvSpPr>
          <p:spPr>
            <a:xfrm>
              <a:off x="4536625" y="3693675"/>
              <a:ext cx="64325" cy="60150"/>
            </a:xfrm>
            <a:custGeom>
              <a:rect b="b" l="l" r="r" t="t"/>
              <a:pathLst>
                <a:path extrusionOk="0" h="2406" w="2573">
                  <a:moveTo>
                    <a:pt x="1072" y="0"/>
                  </a:moveTo>
                  <a:cubicBezTo>
                    <a:pt x="834" y="286"/>
                    <a:pt x="620" y="572"/>
                    <a:pt x="453" y="905"/>
                  </a:cubicBezTo>
                  <a:cubicBezTo>
                    <a:pt x="263" y="1215"/>
                    <a:pt x="120" y="1548"/>
                    <a:pt x="1" y="1882"/>
                  </a:cubicBezTo>
                  <a:lnTo>
                    <a:pt x="2049" y="2406"/>
                  </a:lnTo>
                  <a:cubicBezTo>
                    <a:pt x="2096" y="2239"/>
                    <a:pt x="2192" y="2096"/>
                    <a:pt x="2263" y="1929"/>
                  </a:cubicBezTo>
                  <a:cubicBezTo>
                    <a:pt x="2358" y="1786"/>
                    <a:pt x="2453" y="1643"/>
                    <a:pt x="2573" y="1501"/>
                  </a:cubicBez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0"/>
            <p:cNvSpPr/>
            <p:nvPr/>
          </p:nvSpPr>
          <p:spPr>
            <a:xfrm>
              <a:off x="4528300" y="3755575"/>
              <a:ext cx="55375" cy="54225"/>
            </a:xfrm>
            <a:custGeom>
              <a:rect b="b" l="l" r="r" t="t"/>
              <a:pathLst>
                <a:path extrusionOk="0" h="2169" w="2215">
                  <a:moveTo>
                    <a:pt x="167" y="1"/>
                  </a:moveTo>
                  <a:cubicBezTo>
                    <a:pt x="0" y="715"/>
                    <a:pt x="0" y="1454"/>
                    <a:pt x="167" y="2168"/>
                  </a:cubicBezTo>
                  <a:lnTo>
                    <a:pt x="2215" y="1620"/>
                  </a:lnTo>
                  <a:cubicBezTo>
                    <a:pt x="2167" y="1263"/>
                    <a:pt x="2167" y="906"/>
                    <a:pt x="2215" y="549"/>
                  </a:cubicBezTo>
                  <a:lnTo>
                    <a:pt x="16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8" name="Google Shape;13848;p90"/>
          <p:cNvGrpSpPr/>
          <p:nvPr/>
        </p:nvGrpSpPr>
        <p:grpSpPr>
          <a:xfrm>
            <a:off x="2200378" y="13153120"/>
            <a:ext cx="458915" cy="629164"/>
            <a:chOff x="3985925" y="3648425"/>
            <a:chExt cx="195900" cy="268575"/>
          </a:xfrm>
        </p:grpSpPr>
        <p:sp>
          <p:nvSpPr>
            <p:cNvPr id="13849" name="Google Shape;13849;p90"/>
            <p:cNvSpPr/>
            <p:nvPr/>
          </p:nvSpPr>
          <p:spPr>
            <a:xfrm>
              <a:off x="4056175" y="3648425"/>
              <a:ext cx="57775" cy="57775"/>
            </a:xfrm>
            <a:custGeom>
              <a:rect b="b" l="l" r="r" t="t"/>
              <a:pathLst>
                <a:path extrusionOk="0" h="2311" w="2311">
                  <a:moveTo>
                    <a:pt x="1143" y="0"/>
                  </a:moveTo>
                  <a:cubicBezTo>
                    <a:pt x="500" y="0"/>
                    <a:pt x="0" y="524"/>
                    <a:pt x="0" y="1167"/>
                  </a:cubicBezTo>
                  <a:cubicBezTo>
                    <a:pt x="0" y="1786"/>
                    <a:pt x="500" y="2310"/>
                    <a:pt x="1143" y="2310"/>
                  </a:cubicBezTo>
                  <a:cubicBezTo>
                    <a:pt x="1786" y="2310"/>
                    <a:pt x="2310" y="1786"/>
                    <a:pt x="2310" y="1167"/>
                  </a:cubicBezTo>
                  <a:cubicBezTo>
                    <a:pt x="2310" y="524"/>
                    <a:pt x="178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0"/>
            <p:cNvSpPr/>
            <p:nvPr/>
          </p:nvSpPr>
          <p:spPr>
            <a:xfrm>
              <a:off x="3985925" y="3703575"/>
              <a:ext cx="195900" cy="88950"/>
            </a:xfrm>
            <a:custGeom>
              <a:rect b="b" l="l" r="r" t="t"/>
              <a:pathLst>
                <a:path extrusionOk="0" h="3558" w="7836">
                  <a:moveTo>
                    <a:pt x="1637" y="1"/>
                  </a:moveTo>
                  <a:cubicBezTo>
                    <a:pt x="1594" y="1"/>
                    <a:pt x="1548" y="11"/>
                    <a:pt x="1501" y="33"/>
                  </a:cubicBezTo>
                  <a:lnTo>
                    <a:pt x="667" y="462"/>
                  </a:lnTo>
                  <a:cubicBezTo>
                    <a:pt x="572" y="509"/>
                    <a:pt x="500" y="604"/>
                    <a:pt x="500" y="724"/>
                  </a:cubicBezTo>
                  <a:lnTo>
                    <a:pt x="500" y="2295"/>
                  </a:lnTo>
                  <a:lnTo>
                    <a:pt x="405" y="2295"/>
                  </a:lnTo>
                  <a:cubicBezTo>
                    <a:pt x="143" y="2295"/>
                    <a:pt x="0" y="2581"/>
                    <a:pt x="143" y="2795"/>
                  </a:cubicBezTo>
                  <a:lnTo>
                    <a:pt x="548" y="3415"/>
                  </a:lnTo>
                  <a:cubicBezTo>
                    <a:pt x="596" y="3510"/>
                    <a:pt x="715" y="3557"/>
                    <a:pt x="810" y="3557"/>
                  </a:cubicBezTo>
                  <a:lnTo>
                    <a:pt x="7097" y="3557"/>
                  </a:lnTo>
                  <a:cubicBezTo>
                    <a:pt x="7192" y="3557"/>
                    <a:pt x="7287" y="3510"/>
                    <a:pt x="7359" y="3415"/>
                  </a:cubicBezTo>
                  <a:lnTo>
                    <a:pt x="7764" y="2795"/>
                  </a:lnTo>
                  <a:cubicBezTo>
                    <a:pt x="7835" y="2700"/>
                    <a:pt x="7835" y="2557"/>
                    <a:pt x="7764" y="2462"/>
                  </a:cubicBezTo>
                  <a:lnTo>
                    <a:pt x="7788" y="2462"/>
                  </a:lnTo>
                  <a:cubicBezTo>
                    <a:pt x="7740" y="2367"/>
                    <a:pt x="7621" y="2295"/>
                    <a:pt x="7526" y="2295"/>
                  </a:cubicBezTo>
                  <a:lnTo>
                    <a:pt x="7406" y="2295"/>
                  </a:lnTo>
                  <a:lnTo>
                    <a:pt x="7406" y="724"/>
                  </a:lnTo>
                  <a:cubicBezTo>
                    <a:pt x="7406" y="604"/>
                    <a:pt x="7335" y="509"/>
                    <a:pt x="7240" y="462"/>
                  </a:cubicBezTo>
                  <a:lnTo>
                    <a:pt x="6406" y="33"/>
                  </a:lnTo>
                  <a:cubicBezTo>
                    <a:pt x="6363" y="16"/>
                    <a:pt x="6321" y="8"/>
                    <a:pt x="6281" y="8"/>
                  </a:cubicBezTo>
                  <a:cubicBezTo>
                    <a:pt x="5994" y="8"/>
                    <a:pt x="5828" y="416"/>
                    <a:pt x="6121" y="604"/>
                  </a:cubicBezTo>
                  <a:lnTo>
                    <a:pt x="6787" y="938"/>
                  </a:lnTo>
                  <a:lnTo>
                    <a:pt x="6787" y="2295"/>
                  </a:lnTo>
                  <a:lnTo>
                    <a:pt x="1119" y="2295"/>
                  </a:lnTo>
                  <a:lnTo>
                    <a:pt x="1119" y="938"/>
                  </a:lnTo>
                  <a:lnTo>
                    <a:pt x="1786" y="604"/>
                  </a:lnTo>
                  <a:cubicBezTo>
                    <a:pt x="2075" y="419"/>
                    <a:pt x="1917"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0"/>
            <p:cNvSpPr/>
            <p:nvPr/>
          </p:nvSpPr>
          <p:spPr>
            <a:xfrm>
              <a:off x="4066875" y="3839525"/>
              <a:ext cx="35750" cy="37550"/>
            </a:xfrm>
            <a:custGeom>
              <a:rect b="b" l="l" r="r" t="t"/>
              <a:pathLst>
                <a:path extrusionOk="0" h="1502" w="1430">
                  <a:moveTo>
                    <a:pt x="1" y="1"/>
                  </a:moveTo>
                  <a:lnTo>
                    <a:pt x="215" y="1501"/>
                  </a:lnTo>
                  <a:lnTo>
                    <a:pt x="1239" y="1501"/>
                  </a:lnTo>
                  <a:lnTo>
                    <a:pt x="1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0"/>
            <p:cNvSpPr/>
            <p:nvPr/>
          </p:nvSpPr>
          <p:spPr>
            <a:xfrm>
              <a:off x="3989850" y="3808575"/>
              <a:ext cx="188400" cy="108425"/>
            </a:xfrm>
            <a:custGeom>
              <a:rect b="b" l="l" r="r" t="t"/>
              <a:pathLst>
                <a:path extrusionOk="0" h="4337" w="7536">
                  <a:moveTo>
                    <a:pt x="4868" y="620"/>
                  </a:moveTo>
                  <a:cubicBezTo>
                    <a:pt x="4939" y="620"/>
                    <a:pt x="5035" y="643"/>
                    <a:pt x="5106" y="715"/>
                  </a:cubicBezTo>
                  <a:cubicBezTo>
                    <a:pt x="5154" y="786"/>
                    <a:pt x="5178" y="882"/>
                    <a:pt x="5178" y="977"/>
                  </a:cubicBezTo>
                  <a:lnTo>
                    <a:pt x="4892" y="3096"/>
                  </a:lnTo>
                  <a:cubicBezTo>
                    <a:pt x="4868" y="3263"/>
                    <a:pt x="4725" y="3382"/>
                    <a:pt x="4582" y="3382"/>
                  </a:cubicBezTo>
                  <a:lnTo>
                    <a:pt x="3011" y="3382"/>
                  </a:lnTo>
                  <a:cubicBezTo>
                    <a:pt x="2844" y="3358"/>
                    <a:pt x="2725" y="3263"/>
                    <a:pt x="2701" y="3096"/>
                  </a:cubicBezTo>
                  <a:lnTo>
                    <a:pt x="2415" y="977"/>
                  </a:lnTo>
                  <a:cubicBezTo>
                    <a:pt x="2391" y="882"/>
                    <a:pt x="2415" y="786"/>
                    <a:pt x="2487" y="715"/>
                  </a:cubicBezTo>
                  <a:cubicBezTo>
                    <a:pt x="2534" y="643"/>
                    <a:pt x="2629" y="620"/>
                    <a:pt x="2725" y="620"/>
                  </a:cubicBezTo>
                  <a:close/>
                  <a:moveTo>
                    <a:pt x="1058" y="0"/>
                  </a:moveTo>
                  <a:lnTo>
                    <a:pt x="1558" y="3715"/>
                  </a:lnTo>
                  <a:lnTo>
                    <a:pt x="462" y="3715"/>
                  </a:lnTo>
                  <a:cubicBezTo>
                    <a:pt x="447" y="3714"/>
                    <a:pt x="432" y="3713"/>
                    <a:pt x="418" y="3713"/>
                  </a:cubicBezTo>
                  <a:cubicBezTo>
                    <a:pt x="1" y="3713"/>
                    <a:pt x="1" y="4337"/>
                    <a:pt x="418" y="4337"/>
                  </a:cubicBezTo>
                  <a:cubicBezTo>
                    <a:pt x="432" y="4337"/>
                    <a:pt x="447" y="4336"/>
                    <a:pt x="462" y="4335"/>
                  </a:cubicBezTo>
                  <a:lnTo>
                    <a:pt x="7154" y="4335"/>
                  </a:lnTo>
                  <a:cubicBezTo>
                    <a:pt x="7535" y="4287"/>
                    <a:pt x="7535" y="3739"/>
                    <a:pt x="7154" y="3715"/>
                  </a:cubicBezTo>
                  <a:lnTo>
                    <a:pt x="7154" y="3692"/>
                  </a:lnTo>
                  <a:lnTo>
                    <a:pt x="6035" y="3692"/>
                  </a:lnTo>
                  <a:lnTo>
                    <a:pt x="65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90"/>
            <p:cNvSpPr/>
            <p:nvPr/>
          </p:nvSpPr>
          <p:spPr>
            <a:xfrm>
              <a:off x="4030575" y="3709750"/>
              <a:ext cx="108375" cy="35750"/>
            </a:xfrm>
            <a:custGeom>
              <a:rect b="b" l="l" r="r" t="t"/>
              <a:pathLst>
                <a:path extrusionOk="0" h="1430" w="4335">
                  <a:moveTo>
                    <a:pt x="953" y="0"/>
                  </a:moveTo>
                  <a:cubicBezTo>
                    <a:pt x="477" y="334"/>
                    <a:pt x="119" y="834"/>
                    <a:pt x="0" y="1429"/>
                  </a:cubicBezTo>
                  <a:lnTo>
                    <a:pt x="4335" y="1429"/>
                  </a:lnTo>
                  <a:cubicBezTo>
                    <a:pt x="4215" y="858"/>
                    <a:pt x="3882" y="334"/>
                    <a:pt x="3382" y="0"/>
                  </a:cubicBezTo>
                  <a:cubicBezTo>
                    <a:pt x="3037" y="322"/>
                    <a:pt x="2602" y="483"/>
                    <a:pt x="2167" y="483"/>
                  </a:cubicBezTo>
                  <a:cubicBezTo>
                    <a:pt x="1733" y="483"/>
                    <a:pt x="1298" y="322"/>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90"/>
          <p:cNvGrpSpPr/>
          <p:nvPr/>
        </p:nvGrpSpPr>
        <p:grpSpPr>
          <a:xfrm>
            <a:off x="2158504" y="14154347"/>
            <a:ext cx="549574" cy="629222"/>
            <a:chOff x="3968050" y="4075825"/>
            <a:chExt cx="234600" cy="268600"/>
          </a:xfrm>
        </p:grpSpPr>
        <p:sp>
          <p:nvSpPr>
            <p:cNvPr id="13855" name="Google Shape;13855;p90"/>
            <p:cNvSpPr/>
            <p:nvPr/>
          </p:nvSpPr>
          <p:spPr>
            <a:xfrm>
              <a:off x="4085350" y="4212825"/>
              <a:ext cx="15500" cy="15500"/>
            </a:xfrm>
            <a:custGeom>
              <a:rect b="b" l="l" r="r" t="t"/>
              <a:pathLst>
                <a:path extrusionOk="0" h="620" w="620">
                  <a:moveTo>
                    <a:pt x="310" y="0"/>
                  </a:moveTo>
                  <a:cubicBezTo>
                    <a:pt x="143" y="0"/>
                    <a:pt x="0" y="143"/>
                    <a:pt x="0" y="310"/>
                  </a:cubicBezTo>
                  <a:cubicBezTo>
                    <a:pt x="0" y="477"/>
                    <a:pt x="143" y="620"/>
                    <a:pt x="310" y="620"/>
                  </a:cubicBezTo>
                  <a:cubicBezTo>
                    <a:pt x="476" y="620"/>
                    <a:pt x="619" y="477"/>
                    <a:pt x="619" y="310"/>
                  </a:cubicBezTo>
                  <a:cubicBezTo>
                    <a:pt x="619" y="143"/>
                    <a:pt x="47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0"/>
            <p:cNvSpPr/>
            <p:nvPr/>
          </p:nvSpPr>
          <p:spPr>
            <a:xfrm>
              <a:off x="3968050" y="4075825"/>
              <a:ext cx="234600" cy="268600"/>
            </a:xfrm>
            <a:custGeom>
              <a:rect b="b" l="l" r="r" t="t"/>
              <a:pathLst>
                <a:path extrusionOk="0" h="10744" w="9384">
                  <a:moveTo>
                    <a:pt x="5002" y="1384"/>
                  </a:moveTo>
                  <a:cubicBezTo>
                    <a:pt x="6645" y="1384"/>
                    <a:pt x="8002" y="2694"/>
                    <a:pt x="8050" y="4337"/>
                  </a:cubicBezTo>
                  <a:cubicBezTo>
                    <a:pt x="8050" y="4504"/>
                    <a:pt x="7907" y="4647"/>
                    <a:pt x="7740" y="4647"/>
                  </a:cubicBezTo>
                  <a:lnTo>
                    <a:pt x="7097" y="4647"/>
                  </a:lnTo>
                  <a:cubicBezTo>
                    <a:pt x="6716" y="4599"/>
                    <a:pt x="6716" y="4052"/>
                    <a:pt x="7097" y="4004"/>
                  </a:cubicBezTo>
                  <a:lnTo>
                    <a:pt x="7383" y="4004"/>
                  </a:lnTo>
                  <a:cubicBezTo>
                    <a:pt x="7336" y="3599"/>
                    <a:pt x="7169" y="3194"/>
                    <a:pt x="6907" y="2861"/>
                  </a:cubicBezTo>
                  <a:lnTo>
                    <a:pt x="6716" y="3075"/>
                  </a:lnTo>
                  <a:cubicBezTo>
                    <a:pt x="6645" y="3123"/>
                    <a:pt x="6574" y="3170"/>
                    <a:pt x="6478" y="3170"/>
                  </a:cubicBezTo>
                  <a:cubicBezTo>
                    <a:pt x="6216" y="3147"/>
                    <a:pt x="6073" y="2813"/>
                    <a:pt x="6264" y="2623"/>
                  </a:cubicBezTo>
                  <a:lnTo>
                    <a:pt x="6478" y="2408"/>
                  </a:lnTo>
                  <a:cubicBezTo>
                    <a:pt x="6145" y="2170"/>
                    <a:pt x="5740" y="2004"/>
                    <a:pt x="5311" y="1932"/>
                  </a:cubicBezTo>
                  <a:lnTo>
                    <a:pt x="5311" y="2242"/>
                  </a:lnTo>
                  <a:cubicBezTo>
                    <a:pt x="5335" y="2468"/>
                    <a:pt x="5168" y="2581"/>
                    <a:pt x="5002" y="2581"/>
                  </a:cubicBezTo>
                  <a:cubicBezTo>
                    <a:pt x="4835" y="2581"/>
                    <a:pt x="4668" y="2468"/>
                    <a:pt x="4692" y="2242"/>
                  </a:cubicBezTo>
                  <a:lnTo>
                    <a:pt x="4692" y="1932"/>
                  </a:lnTo>
                  <a:cubicBezTo>
                    <a:pt x="4264" y="2004"/>
                    <a:pt x="3883" y="2170"/>
                    <a:pt x="3549" y="2408"/>
                  </a:cubicBezTo>
                  <a:lnTo>
                    <a:pt x="3740" y="2623"/>
                  </a:lnTo>
                  <a:cubicBezTo>
                    <a:pt x="3859" y="2742"/>
                    <a:pt x="3859" y="2956"/>
                    <a:pt x="3740" y="3075"/>
                  </a:cubicBezTo>
                  <a:cubicBezTo>
                    <a:pt x="3692" y="3123"/>
                    <a:pt x="3621" y="3170"/>
                    <a:pt x="3525" y="3170"/>
                  </a:cubicBezTo>
                  <a:cubicBezTo>
                    <a:pt x="3454" y="3170"/>
                    <a:pt x="3359" y="3123"/>
                    <a:pt x="3311" y="3075"/>
                  </a:cubicBezTo>
                  <a:lnTo>
                    <a:pt x="3097" y="2861"/>
                  </a:lnTo>
                  <a:cubicBezTo>
                    <a:pt x="2835" y="3194"/>
                    <a:pt x="2668" y="3599"/>
                    <a:pt x="2620" y="4004"/>
                  </a:cubicBezTo>
                  <a:lnTo>
                    <a:pt x="2906" y="4004"/>
                  </a:lnTo>
                  <a:cubicBezTo>
                    <a:pt x="2921" y="4002"/>
                    <a:pt x="2935" y="4002"/>
                    <a:pt x="2949" y="4002"/>
                  </a:cubicBezTo>
                  <a:cubicBezTo>
                    <a:pt x="3368" y="4002"/>
                    <a:pt x="3368" y="4649"/>
                    <a:pt x="2949" y="4649"/>
                  </a:cubicBezTo>
                  <a:cubicBezTo>
                    <a:pt x="2935" y="4649"/>
                    <a:pt x="2921" y="4648"/>
                    <a:pt x="2906" y="4647"/>
                  </a:cubicBezTo>
                  <a:lnTo>
                    <a:pt x="2287" y="4647"/>
                  </a:lnTo>
                  <a:cubicBezTo>
                    <a:pt x="2120" y="4647"/>
                    <a:pt x="1977" y="4504"/>
                    <a:pt x="1977" y="4337"/>
                  </a:cubicBezTo>
                  <a:cubicBezTo>
                    <a:pt x="2025" y="2694"/>
                    <a:pt x="3382" y="1384"/>
                    <a:pt x="5002" y="1384"/>
                  </a:cubicBezTo>
                  <a:close/>
                  <a:moveTo>
                    <a:pt x="5017" y="3194"/>
                  </a:moveTo>
                  <a:cubicBezTo>
                    <a:pt x="5163" y="3194"/>
                    <a:pt x="5311" y="3289"/>
                    <a:pt x="5335" y="3480"/>
                  </a:cubicBezTo>
                  <a:lnTo>
                    <a:pt x="5335" y="4885"/>
                  </a:lnTo>
                  <a:cubicBezTo>
                    <a:pt x="6327" y="5263"/>
                    <a:pt x="6078" y="6719"/>
                    <a:pt x="5027" y="6719"/>
                  </a:cubicBezTo>
                  <a:cubicBezTo>
                    <a:pt x="5019" y="6719"/>
                    <a:pt x="5010" y="6719"/>
                    <a:pt x="5002" y="6719"/>
                  </a:cubicBezTo>
                  <a:cubicBezTo>
                    <a:pt x="3954" y="6695"/>
                    <a:pt x="3716" y="5242"/>
                    <a:pt x="4716" y="4885"/>
                  </a:cubicBezTo>
                  <a:lnTo>
                    <a:pt x="4716" y="3480"/>
                  </a:lnTo>
                  <a:cubicBezTo>
                    <a:pt x="4728" y="3289"/>
                    <a:pt x="4871" y="3194"/>
                    <a:pt x="5017" y="3194"/>
                  </a:cubicBezTo>
                  <a:close/>
                  <a:moveTo>
                    <a:pt x="4974" y="1"/>
                  </a:moveTo>
                  <a:cubicBezTo>
                    <a:pt x="4928" y="1"/>
                    <a:pt x="4882" y="2"/>
                    <a:pt x="4835" y="3"/>
                  </a:cubicBezTo>
                  <a:cubicBezTo>
                    <a:pt x="2549" y="98"/>
                    <a:pt x="739" y="1980"/>
                    <a:pt x="715" y="4266"/>
                  </a:cubicBezTo>
                  <a:lnTo>
                    <a:pt x="72" y="6171"/>
                  </a:lnTo>
                  <a:cubicBezTo>
                    <a:pt x="1" y="6409"/>
                    <a:pt x="48" y="6647"/>
                    <a:pt x="191" y="6838"/>
                  </a:cubicBezTo>
                  <a:cubicBezTo>
                    <a:pt x="300" y="7012"/>
                    <a:pt x="509" y="7127"/>
                    <a:pt x="726" y="7127"/>
                  </a:cubicBezTo>
                  <a:cubicBezTo>
                    <a:pt x="746" y="7127"/>
                    <a:pt x="766" y="7126"/>
                    <a:pt x="787" y="7124"/>
                  </a:cubicBezTo>
                  <a:lnTo>
                    <a:pt x="1358" y="7124"/>
                  </a:lnTo>
                  <a:lnTo>
                    <a:pt x="1358" y="8076"/>
                  </a:lnTo>
                  <a:cubicBezTo>
                    <a:pt x="1358" y="8719"/>
                    <a:pt x="1858" y="9219"/>
                    <a:pt x="2501" y="9219"/>
                  </a:cubicBezTo>
                  <a:lnTo>
                    <a:pt x="3240" y="9219"/>
                  </a:lnTo>
                  <a:lnTo>
                    <a:pt x="3240" y="10410"/>
                  </a:lnTo>
                  <a:cubicBezTo>
                    <a:pt x="3216" y="10600"/>
                    <a:pt x="3359" y="10743"/>
                    <a:pt x="3549" y="10743"/>
                  </a:cubicBezTo>
                  <a:lnTo>
                    <a:pt x="7740" y="10743"/>
                  </a:lnTo>
                  <a:cubicBezTo>
                    <a:pt x="7907" y="10743"/>
                    <a:pt x="8050" y="10600"/>
                    <a:pt x="8050" y="10434"/>
                  </a:cubicBezTo>
                  <a:lnTo>
                    <a:pt x="8050" y="7338"/>
                  </a:lnTo>
                  <a:cubicBezTo>
                    <a:pt x="8931" y="6457"/>
                    <a:pt x="9384" y="5195"/>
                    <a:pt x="9288" y="3932"/>
                  </a:cubicBezTo>
                  <a:cubicBezTo>
                    <a:pt x="9102" y="1692"/>
                    <a:pt x="7223" y="1"/>
                    <a:pt x="4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7" name="Google Shape;13857;p90"/>
          <p:cNvGrpSpPr/>
          <p:nvPr/>
        </p:nvGrpSpPr>
        <p:grpSpPr>
          <a:xfrm>
            <a:off x="3475104" y="14156690"/>
            <a:ext cx="663951" cy="628285"/>
            <a:chOff x="4530075" y="4076825"/>
            <a:chExt cx="283425" cy="268200"/>
          </a:xfrm>
        </p:grpSpPr>
        <p:sp>
          <p:nvSpPr>
            <p:cNvPr id="13858" name="Google Shape;13858;p90"/>
            <p:cNvSpPr/>
            <p:nvPr/>
          </p:nvSpPr>
          <p:spPr>
            <a:xfrm>
              <a:off x="4534250" y="4234475"/>
              <a:ext cx="61350" cy="52200"/>
            </a:xfrm>
            <a:custGeom>
              <a:rect b="b" l="l" r="r" t="t"/>
              <a:pathLst>
                <a:path extrusionOk="0" h="2088" w="2454">
                  <a:moveTo>
                    <a:pt x="1402" y="0"/>
                  </a:moveTo>
                  <a:cubicBezTo>
                    <a:pt x="1145" y="0"/>
                    <a:pt x="882" y="94"/>
                    <a:pt x="667" y="301"/>
                  </a:cubicBezTo>
                  <a:cubicBezTo>
                    <a:pt x="0" y="968"/>
                    <a:pt x="477" y="2087"/>
                    <a:pt x="1405" y="2087"/>
                  </a:cubicBezTo>
                  <a:cubicBezTo>
                    <a:pt x="1977"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90"/>
            <p:cNvSpPr/>
            <p:nvPr/>
          </p:nvSpPr>
          <p:spPr>
            <a:xfrm>
              <a:off x="4530075" y="4292600"/>
              <a:ext cx="78025" cy="52425"/>
            </a:xfrm>
            <a:custGeom>
              <a:rect b="b" l="l" r="r" t="t"/>
              <a:pathLst>
                <a:path extrusionOk="0" h="2097" w="3121">
                  <a:moveTo>
                    <a:pt x="501" y="1"/>
                  </a:moveTo>
                  <a:cubicBezTo>
                    <a:pt x="191" y="286"/>
                    <a:pt x="1" y="691"/>
                    <a:pt x="1" y="1120"/>
                  </a:cubicBezTo>
                  <a:lnTo>
                    <a:pt x="1" y="1787"/>
                  </a:lnTo>
                  <a:cubicBezTo>
                    <a:pt x="1" y="1953"/>
                    <a:pt x="144" y="2096"/>
                    <a:pt x="310" y="2096"/>
                  </a:cubicBezTo>
                  <a:lnTo>
                    <a:pt x="2811" y="2096"/>
                  </a:lnTo>
                  <a:cubicBezTo>
                    <a:pt x="2977" y="2096"/>
                    <a:pt x="3120" y="1953"/>
                    <a:pt x="3120" y="1787"/>
                  </a:cubicBezTo>
                  <a:lnTo>
                    <a:pt x="3120" y="1144"/>
                  </a:lnTo>
                  <a:cubicBezTo>
                    <a:pt x="3120" y="715"/>
                    <a:pt x="2977" y="286"/>
                    <a:pt x="2668" y="1"/>
                  </a:cubicBezTo>
                  <a:cubicBezTo>
                    <a:pt x="2346" y="262"/>
                    <a:pt x="1959" y="393"/>
                    <a:pt x="1575" y="393"/>
                  </a:cubicBezTo>
                  <a:cubicBezTo>
                    <a:pt x="1191" y="393"/>
                    <a:pt x="810" y="262"/>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0"/>
            <p:cNvSpPr/>
            <p:nvPr/>
          </p:nvSpPr>
          <p:spPr>
            <a:xfrm>
              <a:off x="4722975" y="4234475"/>
              <a:ext cx="61350" cy="52200"/>
            </a:xfrm>
            <a:custGeom>
              <a:rect b="b" l="l" r="r" t="t"/>
              <a:pathLst>
                <a:path extrusionOk="0" h="2088" w="2454">
                  <a:moveTo>
                    <a:pt x="1384" y="0"/>
                  </a:moveTo>
                  <a:cubicBezTo>
                    <a:pt x="1124" y="0"/>
                    <a:pt x="859" y="94"/>
                    <a:pt x="644" y="301"/>
                  </a:cubicBezTo>
                  <a:cubicBezTo>
                    <a:pt x="1" y="968"/>
                    <a:pt x="453" y="2087"/>
                    <a:pt x="1406" y="2087"/>
                  </a:cubicBezTo>
                  <a:cubicBezTo>
                    <a:pt x="1977" y="2087"/>
                    <a:pt x="2453" y="1635"/>
                    <a:pt x="2453" y="1040"/>
                  </a:cubicBezTo>
                  <a:cubicBezTo>
                    <a:pt x="2453" y="411"/>
                    <a:pt x="1929"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0"/>
            <p:cNvSpPr/>
            <p:nvPr/>
          </p:nvSpPr>
          <p:spPr>
            <a:xfrm>
              <a:off x="4718800" y="4292600"/>
              <a:ext cx="78625" cy="51825"/>
            </a:xfrm>
            <a:custGeom>
              <a:rect b="b" l="l" r="r" t="t"/>
              <a:pathLst>
                <a:path extrusionOk="0" h="2073" w="3145">
                  <a:moveTo>
                    <a:pt x="477" y="1"/>
                  </a:moveTo>
                  <a:cubicBezTo>
                    <a:pt x="168" y="286"/>
                    <a:pt x="1" y="691"/>
                    <a:pt x="1" y="1120"/>
                  </a:cubicBezTo>
                  <a:lnTo>
                    <a:pt x="1" y="1787"/>
                  </a:lnTo>
                  <a:cubicBezTo>
                    <a:pt x="1" y="1953"/>
                    <a:pt x="144" y="2072"/>
                    <a:pt x="310" y="2072"/>
                  </a:cubicBezTo>
                  <a:lnTo>
                    <a:pt x="2811" y="2072"/>
                  </a:lnTo>
                  <a:cubicBezTo>
                    <a:pt x="2978" y="2072"/>
                    <a:pt x="3121" y="1953"/>
                    <a:pt x="3144" y="1787"/>
                  </a:cubicBezTo>
                  <a:lnTo>
                    <a:pt x="3144" y="1144"/>
                  </a:lnTo>
                  <a:cubicBezTo>
                    <a:pt x="3144" y="715"/>
                    <a:pt x="2978" y="286"/>
                    <a:pt x="2668" y="1"/>
                  </a:cubicBezTo>
                  <a:cubicBezTo>
                    <a:pt x="2347" y="262"/>
                    <a:pt x="1960" y="393"/>
                    <a:pt x="1573" y="393"/>
                  </a:cubicBezTo>
                  <a:cubicBezTo>
                    <a:pt x="1186" y="393"/>
                    <a:pt x="799"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0"/>
            <p:cNvSpPr/>
            <p:nvPr/>
          </p:nvSpPr>
          <p:spPr>
            <a:xfrm>
              <a:off x="4628325" y="4234475"/>
              <a:ext cx="61325" cy="52200"/>
            </a:xfrm>
            <a:custGeom>
              <a:rect b="b" l="l" r="r" t="t"/>
              <a:pathLst>
                <a:path extrusionOk="0" h="2088" w="2453">
                  <a:moveTo>
                    <a:pt x="1402" y="0"/>
                  </a:moveTo>
                  <a:cubicBezTo>
                    <a:pt x="1145" y="0"/>
                    <a:pt x="882" y="94"/>
                    <a:pt x="667" y="301"/>
                  </a:cubicBezTo>
                  <a:cubicBezTo>
                    <a:pt x="0" y="968"/>
                    <a:pt x="476" y="2087"/>
                    <a:pt x="1405" y="2087"/>
                  </a:cubicBezTo>
                  <a:cubicBezTo>
                    <a:pt x="2000" y="2087"/>
                    <a:pt x="2453" y="1635"/>
                    <a:pt x="2453" y="1040"/>
                  </a:cubicBezTo>
                  <a:cubicBezTo>
                    <a:pt x="2453" y="411"/>
                    <a:pt x="194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0"/>
            <p:cNvSpPr/>
            <p:nvPr/>
          </p:nvSpPr>
          <p:spPr>
            <a:xfrm>
              <a:off x="4624150" y="4292600"/>
              <a:ext cx="79200" cy="52425"/>
            </a:xfrm>
            <a:custGeom>
              <a:rect b="b" l="l" r="r" t="t"/>
              <a:pathLst>
                <a:path extrusionOk="0" h="2097" w="3168">
                  <a:moveTo>
                    <a:pt x="500" y="1"/>
                  </a:moveTo>
                  <a:cubicBezTo>
                    <a:pt x="191" y="286"/>
                    <a:pt x="0" y="691"/>
                    <a:pt x="0" y="1120"/>
                  </a:cubicBezTo>
                  <a:lnTo>
                    <a:pt x="0" y="1787"/>
                  </a:lnTo>
                  <a:cubicBezTo>
                    <a:pt x="0" y="1953"/>
                    <a:pt x="143" y="2096"/>
                    <a:pt x="334" y="2096"/>
                  </a:cubicBezTo>
                  <a:lnTo>
                    <a:pt x="2834" y="2096"/>
                  </a:lnTo>
                  <a:cubicBezTo>
                    <a:pt x="3025" y="2096"/>
                    <a:pt x="3168" y="1953"/>
                    <a:pt x="3144" y="1787"/>
                  </a:cubicBezTo>
                  <a:lnTo>
                    <a:pt x="3144" y="1144"/>
                  </a:lnTo>
                  <a:cubicBezTo>
                    <a:pt x="3168" y="715"/>
                    <a:pt x="2977" y="286"/>
                    <a:pt x="2668" y="1"/>
                  </a:cubicBezTo>
                  <a:cubicBezTo>
                    <a:pt x="2358" y="262"/>
                    <a:pt x="1971" y="393"/>
                    <a:pt x="1584" y="393"/>
                  </a:cubicBezTo>
                  <a:cubicBezTo>
                    <a:pt x="1197" y="393"/>
                    <a:pt x="810"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90"/>
            <p:cNvSpPr/>
            <p:nvPr/>
          </p:nvSpPr>
          <p:spPr>
            <a:xfrm>
              <a:off x="4530075" y="4076825"/>
              <a:ext cx="283425" cy="141375"/>
            </a:xfrm>
            <a:custGeom>
              <a:rect b="b" l="l" r="r" t="t"/>
              <a:pathLst>
                <a:path extrusionOk="0" h="5655" w="11337">
                  <a:moveTo>
                    <a:pt x="5364" y="1"/>
                  </a:moveTo>
                  <a:cubicBezTo>
                    <a:pt x="4697" y="1"/>
                    <a:pt x="4037" y="368"/>
                    <a:pt x="3740" y="1059"/>
                  </a:cubicBezTo>
                  <a:cubicBezTo>
                    <a:pt x="3644" y="1035"/>
                    <a:pt x="3549" y="1035"/>
                    <a:pt x="3478" y="1035"/>
                  </a:cubicBezTo>
                  <a:cubicBezTo>
                    <a:pt x="2763" y="1035"/>
                    <a:pt x="2144" y="1440"/>
                    <a:pt x="1834" y="2083"/>
                  </a:cubicBezTo>
                  <a:lnTo>
                    <a:pt x="1787" y="2083"/>
                  </a:lnTo>
                  <a:cubicBezTo>
                    <a:pt x="787" y="2083"/>
                    <a:pt x="1" y="2892"/>
                    <a:pt x="1" y="3869"/>
                  </a:cubicBezTo>
                  <a:cubicBezTo>
                    <a:pt x="24" y="4845"/>
                    <a:pt x="810" y="5655"/>
                    <a:pt x="1811" y="5655"/>
                  </a:cubicBezTo>
                  <a:lnTo>
                    <a:pt x="4859" y="5655"/>
                  </a:lnTo>
                  <a:lnTo>
                    <a:pt x="5478" y="4393"/>
                  </a:lnTo>
                  <a:lnTo>
                    <a:pt x="4740" y="4393"/>
                  </a:lnTo>
                  <a:cubicBezTo>
                    <a:pt x="4502" y="4393"/>
                    <a:pt x="4335" y="4154"/>
                    <a:pt x="4430" y="3940"/>
                  </a:cubicBezTo>
                  <a:lnTo>
                    <a:pt x="5073" y="2678"/>
                  </a:lnTo>
                  <a:cubicBezTo>
                    <a:pt x="5123" y="2561"/>
                    <a:pt x="5231" y="2503"/>
                    <a:pt x="5341" y="2503"/>
                  </a:cubicBezTo>
                  <a:cubicBezTo>
                    <a:pt x="5388" y="2503"/>
                    <a:pt x="5435" y="2514"/>
                    <a:pt x="5478" y="2535"/>
                  </a:cubicBezTo>
                  <a:cubicBezTo>
                    <a:pt x="5645" y="2606"/>
                    <a:pt x="5716" y="2797"/>
                    <a:pt x="5621" y="2964"/>
                  </a:cubicBezTo>
                  <a:lnTo>
                    <a:pt x="5216" y="3773"/>
                  </a:lnTo>
                  <a:lnTo>
                    <a:pt x="5978" y="3773"/>
                  </a:lnTo>
                  <a:cubicBezTo>
                    <a:pt x="5991" y="3769"/>
                    <a:pt x="6004" y="3767"/>
                    <a:pt x="6017" y="3767"/>
                  </a:cubicBezTo>
                  <a:cubicBezTo>
                    <a:pt x="6076" y="3767"/>
                    <a:pt x="6134" y="3806"/>
                    <a:pt x="6192" y="3845"/>
                  </a:cubicBezTo>
                  <a:cubicBezTo>
                    <a:pt x="6288" y="3940"/>
                    <a:pt x="6311" y="4083"/>
                    <a:pt x="6264" y="4226"/>
                  </a:cubicBezTo>
                  <a:lnTo>
                    <a:pt x="5549" y="5655"/>
                  </a:lnTo>
                  <a:lnTo>
                    <a:pt x="8883" y="5655"/>
                  </a:lnTo>
                  <a:cubicBezTo>
                    <a:pt x="10884" y="5607"/>
                    <a:pt x="11336" y="2821"/>
                    <a:pt x="9431" y="2178"/>
                  </a:cubicBezTo>
                  <a:lnTo>
                    <a:pt x="9431" y="2154"/>
                  </a:lnTo>
                  <a:cubicBezTo>
                    <a:pt x="9395" y="1129"/>
                    <a:pt x="8558" y="416"/>
                    <a:pt x="7637" y="416"/>
                  </a:cubicBezTo>
                  <a:cubicBezTo>
                    <a:pt x="7338" y="416"/>
                    <a:pt x="7031" y="491"/>
                    <a:pt x="6740" y="654"/>
                  </a:cubicBezTo>
                  <a:cubicBezTo>
                    <a:pt x="6381" y="212"/>
                    <a:pt x="5870" y="1"/>
                    <a:pt x="5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5" name="Google Shape;13865;p90"/>
          <p:cNvGrpSpPr/>
          <p:nvPr/>
        </p:nvGrpSpPr>
        <p:grpSpPr>
          <a:xfrm>
            <a:off x="4830767" y="14157275"/>
            <a:ext cx="624889" cy="627700"/>
            <a:chOff x="5108775" y="4077075"/>
            <a:chExt cx="266750" cy="267950"/>
          </a:xfrm>
        </p:grpSpPr>
        <p:sp>
          <p:nvSpPr>
            <p:cNvPr id="13866" name="Google Shape;13866;p90"/>
            <p:cNvSpPr/>
            <p:nvPr/>
          </p:nvSpPr>
          <p:spPr>
            <a:xfrm>
              <a:off x="5130200" y="4077075"/>
              <a:ext cx="225075" cy="88750"/>
            </a:xfrm>
            <a:custGeom>
              <a:rect b="b" l="l" r="r" t="t"/>
              <a:pathLst>
                <a:path extrusionOk="0" h="3550" w="9003">
                  <a:moveTo>
                    <a:pt x="7431" y="1477"/>
                  </a:moveTo>
                  <a:cubicBezTo>
                    <a:pt x="7812" y="1501"/>
                    <a:pt x="7812" y="2049"/>
                    <a:pt x="7431" y="2096"/>
                  </a:cubicBezTo>
                  <a:lnTo>
                    <a:pt x="1572" y="2096"/>
                  </a:lnTo>
                  <a:cubicBezTo>
                    <a:pt x="1191" y="2049"/>
                    <a:pt x="1191" y="1501"/>
                    <a:pt x="1572" y="1477"/>
                  </a:cubicBezTo>
                  <a:close/>
                  <a:moveTo>
                    <a:pt x="1144" y="1"/>
                  </a:moveTo>
                  <a:cubicBezTo>
                    <a:pt x="501" y="1"/>
                    <a:pt x="1" y="501"/>
                    <a:pt x="1" y="1144"/>
                  </a:cubicBezTo>
                  <a:lnTo>
                    <a:pt x="1" y="2406"/>
                  </a:lnTo>
                  <a:cubicBezTo>
                    <a:pt x="1" y="3025"/>
                    <a:pt x="501" y="3549"/>
                    <a:pt x="1144" y="3549"/>
                  </a:cubicBezTo>
                  <a:lnTo>
                    <a:pt x="7836" y="3549"/>
                  </a:lnTo>
                  <a:cubicBezTo>
                    <a:pt x="8479" y="3549"/>
                    <a:pt x="9003" y="3025"/>
                    <a:pt x="9003" y="2406"/>
                  </a:cubicBezTo>
                  <a:lnTo>
                    <a:pt x="9003" y="1144"/>
                  </a:lnTo>
                  <a:cubicBezTo>
                    <a:pt x="9003" y="501"/>
                    <a:pt x="8479" y="1"/>
                    <a:pt x="7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0"/>
            <p:cNvSpPr/>
            <p:nvPr/>
          </p:nvSpPr>
          <p:spPr>
            <a:xfrm>
              <a:off x="5303525" y="4183150"/>
              <a:ext cx="23775" cy="35650"/>
            </a:xfrm>
            <a:custGeom>
              <a:rect b="b" l="l" r="r" t="t"/>
              <a:pathLst>
                <a:path extrusionOk="0" h="1426" w="951">
                  <a:moveTo>
                    <a:pt x="447" y="1"/>
                  </a:moveTo>
                  <a:cubicBezTo>
                    <a:pt x="238" y="1"/>
                    <a:pt x="1" y="151"/>
                    <a:pt x="117" y="354"/>
                  </a:cubicBezTo>
                  <a:lnTo>
                    <a:pt x="307" y="1187"/>
                  </a:lnTo>
                  <a:cubicBezTo>
                    <a:pt x="355" y="1330"/>
                    <a:pt x="474" y="1426"/>
                    <a:pt x="617" y="1426"/>
                  </a:cubicBezTo>
                  <a:lnTo>
                    <a:pt x="688" y="1426"/>
                  </a:lnTo>
                  <a:cubicBezTo>
                    <a:pt x="855" y="1378"/>
                    <a:pt x="950" y="1211"/>
                    <a:pt x="926" y="1045"/>
                  </a:cubicBezTo>
                  <a:lnTo>
                    <a:pt x="712" y="211"/>
                  </a:lnTo>
                  <a:cubicBezTo>
                    <a:pt x="703" y="62"/>
                    <a:pt x="581" y="1"/>
                    <a:pt x="4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0"/>
            <p:cNvSpPr/>
            <p:nvPr/>
          </p:nvSpPr>
          <p:spPr>
            <a:xfrm>
              <a:off x="5157000" y="4183575"/>
              <a:ext cx="22050" cy="35225"/>
            </a:xfrm>
            <a:custGeom>
              <a:rect b="b" l="l" r="r" t="t"/>
              <a:pathLst>
                <a:path extrusionOk="0" h="1409" w="882">
                  <a:moveTo>
                    <a:pt x="562" y="1"/>
                  </a:moveTo>
                  <a:cubicBezTo>
                    <a:pt x="453" y="1"/>
                    <a:pt x="344" y="54"/>
                    <a:pt x="286" y="170"/>
                  </a:cubicBezTo>
                  <a:lnTo>
                    <a:pt x="262" y="194"/>
                  </a:lnTo>
                  <a:lnTo>
                    <a:pt x="72" y="1028"/>
                  </a:lnTo>
                  <a:cubicBezTo>
                    <a:pt x="0" y="1194"/>
                    <a:pt x="119" y="1361"/>
                    <a:pt x="286" y="1409"/>
                  </a:cubicBezTo>
                  <a:lnTo>
                    <a:pt x="357" y="1409"/>
                  </a:lnTo>
                  <a:cubicBezTo>
                    <a:pt x="500" y="1409"/>
                    <a:pt x="619" y="1289"/>
                    <a:pt x="667" y="1170"/>
                  </a:cubicBezTo>
                  <a:lnTo>
                    <a:pt x="881" y="313"/>
                  </a:lnTo>
                  <a:cubicBezTo>
                    <a:pt x="881" y="115"/>
                    <a:pt x="722" y="1"/>
                    <a:pt x="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90"/>
            <p:cNvSpPr/>
            <p:nvPr/>
          </p:nvSpPr>
          <p:spPr>
            <a:xfrm>
              <a:off x="5233800" y="4181275"/>
              <a:ext cx="17275" cy="36925"/>
            </a:xfrm>
            <a:custGeom>
              <a:rect b="b" l="l" r="r" t="t"/>
              <a:pathLst>
                <a:path extrusionOk="0" h="1477" w="691">
                  <a:moveTo>
                    <a:pt x="346" y="0"/>
                  </a:moveTo>
                  <a:cubicBezTo>
                    <a:pt x="173" y="0"/>
                    <a:pt x="0" y="119"/>
                    <a:pt x="24" y="357"/>
                  </a:cubicBezTo>
                  <a:lnTo>
                    <a:pt x="24" y="1191"/>
                  </a:lnTo>
                  <a:cubicBezTo>
                    <a:pt x="48" y="1381"/>
                    <a:pt x="197" y="1477"/>
                    <a:pt x="346" y="1477"/>
                  </a:cubicBezTo>
                  <a:cubicBezTo>
                    <a:pt x="494" y="1477"/>
                    <a:pt x="643" y="1381"/>
                    <a:pt x="667" y="1191"/>
                  </a:cubicBezTo>
                  <a:lnTo>
                    <a:pt x="667" y="357"/>
                  </a:lnTo>
                  <a:cubicBezTo>
                    <a:pt x="691" y="119"/>
                    <a:pt x="518"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90"/>
            <p:cNvSpPr/>
            <p:nvPr/>
          </p:nvSpPr>
          <p:spPr>
            <a:xfrm>
              <a:off x="5121875" y="4234250"/>
              <a:ext cx="52400" cy="52425"/>
            </a:xfrm>
            <a:custGeom>
              <a:rect b="b" l="l" r="r" t="t"/>
              <a:pathLst>
                <a:path extrusionOk="0" h="2097" w="2096">
                  <a:moveTo>
                    <a:pt x="1048" y="1"/>
                  </a:moveTo>
                  <a:cubicBezTo>
                    <a:pt x="477" y="1"/>
                    <a:pt x="0" y="477"/>
                    <a:pt x="0" y="1049"/>
                  </a:cubicBezTo>
                  <a:cubicBezTo>
                    <a:pt x="0" y="1644"/>
                    <a:pt x="477" y="2096"/>
                    <a:pt x="1048" y="2096"/>
                  </a:cubicBezTo>
                  <a:cubicBezTo>
                    <a:pt x="1643" y="2096"/>
                    <a:pt x="2096" y="1644"/>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0"/>
            <p:cNvSpPr/>
            <p:nvPr/>
          </p:nvSpPr>
          <p:spPr>
            <a:xfrm>
              <a:off x="5108775" y="4292600"/>
              <a:ext cx="78600" cy="52425"/>
            </a:xfrm>
            <a:custGeom>
              <a:rect b="b" l="l" r="r" t="t"/>
              <a:pathLst>
                <a:path extrusionOk="0" h="2097" w="3144">
                  <a:moveTo>
                    <a:pt x="500" y="1"/>
                  </a:moveTo>
                  <a:cubicBezTo>
                    <a:pt x="191" y="286"/>
                    <a:pt x="0" y="715"/>
                    <a:pt x="0" y="1144"/>
                  </a:cubicBezTo>
                  <a:lnTo>
                    <a:pt x="0" y="1787"/>
                  </a:lnTo>
                  <a:cubicBezTo>
                    <a:pt x="0" y="1953"/>
                    <a:pt x="143" y="2096"/>
                    <a:pt x="334" y="2096"/>
                  </a:cubicBezTo>
                  <a:lnTo>
                    <a:pt x="2834" y="2096"/>
                  </a:lnTo>
                  <a:cubicBezTo>
                    <a:pt x="3001" y="2096"/>
                    <a:pt x="3144" y="1953"/>
                    <a:pt x="3144" y="1787"/>
                  </a:cubicBezTo>
                  <a:lnTo>
                    <a:pt x="3144" y="1144"/>
                  </a:lnTo>
                  <a:cubicBezTo>
                    <a:pt x="3144" y="715"/>
                    <a:pt x="2953" y="310"/>
                    <a:pt x="2644" y="24"/>
                  </a:cubicBezTo>
                  <a:cubicBezTo>
                    <a:pt x="2358" y="262"/>
                    <a:pt x="1977" y="405"/>
                    <a:pt x="1572" y="405"/>
                  </a:cubicBezTo>
                  <a:cubicBezTo>
                    <a:pt x="1191" y="405"/>
                    <a:pt x="786" y="262"/>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0"/>
            <p:cNvSpPr/>
            <p:nvPr/>
          </p:nvSpPr>
          <p:spPr>
            <a:xfrm>
              <a:off x="5310600"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0"/>
            <p:cNvSpPr/>
            <p:nvPr/>
          </p:nvSpPr>
          <p:spPr>
            <a:xfrm>
              <a:off x="5297500" y="4292600"/>
              <a:ext cx="78025" cy="52425"/>
            </a:xfrm>
            <a:custGeom>
              <a:rect b="b" l="l" r="r" t="t"/>
              <a:pathLst>
                <a:path extrusionOk="0" h="2097" w="3121">
                  <a:moveTo>
                    <a:pt x="477" y="1"/>
                  </a:moveTo>
                  <a:cubicBezTo>
                    <a:pt x="167" y="286"/>
                    <a:pt x="0" y="691"/>
                    <a:pt x="0" y="1120"/>
                  </a:cubicBezTo>
                  <a:lnTo>
                    <a:pt x="0" y="1787"/>
                  </a:lnTo>
                  <a:cubicBezTo>
                    <a:pt x="0" y="1953"/>
                    <a:pt x="120" y="2096"/>
                    <a:pt x="286" y="2096"/>
                  </a:cubicBezTo>
                  <a:lnTo>
                    <a:pt x="2811" y="2096"/>
                  </a:lnTo>
                  <a:cubicBezTo>
                    <a:pt x="2977" y="2096"/>
                    <a:pt x="3120" y="1953"/>
                    <a:pt x="3096" y="1787"/>
                  </a:cubicBezTo>
                  <a:lnTo>
                    <a:pt x="3096" y="1144"/>
                  </a:lnTo>
                  <a:cubicBezTo>
                    <a:pt x="3120" y="715"/>
                    <a:pt x="2953" y="286"/>
                    <a:pt x="2644" y="1"/>
                  </a:cubicBezTo>
                  <a:cubicBezTo>
                    <a:pt x="2334" y="262"/>
                    <a:pt x="1947" y="393"/>
                    <a:pt x="1560" y="393"/>
                  </a:cubicBezTo>
                  <a:cubicBezTo>
                    <a:pt x="1173" y="393"/>
                    <a:pt x="786" y="262"/>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0"/>
            <p:cNvSpPr/>
            <p:nvPr/>
          </p:nvSpPr>
          <p:spPr>
            <a:xfrm>
              <a:off x="5216525" y="4234250"/>
              <a:ext cx="52425" cy="52425"/>
            </a:xfrm>
            <a:custGeom>
              <a:rect b="b" l="l" r="r" t="t"/>
              <a:pathLst>
                <a:path extrusionOk="0" h="2097" w="2097">
                  <a:moveTo>
                    <a:pt x="1049" y="1"/>
                  </a:moveTo>
                  <a:cubicBezTo>
                    <a:pt x="453" y="1"/>
                    <a:pt x="1" y="477"/>
                    <a:pt x="1" y="1049"/>
                  </a:cubicBezTo>
                  <a:cubicBezTo>
                    <a:pt x="1" y="1644"/>
                    <a:pt x="453" y="2096"/>
                    <a:pt x="1049" y="2096"/>
                  </a:cubicBezTo>
                  <a:cubicBezTo>
                    <a:pt x="1620" y="2096"/>
                    <a:pt x="2096" y="1644"/>
                    <a:pt x="2096" y="1049"/>
                  </a:cubicBezTo>
                  <a:cubicBezTo>
                    <a:pt x="2096" y="477"/>
                    <a:pt x="1620"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0"/>
            <p:cNvSpPr/>
            <p:nvPr/>
          </p:nvSpPr>
          <p:spPr>
            <a:xfrm>
              <a:off x="5203425" y="4292600"/>
              <a:ext cx="78625" cy="52425"/>
            </a:xfrm>
            <a:custGeom>
              <a:rect b="b" l="l" r="r" t="t"/>
              <a:pathLst>
                <a:path extrusionOk="0" h="2097" w="3145">
                  <a:moveTo>
                    <a:pt x="477" y="1"/>
                  </a:moveTo>
                  <a:cubicBezTo>
                    <a:pt x="168" y="286"/>
                    <a:pt x="1" y="691"/>
                    <a:pt x="1" y="1120"/>
                  </a:cubicBezTo>
                  <a:lnTo>
                    <a:pt x="1" y="1787"/>
                  </a:lnTo>
                  <a:cubicBezTo>
                    <a:pt x="1" y="1953"/>
                    <a:pt x="144" y="2096"/>
                    <a:pt x="310" y="2096"/>
                  </a:cubicBezTo>
                  <a:lnTo>
                    <a:pt x="2811" y="2096"/>
                  </a:lnTo>
                  <a:cubicBezTo>
                    <a:pt x="3001" y="2096"/>
                    <a:pt x="3144" y="1953"/>
                    <a:pt x="3121" y="1787"/>
                  </a:cubicBezTo>
                  <a:lnTo>
                    <a:pt x="3121" y="1144"/>
                  </a:lnTo>
                  <a:cubicBezTo>
                    <a:pt x="3121" y="715"/>
                    <a:pt x="2954" y="310"/>
                    <a:pt x="2644" y="24"/>
                  </a:cubicBezTo>
                  <a:cubicBezTo>
                    <a:pt x="2338" y="260"/>
                    <a:pt x="1961" y="402"/>
                    <a:pt x="1561" y="405"/>
                  </a:cubicBezTo>
                  <a:lnTo>
                    <a:pt x="1561" y="405"/>
                  </a:lnTo>
                  <a:cubicBezTo>
                    <a:pt x="1161" y="402"/>
                    <a:pt x="784" y="236"/>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90"/>
          <p:cNvGrpSpPr/>
          <p:nvPr/>
        </p:nvGrpSpPr>
        <p:grpSpPr>
          <a:xfrm>
            <a:off x="6186371" y="14155870"/>
            <a:ext cx="627700" cy="627700"/>
            <a:chOff x="5687450" y="4076475"/>
            <a:chExt cx="267950" cy="267950"/>
          </a:xfrm>
        </p:grpSpPr>
        <p:sp>
          <p:nvSpPr>
            <p:cNvPr id="13877" name="Google Shape;13877;p90"/>
            <p:cNvSpPr/>
            <p:nvPr/>
          </p:nvSpPr>
          <p:spPr>
            <a:xfrm>
              <a:off x="5795225" y="4234250"/>
              <a:ext cx="52425" cy="52425"/>
            </a:xfrm>
            <a:custGeom>
              <a:rect b="b" l="l" r="r" t="t"/>
              <a:pathLst>
                <a:path extrusionOk="0" h="2097" w="2097">
                  <a:moveTo>
                    <a:pt x="1048" y="1"/>
                  </a:moveTo>
                  <a:cubicBezTo>
                    <a:pt x="453" y="1"/>
                    <a:pt x="0" y="477"/>
                    <a:pt x="0" y="1049"/>
                  </a:cubicBezTo>
                  <a:cubicBezTo>
                    <a:pt x="0" y="1644"/>
                    <a:pt x="453" y="2096"/>
                    <a:pt x="1048" y="2096"/>
                  </a:cubicBezTo>
                  <a:cubicBezTo>
                    <a:pt x="1620" y="2096"/>
                    <a:pt x="2096" y="1644"/>
                    <a:pt x="2096" y="1049"/>
                  </a:cubicBezTo>
                  <a:cubicBezTo>
                    <a:pt x="2096" y="477"/>
                    <a:pt x="1620"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90"/>
            <p:cNvSpPr/>
            <p:nvPr/>
          </p:nvSpPr>
          <p:spPr>
            <a:xfrm>
              <a:off x="5771400" y="4290825"/>
              <a:ext cx="99450" cy="53600"/>
            </a:xfrm>
            <a:custGeom>
              <a:rect b="b" l="l" r="r" t="t"/>
              <a:pathLst>
                <a:path extrusionOk="0" h="2144" w="3978">
                  <a:moveTo>
                    <a:pt x="834" y="0"/>
                  </a:moveTo>
                  <a:cubicBezTo>
                    <a:pt x="310" y="381"/>
                    <a:pt x="1" y="976"/>
                    <a:pt x="1" y="1619"/>
                  </a:cubicBezTo>
                  <a:lnTo>
                    <a:pt x="1" y="1858"/>
                  </a:lnTo>
                  <a:cubicBezTo>
                    <a:pt x="25" y="2024"/>
                    <a:pt x="144" y="2143"/>
                    <a:pt x="334" y="2143"/>
                  </a:cubicBezTo>
                  <a:lnTo>
                    <a:pt x="3668" y="2143"/>
                  </a:lnTo>
                  <a:cubicBezTo>
                    <a:pt x="3835" y="2143"/>
                    <a:pt x="3978" y="2000"/>
                    <a:pt x="3978" y="1834"/>
                  </a:cubicBezTo>
                  <a:lnTo>
                    <a:pt x="3978" y="1619"/>
                  </a:lnTo>
                  <a:cubicBezTo>
                    <a:pt x="3978" y="976"/>
                    <a:pt x="3668" y="381"/>
                    <a:pt x="3144" y="0"/>
                  </a:cubicBezTo>
                  <a:cubicBezTo>
                    <a:pt x="2823" y="310"/>
                    <a:pt x="2406" y="464"/>
                    <a:pt x="1989" y="464"/>
                  </a:cubicBezTo>
                  <a:cubicBezTo>
                    <a:pt x="1573"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0"/>
            <p:cNvSpPr/>
            <p:nvPr/>
          </p:nvSpPr>
          <p:spPr>
            <a:xfrm>
              <a:off x="5879175" y="4076475"/>
              <a:ext cx="52400" cy="52425"/>
            </a:xfrm>
            <a:custGeom>
              <a:rect b="b" l="l" r="r" t="t"/>
              <a:pathLst>
                <a:path extrusionOk="0" h="2097" w="2096">
                  <a:moveTo>
                    <a:pt x="1048" y="1"/>
                  </a:moveTo>
                  <a:cubicBezTo>
                    <a:pt x="477" y="1"/>
                    <a:pt x="0" y="477"/>
                    <a:pt x="0" y="1049"/>
                  </a:cubicBezTo>
                  <a:cubicBezTo>
                    <a:pt x="0" y="1620"/>
                    <a:pt x="477" y="2097"/>
                    <a:pt x="1048" y="2097"/>
                  </a:cubicBezTo>
                  <a:cubicBezTo>
                    <a:pt x="1643" y="2097"/>
                    <a:pt x="2096" y="1620"/>
                    <a:pt x="2096" y="1049"/>
                  </a:cubicBezTo>
                  <a:cubicBezTo>
                    <a:pt x="2096" y="477"/>
                    <a:pt x="16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0"/>
            <p:cNvSpPr/>
            <p:nvPr/>
          </p:nvSpPr>
          <p:spPr>
            <a:xfrm>
              <a:off x="5855950" y="4133050"/>
              <a:ext cx="99450" cy="53600"/>
            </a:xfrm>
            <a:custGeom>
              <a:rect b="b" l="l" r="r" t="t"/>
              <a:pathLst>
                <a:path extrusionOk="0" h="2144" w="3978">
                  <a:moveTo>
                    <a:pt x="834" y="0"/>
                  </a:moveTo>
                  <a:cubicBezTo>
                    <a:pt x="310" y="357"/>
                    <a:pt x="0" y="977"/>
                    <a:pt x="0" y="1620"/>
                  </a:cubicBezTo>
                  <a:lnTo>
                    <a:pt x="0" y="1810"/>
                  </a:lnTo>
                  <a:cubicBezTo>
                    <a:pt x="0" y="2001"/>
                    <a:pt x="143" y="2144"/>
                    <a:pt x="310" y="2144"/>
                  </a:cubicBezTo>
                  <a:lnTo>
                    <a:pt x="3668" y="2144"/>
                  </a:lnTo>
                  <a:cubicBezTo>
                    <a:pt x="3835" y="2144"/>
                    <a:pt x="3978" y="2001"/>
                    <a:pt x="3978" y="1810"/>
                  </a:cubicBezTo>
                  <a:lnTo>
                    <a:pt x="3978" y="1620"/>
                  </a:lnTo>
                  <a:cubicBezTo>
                    <a:pt x="3978" y="977"/>
                    <a:pt x="3668" y="357"/>
                    <a:pt x="3144" y="0"/>
                  </a:cubicBezTo>
                  <a:cubicBezTo>
                    <a:pt x="2823" y="310"/>
                    <a:pt x="2406" y="465"/>
                    <a:pt x="1989" y="465"/>
                  </a:cubicBezTo>
                  <a:cubicBezTo>
                    <a:pt x="1572" y="465"/>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0"/>
            <p:cNvSpPr/>
            <p:nvPr/>
          </p:nvSpPr>
          <p:spPr>
            <a:xfrm>
              <a:off x="5710675" y="4076475"/>
              <a:ext cx="52425" cy="52425"/>
            </a:xfrm>
            <a:custGeom>
              <a:rect b="b" l="l" r="r" t="t"/>
              <a:pathLst>
                <a:path extrusionOk="0" h="2097" w="2097">
                  <a:moveTo>
                    <a:pt x="1049" y="1"/>
                  </a:moveTo>
                  <a:cubicBezTo>
                    <a:pt x="477" y="1"/>
                    <a:pt x="1" y="477"/>
                    <a:pt x="1" y="1049"/>
                  </a:cubicBezTo>
                  <a:cubicBezTo>
                    <a:pt x="1" y="1620"/>
                    <a:pt x="477" y="2097"/>
                    <a:pt x="1049" y="2097"/>
                  </a:cubicBezTo>
                  <a:cubicBezTo>
                    <a:pt x="1644" y="2097"/>
                    <a:pt x="2096" y="1620"/>
                    <a:pt x="2096" y="1049"/>
                  </a:cubicBezTo>
                  <a:cubicBezTo>
                    <a:pt x="2096" y="477"/>
                    <a:pt x="1644"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0"/>
            <p:cNvSpPr/>
            <p:nvPr/>
          </p:nvSpPr>
          <p:spPr>
            <a:xfrm>
              <a:off x="5687450" y="4133050"/>
              <a:ext cx="99450" cy="53600"/>
            </a:xfrm>
            <a:custGeom>
              <a:rect b="b" l="l" r="r" t="t"/>
              <a:pathLst>
                <a:path extrusionOk="0" h="2144" w="3978">
                  <a:moveTo>
                    <a:pt x="834" y="0"/>
                  </a:moveTo>
                  <a:cubicBezTo>
                    <a:pt x="311" y="357"/>
                    <a:pt x="1" y="977"/>
                    <a:pt x="1" y="1620"/>
                  </a:cubicBezTo>
                  <a:lnTo>
                    <a:pt x="1" y="1810"/>
                  </a:lnTo>
                  <a:cubicBezTo>
                    <a:pt x="1" y="2001"/>
                    <a:pt x="144" y="2144"/>
                    <a:pt x="311" y="2144"/>
                  </a:cubicBezTo>
                  <a:lnTo>
                    <a:pt x="3668" y="2144"/>
                  </a:lnTo>
                  <a:cubicBezTo>
                    <a:pt x="3835" y="2120"/>
                    <a:pt x="3978" y="2001"/>
                    <a:pt x="3978" y="1810"/>
                  </a:cubicBezTo>
                  <a:lnTo>
                    <a:pt x="3978" y="1620"/>
                  </a:lnTo>
                  <a:cubicBezTo>
                    <a:pt x="3978" y="977"/>
                    <a:pt x="3668" y="357"/>
                    <a:pt x="3144" y="0"/>
                  </a:cubicBezTo>
                  <a:cubicBezTo>
                    <a:pt x="2823" y="310"/>
                    <a:pt x="2406" y="465"/>
                    <a:pt x="1989" y="465"/>
                  </a:cubicBezTo>
                  <a:cubicBezTo>
                    <a:pt x="1573" y="465"/>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0"/>
            <p:cNvSpPr/>
            <p:nvPr/>
          </p:nvSpPr>
          <p:spPr>
            <a:xfrm>
              <a:off x="5782725" y="4078900"/>
              <a:ext cx="76225" cy="57750"/>
            </a:xfrm>
            <a:custGeom>
              <a:rect b="b" l="l" r="r" t="t"/>
              <a:pathLst>
                <a:path extrusionOk="0" h="2310" w="3049">
                  <a:moveTo>
                    <a:pt x="1858" y="0"/>
                  </a:moveTo>
                  <a:cubicBezTo>
                    <a:pt x="1617" y="0"/>
                    <a:pt x="1400" y="309"/>
                    <a:pt x="1620" y="547"/>
                  </a:cubicBezTo>
                  <a:lnTo>
                    <a:pt x="1929" y="833"/>
                  </a:lnTo>
                  <a:lnTo>
                    <a:pt x="381" y="833"/>
                  </a:lnTo>
                  <a:cubicBezTo>
                    <a:pt x="0" y="880"/>
                    <a:pt x="0" y="1428"/>
                    <a:pt x="381" y="1476"/>
                  </a:cubicBezTo>
                  <a:lnTo>
                    <a:pt x="1929" y="1476"/>
                  </a:lnTo>
                  <a:lnTo>
                    <a:pt x="1644" y="1761"/>
                  </a:lnTo>
                  <a:cubicBezTo>
                    <a:pt x="1524" y="1904"/>
                    <a:pt x="1524" y="2095"/>
                    <a:pt x="1644" y="2214"/>
                  </a:cubicBezTo>
                  <a:cubicBezTo>
                    <a:pt x="1691" y="2262"/>
                    <a:pt x="1786" y="2309"/>
                    <a:pt x="1858" y="2309"/>
                  </a:cubicBezTo>
                  <a:cubicBezTo>
                    <a:pt x="1953" y="2309"/>
                    <a:pt x="2025" y="2262"/>
                    <a:pt x="2072" y="2214"/>
                  </a:cubicBezTo>
                  <a:lnTo>
                    <a:pt x="2929" y="1380"/>
                  </a:lnTo>
                  <a:cubicBezTo>
                    <a:pt x="3049" y="1261"/>
                    <a:pt x="3049" y="1047"/>
                    <a:pt x="2929" y="928"/>
                  </a:cubicBezTo>
                  <a:lnTo>
                    <a:pt x="2072" y="94"/>
                  </a:lnTo>
                  <a:cubicBezTo>
                    <a:pt x="2006" y="28"/>
                    <a:pt x="193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90"/>
            <p:cNvSpPr/>
            <p:nvPr/>
          </p:nvSpPr>
          <p:spPr>
            <a:xfrm>
              <a:off x="5713650" y="4205675"/>
              <a:ext cx="59875" cy="56325"/>
            </a:xfrm>
            <a:custGeom>
              <a:rect b="b" l="l" r="r" t="t"/>
              <a:pathLst>
                <a:path extrusionOk="0" h="2253" w="2395">
                  <a:moveTo>
                    <a:pt x="358" y="1"/>
                  </a:moveTo>
                  <a:cubicBezTo>
                    <a:pt x="168" y="1"/>
                    <a:pt x="25" y="144"/>
                    <a:pt x="25" y="334"/>
                  </a:cubicBezTo>
                  <a:lnTo>
                    <a:pt x="25" y="1525"/>
                  </a:lnTo>
                  <a:cubicBezTo>
                    <a:pt x="1" y="1751"/>
                    <a:pt x="173" y="1864"/>
                    <a:pt x="346" y="1864"/>
                  </a:cubicBezTo>
                  <a:cubicBezTo>
                    <a:pt x="519" y="1864"/>
                    <a:pt x="691" y="1751"/>
                    <a:pt x="668" y="1525"/>
                  </a:cubicBezTo>
                  <a:lnTo>
                    <a:pt x="668" y="1096"/>
                  </a:lnTo>
                  <a:lnTo>
                    <a:pt x="1763" y="2168"/>
                  </a:lnTo>
                  <a:cubicBezTo>
                    <a:pt x="1828" y="2227"/>
                    <a:pt x="1899" y="2252"/>
                    <a:pt x="1967" y="2252"/>
                  </a:cubicBezTo>
                  <a:cubicBezTo>
                    <a:pt x="2198" y="2252"/>
                    <a:pt x="2394" y="1960"/>
                    <a:pt x="2192" y="1739"/>
                  </a:cubicBezTo>
                  <a:lnTo>
                    <a:pt x="1120" y="644"/>
                  </a:lnTo>
                  <a:lnTo>
                    <a:pt x="1549" y="644"/>
                  </a:lnTo>
                  <a:cubicBezTo>
                    <a:pt x="1906" y="596"/>
                    <a:pt x="1906" y="48"/>
                    <a:pt x="1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90"/>
            <p:cNvSpPr/>
            <p:nvPr/>
          </p:nvSpPr>
          <p:spPr>
            <a:xfrm>
              <a:off x="5870825" y="4205450"/>
              <a:ext cx="60250" cy="56875"/>
            </a:xfrm>
            <a:custGeom>
              <a:rect b="b" l="l" r="r" t="t"/>
              <a:pathLst>
                <a:path extrusionOk="0" h="2275" w="2410">
                  <a:moveTo>
                    <a:pt x="1969" y="1"/>
                  </a:moveTo>
                  <a:cubicBezTo>
                    <a:pt x="1893" y="1"/>
                    <a:pt x="1813" y="31"/>
                    <a:pt x="1739" y="105"/>
                  </a:cubicBezTo>
                  <a:lnTo>
                    <a:pt x="1763" y="105"/>
                  </a:lnTo>
                  <a:lnTo>
                    <a:pt x="668" y="1200"/>
                  </a:lnTo>
                  <a:lnTo>
                    <a:pt x="668" y="772"/>
                  </a:lnTo>
                  <a:cubicBezTo>
                    <a:pt x="691" y="545"/>
                    <a:pt x="519" y="432"/>
                    <a:pt x="346" y="432"/>
                  </a:cubicBezTo>
                  <a:cubicBezTo>
                    <a:pt x="174" y="432"/>
                    <a:pt x="1" y="545"/>
                    <a:pt x="25" y="772"/>
                  </a:cubicBezTo>
                  <a:lnTo>
                    <a:pt x="25" y="1962"/>
                  </a:lnTo>
                  <a:cubicBezTo>
                    <a:pt x="25" y="2129"/>
                    <a:pt x="168" y="2272"/>
                    <a:pt x="334" y="2272"/>
                  </a:cubicBezTo>
                  <a:lnTo>
                    <a:pt x="1525" y="2272"/>
                  </a:lnTo>
                  <a:cubicBezTo>
                    <a:pt x="1539" y="2273"/>
                    <a:pt x="1553" y="2274"/>
                    <a:pt x="1566" y="2274"/>
                  </a:cubicBezTo>
                  <a:cubicBezTo>
                    <a:pt x="1964" y="2274"/>
                    <a:pt x="1964" y="1627"/>
                    <a:pt x="1566" y="1627"/>
                  </a:cubicBezTo>
                  <a:cubicBezTo>
                    <a:pt x="1553" y="1627"/>
                    <a:pt x="1539" y="1628"/>
                    <a:pt x="1525" y="1629"/>
                  </a:cubicBezTo>
                  <a:lnTo>
                    <a:pt x="1096" y="1629"/>
                  </a:lnTo>
                  <a:lnTo>
                    <a:pt x="2192" y="534"/>
                  </a:lnTo>
                  <a:cubicBezTo>
                    <a:pt x="2410" y="316"/>
                    <a:pt x="2212" y="1"/>
                    <a:pt x="1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6" name="Google Shape;13886;p90"/>
          <p:cNvGrpSpPr/>
          <p:nvPr/>
        </p:nvGrpSpPr>
        <p:grpSpPr>
          <a:xfrm>
            <a:off x="7542033" y="14155870"/>
            <a:ext cx="627700" cy="629105"/>
            <a:chOff x="6266150" y="4076475"/>
            <a:chExt cx="267950" cy="268550"/>
          </a:xfrm>
        </p:grpSpPr>
        <p:sp>
          <p:nvSpPr>
            <p:cNvPr id="13887" name="Google Shape;13887;p90"/>
            <p:cNvSpPr/>
            <p:nvPr/>
          </p:nvSpPr>
          <p:spPr>
            <a:xfrm>
              <a:off x="6373925" y="4076475"/>
              <a:ext cx="52400" cy="52425"/>
            </a:xfrm>
            <a:custGeom>
              <a:rect b="b" l="l" r="r" t="t"/>
              <a:pathLst>
                <a:path extrusionOk="0" h="2097" w="2096">
                  <a:moveTo>
                    <a:pt x="1048" y="1"/>
                  </a:moveTo>
                  <a:cubicBezTo>
                    <a:pt x="476" y="1"/>
                    <a:pt x="0" y="477"/>
                    <a:pt x="0" y="1049"/>
                  </a:cubicBezTo>
                  <a:cubicBezTo>
                    <a:pt x="0" y="1620"/>
                    <a:pt x="476" y="2097"/>
                    <a:pt x="1048" y="2097"/>
                  </a:cubicBezTo>
                  <a:cubicBezTo>
                    <a:pt x="1619" y="2097"/>
                    <a:pt x="2096" y="1620"/>
                    <a:pt x="2096" y="1049"/>
                  </a:cubicBezTo>
                  <a:cubicBezTo>
                    <a:pt x="2096" y="477"/>
                    <a:pt x="1619"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0"/>
            <p:cNvSpPr/>
            <p:nvPr/>
          </p:nvSpPr>
          <p:spPr>
            <a:xfrm>
              <a:off x="6266150" y="4290825"/>
              <a:ext cx="99450" cy="54200"/>
            </a:xfrm>
            <a:custGeom>
              <a:rect b="b" l="l" r="r" t="t"/>
              <a:pathLst>
                <a:path extrusionOk="0" h="2168" w="3978">
                  <a:moveTo>
                    <a:pt x="834" y="0"/>
                  </a:moveTo>
                  <a:cubicBezTo>
                    <a:pt x="310" y="381"/>
                    <a:pt x="1" y="976"/>
                    <a:pt x="1" y="1619"/>
                  </a:cubicBezTo>
                  <a:lnTo>
                    <a:pt x="1" y="1858"/>
                  </a:lnTo>
                  <a:cubicBezTo>
                    <a:pt x="1" y="2024"/>
                    <a:pt x="120" y="2167"/>
                    <a:pt x="310" y="2167"/>
                  </a:cubicBezTo>
                  <a:lnTo>
                    <a:pt x="3668" y="2167"/>
                  </a:lnTo>
                  <a:cubicBezTo>
                    <a:pt x="3835" y="2167"/>
                    <a:pt x="3978" y="2024"/>
                    <a:pt x="3978" y="1858"/>
                  </a:cubicBezTo>
                  <a:lnTo>
                    <a:pt x="3978" y="1643"/>
                  </a:lnTo>
                  <a:cubicBezTo>
                    <a:pt x="3978" y="976"/>
                    <a:pt x="3668" y="381"/>
                    <a:pt x="3144" y="0"/>
                  </a:cubicBezTo>
                  <a:cubicBezTo>
                    <a:pt x="2823" y="310"/>
                    <a:pt x="2406" y="464"/>
                    <a:pt x="1989" y="464"/>
                  </a:cubicBezTo>
                  <a:cubicBezTo>
                    <a:pt x="1572" y="464"/>
                    <a:pt x="1156"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0"/>
            <p:cNvSpPr/>
            <p:nvPr/>
          </p:nvSpPr>
          <p:spPr>
            <a:xfrm>
              <a:off x="6434650" y="4290825"/>
              <a:ext cx="99450" cy="53600"/>
            </a:xfrm>
            <a:custGeom>
              <a:rect b="b" l="l" r="r" t="t"/>
              <a:pathLst>
                <a:path extrusionOk="0" h="2144" w="3978">
                  <a:moveTo>
                    <a:pt x="834" y="0"/>
                  </a:moveTo>
                  <a:cubicBezTo>
                    <a:pt x="310" y="381"/>
                    <a:pt x="0" y="976"/>
                    <a:pt x="0" y="1619"/>
                  </a:cubicBezTo>
                  <a:lnTo>
                    <a:pt x="0" y="1858"/>
                  </a:lnTo>
                  <a:cubicBezTo>
                    <a:pt x="0" y="2024"/>
                    <a:pt x="143" y="2143"/>
                    <a:pt x="310" y="2143"/>
                  </a:cubicBezTo>
                  <a:lnTo>
                    <a:pt x="3691" y="2143"/>
                  </a:lnTo>
                  <a:cubicBezTo>
                    <a:pt x="3858" y="2143"/>
                    <a:pt x="3977" y="2000"/>
                    <a:pt x="3977" y="1834"/>
                  </a:cubicBezTo>
                  <a:lnTo>
                    <a:pt x="3977" y="1619"/>
                  </a:lnTo>
                  <a:cubicBezTo>
                    <a:pt x="3977" y="976"/>
                    <a:pt x="3668" y="381"/>
                    <a:pt x="3144" y="0"/>
                  </a:cubicBezTo>
                  <a:cubicBezTo>
                    <a:pt x="2822" y="310"/>
                    <a:pt x="2405" y="464"/>
                    <a:pt x="1989" y="464"/>
                  </a:cubicBezTo>
                  <a:cubicBezTo>
                    <a:pt x="1572" y="464"/>
                    <a:pt x="1155" y="31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90"/>
            <p:cNvSpPr/>
            <p:nvPr/>
          </p:nvSpPr>
          <p:spPr>
            <a:xfrm>
              <a:off x="6279250" y="4133050"/>
              <a:ext cx="241750" cy="153625"/>
            </a:xfrm>
            <a:custGeom>
              <a:rect b="b" l="l" r="r" t="t"/>
              <a:pathLst>
                <a:path extrusionOk="0" h="6145" w="9670">
                  <a:moveTo>
                    <a:pt x="3668" y="0"/>
                  </a:moveTo>
                  <a:cubicBezTo>
                    <a:pt x="3144" y="357"/>
                    <a:pt x="2835" y="977"/>
                    <a:pt x="2858" y="1620"/>
                  </a:cubicBezTo>
                  <a:lnTo>
                    <a:pt x="2858" y="1810"/>
                  </a:lnTo>
                  <a:cubicBezTo>
                    <a:pt x="2835" y="1977"/>
                    <a:pt x="2977" y="2120"/>
                    <a:pt x="3144" y="2144"/>
                  </a:cubicBezTo>
                  <a:lnTo>
                    <a:pt x="4549" y="2144"/>
                  </a:lnTo>
                  <a:lnTo>
                    <a:pt x="4549" y="2810"/>
                  </a:lnTo>
                  <a:lnTo>
                    <a:pt x="1477" y="2810"/>
                  </a:lnTo>
                  <a:cubicBezTo>
                    <a:pt x="1463" y="2809"/>
                    <a:pt x="1449" y="2808"/>
                    <a:pt x="1436" y="2808"/>
                  </a:cubicBezTo>
                  <a:cubicBezTo>
                    <a:pt x="1266" y="2808"/>
                    <a:pt x="1144" y="2943"/>
                    <a:pt x="1144" y="3120"/>
                  </a:cubicBezTo>
                  <a:lnTo>
                    <a:pt x="1144" y="4096"/>
                  </a:lnTo>
                  <a:cubicBezTo>
                    <a:pt x="1" y="4454"/>
                    <a:pt x="263" y="6144"/>
                    <a:pt x="1453" y="6144"/>
                  </a:cubicBezTo>
                  <a:cubicBezTo>
                    <a:pt x="2668" y="6144"/>
                    <a:pt x="2930" y="4454"/>
                    <a:pt x="1787" y="4096"/>
                  </a:cubicBezTo>
                  <a:lnTo>
                    <a:pt x="1787" y="3430"/>
                  </a:lnTo>
                  <a:lnTo>
                    <a:pt x="7883" y="3430"/>
                  </a:lnTo>
                  <a:lnTo>
                    <a:pt x="7883" y="4120"/>
                  </a:lnTo>
                  <a:cubicBezTo>
                    <a:pt x="6740" y="4477"/>
                    <a:pt x="7002" y="6144"/>
                    <a:pt x="8193" y="6144"/>
                  </a:cubicBezTo>
                  <a:cubicBezTo>
                    <a:pt x="9407" y="6144"/>
                    <a:pt x="9669" y="4477"/>
                    <a:pt x="8526" y="4120"/>
                  </a:cubicBezTo>
                  <a:lnTo>
                    <a:pt x="8526" y="3120"/>
                  </a:lnTo>
                  <a:cubicBezTo>
                    <a:pt x="8526" y="2953"/>
                    <a:pt x="8383" y="2810"/>
                    <a:pt x="8217" y="2810"/>
                  </a:cubicBezTo>
                  <a:lnTo>
                    <a:pt x="5145" y="2810"/>
                  </a:lnTo>
                  <a:lnTo>
                    <a:pt x="5145" y="2144"/>
                  </a:lnTo>
                  <a:lnTo>
                    <a:pt x="6502" y="2144"/>
                  </a:lnTo>
                  <a:cubicBezTo>
                    <a:pt x="6692" y="2144"/>
                    <a:pt x="6835" y="2001"/>
                    <a:pt x="6835" y="1810"/>
                  </a:cubicBezTo>
                  <a:lnTo>
                    <a:pt x="6835" y="1620"/>
                  </a:lnTo>
                  <a:cubicBezTo>
                    <a:pt x="6835" y="977"/>
                    <a:pt x="6526" y="357"/>
                    <a:pt x="6002" y="0"/>
                  </a:cubicBezTo>
                  <a:cubicBezTo>
                    <a:pt x="5668" y="310"/>
                    <a:pt x="5252" y="465"/>
                    <a:pt x="4835" y="465"/>
                  </a:cubicBezTo>
                  <a:cubicBezTo>
                    <a:pt x="4418" y="465"/>
                    <a:pt x="4001" y="310"/>
                    <a:pt x="3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894" name="Shape 13894"/>
        <p:cNvGrpSpPr/>
        <p:nvPr/>
      </p:nvGrpSpPr>
      <p:grpSpPr>
        <a:xfrm>
          <a:off x="0" y="0"/>
          <a:ext cx="0" cy="0"/>
          <a:chOff x="0" y="0"/>
          <a:chExt cx="0" cy="0"/>
        </a:xfrm>
      </p:grpSpPr>
      <p:sp>
        <p:nvSpPr>
          <p:cNvPr id="13895" name="Google Shape;13895;p91"/>
          <p:cNvSpPr txBox="1"/>
          <p:nvPr>
            <p:ph idx="4294967295" type="title"/>
          </p:nvPr>
        </p:nvSpPr>
        <p:spPr>
          <a:xfrm>
            <a:off x="1179412" y="2533797"/>
            <a:ext cx="7928400" cy="1715400"/>
          </a:xfrm>
          <a:prstGeom prst="rect">
            <a:avLst/>
          </a:prstGeom>
        </p:spPr>
        <p:txBody>
          <a:bodyPr anchorCtr="0" anchor="t" bIns="136325" lIns="136325" spcFirstLastPara="1" rIns="136325" wrap="square" tIns="136325">
            <a:noAutofit/>
          </a:bodyPr>
          <a:lstStyle/>
          <a:p>
            <a:pPr indent="0" lvl="0" marL="0" rtl="0" algn="ctr">
              <a:spcBef>
                <a:spcPts val="0"/>
              </a:spcBef>
              <a:spcAft>
                <a:spcPts val="0"/>
              </a:spcAft>
              <a:buClr>
                <a:schemeClr val="dk1"/>
              </a:buClr>
              <a:buSzPts val="1600"/>
              <a:buFont typeface="Arial"/>
              <a:buNone/>
            </a:pPr>
            <a:r>
              <a:rPr lang="en">
                <a:solidFill>
                  <a:schemeClr val="lt1"/>
                </a:solidFill>
                <a:latin typeface="Arial"/>
                <a:ea typeface="Arial"/>
                <a:cs typeface="Arial"/>
                <a:sym typeface="Arial"/>
              </a:rPr>
              <a:t>Premium Icons</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600"/>
              <a:buFont typeface="Arial"/>
              <a:buNone/>
            </a:pPr>
            <a:r>
              <a:t/>
            </a:r>
            <a:endParaRPr>
              <a:solidFill>
                <a:schemeClr val="lt1"/>
              </a:solidFill>
              <a:latin typeface="Arial"/>
              <a:ea typeface="Arial"/>
              <a:cs typeface="Arial"/>
              <a:sym typeface="Arial"/>
            </a:endParaRPr>
          </a:p>
        </p:txBody>
      </p:sp>
      <p:sp>
        <p:nvSpPr>
          <p:cNvPr id="13896" name="Google Shape;13896;p91"/>
          <p:cNvSpPr txBox="1"/>
          <p:nvPr>
            <p:ph idx="4294967295" type="title"/>
          </p:nvPr>
        </p:nvSpPr>
        <p:spPr>
          <a:xfrm>
            <a:off x="3184905" y="3917828"/>
            <a:ext cx="3917100" cy="707400"/>
          </a:xfrm>
          <a:prstGeom prst="rect">
            <a:avLst/>
          </a:prstGeom>
        </p:spPr>
        <p:txBody>
          <a:bodyPr anchorCtr="0" anchor="ctr" bIns="136325" lIns="136325" spcFirstLastPara="1" rIns="136325" wrap="square" tIns="136325">
            <a:noAutofit/>
          </a:bodyPr>
          <a:lstStyle/>
          <a:p>
            <a:pPr indent="0" lvl="0" marL="0" rtl="0" algn="ctr">
              <a:spcBef>
                <a:spcPts val="0"/>
              </a:spcBef>
              <a:spcAft>
                <a:spcPts val="0"/>
              </a:spcAft>
              <a:buClr>
                <a:srgbClr val="000000"/>
              </a:buClr>
              <a:buSzPts val="1600"/>
              <a:buFont typeface="Arial"/>
              <a:buNone/>
            </a:pPr>
            <a:r>
              <a:rPr lang="en" sz="2600">
                <a:latin typeface="Arial"/>
                <a:ea typeface="Arial"/>
                <a:cs typeface="Arial"/>
                <a:sym typeface="Arial"/>
              </a:rPr>
              <a:t>Infographics Elements</a:t>
            </a:r>
            <a:endParaRPr sz="2600">
              <a:solidFill>
                <a:srgbClr val="FFFFFF"/>
              </a:solidFill>
              <a:latin typeface="Arial"/>
              <a:ea typeface="Arial"/>
              <a:cs typeface="Arial"/>
              <a:sym typeface="Arial"/>
            </a:endParaRPr>
          </a:p>
        </p:txBody>
      </p:sp>
      <p:grpSp>
        <p:nvGrpSpPr>
          <p:cNvPr id="13897" name="Google Shape;13897;p91"/>
          <p:cNvGrpSpPr/>
          <p:nvPr/>
        </p:nvGrpSpPr>
        <p:grpSpPr>
          <a:xfrm>
            <a:off x="2170696" y="5156784"/>
            <a:ext cx="616478" cy="616754"/>
            <a:chOff x="1757188" y="1943950"/>
            <a:chExt cx="341804" cy="341957"/>
          </a:xfrm>
        </p:grpSpPr>
        <p:sp>
          <p:nvSpPr>
            <p:cNvPr id="13898" name="Google Shape;13898;p91"/>
            <p:cNvSpPr/>
            <p:nvPr/>
          </p:nvSpPr>
          <p:spPr>
            <a:xfrm>
              <a:off x="1757188" y="2060545"/>
              <a:ext cx="341804" cy="107372"/>
            </a:xfrm>
            <a:custGeom>
              <a:rect b="b" l="l" r="r" t="t"/>
              <a:pathLst>
                <a:path extrusionOk="0" h="3621" w="11527">
                  <a:moveTo>
                    <a:pt x="2501" y="0"/>
                  </a:moveTo>
                  <a:lnTo>
                    <a:pt x="2501" y="858"/>
                  </a:lnTo>
                  <a:cubicBezTo>
                    <a:pt x="2215" y="953"/>
                    <a:pt x="2001" y="1191"/>
                    <a:pt x="1882" y="1501"/>
                  </a:cubicBezTo>
                  <a:lnTo>
                    <a:pt x="0" y="1501"/>
                  </a:lnTo>
                  <a:lnTo>
                    <a:pt x="0" y="2167"/>
                  </a:lnTo>
                  <a:lnTo>
                    <a:pt x="1882" y="2167"/>
                  </a:lnTo>
                  <a:cubicBezTo>
                    <a:pt x="2025" y="2548"/>
                    <a:pt x="2382" y="2858"/>
                    <a:pt x="2834" y="2858"/>
                  </a:cubicBezTo>
                  <a:cubicBezTo>
                    <a:pt x="3287" y="2858"/>
                    <a:pt x="3644" y="2596"/>
                    <a:pt x="3787" y="2167"/>
                  </a:cubicBezTo>
                  <a:lnTo>
                    <a:pt x="4811" y="2167"/>
                  </a:lnTo>
                  <a:cubicBezTo>
                    <a:pt x="4882" y="2477"/>
                    <a:pt x="5121" y="2691"/>
                    <a:pt x="5430" y="2787"/>
                  </a:cubicBezTo>
                  <a:lnTo>
                    <a:pt x="5430" y="3620"/>
                  </a:lnTo>
                  <a:lnTo>
                    <a:pt x="6121" y="3620"/>
                  </a:lnTo>
                  <a:lnTo>
                    <a:pt x="6121" y="2787"/>
                  </a:lnTo>
                  <a:cubicBezTo>
                    <a:pt x="6407" y="2715"/>
                    <a:pt x="6621" y="2477"/>
                    <a:pt x="6740" y="2167"/>
                  </a:cubicBezTo>
                  <a:lnTo>
                    <a:pt x="7740" y="2167"/>
                  </a:lnTo>
                  <a:cubicBezTo>
                    <a:pt x="7907" y="2548"/>
                    <a:pt x="8264" y="2858"/>
                    <a:pt x="8693" y="2858"/>
                  </a:cubicBezTo>
                  <a:cubicBezTo>
                    <a:pt x="9145" y="2858"/>
                    <a:pt x="9502" y="2596"/>
                    <a:pt x="9645" y="2167"/>
                  </a:cubicBezTo>
                  <a:lnTo>
                    <a:pt x="11527" y="2167"/>
                  </a:lnTo>
                  <a:lnTo>
                    <a:pt x="11527" y="1501"/>
                  </a:lnTo>
                  <a:lnTo>
                    <a:pt x="9693" y="1501"/>
                  </a:lnTo>
                  <a:cubicBezTo>
                    <a:pt x="9598" y="1191"/>
                    <a:pt x="9360" y="977"/>
                    <a:pt x="9050" y="858"/>
                  </a:cubicBezTo>
                  <a:lnTo>
                    <a:pt x="9050" y="0"/>
                  </a:lnTo>
                  <a:lnTo>
                    <a:pt x="8383" y="0"/>
                  </a:lnTo>
                  <a:lnTo>
                    <a:pt x="8383" y="858"/>
                  </a:lnTo>
                  <a:cubicBezTo>
                    <a:pt x="8074" y="953"/>
                    <a:pt x="7859" y="1191"/>
                    <a:pt x="7740" y="1501"/>
                  </a:cubicBezTo>
                  <a:lnTo>
                    <a:pt x="6740" y="1501"/>
                  </a:lnTo>
                  <a:cubicBezTo>
                    <a:pt x="6597" y="1096"/>
                    <a:pt x="6240" y="810"/>
                    <a:pt x="5787" y="810"/>
                  </a:cubicBezTo>
                  <a:cubicBezTo>
                    <a:pt x="5335" y="810"/>
                    <a:pt x="4978" y="1096"/>
                    <a:pt x="4835" y="1501"/>
                  </a:cubicBezTo>
                  <a:lnTo>
                    <a:pt x="3811" y="1501"/>
                  </a:lnTo>
                  <a:cubicBezTo>
                    <a:pt x="3739" y="1191"/>
                    <a:pt x="3501" y="977"/>
                    <a:pt x="3192" y="858"/>
                  </a:cubicBez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1"/>
            <p:cNvSpPr/>
            <p:nvPr/>
          </p:nvSpPr>
          <p:spPr>
            <a:xfrm>
              <a:off x="1793898" y="1943950"/>
              <a:ext cx="98891" cy="97557"/>
            </a:xfrm>
            <a:custGeom>
              <a:rect b="b" l="l" r="r" t="t"/>
              <a:pathLst>
                <a:path extrusionOk="0" h="3290" w="3335">
                  <a:moveTo>
                    <a:pt x="1655" y="1"/>
                  </a:moveTo>
                  <a:cubicBezTo>
                    <a:pt x="742" y="1"/>
                    <a:pt x="25" y="745"/>
                    <a:pt x="25" y="1646"/>
                  </a:cubicBezTo>
                  <a:cubicBezTo>
                    <a:pt x="1" y="2456"/>
                    <a:pt x="549" y="3099"/>
                    <a:pt x="1311" y="3289"/>
                  </a:cubicBezTo>
                  <a:lnTo>
                    <a:pt x="1977" y="3289"/>
                  </a:lnTo>
                  <a:cubicBezTo>
                    <a:pt x="2763" y="3123"/>
                    <a:pt x="3335" y="2408"/>
                    <a:pt x="3287" y="1575"/>
                  </a:cubicBezTo>
                  <a:cubicBezTo>
                    <a:pt x="3263" y="741"/>
                    <a:pt x="2573" y="74"/>
                    <a:pt x="1739" y="3"/>
                  </a:cubicBezTo>
                  <a:cubicBezTo>
                    <a:pt x="1711" y="2"/>
                    <a:pt x="1683"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1"/>
            <p:cNvSpPr/>
            <p:nvPr/>
          </p:nvSpPr>
          <p:spPr>
            <a:xfrm>
              <a:off x="1966923" y="1943950"/>
              <a:ext cx="98891" cy="97557"/>
            </a:xfrm>
            <a:custGeom>
              <a:rect b="b" l="l" r="r" t="t"/>
              <a:pathLst>
                <a:path extrusionOk="0" h="3290" w="3335">
                  <a:moveTo>
                    <a:pt x="1654" y="1"/>
                  </a:moveTo>
                  <a:cubicBezTo>
                    <a:pt x="742" y="1"/>
                    <a:pt x="24" y="745"/>
                    <a:pt x="24" y="1646"/>
                  </a:cubicBezTo>
                  <a:cubicBezTo>
                    <a:pt x="0" y="2456"/>
                    <a:pt x="548" y="3099"/>
                    <a:pt x="1310" y="3289"/>
                  </a:cubicBezTo>
                  <a:lnTo>
                    <a:pt x="1977" y="3289"/>
                  </a:lnTo>
                  <a:cubicBezTo>
                    <a:pt x="2763" y="3123"/>
                    <a:pt x="3334" y="2408"/>
                    <a:pt x="3287" y="1575"/>
                  </a:cubicBezTo>
                  <a:cubicBezTo>
                    <a:pt x="3263" y="741"/>
                    <a:pt x="2572" y="74"/>
                    <a:pt x="1739" y="3"/>
                  </a:cubicBezTo>
                  <a:cubicBezTo>
                    <a:pt x="1711" y="2"/>
                    <a:pt x="1682" y="1"/>
                    <a:pt x="1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1"/>
            <p:cNvSpPr/>
            <p:nvPr/>
          </p:nvSpPr>
          <p:spPr>
            <a:xfrm>
              <a:off x="1879358" y="2188350"/>
              <a:ext cx="98891" cy="97557"/>
            </a:xfrm>
            <a:custGeom>
              <a:rect b="b" l="l" r="r" t="t"/>
              <a:pathLst>
                <a:path extrusionOk="0" h="3290" w="3335">
                  <a:moveTo>
                    <a:pt x="1334" y="1"/>
                  </a:moveTo>
                  <a:cubicBezTo>
                    <a:pt x="572" y="167"/>
                    <a:pt x="0" y="858"/>
                    <a:pt x="24" y="1715"/>
                  </a:cubicBezTo>
                  <a:cubicBezTo>
                    <a:pt x="48" y="2549"/>
                    <a:pt x="739" y="3216"/>
                    <a:pt x="1572" y="3287"/>
                  </a:cubicBezTo>
                  <a:cubicBezTo>
                    <a:pt x="1601" y="3289"/>
                    <a:pt x="1629" y="3289"/>
                    <a:pt x="1657" y="3289"/>
                  </a:cubicBezTo>
                  <a:cubicBezTo>
                    <a:pt x="2569" y="3289"/>
                    <a:pt x="3287" y="2545"/>
                    <a:pt x="3287" y="1644"/>
                  </a:cubicBezTo>
                  <a:cubicBezTo>
                    <a:pt x="3334" y="834"/>
                    <a:pt x="2763" y="167"/>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91"/>
          <p:cNvGrpSpPr/>
          <p:nvPr/>
        </p:nvGrpSpPr>
        <p:grpSpPr>
          <a:xfrm>
            <a:off x="3505503" y="5110626"/>
            <a:ext cx="616535" cy="560490"/>
            <a:chOff x="2349655" y="1932711"/>
            <a:chExt cx="341836" cy="310762"/>
          </a:xfrm>
        </p:grpSpPr>
        <p:sp>
          <p:nvSpPr>
            <p:cNvPr id="13903" name="Google Shape;13903;p91"/>
            <p:cNvSpPr/>
            <p:nvPr/>
          </p:nvSpPr>
          <p:spPr>
            <a:xfrm>
              <a:off x="2349655" y="1949673"/>
              <a:ext cx="90440" cy="63634"/>
            </a:xfrm>
            <a:custGeom>
              <a:rect b="b" l="l" r="r" t="t"/>
              <a:pathLst>
                <a:path extrusionOk="0" h="2146" w="3050">
                  <a:moveTo>
                    <a:pt x="1096" y="0"/>
                  </a:moveTo>
                  <a:cubicBezTo>
                    <a:pt x="477" y="0"/>
                    <a:pt x="1" y="524"/>
                    <a:pt x="25" y="1144"/>
                  </a:cubicBezTo>
                  <a:cubicBezTo>
                    <a:pt x="72" y="1667"/>
                    <a:pt x="477" y="2072"/>
                    <a:pt x="1025" y="2144"/>
                  </a:cubicBezTo>
                  <a:cubicBezTo>
                    <a:pt x="1043" y="2145"/>
                    <a:pt x="1061" y="2145"/>
                    <a:pt x="1079" y="2145"/>
                  </a:cubicBezTo>
                  <a:cubicBezTo>
                    <a:pt x="1557" y="2145"/>
                    <a:pt x="1983" y="1843"/>
                    <a:pt x="2120" y="1429"/>
                  </a:cubicBezTo>
                  <a:lnTo>
                    <a:pt x="3049" y="1429"/>
                  </a:lnTo>
                  <a:lnTo>
                    <a:pt x="3049" y="739"/>
                  </a:lnTo>
                  <a:lnTo>
                    <a:pt x="2120" y="739"/>
                  </a:lnTo>
                  <a:cubicBezTo>
                    <a:pt x="1977" y="286"/>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1"/>
            <p:cNvSpPr/>
            <p:nvPr/>
          </p:nvSpPr>
          <p:spPr>
            <a:xfrm>
              <a:off x="2459134" y="1932711"/>
              <a:ext cx="129255" cy="95362"/>
            </a:xfrm>
            <a:custGeom>
              <a:rect b="b" l="l" r="r" t="t"/>
              <a:pathLst>
                <a:path extrusionOk="0" h="3216" w="4359">
                  <a:moveTo>
                    <a:pt x="2048" y="1"/>
                  </a:moveTo>
                  <a:lnTo>
                    <a:pt x="2048" y="811"/>
                  </a:lnTo>
                  <a:lnTo>
                    <a:pt x="0" y="811"/>
                  </a:lnTo>
                  <a:lnTo>
                    <a:pt x="0" y="2406"/>
                  </a:lnTo>
                  <a:lnTo>
                    <a:pt x="2048" y="2406"/>
                  </a:lnTo>
                  <a:lnTo>
                    <a:pt x="2048" y="3216"/>
                  </a:lnTo>
                  <a:lnTo>
                    <a:pt x="4358" y="1597"/>
                  </a:lnTo>
                  <a:lnTo>
                    <a:pt x="2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1"/>
            <p:cNvSpPr/>
            <p:nvPr/>
          </p:nvSpPr>
          <p:spPr>
            <a:xfrm>
              <a:off x="2349655" y="2057728"/>
              <a:ext cx="90440" cy="63723"/>
            </a:xfrm>
            <a:custGeom>
              <a:rect b="b" l="l" r="r" t="t"/>
              <a:pathLst>
                <a:path extrusionOk="0" h="2149" w="3050">
                  <a:moveTo>
                    <a:pt x="1096" y="0"/>
                  </a:moveTo>
                  <a:cubicBezTo>
                    <a:pt x="477" y="0"/>
                    <a:pt x="1" y="548"/>
                    <a:pt x="25" y="1167"/>
                  </a:cubicBezTo>
                  <a:cubicBezTo>
                    <a:pt x="72" y="1667"/>
                    <a:pt x="477" y="2096"/>
                    <a:pt x="1025" y="2143"/>
                  </a:cubicBezTo>
                  <a:cubicBezTo>
                    <a:pt x="1059" y="2147"/>
                    <a:pt x="1093" y="2148"/>
                    <a:pt x="1126" y="2148"/>
                  </a:cubicBezTo>
                  <a:cubicBezTo>
                    <a:pt x="1585" y="2148"/>
                    <a:pt x="1987" y="1851"/>
                    <a:pt x="2120" y="1429"/>
                  </a:cubicBezTo>
                  <a:lnTo>
                    <a:pt x="3049" y="1429"/>
                  </a:lnTo>
                  <a:lnTo>
                    <a:pt x="3049" y="762"/>
                  </a:lnTo>
                  <a:lnTo>
                    <a:pt x="2120" y="762"/>
                  </a:lnTo>
                  <a:cubicBezTo>
                    <a:pt x="1977" y="310"/>
                    <a:pt x="1573"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1"/>
            <p:cNvSpPr/>
            <p:nvPr/>
          </p:nvSpPr>
          <p:spPr>
            <a:xfrm>
              <a:off x="2459134" y="2043584"/>
              <a:ext cx="180080" cy="91834"/>
            </a:xfrm>
            <a:custGeom>
              <a:rect b="b" l="l" r="r" t="t"/>
              <a:pathLst>
                <a:path extrusionOk="0" h="3097" w="6073">
                  <a:moveTo>
                    <a:pt x="3858" y="1"/>
                  </a:moveTo>
                  <a:lnTo>
                    <a:pt x="3858" y="787"/>
                  </a:lnTo>
                  <a:lnTo>
                    <a:pt x="0" y="787"/>
                  </a:lnTo>
                  <a:lnTo>
                    <a:pt x="0" y="2358"/>
                  </a:lnTo>
                  <a:lnTo>
                    <a:pt x="3858" y="2358"/>
                  </a:lnTo>
                  <a:lnTo>
                    <a:pt x="3858" y="3097"/>
                  </a:lnTo>
                  <a:lnTo>
                    <a:pt x="3882" y="3097"/>
                  </a:lnTo>
                  <a:lnTo>
                    <a:pt x="6073" y="1549"/>
                  </a:lnTo>
                  <a:lnTo>
                    <a:pt x="3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91"/>
            <p:cNvSpPr/>
            <p:nvPr/>
          </p:nvSpPr>
          <p:spPr>
            <a:xfrm>
              <a:off x="2349655" y="2165754"/>
              <a:ext cx="90440" cy="63634"/>
            </a:xfrm>
            <a:custGeom>
              <a:rect b="b" l="l" r="r" t="t"/>
              <a:pathLst>
                <a:path extrusionOk="0" h="2146" w="3050">
                  <a:moveTo>
                    <a:pt x="1096" y="1"/>
                  </a:moveTo>
                  <a:cubicBezTo>
                    <a:pt x="477" y="1"/>
                    <a:pt x="1" y="525"/>
                    <a:pt x="25" y="1144"/>
                  </a:cubicBezTo>
                  <a:cubicBezTo>
                    <a:pt x="72" y="1668"/>
                    <a:pt x="477" y="2073"/>
                    <a:pt x="1025" y="2144"/>
                  </a:cubicBezTo>
                  <a:cubicBezTo>
                    <a:pt x="1043" y="2145"/>
                    <a:pt x="1061" y="2145"/>
                    <a:pt x="1079" y="2145"/>
                  </a:cubicBezTo>
                  <a:cubicBezTo>
                    <a:pt x="1557" y="2145"/>
                    <a:pt x="1983" y="1843"/>
                    <a:pt x="2120" y="1430"/>
                  </a:cubicBezTo>
                  <a:lnTo>
                    <a:pt x="3049" y="1430"/>
                  </a:lnTo>
                  <a:lnTo>
                    <a:pt x="3049" y="739"/>
                  </a:lnTo>
                  <a:lnTo>
                    <a:pt x="2120" y="739"/>
                  </a:lnTo>
                  <a:cubicBezTo>
                    <a:pt x="1977" y="286"/>
                    <a:pt x="1573"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1"/>
            <p:cNvSpPr/>
            <p:nvPr/>
          </p:nvSpPr>
          <p:spPr>
            <a:xfrm>
              <a:off x="2459134" y="2151639"/>
              <a:ext cx="232357" cy="91834"/>
            </a:xfrm>
            <a:custGeom>
              <a:rect b="b" l="l" r="r" t="t"/>
              <a:pathLst>
                <a:path extrusionOk="0" h="3097" w="7836">
                  <a:moveTo>
                    <a:pt x="5668" y="0"/>
                  </a:moveTo>
                  <a:lnTo>
                    <a:pt x="5668" y="762"/>
                  </a:lnTo>
                  <a:lnTo>
                    <a:pt x="0" y="762"/>
                  </a:lnTo>
                  <a:lnTo>
                    <a:pt x="0" y="2310"/>
                  </a:lnTo>
                  <a:lnTo>
                    <a:pt x="5668" y="2310"/>
                  </a:lnTo>
                  <a:lnTo>
                    <a:pt x="5668" y="3096"/>
                  </a:lnTo>
                  <a:lnTo>
                    <a:pt x="7835" y="1548"/>
                  </a:lnTo>
                  <a:lnTo>
                    <a:pt x="56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91"/>
          <p:cNvGrpSpPr/>
          <p:nvPr/>
        </p:nvGrpSpPr>
        <p:grpSpPr>
          <a:xfrm>
            <a:off x="4886198" y="5129772"/>
            <a:ext cx="554066" cy="613921"/>
            <a:chOff x="2967565" y="1943327"/>
            <a:chExt cx="307200" cy="340386"/>
          </a:xfrm>
        </p:grpSpPr>
        <p:sp>
          <p:nvSpPr>
            <p:cNvPr id="13910" name="Google Shape;13910;p91"/>
            <p:cNvSpPr/>
            <p:nvPr/>
          </p:nvSpPr>
          <p:spPr>
            <a:xfrm>
              <a:off x="3030429" y="2095862"/>
              <a:ext cx="182215" cy="49460"/>
            </a:xfrm>
            <a:custGeom>
              <a:rect b="b" l="l" r="r" t="t"/>
              <a:pathLst>
                <a:path extrusionOk="0" h="1668" w="6145">
                  <a:moveTo>
                    <a:pt x="738" y="0"/>
                  </a:moveTo>
                  <a:lnTo>
                    <a:pt x="0" y="1667"/>
                  </a:lnTo>
                  <a:lnTo>
                    <a:pt x="6144" y="1667"/>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1"/>
            <p:cNvSpPr/>
            <p:nvPr/>
          </p:nvSpPr>
          <p:spPr>
            <a:xfrm>
              <a:off x="3061476" y="2027364"/>
              <a:ext cx="120804" cy="49460"/>
            </a:xfrm>
            <a:custGeom>
              <a:rect b="b" l="l" r="r" t="t"/>
              <a:pathLst>
                <a:path extrusionOk="0" h="1668" w="4074">
                  <a:moveTo>
                    <a:pt x="763" y="0"/>
                  </a:moveTo>
                  <a:lnTo>
                    <a:pt x="1" y="1667"/>
                  </a:lnTo>
                  <a:lnTo>
                    <a:pt x="4073" y="1667"/>
                  </a:lnTo>
                  <a:lnTo>
                    <a:pt x="3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1"/>
            <p:cNvSpPr/>
            <p:nvPr/>
          </p:nvSpPr>
          <p:spPr>
            <a:xfrm>
              <a:off x="2998641" y="2165754"/>
              <a:ext cx="245048" cy="49460"/>
            </a:xfrm>
            <a:custGeom>
              <a:rect b="b" l="l" r="r" t="t"/>
              <a:pathLst>
                <a:path extrusionOk="0" h="1668" w="8264">
                  <a:moveTo>
                    <a:pt x="739" y="1"/>
                  </a:moveTo>
                  <a:lnTo>
                    <a:pt x="0" y="1668"/>
                  </a:lnTo>
                  <a:lnTo>
                    <a:pt x="8264" y="1668"/>
                  </a:lnTo>
                  <a:lnTo>
                    <a:pt x="75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1"/>
            <p:cNvSpPr/>
            <p:nvPr/>
          </p:nvSpPr>
          <p:spPr>
            <a:xfrm>
              <a:off x="3091841" y="1943327"/>
              <a:ext cx="58653" cy="64287"/>
            </a:xfrm>
            <a:custGeom>
              <a:rect b="b" l="l" r="r" t="t"/>
              <a:pathLst>
                <a:path extrusionOk="0" h="2168" w="1978">
                  <a:moveTo>
                    <a:pt x="1001" y="0"/>
                  </a:moveTo>
                  <a:lnTo>
                    <a:pt x="1" y="2167"/>
                  </a:lnTo>
                  <a:lnTo>
                    <a:pt x="1977" y="2167"/>
                  </a:lnTo>
                  <a:lnTo>
                    <a:pt x="100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1"/>
            <p:cNvSpPr/>
            <p:nvPr/>
          </p:nvSpPr>
          <p:spPr>
            <a:xfrm>
              <a:off x="2967565" y="2234253"/>
              <a:ext cx="307200" cy="49460"/>
            </a:xfrm>
            <a:custGeom>
              <a:rect b="b" l="l" r="r" t="t"/>
              <a:pathLst>
                <a:path extrusionOk="0" h="1668" w="10360">
                  <a:moveTo>
                    <a:pt x="739" y="1"/>
                  </a:moveTo>
                  <a:lnTo>
                    <a:pt x="1" y="1668"/>
                  </a:lnTo>
                  <a:lnTo>
                    <a:pt x="10360" y="1668"/>
                  </a:lnTo>
                  <a:lnTo>
                    <a:pt x="962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5" name="Google Shape;13915;p91"/>
          <p:cNvGrpSpPr/>
          <p:nvPr/>
        </p:nvGrpSpPr>
        <p:grpSpPr>
          <a:xfrm>
            <a:off x="6109209" y="5139383"/>
            <a:ext cx="613965" cy="612638"/>
            <a:chOff x="3502831" y="1939087"/>
            <a:chExt cx="340411" cy="339675"/>
          </a:xfrm>
        </p:grpSpPr>
        <p:sp>
          <p:nvSpPr>
            <p:cNvPr id="13916" name="Google Shape;13916;p91"/>
            <p:cNvSpPr/>
            <p:nvPr/>
          </p:nvSpPr>
          <p:spPr>
            <a:xfrm>
              <a:off x="3578417" y="2091622"/>
              <a:ext cx="187137" cy="31787"/>
            </a:xfrm>
            <a:custGeom>
              <a:rect b="b" l="l" r="r" t="t"/>
              <a:pathLst>
                <a:path extrusionOk="0" h="1072" w="6311">
                  <a:moveTo>
                    <a:pt x="0" y="0"/>
                  </a:moveTo>
                  <a:lnTo>
                    <a:pt x="0" y="1072"/>
                  </a:lnTo>
                  <a:lnTo>
                    <a:pt x="6311" y="1072"/>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1"/>
            <p:cNvSpPr/>
            <p:nvPr/>
          </p:nvSpPr>
          <p:spPr>
            <a:xfrm>
              <a:off x="3552975" y="2142447"/>
              <a:ext cx="239414" cy="31817"/>
            </a:xfrm>
            <a:custGeom>
              <a:rect b="b" l="l" r="r" t="t"/>
              <a:pathLst>
                <a:path extrusionOk="0" h="1073" w="8074">
                  <a:moveTo>
                    <a:pt x="1" y="1"/>
                  </a:moveTo>
                  <a:lnTo>
                    <a:pt x="1" y="1072"/>
                  </a:lnTo>
                  <a:lnTo>
                    <a:pt x="8074" y="1072"/>
                  </a:lnTo>
                  <a:lnTo>
                    <a:pt x="80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1"/>
            <p:cNvSpPr/>
            <p:nvPr/>
          </p:nvSpPr>
          <p:spPr>
            <a:xfrm>
              <a:off x="3528985" y="2194725"/>
              <a:ext cx="286710" cy="31787"/>
            </a:xfrm>
            <a:custGeom>
              <a:rect b="b" l="l" r="r" t="t"/>
              <a:pathLst>
                <a:path extrusionOk="0" h="1072" w="9669">
                  <a:moveTo>
                    <a:pt x="0" y="0"/>
                  </a:moveTo>
                  <a:lnTo>
                    <a:pt x="0" y="1072"/>
                  </a:lnTo>
                  <a:lnTo>
                    <a:pt x="9669" y="1072"/>
                  </a:lnTo>
                  <a:lnTo>
                    <a:pt x="9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91"/>
            <p:cNvSpPr/>
            <p:nvPr/>
          </p:nvSpPr>
          <p:spPr>
            <a:xfrm>
              <a:off x="3606647" y="1939087"/>
              <a:ext cx="161043" cy="132072"/>
            </a:xfrm>
            <a:custGeom>
              <a:rect b="b" l="l" r="r" t="t"/>
              <a:pathLst>
                <a:path extrusionOk="0" h="4454" w="5431">
                  <a:moveTo>
                    <a:pt x="1906" y="0"/>
                  </a:moveTo>
                  <a:lnTo>
                    <a:pt x="1906" y="3382"/>
                  </a:lnTo>
                  <a:lnTo>
                    <a:pt x="1" y="3382"/>
                  </a:lnTo>
                  <a:lnTo>
                    <a:pt x="1" y="4454"/>
                  </a:lnTo>
                  <a:lnTo>
                    <a:pt x="4478" y="4454"/>
                  </a:lnTo>
                  <a:lnTo>
                    <a:pt x="4478" y="3382"/>
                  </a:lnTo>
                  <a:lnTo>
                    <a:pt x="2573" y="3382"/>
                  </a:lnTo>
                  <a:lnTo>
                    <a:pt x="2573" y="2072"/>
                  </a:lnTo>
                  <a:lnTo>
                    <a:pt x="5430" y="2072"/>
                  </a:ln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1"/>
            <p:cNvSpPr/>
            <p:nvPr/>
          </p:nvSpPr>
          <p:spPr>
            <a:xfrm>
              <a:off x="3502831" y="2246974"/>
              <a:ext cx="340411" cy="31787"/>
            </a:xfrm>
            <a:custGeom>
              <a:rect b="b" l="l" r="r" t="t"/>
              <a:pathLst>
                <a:path extrusionOk="0" h="1072" w="11480">
                  <a:moveTo>
                    <a:pt x="1" y="0"/>
                  </a:moveTo>
                  <a:lnTo>
                    <a:pt x="1" y="1072"/>
                  </a:lnTo>
                  <a:lnTo>
                    <a:pt x="11479" y="1072"/>
                  </a:lnTo>
                  <a:lnTo>
                    <a:pt x="11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1" name="Google Shape;13921;p91"/>
          <p:cNvGrpSpPr/>
          <p:nvPr/>
        </p:nvGrpSpPr>
        <p:grpSpPr>
          <a:xfrm>
            <a:off x="7494736" y="5144766"/>
            <a:ext cx="616484" cy="616484"/>
            <a:chOff x="4118636" y="1946856"/>
            <a:chExt cx="341808" cy="341808"/>
          </a:xfrm>
        </p:grpSpPr>
        <p:sp>
          <p:nvSpPr>
            <p:cNvPr id="13922" name="Google Shape;13922;p91"/>
            <p:cNvSpPr/>
            <p:nvPr/>
          </p:nvSpPr>
          <p:spPr>
            <a:xfrm>
              <a:off x="4159587" y="2127620"/>
              <a:ext cx="120063" cy="120093"/>
            </a:xfrm>
            <a:custGeom>
              <a:rect b="b" l="l" r="r" t="t"/>
              <a:pathLst>
                <a:path extrusionOk="0" h="4050" w="4049">
                  <a:moveTo>
                    <a:pt x="2739" y="1"/>
                  </a:moveTo>
                  <a:cubicBezTo>
                    <a:pt x="1215" y="1"/>
                    <a:pt x="0" y="1215"/>
                    <a:pt x="0" y="2739"/>
                  </a:cubicBezTo>
                  <a:lnTo>
                    <a:pt x="0" y="4049"/>
                  </a:lnTo>
                  <a:lnTo>
                    <a:pt x="1310" y="4049"/>
                  </a:lnTo>
                  <a:cubicBezTo>
                    <a:pt x="2810"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1"/>
            <p:cNvSpPr/>
            <p:nvPr/>
          </p:nvSpPr>
          <p:spPr>
            <a:xfrm>
              <a:off x="4299401" y="2127620"/>
              <a:ext cx="161043" cy="161043"/>
            </a:xfrm>
            <a:custGeom>
              <a:rect b="b" l="l" r="r" t="t"/>
              <a:pathLst>
                <a:path extrusionOk="0" h="5431" w="5431">
                  <a:moveTo>
                    <a:pt x="3525" y="1525"/>
                  </a:moveTo>
                  <a:lnTo>
                    <a:pt x="3525" y="2215"/>
                  </a:lnTo>
                  <a:lnTo>
                    <a:pt x="1644" y="2215"/>
                  </a:lnTo>
                  <a:lnTo>
                    <a:pt x="1644" y="1525"/>
                  </a:lnTo>
                  <a:close/>
                  <a:moveTo>
                    <a:pt x="3525" y="3073"/>
                  </a:moveTo>
                  <a:lnTo>
                    <a:pt x="3525" y="3740"/>
                  </a:lnTo>
                  <a:lnTo>
                    <a:pt x="1644" y="3740"/>
                  </a:lnTo>
                  <a:lnTo>
                    <a:pt x="1644" y="3073"/>
                  </a:lnTo>
                  <a:close/>
                  <a:moveTo>
                    <a:pt x="1" y="1"/>
                  </a:moveTo>
                  <a:lnTo>
                    <a:pt x="1" y="1882"/>
                  </a:lnTo>
                  <a:cubicBezTo>
                    <a:pt x="1" y="3811"/>
                    <a:pt x="1596" y="5430"/>
                    <a:pt x="3549" y="5430"/>
                  </a:cubicBezTo>
                  <a:lnTo>
                    <a:pt x="5430" y="5430"/>
                  </a:lnTo>
                  <a:lnTo>
                    <a:pt x="5430" y="3549"/>
                  </a:lnTo>
                  <a:cubicBezTo>
                    <a:pt x="5430" y="1572"/>
                    <a:pt x="3859"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1"/>
            <p:cNvSpPr/>
            <p:nvPr/>
          </p:nvSpPr>
          <p:spPr>
            <a:xfrm>
              <a:off x="4118636" y="1946856"/>
              <a:ext cx="161725" cy="160331"/>
            </a:xfrm>
            <a:custGeom>
              <a:rect b="b" l="l" r="r" t="t"/>
              <a:pathLst>
                <a:path extrusionOk="0" h="5407" w="5454">
                  <a:moveTo>
                    <a:pt x="3810" y="1667"/>
                  </a:moveTo>
                  <a:lnTo>
                    <a:pt x="3810" y="2358"/>
                  </a:lnTo>
                  <a:lnTo>
                    <a:pt x="1929" y="2358"/>
                  </a:lnTo>
                  <a:lnTo>
                    <a:pt x="1929" y="1667"/>
                  </a:lnTo>
                  <a:close/>
                  <a:moveTo>
                    <a:pt x="3810" y="3191"/>
                  </a:moveTo>
                  <a:lnTo>
                    <a:pt x="3810" y="3858"/>
                  </a:lnTo>
                  <a:lnTo>
                    <a:pt x="1929" y="3858"/>
                  </a:lnTo>
                  <a:lnTo>
                    <a:pt x="1929" y="3191"/>
                  </a:lnTo>
                  <a:close/>
                  <a:moveTo>
                    <a:pt x="0" y="0"/>
                  </a:moveTo>
                  <a:lnTo>
                    <a:pt x="0" y="1882"/>
                  </a:lnTo>
                  <a:cubicBezTo>
                    <a:pt x="0" y="3834"/>
                    <a:pt x="1620" y="5406"/>
                    <a:pt x="3572" y="5406"/>
                  </a:cubicBezTo>
                  <a:lnTo>
                    <a:pt x="5454" y="5406"/>
                  </a:lnTo>
                  <a:lnTo>
                    <a:pt x="5454" y="3549"/>
                  </a:lnTo>
                  <a:cubicBezTo>
                    <a:pt x="5454" y="1572"/>
                    <a:pt x="3882"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1"/>
            <p:cNvSpPr/>
            <p:nvPr/>
          </p:nvSpPr>
          <p:spPr>
            <a:xfrm>
              <a:off x="4300824" y="1987095"/>
              <a:ext cx="120063" cy="120093"/>
            </a:xfrm>
            <a:custGeom>
              <a:rect b="b" l="l" r="r" t="t"/>
              <a:pathLst>
                <a:path extrusionOk="0" h="4050" w="4049">
                  <a:moveTo>
                    <a:pt x="2739" y="1"/>
                  </a:moveTo>
                  <a:cubicBezTo>
                    <a:pt x="1215" y="1"/>
                    <a:pt x="0" y="1239"/>
                    <a:pt x="0" y="2739"/>
                  </a:cubicBezTo>
                  <a:lnTo>
                    <a:pt x="0" y="4049"/>
                  </a:lnTo>
                  <a:lnTo>
                    <a:pt x="1310" y="4049"/>
                  </a:lnTo>
                  <a:cubicBezTo>
                    <a:pt x="2787" y="4049"/>
                    <a:pt x="4049" y="2835"/>
                    <a:pt x="4049" y="1310"/>
                  </a:cubicBezTo>
                  <a:lnTo>
                    <a:pt x="40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6" name="Google Shape;13926;p91"/>
          <p:cNvGrpSpPr/>
          <p:nvPr/>
        </p:nvGrpSpPr>
        <p:grpSpPr>
          <a:xfrm>
            <a:off x="7489601" y="6110475"/>
            <a:ext cx="626703" cy="578246"/>
            <a:chOff x="4115789" y="2487074"/>
            <a:chExt cx="347473" cy="320607"/>
          </a:xfrm>
        </p:grpSpPr>
        <p:sp>
          <p:nvSpPr>
            <p:cNvPr id="13927" name="Google Shape;13927;p91"/>
            <p:cNvSpPr/>
            <p:nvPr/>
          </p:nvSpPr>
          <p:spPr>
            <a:xfrm>
              <a:off x="4119318" y="2487074"/>
              <a:ext cx="97497" cy="96756"/>
            </a:xfrm>
            <a:custGeom>
              <a:rect b="b" l="l" r="r" t="t"/>
              <a:pathLst>
                <a:path extrusionOk="0" h="3263" w="3288">
                  <a:moveTo>
                    <a:pt x="1644" y="0"/>
                  </a:moveTo>
                  <a:cubicBezTo>
                    <a:pt x="739" y="0"/>
                    <a:pt x="1" y="738"/>
                    <a:pt x="1" y="1643"/>
                  </a:cubicBezTo>
                  <a:cubicBezTo>
                    <a:pt x="1" y="2525"/>
                    <a:pt x="739" y="3263"/>
                    <a:pt x="1644" y="3263"/>
                  </a:cubicBezTo>
                  <a:cubicBezTo>
                    <a:pt x="2549" y="3263"/>
                    <a:pt x="3287" y="2525"/>
                    <a:pt x="3287" y="1643"/>
                  </a:cubicBezTo>
                  <a:cubicBezTo>
                    <a:pt x="3287" y="738"/>
                    <a:pt x="2549"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1"/>
            <p:cNvSpPr/>
            <p:nvPr/>
          </p:nvSpPr>
          <p:spPr>
            <a:xfrm>
              <a:off x="4230902" y="2508958"/>
              <a:ext cx="156802" cy="52989"/>
            </a:xfrm>
            <a:custGeom>
              <a:rect b="b" l="l" r="r" t="t"/>
              <a:pathLst>
                <a:path extrusionOk="0" h="1787" w="5288">
                  <a:moveTo>
                    <a:pt x="1" y="0"/>
                  </a:moveTo>
                  <a:cubicBezTo>
                    <a:pt x="120" y="262"/>
                    <a:pt x="167" y="572"/>
                    <a:pt x="167" y="905"/>
                  </a:cubicBezTo>
                  <a:cubicBezTo>
                    <a:pt x="167" y="1215"/>
                    <a:pt x="120" y="1525"/>
                    <a:pt x="1" y="1787"/>
                  </a:cubicBezTo>
                  <a:lnTo>
                    <a:pt x="5287" y="1787"/>
                  </a:lnTo>
                  <a:lnTo>
                    <a:pt x="5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1"/>
            <p:cNvSpPr/>
            <p:nvPr/>
          </p:nvSpPr>
          <p:spPr>
            <a:xfrm>
              <a:off x="4408168" y="2508958"/>
              <a:ext cx="55094" cy="52989"/>
            </a:xfrm>
            <a:custGeom>
              <a:rect b="b" l="l" r="r" t="t"/>
              <a:pathLst>
                <a:path extrusionOk="0" h="1787" w="1858">
                  <a:moveTo>
                    <a:pt x="0" y="0"/>
                  </a:moveTo>
                  <a:lnTo>
                    <a:pt x="0" y="1787"/>
                  </a:lnTo>
                  <a:lnTo>
                    <a:pt x="857" y="1787"/>
                  </a:lnTo>
                  <a:cubicBezTo>
                    <a:pt x="1405" y="1787"/>
                    <a:pt x="1858" y="1310"/>
                    <a:pt x="1739" y="739"/>
                  </a:cubicBezTo>
                  <a:cubicBezTo>
                    <a:pt x="1667" y="334"/>
                    <a:pt x="126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1"/>
            <p:cNvSpPr/>
            <p:nvPr/>
          </p:nvSpPr>
          <p:spPr>
            <a:xfrm>
              <a:off x="4191375" y="2621225"/>
              <a:ext cx="157484" cy="53019"/>
            </a:xfrm>
            <a:custGeom>
              <a:rect b="b" l="l" r="r" t="t"/>
              <a:pathLst>
                <a:path extrusionOk="0" h="1788" w="5311">
                  <a:moveTo>
                    <a:pt x="0" y="1"/>
                  </a:moveTo>
                  <a:lnTo>
                    <a:pt x="0" y="1787"/>
                  </a:lnTo>
                  <a:lnTo>
                    <a:pt x="5311" y="1787"/>
                  </a:lnTo>
                  <a:cubicBezTo>
                    <a:pt x="5192" y="1525"/>
                    <a:pt x="5144" y="1215"/>
                    <a:pt x="5144" y="882"/>
                  </a:cubicBezTo>
                  <a:cubicBezTo>
                    <a:pt x="5144" y="549"/>
                    <a:pt x="5192" y="263"/>
                    <a:pt x="5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91"/>
            <p:cNvSpPr/>
            <p:nvPr/>
          </p:nvSpPr>
          <p:spPr>
            <a:xfrm>
              <a:off x="4362265" y="2597947"/>
              <a:ext cx="97468" cy="97468"/>
            </a:xfrm>
            <a:custGeom>
              <a:rect b="b" l="l" r="r" t="t"/>
              <a:pathLst>
                <a:path extrusionOk="0" h="3287" w="3287">
                  <a:moveTo>
                    <a:pt x="1643" y="0"/>
                  </a:moveTo>
                  <a:cubicBezTo>
                    <a:pt x="738" y="0"/>
                    <a:pt x="0" y="738"/>
                    <a:pt x="0" y="1643"/>
                  </a:cubicBezTo>
                  <a:cubicBezTo>
                    <a:pt x="0" y="2548"/>
                    <a:pt x="738" y="3286"/>
                    <a:pt x="1643" y="3286"/>
                  </a:cubicBezTo>
                  <a:cubicBezTo>
                    <a:pt x="2548" y="3286"/>
                    <a:pt x="3287" y="2548"/>
                    <a:pt x="3287" y="1643"/>
                  </a:cubicBezTo>
                  <a:cubicBezTo>
                    <a:pt x="3287" y="738"/>
                    <a:pt x="2548" y="0"/>
                    <a:pt x="1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1"/>
            <p:cNvSpPr/>
            <p:nvPr/>
          </p:nvSpPr>
          <p:spPr>
            <a:xfrm>
              <a:off x="4115789" y="2619831"/>
              <a:ext cx="55836" cy="52989"/>
            </a:xfrm>
            <a:custGeom>
              <a:rect b="b" l="l" r="r" t="t"/>
              <a:pathLst>
                <a:path extrusionOk="0" h="1787" w="1883">
                  <a:moveTo>
                    <a:pt x="1001" y="0"/>
                  </a:moveTo>
                  <a:cubicBezTo>
                    <a:pt x="453" y="0"/>
                    <a:pt x="1" y="500"/>
                    <a:pt x="120" y="1048"/>
                  </a:cubicBezTo>
                  <a:cubicBezTo>
                    <a:pt x="191" y="1477"/>
                    <a:pt x="596" y="1786"/>
                    <a:pt x="1001" y="1786"/>
                  </a:cubicBezTo>
                  <a:lnTo>
                    <a:pt x="1882" y="1786"/>
                  </a:lnTo>
                  <a:lnTo>
                    <a:pt x="1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1"/>
            <p:cNvSpPr/>
            <p:nvPr/>
          </p:nvSpPr>
          <p:spPr>
            <a:xfrm>
              <a:off x="4119318" y="2710213"/>
              <a:ext cx="97497" cy="97468"/>
            </a:xfrm>
            <a:custGeom>
              <a:rect b="b" l="l" r="r" t="t"/>
              <a:pathLst>
                <a:path extrusionOk="0" h="3287"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1"/>
            <p:cNvSpPr/>
            <p:nvPr/>
          </p:nvSpPr>
          <p:spPr>
            <a:xfrm>
              <a:off x="4407456" y="2732097"/>
              <a:ext cx="55806" cy="52989"/>
            </a:xfrm>
            <a:custGeom>
              <a:rect b="b" l="l" r="r" t="t"/>
              <a:pathLst>
                <a:path extrusionOk="0" h="1787" w="1882">
                  <a:moveTo>
                    <a:pt x="0" y="1"/>
                  </a:moveTo>
                  <a:lnTo>
                    <a:pt x="0" y="1787"/>
                  </a:lnTo>
                  <a:lnTo>
                    <a:pt x="881" y="1787"/>
                  </a:lnTo>
                  <a:cubicBezTo>
                    <a:pt x="1429" y="1787"/>
                    <a:pt x="1882" y="1311"/>
                    <a:pt x="1763" y="763"/>
                  </a:cubicBezTo>
                  <a:cubicBezTo>
                    <a:pt x="1691" y="334"/>
                    <a:pt x="131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91"/>
            <p:cNvSpPr/>
            <p:nvPr/>
          </p:nvSpPr>
          <p:spPr>
            <a:xfrm>
              <a:off x="4228797" y="2732097"/>
              <a:ext cx="158196" cy="52989"/>
            </a:xfrm>
            <a:custGeom>
              <a:rect b="b" l="l" r="r" t="t"/>
              <a:pathLst>
                <a:path extrusionOk="0" h="1787" w="5335">
                  <a:moveTo>
                    <a:pt x="0" y="1"/>
                  </a:moveTo>
                  <a:cubicBezTo>
                    <a:pt x="167" y="287"/>
                    <a:pt x="215" y="572"/>
                    <a:pt x="215" y="906"/>
                  </a:cubicBezTo>
                  <a:cubicBezTo>
                    <a:pt x="215" y="1192"/>
                    <a:pt x="167" y="1501"/>
                    <a:pt x="48" y="1787"/>
                  </a:cubicBezTo>
                  <a:lnTo>
                    <a:pt x="5335" y="1787"/>
                  </a:lnTo>
                  <a:lnTo>
                    <a:pt x="533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6" name="Google Shape;13936;p91"/>
          <p:cNvGrpSpPr/>
          <p:nvPr/>
        </p:nvGrpSpPr>
        <p:grpSpPr>
          <a:xfrm>
            <a:off x="6115324" y="6087532"/>
            <a:ext cx="616486" cy="552790"/>
            <a:chOff x="3501438" y="2474353"/>
            <a:chExt cx="341809" cy="306493"/>
          </a:xfrm>
        </p:grpSpPr>
        <p:sp>
          <p:nvSpPr>
            <p:cNvPr id="13937" name="Google Shape;13937;p91"/>
            <p:cNvSpPr/>
            <p:nvPr/>
          </p:nvSpPr>
          <p:spPr>
            <a:xfrm>
              <a:off x="3501438" y="2484939"/>
              <a:ext cx="104525" cy="132784"/>
            </a:xfrm>
            <a:custGeom>
              <a:rect b="b" l="l" r="r" t="t"/>
              <a:pathLst>
                <a:path extrusionOk="0" h="4478" w="3525">
                  <a:moveTo>
                    <a:pt x="2596" y="1"/>
                  </a:moveTo>
                  <a:lnTo>
                    <a:pt x="0" y="4478"/>
                  </a:lnTo>
                  <a:lnTo>
                    <a:pt x="1858" y="4478"/>
                  </a:lnTo>
                  <a:lnTo>
                    <a:pt x="3525" y="1573"/>
                  </a:lnTo>
                  <a:lnTo>
                    <a:pt x="2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1"/>
            <p:cNvSpPr/>
            <p:nvPr/>
          </p:nvSpPr>
          <p:spPr>
            <a:xfrm>
              <a:off x="3595349" y="2474353"/>
              <a:ext cx="154667" cy="48037"/>
            </a:xfrm>
            <a:custGeom>
              <a:rect b="b" l="l" r="r" t="t"/>
              <a:pathLst>
                <a:path extrusionOk="0" h="1620" w="5216">
                  <a:moveTo>
                    <a:pt x="1" y="1"/>
                  </a:moveTo>
                  <a:lnTo>
                    <a:pt x="929" y="1620"/>
                  </a:lnTo>
                  <a:lnTo>
                    <a:pt x="4287" y="1620"/>
                  </a:lnTo>
                  <a:lnTo>
                    <a:pt x="521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1"/>
            <p:cNvSpPr/>
            <p:nvPr/>
          </p:nvSpPr>
          <p:spPr>
            <a:xfrm>
              <a:off x="3574177" y="2541428"/>
              <a:ext cx="197753" cy="171629"/>
            </a:xfrm>
            <a:custGeom>
              <a:rect b="b" l="l" r="r" t="t"/>
              <a:pathLst>
                <a:path extrusionOk="0" h="5788" w="6669">
                  <a:moveTo>
                    <a:pt x="2072" y="1787"/>
                  </a:moveTo>
                  <a:lnTo>
                    <a:pt x="2072" y="2478"/>
                  </a:lnTo>
                  <a:lnTo>
                    <a:pt x="1358" y="2478"/>
                  </a:lnTo>
                  <a:lnTo>
                    <a:pt x="1358" y="1787"/>
                  </a:lnTo>
                  <a:close/>
                  <a:moveTo>
                    <a:pt x="5263" y="1787"/>
                  </a:moveTo>
                  <a:lnTo>
                    <a:pt x="5263" y="2478"/>
                  </a:lnTo>
                  <a:lnTo>
                    <a:pt x="2882" y="2478"/>
                  </a:lnTo>
                  <a:lnTo>
                    <a:pt x="2882" y="1787"/>
                  </a:lnTo>
                  <a:close/>
                  <a:moveTo>
                    <a:pt x="2072" y="3335"/>
                  </a:moveTo>
                  <a:lnTo>
                    <a:pt x="2072" y="4026"/>
                  </a:lnTo>
                  <a:lnTo>
                    <a:pt x="1358" y="4026"/>
                  </a:lnTo>
                  <a:lnTo>
                    <a:pt x="1358" y="3335"/>
                  </a:lnTo>
                  <a:close/>
                  <a:moveTo>
                    <a:pt x="5263" y="3335"/>
                  </a:moveTo>
                  <a:lnTo>
                    <a:pt x="5263" y="4026"/>
                  </a:lnTo>
                  <a:lnTo>
                    <a:pt x="2882" y="4026"/>
                  </a:lnTo>
                  <a:lnTo>
                    <a:pt x="2882" y="3335"/>
                  </a:lnTo>
                  <a:close/>
                  <a:moveTo>
                    <a:pt x="1667" y="1"/>
                  </a:moveTo>
                  <a:lnTo>
                    <a:pt x="0" y="2906"/>
                  </a:lnTo>
                  <a:lnTo>
                    <a:pt x="1667" y="5788"/>
                  </a:lnTo>
                  <a:lnTo>
                    <a:pt x="5001" y="5788"/>
                  </a:lnTo>
                  <a:lnTo>
                    <a:pt x="6668" y="2906"/>
                  </a:lnTo>
                  <a:lnTo>
                    <a:pt x="50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1"/>
            <p:cNvSpPr/>
            <p:nvPr/>
          </p:nvSpPr>
          <p:spPr>
            <a:xfrm>
              <a:off x="3502149" y="2636763"/>
              <a:ext cx="103813" cy="132784"/>
            </a:xfrm>
            <a:custGeom>
              <a:rect b="b" l="l" r="r" t="t"/>
              <a:pathLst>
                <a:path extrusionOk="0" h="4478" w="3501">
                  <a:moveTo>
                    <a:pt x="0" y="1"/>
                  </a:moveTo>
                  <a:lnTo>
                    <a:pt x="2596" y="4478"/>
                  </a:lnTo>
                  <a:lnTo>
                    <a:pt x="3501" y="2906"/>
                  </a:lnTo>
                  <a:lnTo>
                    <a:pt x="1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1"/>
            <p:cNvSpPr/>
            <p:nvPr/>
          </p:nvSpPr>
          <p:spPr>
            <a:xfrm>
              <a:off x="3739403" y="2484939"/>
              <a:ext cx="103131" cy="132784"/>
            </a:xfrm>
            <a:custGeom>
              <a:rect b="b" l="l" r="r" t="t"/>
              <a:pathLst>
                <a:path extrusionOk="0" h="4478" w="3478">
                  <a:moveTo>
                    <a:pt x="882" y="1"/>
                  </a:moveTo>
                  <a:lnTo>
                    <a:pt x="1" y="1573"/>
                  </a:lnTo>
                  <a:lnTo>
                    <a:pt x="1668" y="4478"/>
                  </a:lnTo>
                  <a:lnTo>
                    <a:pt x="3478" y="4478"/>
                  </a:lnTo>
                  <a:lnTo>
                    <a:pt x="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1"/>
            <p:cNvSpPr/>
            <p:nvPr/>
          </p:nvSpPr>
          <p:spPr>
            <a:xfrm>
              <a:off x="3739403" y="2636763"/>
              <a:ext cx="103843" cy="132784"/>
            </a:xfrm>
            <a:custGeom>
              <a:rect b="b" l="l" r="r" t="t"/>
              <a:pathLst>
                <a:path extrusionOk="0" h="4478" w="3502">
                  <a:moveTo>
                    <a:pt x="1668" y="1"/>
                  </a:moveTo>
                  <a:lnTo>
                    <a:pt x="1" y="2906"/>
                  </a:lnTo>
                  <a:lnTo>
                    <a:pt x="906" y="4478"/>
                  </a:lnTo>
                  <a:lnTo>
                    <a:pt x="350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1"/>
            <p:cNvSpPr/>
            <p:nvPr/>
          </p:nvSpPr>
          <p:spPr>
            <a:xfrm>
              <a:off x="3595349" y="2733521"/>
              <a:ext cx="154667" cy="47325"/>
            </a:xfrm>
            <a:custGeom>
              <a:rect b="b" l="l" r="r" t="t"/>
              <a:pathLst>
                <a:path extrusionOk="0" h="1596" w="5216">
                  <a:moveTo>
                    <a:pt x="929" y="0"/>
                  </a:moveTo>
                  <a:lnTo>
                    <a:pt x="1" y="1596"/>
                  </a:lnTo>
                  <a:lnTo>
                    <a:pt x="5216" y="1596"/>
                  </a:lnTo>
                  <a:lnTo>
                    <a:pt x="4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4" name="Google Shape;13944;p91"/>
          <p:cNvGrpSpPr/>
          <p:nvPr/>
        </p:nvGrpSpPr>
        <p:grpSpPr>
          <a:xfrm>
            <a:off x="4855606" y="6199630"/>
            <a:ext cx="615248" cy="351532"/>
            <a:chOff x="2950603" y="2536506"/>
            <a:chExt cx="341122" cy="194906"/>
          </a:xfrm>
        </p:grpSpPr>
        <p:sp>
          <p:nvSpPr>
            <p:cNvPr id="13945" name="Google Shape;13945;p91"/>
            <p:cNvSpPr/>
            <p:nvPr/>
          </p:nvSpPr>
          <p:spPr>
            <a:xfrm>
              <a:off x="3036063" y="2657253"/>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1"/>
            <p:cNvSpPr/>
            <p:nvPr/>
          </p:nvSpPr>
          <p:spPr>
            <a:xfrm>
              <a:off x="3036063" y="2691858"/>
              <a:ext cx="20520" cy="19808"/>
            </a:xfrm>
            <a:custGeom>
              <a:rect b="b" l="l" r="r" t="t"/>
              <a:pathLst>
                <a:path extrusionOk="0" h="668" w="692">
                  <a:moveTo>
                    <a:pt x="1" y="0"/>
                  </a:moveTo>
                  <a:lnTo>
                    <a:pt x="1" y="667"/>
                  </a:lnTo>
                  <a:lnTo>
                    <a:pt x="691" y="667"/>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1"/>
            <p:cNvSpPr/>
            <p:nvPr/>
          </p:nvSpPr>
          <p:spPr>
            <a:xfrm>
              <a:off x="3187175" y="2556967"/>
              <a:ext cx="20520" cy="19808"/>
            </a:xfrm>
            <a:custGeom>
              <a:rect b="b" l="l" r="r" t="t"/>
              <a:pathLst>
                <a:path extrusionOk="0" h="668" w="692">
                  <a:moveTo>
                    <a:pt x="1" y="1"/>
                  </a:moveTo>
                  <a:lnTo>
                    <a:pt x="1" y="668"/>
                  </a:lnTo>
                  <a:lnTo>
                    <a:pt x="691" y="668"/>
                  </a:lnTo>
                  <a:lnTo>
                    <a:pt x="6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1"/>
            <p:cNvSpPr/>
            <p:nvPr/>
          </p:nvSpPr>
          <p:spPr>
            <a:xfrm>
              <a:off x="3187175" y="2590178"/>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1"/>
            <p:cNvSpPr/>
            <p:nvPr/>
          </p:nvSpPr>
          <p:spPr>
            <a:xfrm>
              <a:off x="2950603" y="2536506"/>
              <a:ext cx="341122" cy="194906"/>
            </a:xfrm>
            <a:custGeom>
              <a:rect b="b" l="l" r="r" t="t"/>
              <a:pathLst>
                <a:path extrusionOk="0" h="6573" w="11504">
                  <a:moveTo>
                    <a:pt x="2859" y="0"/>
                  </a:moveTo>
                  <a:cubicBezTo>
                    <a:pt x="2120" y="119"/>
                    <a:pt x="1501" y="572"/>
                    <a:pt x="1192" y="1286"/>
                  </a:cubicBezTo>
                  <a:lnTo>
                    <a:pt x="453" y="2953"/>
                  </a:lnTo>
                  <a:lnTo>
                    <a:pt x="1" y="2953"/>
                  </a:lnTo>
                  <a:lnTo>
                    <a:pt x="1" y="3620"/>
                  </a:lnTo>
                  <a:lnTo>
                    <a:pt x="5550" y="3620"/>
                  </a:lnTo>
                  <a:lnTo>
                    <a:pt x="6288" y="5287"/>
                  </a:lnTo>
                  <a:cubicBezTo>
                    <a:pt x="6621" y="5978"/>
                    <a:pt x="7217" y="6454"/>
                    <a:pt x="7955" y="6573"/>
                  </a:cubicBezTo>
                  <a:lnTo>
                    <a:pt x="7955" y="3620"/>
                  </a:lnTo>
                  <a:lnTo>
                    <a:pt x="8646" y="3620"/>
                  </a:lnTo>
                  <a:lnTo>
                    <a:pt x="8646" y="6573"/>
                  </a:lnTo>
                  <a:cubicBezTo>
                    <a:pt x="9384" y="6454"/>
                    <a:pt x="10003" y="6001"/>
                    <a:pt x="10313" y="5287"/>
                  </a:cubicBezTo>
                  <a:lnTo>
                    <a:pt x="11075" y="3620"/>
                  </a:lnTo>
                  <a:lnTo>
                    <a:pt x="11503" y="3620"/>
                  </a:lnTo>
                  <a:lnTo>
                    <a:pt x="11503" y="2953"/>
                  </a:lnTo>
                  <a:lnTo>
                    <a:pt x="5955" y="2953"/>
                  </a:lnTo>
                  <a:lnTo>
                    <a:pt x="5216" y="1286"/>
                  </a:lnTo>
                  <a:cubicBezTo>
                    <a:pt x="4883" y="596"/>
                    <a:pt x="4264" y="119"/>
                    <a:pt x="3549" y="0"/>
                  </a:cubicBezTo>
                  <a:lnTo>
                    <a:pt x="3549" y="2953"/>
                  </a:lnTo>
                  <a:lnTo>
                    <a:pt x="2859" y="2953"/>
                  </a:lnTo>
                  <a:lnTo>
                    <a:pt x="28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91"/>
          <p:cNvGrpSpPr/>
          <p:nvPr/>
        </p:nvGrpSpPr>
        <p:grpSpPr>
          <a:xfrm>
            <a:off x="3506787" y="6027081"/>
            <a:ext cx="615256" cy="616533"/>
            <a:chOff x="2350367" y="2431267"/>
            <a:chExt cx="341127" cy="341835"/>
          </a:xfrm>
        </p:grpSpPr>
        <p:sp>
          <p:nvSpPr>
            <p:cNvPr id="13951" name="Google Shape;13951;p91"/>
            <p:cNvSpPr/>
            <p:nvPr/>
          </p:nvSpPr>
          <p:spPr>
            <a:xfrm>
              <a:off x="2500085" y="2431267"/>
              <a:ext cx="42403" cy="42403"/>
            </a:xfrm>
            <a:custGeom>
              <a:rect b="b" l="l" r="r" t="t"/>
              <a:pathLst>
                <a:path extrusionOk="0" h="1430" w="1430">
                  <a:moveTo>
                    <a:pt x="715" y="1"/>
                  </a:moveTo>
                  <a:cubicBezTo>
                    <a:pt x="310" y="1"/>
                    <a:pt x="0" y="334"/>
                    <a:pt x="0" y="715"/>
                  </a:cubicBezTo>
                  <a:cubicBezTo>
                    <a:pt x="0" y="1096"/>
                    <a:pt x="310" y="1430"/>
                    <a:pt x="715" y="1430"/>
                  </a:cubicBezTo>
                  <a:cubicBezTo>
                    <a:pt x="1096" y="1430"/>
                    <a:pt x="1429" y="1096"/>
                    <a:pt x="1429" y="715"/>
                  </a:cubicBezTo>
                  <a:cubicBezTo>
                    <a:pt x="1429"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91"/>
            <p:cNvSpPr/>
            <p:nvPr/>
          </p:nvSpPr>
          <p:spPr>
            <a:xfrm>
              <a:off x="2470432" y="2474353"/>
              <a:ext cx="100996" cy="298749"/>
            </a:xfrm>
            <a:custGeom>
              <a:rect b="b" l="l" r="r" t="t"/>
              <a:pathLst>
                <a:path extrusionOk="0" h="10075" w="3406">
                  <a:moveTo>
                    <a:pt x="2501" y="1525"/>
                  </a:moveTo>
                  <a:lnTo>
                    <a:pt x="2501" y="2215"/>
                  </a:lnTo>
                  <a:lnTo>
                    <a:pt x="881" y="2215"/>
                  </a:lnTo>
                  <a:lnTo>
                    <a:pt x="881" y="1525"/>
                  </a:lnTo>
                  <a:close/>
                  <a:moveTo>
                    <a:pt x="2501" y="3168"/>
                  </a:moveTo>
                  <a:lnTo>
                    <a:pt x="2501" y="3835"/>
                  </a:lnTo>
                  <a:lnTo>
                    <a:pt x="881" y="3835"/>
                  </a:lnTo>
                  <a:lnTo>
                    <a:pt x="881" y="3168"/>
                  </a:lnTo>
                  <a:close/>
                  <a:moveTo>
                    <a:pt x="2501" y="4811"/>
                  </a:moveTo>
                  <a:lnTo>
                    <a:pt x="2501" y="5478"/>
                  </a:lnTo>
                  <a:lnTo>
                    <a:pt x="881" y="5478"/>
                  </a:lnTo>
                  <a:lnTo>
                    <a:pt x="881" y="4811"/>
                  </a:lnTo>
                  <a:close/>
                  <a:moveTo>
                    <a:pt x="2501" y="6430"/>
                  </a:moveTo>
                  <a:lnTo>
                    <a:pt x="2501" y="7121"/>
                  </a:lnTo>
                  <a:lnTo>
                    <a:pt x="881" y="7121"/>
                  </a:lnTo>
                  <a:lnTo>
                    <a:pt x="881" y="6430"/>
                  </a:lnTo>
                  <a:close/>
                  <a:moveTo>
                    <a:pt x="0" y="1"/>
                  </a:moveTo>
                  <a:lnTo>
                    <a:pt x="0" y="10074"/>
                  </a:lnTo>
                  <a:lnTo>
                    <a:pt x="3406" y="10074"/>
                  </a:lnTo>
                  <a:lnTo>
                    <a:pt x="3406" y="1"/>
                  </a:lnTo>
                  <a:lnTo>
                    <a:pt x="2858" y="1"/>
                  </a:lnTo>
                  <a:cubicBezTo>
                    <a:pt x="2620" y="405"/>
                    <a:pt x="2191" y="667"/>
                    <a:pt x="1715" y="667"/>
                  </a:cubicBezTo>
                  <a:cubicBezTo>
                    <a:pt x="1191"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91"/>
            <p:cNvSpPr/>
            <p:nvPr/>
          </p:nvSpPr>
          <p:spPr>
            <a:xfrm>
              <a:off x="2620120" y="2431267"/>
              <a:ext cx="42403" cy="42403"/>
            </a:xfrm>
            <a:custGeom>
              <a:rect b="b" l="l" r="r" t="t"/>
              <a:pathLst>
                <a:path extrusionOk="0" h="1430" w="1430">
                  <a:moveTo>
                    <a:pt x="715" y="1"/>
                  </a:moveTo>
                  <a:cubicBezTo>
                    <a:pt x="310" y="1"/>
                    <a:pt x="1" y="334"/>
                    <a:pt x="1" y="715"/>
                  </a:cubicBezTo>
                  <a:cubicBezTo>
                    <a:pt x="25"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1"/>
            <p:cNvSpPr/>
            <p:nvPr/>
          </p:nvSpPr>
          <p:spPr>
            <a:xfrm>
              <a:off x="2350367" y="2474353"/>
              <a:ext cx="101026" cy="298749"/>
            </a:xfrm>
            <a:custGeom>
              <a:rect b="b" l="l" r="r" t="t"/>
              <a:pathLst>
                <a:path extrusionOk="0" h="10075" w="3407">
                  <a:moveTo>
                    <a:pt x="2501" y="1525"/>
                  </a:moveTo>
                  <a:lnTo>
                    <a:pt x="2501" y="2215"/>
                  </a:lnTo>
                  <a:lnTo>
                    <a:pt x="882" y="2215"/>
                  </a:lnTo>
                  <a:lnTo>
                    <a:pt x="882" y="1525"/>
                  </a:lnTo>
                  <a:close/>
                  <a:moveTo>
                    <a:pt x="2501" y="3168"/>
                  </a:moveTo>
                  <a:lnTo>
                    <a:pt x="2501" y="3858"/>
                  </a:lnTo>
                  <a:lnTo>
                    <a:pt x="882" y="3858"/>
                  </a:lnTo>
                  <a:lnTo>
                    <a:pt x="882" y="3168"/>
                  </a:lnTo>
                  <a:close/>
                  <a:moveTo>
                    <a:pt x="2501" y="4811"/>
                  </a:moveTo>
                  <a:lnTo>
                    <a:pt x="2501" y="5478"/>
                  </a:lnTo>
                  <a:lnTo>
                    <a:pt x="882" y="5478"/>
                  </a:lnTo>
                  <a:lnTo>
                    <a:pt x="882" y="4811"/>
                  </a:lnTo>
                  <a:close/>
                  <a:moveTo>
                    <a:pt x="2501" y="6430"/>
                  </a:moveTo>
                  <a:lnTo>
                    <a:pt x="2501" y="7121"/>
                  </a:lnTo>
                  <a:lnTo>
                    <a:pt x="882" y="7121"/>
                  </a:lnTo>
                  <a:lnTo>
                    <a:pt x="882" y="6430"/>
                  </a:lnTo>
                  <a:close/>
                  <a:moveTo>
                    <a:pt x="1" y="1"/>
                  </a:moveTo>
                  <a:lnTo>
                    <a:pt x="1" y="10074"/>
                  </a:lnTo>
                  <a:lnTo>
                    <a:pt x="3406" y="10074"/>
                  </a:lnTo>
                  <a:lnTo>
                    <a:pt x="3406" y="1"/>
                  </a:lnTo>
                  <a:lnTo>
                    <a:pt x="2858" y="1"/>
                  </a:lnTo>
                  <a:cubicBezTo>
                    <a:pt x="2620" y="382"/>
                    <a:pt x="2168" y="667"/>
                    <a:pt x="1691" y="667"/>
                  </a:cubicBezTo>
                  <a:cubicBezTo>
                    <a:pt x="1239" y="667"/>
                    <a:pt x="787"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91"/>
            <p:cNvSpPr/>
            <p:nvPr/>
          </p:nvSpPr>
          <p:spPr>
            <a:xfrm>
              <a:off x="2590467" y="2474353"/>
              <a:ext cx="101026" cy="298749"/>
            </a:xfrm>
            <a:custGeom>
              <a:rect b="b" l="l" r="r" t="t"/>
              <a:pathLst>
                <a:path extrusionOk="0" h="10075" w="3407">
                  <a:moveTo>
                    <a:pt x="2525" y="1525"/>
                  </a:moveTo>
                  <a:lnTo>
                    <a:pt x="2525" y="2215"/>
                  </a:lnTo>
                  <a:lnTo>
                    <a:pt x="906" y="2215"/>
                  </a:lnTo>
                  <a:lnTo>
                    <a:pt x="906" y="1525"/>
                  </a:lnTo>
                  <a:close/>
                  <a:moveTo>
                    <a:pt x="2525" y="3168"/>
                  </a:moveTo>
                  <a:lnTo>
                    <a:pt x="2525" y="3835"/>
                  </a:lnTo>
                  <a:lnTo>
                    <a:pt x="906" y="3835"/>
                  </a:lnTo>
                  <a:lnTo>
                    <a:pt x="906" y="3168"/>
                  </a:lnTo>
                  <a:close/>
                  <a:moveTo>
                    <a:pt x="2525" y="4811"/>
                  </a:moveTo>
                  <a:lnTo>
                    <a:pt x="2525" y="5478"/>
                  </a:lnTo>
                  <a:lnTo>
                    <a:pt x="906" y="5478"/>
                  </a:lnTo>
                  <a:lnTo>
                    <a:pt x="906" y="4811"/>
                  </a:lnTo>
                  <a:close/>
                  <a:moveTo>
                    <a:pt x="2525" y="6430"/>
                  </a:moveTo>
                  <a:lnTo>
                    <a:pt x="2525" y="7121"/>
                  </a:lnTo>
                  <a:lnTo>
                    <a:pt x="906" y="7121"/>
                  </a:lnTo>
                  <a:lnTo>
                    <a:pt x="906" y="6430"/>
                  </a:lnTo>
                  <a:close/>
                  <a:moveTo>
                    <a:pt x="1" y="1"/>
                  </a:moveTo>
                  <a:lnTo>
                    <a:pt x="1" y="10074"/>
                  </a:lnTo>
                  <a:lnTo>
                    <a:pt x="3406" y="10074"/>
                  </a:lnTo>
                  <a:lnTo>
                    <a:pt x="3406" y="1"/>
                  </a:lnTo>
                  <a:lnTo>
                    <a:pt x="2858" y="1"/>
                  </a:lnTo>
                  <a:cubicBezTo>
                    <a:pt x="2620" y="405"/>
                    <a:pt x="2192" y="667"/>
                    <a:pt x="1715" y="667"/>
                  </a:cubicBezTo>
                  <a:cubicBezTo>
                    <a:pt x="1239" y="667"/>
                    <a:pt x="786" y="405"/>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91"/>
            <p:cNvSpPr/>
            <p:nvPr/>
          </p:nvSpPr>
          <p:spPr>
            <a:xfrm>
              <a:off x="2380020" y="2431267"/>
              <a:ext cx="42403" cy="42403"/>
            </a:xfrm>
            <a:custGeom>
              <a:rect b="b" l="l" r="r" t="t"/>
              <a:pathLst>
                <a:path extrusionOk="0" h="1430" w="1430">
                  <a:moveTo>
                    <a:pt x="715" y="1"/>
                  </a:moveTo>
                  <a:cubicBezTo>
                    <a:pt x="310" y="1"/>
                    <a:pt x="1" y="334"/>
                    <a:pt x="1" y="715"/>
                  </a:cubicBezTo>
                  <a:cubicBezTo>
                    <a:pt x="1" y="1096"/>
                    <a:pt x="310" y="1430"/>
                    <a:pt x="715" y="1430"/>
                  </a:cubicBezTo>
                  <a:cubicBezTo>
                    <a:pt x="1096" y="1430"/>
                    <a:pt x="1430" y="1096"/>
                    <a:pt x="1430" y="715"/>
                  </a:cubicBezTo>
                  <a:cubicBezTo>
                    <a:pt x="1430" y="334"/>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7" name="Google Shape;13957;p91"/>
          <p:cNvGrpSpPr/>
          <p:nvPr/>
        </p:nvGrpSpPr>
        <p:grpSpPr>
          <a:xfrm>
            <a:off x="2174493" y="6175834"/>
            <a:ext cx="613973" cy="428016"/>
            <a:chOff x="1759293" y="2508958"/>
            <a:chExt cx="340415" cy="237312"/>
          </a:xfrm>
        </p:grpSpPr>
        <p:sp>
          <p:nvSpPr>
            <p:cNvPr id="13958" name="Google Shape;13958;p91"/>
            <p:cNvSpPr/>
            <p:nvPr/>
          </p:nvSpPr>
          <p:spPr>
            <a:xfrm>
              <a:off x="1759293" y="2508958"/>
              <a:ext cx="94680" cy="74161"/>
            </a:xfrm>
            <a:custGeom>
              <a:rect b="b" l="l" r="r" t="t"/>
              <a:pathLst>
                <a:path extrusionOk="0" h="2501" w="3193">
                  <a:moveTo>
                    <a:pt x="1" y="0"/>
                  </a:moveTo>
                  <a:lnTo>
                    <a:pt x="1" y="1501"/>
                  </a:lnTo>
                  <a:lnTo>
                    <a:pt x="1597" y="2501"/>
                  </a:lnTo>
                  <a:lnTo>
                    <a:pt x="3192" y="1572"/>
                  </a:lnTo>
                  <a:lnTo>
                    <a:pt x="31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1"/>
            <p:cNvSpPr/>
            <p:nvPr/>
          </p:nvSpPr>
          <p:spPr>
            <a:xfrm>
              <a:off x="1759293" y="2576745"/>
              <a:ext cx="93969" cy="169523"/>
            </a:xfrm>
            <a:custGeom>
              <a:rect b="b" l="l" r="r" t="t"/>
              <a:pathLst>
                <a:path extrusionOk="0" h="5717" w="3169">
                  <a:moveTo>
                    <a:pt x="1" y="1"/>
                  </a:moveTo>
                  <a:lnTo>
                    <a:pt x="1" y="5716"/>
                  </a:lnTo>
                  <a:lnTo>
                    <a:pt x="3168" y="5716"/>
                  </a:lnTo>
                  <a:lnTo>
                    <a:pt x="3168" y="96"/>
                  </a:lnTo>
                  <a:lnTo>
                    <a:pt x="1573" y="104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1"/>
            <p:cNvSpPr/>
            <p:nvPr/>
          </p:nvSpPr>
          <p:spPr>
            <a:xfrm>
              <a:off x="2005769" y="2509670"/>
              <a:ext cx="93939" cy="74161"/>
            </a:xfrm>
            <a:custGeom>
              <a:rect b="b" l="l" r="r" t="t"/>
              <a:pathLst>
                <a:path extrusionOk="0" h="2501" w="3168">
                  <a:moveTo>
                    <a:pt x="0" y="0"/>
                  </a:moveTo>
                  <a:lnTo>
                    <a:pt x="0" y="1572"/>
                  </a:lnTo>
                  <a:lnTo>
                    <a:pt x="1596" y="2501"/>
                  </a:lnTo>
                  <a:lnTo>
                    <a:pt x="3168" y="1572"/>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1"/>
            <p:cNvSpPr/>
            <p:nvPr/>
          </p:nvSpPr>
          <p:spPr>
            <a:xfrm>
              <a:off x="2005769" y="2579562"/>
              <a:ext cx="93939" cy="166706"/>
            </a:xfrm>
            <a:custGeom>
              <a:rect b="b" l="l" r="r" t="t"/>
              <a:pathLst>
                <a:path extrusionOk="0" h="5622" w="3168">
                  <a:moveTo>
                    <a:pt x="0" y="1"/>
                  </a:moveTo>
                  <a:lnTo>
                    <a:pt x="0" y="5621"/>
                  </a:lnTo>
                  <a:lnTo>
                    <a:pt x="3168" y="5621"/>
                  </a:lnTo>
                  <a:lnTo>
                    <a:pt x="3168" y="1"/>
                  </a:lnTo>
                  <a:lnTo>
                    <a:pt x="1596" y="930"/>
                  </a:ln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1"/>
            <p:cNvSpPr/>
            <p:nvPr/>
          </p:nvSpPr>
          <p:spPr>
            <a:xfrm>
              <a:off x="1882175" y="2509670"/>
              <a:ext cx="93939" cy="167388"/>
            </a:xfrm>
            <a:custGeom>
              <a:rect b="b" l="l" r="r" t="t"/>
              <a:pathLst>
                <a:path extrusionOk="0" h="5645" w="3168">
                  <a:moveTo>
                    <a:pt x="1" y="0"/>
                  </a:moveTo>
                  <a:lnTo>
                    <a:pt x="1" y="5644"/>
                  </a:lnTo>
                  <a:lnTo>
                    <a:pt x="1596" y="4716"/>
                  </a:lnTo>
                  <a:lnTo>
                    <a:pt x="3168" y="5644"/>
                  </a:lnTo>
                  <a:lnTo>
                    <a:pt x="316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1"/>
            <p:cNvSpPr/>
            <p:nvPr/>
          </p:nvSpPr>
          <p:spPr>
            <a:xfrm>
              <a:off x="1882175" y="2672080"/>
              <a:ext cx="93939" cy="74191"/>
            </a:xfrm>
            <a:custGeom>
              <a:rect b="b" l="l" r="r" t="t"/>
              <a:pathLst>
                <a:path extrusionOk="0" h="2502" w="3168">
                  <a:moveTo>
                    <a:pt x="1596" y="1"/>
                  </a:moveTo>
                  <a:lnTo>
                    <a:pt x="1" y="929"/>
                  </a:lnTo>
                  <a:lnTo>
                    <a:pt x="1" y="2501"/>
                  </a:lnTo>
                  <a:lnTo>
                    <a:pt x="3168" y="2501"/>
                  </a:lnTo>
                  <a:lnTo>
                    <a:pt x="3168" y="929"/>
                  </a:ln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91"/>
          <p:cNvGrpSpPr/>
          <p:nvPr/>
        </p:nvGrpSpPr>
        <p:grpSpPr>
          <a:xfrm>
            <a:off x="2173263" y="7046024"/>
            <a:ext cx="613917" cy="615203"/>
            <a:chOff x="1758611" y="2996217"/>
            <a:chExt cx="340384" cy="341097"/>
          </a:xfrm>
        </p:grpSpPr>
        <p:sp>
          <p:nvSpPr>
            <p:cNvPr id="13965" name="Google Shape;13965;p91"/>
            <p:cNvSpPr/>
            <p:nvPr/>
          </p:nvSpPr>
          <p:spPr>
            <a:xfrm>
              <a:off x="1823581" y="3060475"/>
              <a:ext cx="211867" cy="211867"/>
            </a:xfrm>
            <a:custGeom>
              <a:rect b="b" l="l" r="r" t="t"/>
              <a:pathLst>
                <a:path extrusionOk="0" h="7145" w="7145">
                  <a:moveTo>
                    <a:pt x="3572" y="0"/>
                  </a:moveTo>
                  <a:cubicBezTo>
                    <a:pt x="1596" y="0"/>
                    <a:pt x="0" y="1596"/>
                    <a:pt x="0" y="3573"/>
                  </a:cubicBezTo>
                  <a:cubicBezTo>
                    <a:pt x="0" y="5549"/>
                    <a:pt x="1596" y="7145"/>
                    <a:pt x="3572" y="7145"/>
                  </a:cubicBezTo>
                  <a:cubicBezTo>
                    <a:pt x="5549" y="7145"/>
                    <a:pt x="7144" y="5549"/>
                    <a:pt x="7144" y="3573"/>
                  </a:cubicBezTo>
                  <a:cubicBezTo>
                    <a:pt x="7144" y="1596"/>
                    <a:pt x="5549" y="0"/>
                    <a:pt x="3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1"/>
            <p:cNvSpPr/>
            <p:nvPr/>
          </p:nvSpPr>
          <p:spPr>
            <a:xfrm>
              <a:off x="1937270" y="2996217"/>
              <a:ext cx="161725" cy="278259"/>
            </a:xfrm>
            <a:custGeom>
              <a:rect b="b" l="l" r="r" t="t"/>
              <a:pathLst>
                <a:path extrusionOk="0" h="9384" w="5454">
                  <a:moveTo>
                    <a:pt x="0" y="0"/>
                  </a:moveTo>
                  <a:lnTo>
                    <a:pt x="72" y="1524"/>
                  </a:lnTo>
                  <a:cubicBezTo>
                    <a:pt x="2239" y="1691"/>
                    <a:pt x="3977" y="3525"/>
                    <a:pt x="3977" y="5740"/>
                  </a:cubicBezTo>
                  <a:cubicBezTo>
                    <a:pt x="3977" y="6740"/>
                    <a:pt x="3644" y="7621"/>
                    <a:pt x="3072" y="8335"/>
                  </a:cubicBezTo>
                  <a:lnTo>
                    <a:pt x="4168" y="9383"/>
                  </a:lnTo>
                  <a:cubicBezTo>
                    <a:pt x="5001" y="8359"/>
                    <a:pt x="5454" y="7097"/>
                    <a:pt x="5454" y="5740"/>
                  </a:cubicBezTo>
                  <a:cubicBezTo>
                    <a:pt x="5454" y="4192"/>
                    <a:pt x="4858" y="2763"/>
                    <a:pt x="3763" y="1667"/>
                  </a:cubicBezTo>
                  <a:cubicBezTo>
                    <a:pt x="2739" y="667"/>
                    <a:pt x="1429" y="72"/>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91"/>
            <p:cNvSpPr/>
            <p:nvPr/>
          </p:nvSpPr>
          <p:spPr>
            <a:xfrm>
              <a:off x="1938664" y="3258201"/>
              <a:ext cx="109507" cy="79113"/>
            </a:xfrm>
            <a:custGeom>
              <a:rect b="b" l="l" r="r" t="t"/>
              <a:pathLst>
                <a:path extrusionOk="0" h="2668" w="3693">
                  <a:moveTo>
                    <a:pt x="2573" y="0"/>
                  </a:moveTo>
                  <a:cubicBezTo>
                    <a:pt x="1882" y="667"/>
                    <a:pt x="1001" y="1072"/>
                    <a:pt x="1" y="1144"/>
                  </a:cubicBezTo>
                  <a:lnTo>
                    <a:pt x="1" y="2668"/>
                  </a:lnTo>
                  <a:cubicBezTo>
                    <a:pt x="1382" y="2572"/>
                    <a:pt x="2668" y="2001"/>
                    <a:pt x="3692" y="1048"/>
                  </a:cubicBezTo>
                  <a:lnTo>
                    <a:pt x="25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91"/>
            <p:cNvSpPr/>
            <p:nvPr/>
          </p:nvSpPr>
          <p:spPr>
            <a:xfrm>
              <a:off x="1758611" y="2996217"/>
              <a:ext cx="160331" cy="341093"/>
            </a:xfrm>
            <a:custGeom>
              <a:rect b="b" l="l" r="r" t="t"/>
              <a:pathLst>
                <a:path extrusionOk="0" h="11503" w="5407">
                  <a:moveTo>
                    <a:pt x="5406" y="0"/>
                  </a:moveTo>
                  <a:cubicBezTo>
                    <a:pt x="4001" y="96"/>
                    <a:pt x="2691" y="691"/>
                    <a:pt x="1691" y="1667"/>
                  </a:cubicBezTo>
                  <a:cubicBezTo>
                    <a:pt x="619" y="2739"/>
                    <a:pt x="0" y="4192"/>
                    <a:pt x="0" y="5740"/>
                  </a:cubicBezTo>
                  <a:cubicBezTo>
                    <a:pt x="0" y="7288"/>
                    <a:pt x="595" y="8716"/>
                    <a:pt x="1691" y="9836"/>
                  </a:cubicBezTo>
                  <a:cubicBezTo>
                    <a:pt x="2691" y="10836"/>
                    <a:pt x="4001" y="11407"/>
                    <a:pt x="5406" y="11503"/>
                  </a:cubicBezTo>
                  <a:lnTo>
                    <a:pt x="5406" y="9979"/>
                  </a:lnTo>
                  <a:cubicBezTo>
                    <a:pt x="3239" y="9788"/>
                    <a:pt x="1500" y="7978"/>
                    <a:pt x="1500" y="5740"/>
                  </a:cubicBezTo>
                  <a:cubicBezTo>
                    <a:pt x="1500" y="3501"/>
                    <a:pt x="3239" y="1691"/>
                    <a:pt x="5406" y="1524"/>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91"/>
          <p:cNvGrpSpPr/>
          <p:nvPr/>
        </p:nvGrpSpPr>
        <p:grpSpPr>
          <a:xfrm>
            <a:off x="3505503" y="7015432"/>
            <a:ext cx="616536" cy="615256"/>
            <a:chOff x="2349655" y="2979255"/>
            <a:chExt cx="341836" cy="341127"/>
          </a:xfrm>
        </p:grpSpPr>
        <p:sp>
          <p:nvSpPr>
            <p:cNvPr id="13970" name="Google Shape;13970;p91"/>
            <p:cNvSpPr/>
            <p:nvPr/>
          </p:nvSpPr>
          <p:spPr>
            <a:xfrm>
              <a:off x="2349655" y="3094368"/>
              <a:ext cx="110900" cy="110900"/>
            </a:xfrm>
            <a:custGeom>
              <a:rect b="b" l="l" r="r" t="t"/>
              <a:pathLst>
                <a:path extrusionOk="0" h="3740" w="3740">
                  <a:moveTo>
                    <a:pt x="1882" y="1"/>
                  </a:moveTo>
                  <a:cubicBezTo>
                    <a:pt x="834" y="1"/>
                    <a:pt x="1" y="834"/>
                    <a:pt x="1" y="1858"/>
                  </a:cubicBezTo>
                  <a:cubicBezTo>
                    <a:pt x="1" y="2906"/>
                    <a:pt x="834" y="3739"/>
                    <a:pt x="1882" y="3739"/>
                  </a:cubicBezTo>
                  <a:cubicBezTo>
                    <a:pt x="2906" y="3739"/>
                    <a:pt x="3740" y="2906"/>
                    <a:pt x="3740" y="1858"/>
                  </a:cubicBezTo>
                  <a:cubicBezTo>
                    <a:pt x="3740" y="834"/>
                    <a:pt x="2906"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91"/>
            <p:cNvSpPr/>
            <p:nvPr/>
          </p:nvSpPr>
          <p:spPr>
            <a:xfrm>
              <a:off x="2411808" y="2979255"/>
              <a:ext cx="247895" cy="99603"/>
            </a:xfrm>
            <a:custGeom>
              <a:rect b="b" l="l" r="r" t="t"/>
              <a:pathLst>
                <a:path extrusionOk="0" h="3359" w="8360">
                  <a:moveTo>
                    <a:pt x="3287" y="1"/>
                  </a:moveTo>
                  <a:cubicBezTo>
                    <a:pt x="2811" y="1"/>
                    <a:pt x="2430" y="310"/>
                    <a:pt x="2287" y="739"/>
                  </a:cubicBezTo>
                  <a:lnTo>
                    <a:pt x="953" y="739"/>
                  </a:lnTo>
                  <a:lnTo>
                    <a:pt x="1" y="3216"/>
                  </a:lnTo>
                  <a:cubicBezTo>
                    <a:pt x="191" y="3263"/>
                    <a:pt x="429" y="3287"/>
                    <a:pt x="644" y="3359"/>
                  </a:cubicBezTo>
                  <a:lnTo>
                    <a:pt x="1382" y="1406"/>
                  </a:lnTo>
                  <a:lnTo>
                    <a:pt x="2287" y="1406"/>
                  </a:lnTo>
                  <a:cubicBezTo>
                    <a:pt x="2430" y="1811"/>
                    <a:pt x="2811" y="2144"/>
                    <a:pt x="3287" y="2144"/>
                  </a:cubicBezTo>
                  <a:lnTo>
                    <a:pt x="8359" y="2144"/>
                  </a:lnTo>
                  <a:lnTo>
                    <a:pt x="8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1"/>
            <p:cNvSpPr/>
            <p:nvPr/>
          </p:nvSpPr>
          <p:spPr>
            <a:xfrm>
              <a:off x="2464768" y="3164972"/>
              <a:ext cx="226723" cy="63605"/>
            </a:xfrm>
            <a:custGeom>
              <a:rect b="b" l="l" r="r" t="t"/>
              <a:pathLst>
                <a:path extrusionOk="0" h="2145" w="7646">
                  <a:moveTo>
                    <a:pt x="2573" y="1"/>
                  </a:moveTo>
                  <a:cubicBezTo>
                    <a:pt x="2096" y="1"/>
                    <a:pt x="1715" y="287"/>
                    <a:pt x="1572" y="739"/>
                  </a:cubicBezTo>
                  <a:lnTo>
                    <a:pt x="786" y="739"/>
                  </a:lnTo>
                  <a:lnTo>
                    <a:pt x="358" y="525"/>
                  </a:lnTo>
                  <a:cubicBezTo>
                    <a:pt x="263" y="739"/>
                    <a:pt x="143" y="906"/>
                    <a:pt x="1" y="1096"/>
                  </a:cubicBezTo>
                  <a:lnTo>
                    <a:pt x="644" y="1382"/>
                  </a:lnTo>
                  <a:lnTo>
                    <a:pt x="1572" y="1382"/>
                  </a:lnTo>
                  <a:cubicBezTo>
                    <a:pt x="1715" y="1811"/>
                    <a:pt x="2096" y="2144"/>
                    <a:pt x="2573" y="2144"/>
                  </a:cubicBezTo>
                  <a:lnTo>
                    <a:pt x="7645" y="2144"/>
                  </a:lnTo>
                  <a:lnTo>
                    <a:pt x="7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1"/>
            <p:cNvSpPr/>
            <p:nvPr/>
          </p:nvSpPr>
          <p:spPr>
            <a:xfrm>
              <a:off x="2411808" y="3220068"/>
              <a:ext cx="247895" cy="100314"/>
            </a:xfrm>
            <a:custGeom>
              <a:rect b="b" l="l" r="r" t="t"/>
              <a:pathLst>
                <a:path extrusionOk="0" h="3383" w="8360">
                  <a:moveTo>
                    <a:pt x="644" y="1"/>
                  </a:moveTo>
                  <a:cubicBezTo>
                    <a:pt x="429" y="96"/>
                    <a:pt x="191" y="120"/>
                    <a:pt x="1" y="167"/>
                  </a:cubicBezTo>
                  <a:lnTo>
                    <a:pt x="953" y="2620"/>
                  </a:lnTo>
                  <a:lnTo>
                    <a:pt x="2287" y="2620"/>
                  </a:lnTo>
                  <a:cubicBezTo>
                    <a:pt x="2430" y="3049"/>
                    <a:pt x="2811" y="3382"/>
                    <a:pt x="3287" y="3382"/>
                  </a:cubicBezTo>
                  <a:lnTo>
                    <a:pt x="8359" y="3382"/>
                  </a:lnTo>
                  <a:lnTo>
                    <a:pt x="8359" y="1263"/>
                  </a:lnTo>
                  <a:lnTo>
                    <a:pt x="3287" y="1263"/>
                  </a:lnTo>
                  <a:cubicBezTo>
                    <a:pt x="2811" y="1263"/>
                    <a:pt x="2430" y="1572"/>
                    <a:pt x="2287" y="1977"/>
                  </a:cubicBezTo>
                  <a:lnTo>
                    <a:pt x="1382" y="1977"/>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1"/>
            <p:cNvSpPr/>
            <p:nvPr/>
          </p:nvSpPr>
          <p:spPr>
            <a:xfrm>
              <a:off x="2464768" y="3072484"/>
              <a:ext cx="226723" cy="62863"/>
            </a:xfrm>
            <a:custGeom>
              <a:rect b="b" l="l" r="r" t="t"/>
              <a:pathLst>
                <a:path extrusionOk="0" h="2120" w="7646">
                  <a:moveTo>
                    <a:pt x="2573" y="0"/>
                  </a:moveTo>
                  <a:cubicBezTo>
                    <a:pt x="2096" y="0"/>
                    <a:pt x="1715" y="286"/>
                    <a:pt x="1572" y="739"/>
                  </a:cubicBezTo>
                  <a:lnTo>
                    <a:pt x="644" y="739"/>
                  </a:lnTo>
                  <a:lnTo>
                    <a:pt x="1" y="1024"/>
                  </a:lnTo>
                  <a:cubicBezTo>
                    <a:pt x="143" y="1215"/>
                    <a:pt x="263" y="1382"/>
                    <a:pt x="358" y="1596"/>
                  </a:cubicBezTo>
                  <a:lnTo>
                    <a:pt x="786" y="1382"/>
                  </a:lnTo>
                  <a:lnTo>
                    <a:pt x="1572" y="1382"/>
                  </a:lnTo>
                  <a:cubicBezTo>
                    <a:pt x="1715" y="1810"/>
                    <a:pt x="2096" y="2120"/>
                    <a:pt x="2573" y="2120"/>
                  </a:cubicBezTo>
                  <a:lnTo>
                    <a:pt x="7645" y="2120"/>
                  </a:lnTo>
                  <a:lnTo>
                    <a:pt x="764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5" name="Google Shape;13975;p91"/>
          <p:cNvSpPr/>
          <p:nvPr/>
        </p:nvSpPr>
        <p:spPr>
          <a:xfrm>
            <a:off x="4854253" y="7036320"/>
            <a:ext cx="613897" cy="615180"/>
          </a:xfrm>
          <a:custGeom>
            <a:rect b="b" l="l" r="r" t="t"/>
            <a:pathLst>
              <a:path extrusionOk="0" h="11503" w="11479">
                <a:moveTo>
                  <a:pt x="10193" y="0"/>
                </a:moveTo>
                <a:cubicBezTo>
                  <a:pt x="9788" y="429"/>
                  <a:pt x="9407" y="810"/>
                  <a:pt x="8954" y="1167"/>
                </a:cubicBezTo>
                <a:lnTo>
                  <a:pt x="8954" y="10836"/>
                </a:lnTo>
                <a:lnTo>
                  <a:pt x="8264" y="10836"/>
                </a:lnTo>
                <a:lnTo>
                  <a:pt x="8264" y="1667"/>
                </a:lnTo>
                <a:cubicBezTo>
                  <a:pt x="7883" y="1953"/>
                  <a:pt x="7478" y="2215"/>
                  <a:pt x="7049" y="2429"/>
                </a:cubicBezTo>
                <a:lnTo>
                  <a:pt x="7049" y="10836"/>
                </a:lnTo>
                <a:lnTo>
                  <a:pt x="6382" y="10836"/>
                </a:lnTo>
                <a:lnTo>
                  <a:pt x="6382" y="2763"/>
                </a:lnTo>
                <a:cubicBezTo>
                  <a:pt x="5978" y="2953"/>
                  <a:pt x="5573" y="3144"/>
                  <a:pt x="5144" y="3239"/>
                </a:cubicBezTo>
                <a:lnTo>
                  <a:pt x="5144" y="10836"/>
                </a:lnTo>
                <a:lnTo>
                  <a:pt x="4453" y="10836"/>
                </a:lnTo>
                <a:lnTo>
                  <a:pt x="4453" y="3453"/>
                </a:lnTo>
                <a:cubicBezTo>
                  <a:pt x="4072" y="3572"/>
                  <a:pt x="3668" y="3668"/>
                  <a:pt x="3239" y="3739"/>
                </a:cubicBezTo>
                <a:lnTo>
                  <a:pt x="3239" y="10812"/>
                </a:lnTo>
                <a:lnTo>
                  <a:pt x="2548" y="10812"/>
                </a:lnTo>
                <a:lnTo>
                  <a:pt x="2548" y="3811"/>
                </a:lnTo>
                <a:cubicBezTo>
                  <a:pt x="2167" y="3882"/>
                  <a:pt x="1762" y="3906"/>
                  <a:pt x="1334" y="3906"/>
                </a:cubicBezTo>
                <a:lnTo>
                  <a:pt x="1334" y="10812"/>
                </a:lnTo>
                <a:lnTo>
                  <a:pt x="0" y="10812"/>
                </a:lnTo>
                <a:lnTo>
                  <a:pt x="0" y="11503"/>
                </a:lnTo>
                <a:lnTo>
                  <a:pt x="11479" y="11503"/>
                </a:lnTo>
                <a:lnTo>
                  <a:pt x="11479" y="10812"/>
                </a:lnTo>
                <a:lnTo>
                  <a:pt x="10193" y="10812"/>
                </a:lnTo>
                <a:lnTo>
                  <a:pt x="1019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6" name="Google Shape;13976;p91"/>
          <p:cNvGrpSpPr/>
          <p:nvPr/>
        </p:nvGrpSpPr>
        <p:grpSpPr>
          <a:xfrm>
            <a:off x="6100028" y="6999026"/>
            <a:ext cx="644509" cy="596162"/>
            <a:chOff x="3492957" y="2994082"/>
            <a:chExt cx="357346" cy="330540"/>
          </a:xfrm>
        </p:grpSpPr>
        <p:sp>
          <p:nvSpPr>
            <p:cNvPr id="13977" name="Google Shape;13977;p91"/>
            <p:cNvSpPr/>
            <p:nvPr/>
          </p:nvSpPr>
          <p:spPr>
            <a:xfrm>
              <a:off x="3624290" y="3120493"/>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1"/>
            <p:cNvSpPr/>
            <p:nvPr/>
          </p:nvSpPr>
          <p:spPr>
            <a:xfrm>
              <a:off x="3684338" y="3184039"/>
              <a:ext cx="129967" cy="140405"/>
            </a:xfrm>
            <a:custGeom>
              <a:rect b="b" l="l" r="r" t="t"/>
              <a:pathLst>
                <a:path extrusionOk="0" h="4735" w="4383">
                  <a:moveTo>
                    <a:pt x="1858" y="1"/>
                  </a:moveTo>
                  <a:cubicBezTo>
                    <a:pt x="1667" y="763"/>
                    <a:pt x="1143" y="1382"/>
                    <a:pt x="453" y="1644"/>
                  </a:cubicBezTo>
                  <a:cubicBezTo>
                    <a:pt x="667" y="2454"/>
                    <a:pt x="500" y="3335"/>
                    <a:pt x="0" y="4049"/>
                  </a:cubicBezTo>
                  <a:cubicBezTo>
                    <a:pt x="449" y="4498"/>
                    <a:pt x="1052" y="4735"/>
                    <a:pt x="1658" y="4735"/>
                  </a:cubicBezTo>
                  <a:cubicBezTo>
                    <a:pt x="2145" y="4735"/>
                    <a:pt x="2635" y="4582"/>
                    <a:pt x="3048" y="4264"/>
                  </a:cubicBezTo>
                  <a:cubicBezTo>
                    <a:pt x="4144" y="3549"/>
                    <a:pt x="4382" y="2073"/>
                    <a:pt x="3596" y="1001"/>
                  </a:cubicBezTo>
                  <a:cubicBezTo>
                    <a:pt x="3191" y="406"/>
                    <a:pt x="2525" y="72"/>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91"/>
            <p:cNvSpPr/>
            <p:nvPr/>
          </p:nvSpPr>
          <p:spPr>
            <a:xfrm>
              <a:off x="3603118" y="2994082"/>
              <a:ext cx="138448" cy="108795"/>
            </a:xfrm>
            <a:custGeom>
              <a:rect b="b" l="l" r="r" t="t"/>
              <a:pathLst>
                <a:path extrusionOk="0" h="3669" w="4669">
                  <a:moveTo>
                    <a:pt x="2334" y="1"/>
                  </a:moveTo>
                  <a:cubicBezTo>
                    <a:pt x="1691" y="1"/>
                    <a:pt x="1096" y="239"/>
                    <a:pt x="667" y="692"/>
                  </a:cubicBezTo>
                  <a:cubicBezTo>
                    <a:pt x="310" y="1049"/>
                    <a:pt x="96" y="1477"/>
                    <a:pt x="1" y="1954"/>
                  </a:cubicBezTo>
                  <a:cubicBezTo>
                    <a:pt x="834" y="2239"/>
                    <a:pt x="1453" y="2906"/>
                    <a:pt x="1787" y="3668"/>
                  </a:cubicBezTo>
                  <a:cubicBezTo>
                    <a:pt x="1965" y="3621"/>
                    <a:pt x="2150" y="3597"/>
                    <a:pt x="2334" y="3597"/>
                  </a:cubicBezTo>
                  <a:cubicBezTo>
                    <a:pt x="2519" y="3597"/>
                    <a:pt x="2704" y="3621"/>
                    <a:pt x="2882" y="3668"/>
                  </a:cubicBezTo>
                  <a:cubicBezTo>
                    <a:pt x="3216" y="2906"/>
                    <a:pt x="3882" y="2239"/>
                    <a:pt x="4668" y="1978"/>
                  </a:cubicBezTo>
                  <a:cubicBezTo>
                    <a:pt x="4501" y="882"/>
                    <a:pt x="3525"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1"/>
            <p:cNvSpPr/>
            <p:nvPr/>
          </p:nvSpPr>
          <p:spPr>
            <a:xfrm>
              <a:off x="3492957" y="3066465"/>
              <a:ext cx="144793" cy="140760"/>
            </a:xfrm>
            <a:custGeom>
              <a:rect b="b" l="l" r="r" t="t"/>
              <a:pathLst>
                <a:path extrusionOk="0" h="4747" w="4883">
                  <a:moveTo>
                    <a:pt x="2722" y="0"/>
                  </a:moveTo>
                  <a:cubicBezTo>
                    <a:pt x="2337" y="0"/>
                    <a:pt x="1948" y="90"/>
                    <a:pt x="1596" y="251"/>
                  </a:cubicBezTo>
                  <a:cubicBezTo>
                    <a:pt x="1048" y="561"/>
                    <a:pt x="620" y="1037"/>
                    <a:pt x="405" y="1632"/>
                  </a:cubicBezTo>
                  <a:cubicBezTo>
                    <a:pt x="1" y="2871"/>
                    <a:pt x="691" y="4204"/>
                    <a:pt x="1929" y="4633"/>
                  </a:cubicBezTo>
                  <a:cubicBezTo>
                    <a:pt x="2167" y="4709"/>
                    <a:pt x="2413" y="4746"/>
                    <a:pt x="2659" y="4746"/>
                  </a:cubicBezTo>
                  <a:cubicBezTo>
                    <a:pt x="3104" y="4746"/>
                    <a:pt x="3546" y="4625"/>
                    <a:pt x="3930" y="4395"/>
                  </a:cubicBezTo>
                  <a:cubicBezTo>
                    <a:pt x="3811" y="4133"/>
                    <a:pt x="3739" y="3799"/>
                    <a:pt x="3739" y="3466"/>
                  </a:cubicBezTo>
                  <a:cubicBezTo>
                    <a:pt x="3739" y="2632"/>
                    <a:pt x="4192" y="1894"/>
                    <a:pt x="4882" y="1465"/>
                  </a:cubicBezTo>
                  <a:cubicBezTo>
                    <a:pt x="4621" y="846"/>
                    <a:pt x="4097" y="346"/>
                    <a:pt x="3430" y="108"/>
                  </a:cubicBezTo>
                  <a:cubicBezTo>
                    <a:pt x="3201" y="35"/>
                    <a:pt x="2962" y="0"/>
                    <a:pt x="2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1"/>
            <p:cNvSpPr/>
            <p:nvPr/>
          </p:nvSpPr>
          <p:spPr>
            <a:xfrm>
              <a:off x="3707645" y="3066821"/>
              <a:ext cx="142658" cy="133496"/>
            </a:xfrm>
            <a:custGeom>
              <a:rect b="b" l="l" r="r" t="t"/>
              <a:pathLst>
                <a:path extrusionOk="0" h="4502" w="4811">
                  <a:moveTo>
                    <a:pt x="2191" y="1"/>
                  </a:moveTo>
                  <a:cubicBezTo>
                    <a:pt x="1238" y="1"/>
                    <a:pt x="357" y="596"/>
                    <a:pt x="0" y="1501"/>
                  </a:cubicBezTo>
                  <a:cubicBezTo>
                    <a:pt x="619" y="1882"/>
                    <a:pt x="1072" y="2525"/>
                    <a:pt x="1119" y="3335"/>
                  </a:cubicBezTo>
                  <a:cubicBezTo>
                    <a:pt x="1953" y="3406"/>
                    <a:pt x="2763" y="3811"/>
                    <a:pt x="3287" y="4502"/>
                  </a:cubicBezTo>
                  <a:cubicBezTo>
                    <a:pt x="4311" y="3930"/>
                    <a:pt x="4811" y="2739"/>
                    <a:pt x="4453" y="1644"/>
                  </a:cubicBezTo>
                  <a:cubicBezTo>
                    <a:pt x="4120" y="620"/>
                    <a:pt x="3215"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1"/>
            <p:cNvSpPr/>
            <p:nvPr/>
          </p:nvSpPr>
          <p:spPr>
            <a:xfrm>
              <a:off x="3532514" y="3212299"/>
              <a:ext cx="150427" cy="112324"/>
            </a:xfrm>
            <a:custGeom>
              <a:rect b="b" l="l" r="r" t="t"/>
              <a:pathLst>
                <a:path extrusionOk="0" h="3788" w="5073">
                  <a:moveTo>
                    <a:pt x="2929" y="1"/>
                  </a:moveTo>
                  <a:cubicBezTo>
                    <a:pt x="2456" y="300"/>
                    <a:pt x="1888" y="454"/>
                    <a:pt x="1323" y="454"/>
                  </a:cubicBezTo>
                  <a:cubicBezTo>
                    <a:pt x="1036" y="454"/>
                    <a:pt x="749" y="414"/>
                    <a:pt x="476" y="334"/>
                  </a:cubicBezTo>
                  <a:lnTo>
                    <a:pt x="476" y="334"/>
                  </a:lnTo>
                  <a:cubicBezTo>
                    <a:pt x="0" y="1406"/>
                    <a:pt x="310" y="2644"/>
                    <a:pt x="1215" y="3335"/>
                  </a:cubicBezTo>
                  <a:cubicBezTo>
                    <a:pt x="1643" y="3644"/>
                    <a:pt x="2143" y="3787"/>
                    <a:pt x="2620" y="3787"/>
                  </a:cubicBezTo>
                  <a:cubicBezTo>
                    <a:pt x="3358" y="3787"/>
                    <a:pt x="4072" y="3454"/>
                    <a:pt x="4525" y="2811"/>
                  </a:cubicBezTo>
                  <a:cubicBezTo>
                    <a:pt x="4930" y="2215"/>
                    <a:pt x="5073" y="1501"/>
                    <a:pt x="4906" y="834"/>
                  </a:cubicBezTo>
                  <a:lnTo>
                    <a:pt x="4906" y="834"/>
                  </a:lnTo>
                  <a:cubicBezTo>
                    <a:pt x="4836" y="841"/>
                    <a:pt x="4765" y="844"/>
                    <a:pt x="4695" y="844"/>
                  </a:cubicBezTo>
                  <a:cubicBezTo>
                    <a:pt x="4022" y="844"/>
                    <a:pt x="3339" y="539"/>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3" name="Google Shape;13983;p91"/>
          <p:cNvGrpSpPr/>
          <p:nvPr/>
        </p:nvGrpSpPr>
        <p:grpSpPr>
          <a:xfrm>
            <a:off x="7495966" y="7061870"/>
            <a:ext cx="615255" cy="551552"/>
            <a:chOff x="4119318" y="3014572"/>
            <a:chExt cx="341126" cy="305806"/>
          </a:xfrm>
        </p:grpSpPr>
        <p:sp>
          <p:nvSpPr>
            <p:cNvPr id="13984" name="Google Shape;13984;p91"/>
            <p:cNvSpPr/>
            <p:nvPr/>
          </p:nvSpPr>
          <p:spPr>
            <a:xfrm>
              <a:off x="4119318" y="3014572"/>
              <a:ext cx="127150" cy="305806"/>
            </a:xfrm>
            <a:custGeom>
              <a:rect b="b" l="l" r="r" t="t"/>
              <a:pathLst>
                <a:path extrusionOk="0" h="10313" w="4288">
                  <a:moveTo>
                    <a:pt x="2240" y="715"/>
                  </a:moveTo>
                  <a:lnTo>
                    <a:pt x="2240" y="1406"/>
                  </a:lnTo>
                  <a:lnTo>
                    <a:pt x="715" y="1406"/>
                  </a:lnTo>
                  <a:lnTo>
                    <a:pt x="715" y="715"/>
                  </a:lnTo>
                  <a:close/>
                  <a:moveTo>
                    <a:pt x="2240" y="2430"/>
                  </a:moveTo>
                  <a:lnTo>
                    <a:pt x="2240" y="3096"/>
                  </a:lnTo>
                  <a:lnTo>
                    <a:pt x="715" y="3096"/>
                  </a:lnTo>
                  <a:lnTo>
                    <a:pt x="715" y="2430"/>
                  </a:lnTo>
                  <a:close/>
                  <a:moveTo>
                    <a:pt x="1" y="1"/>
                  </a:moveTo>
                  <a:lnTo>
                    <a:pt x="1" y="10312"/>
                  </a:lnTo>
                  <a:lnTo>
                    <a:pt x="2930" y="10312"/>
                  </a:lnTo>
                  <a:lnTo>
                    <a:pt x="2930" y="6740"/>
                  </a:lnTo>
                  <a:lnTo>
                    <a:pt x="4288" y="5168"/>
                  </a:lnTo>
                  <a:lnTo>
                    <a:pt x="2930" y="3573"/>
                  </a:lnTo>
                  <a:lnTo>
                    <a:pt x="29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1"/>
            <p:cNvSpPr/>
            <p:nvPr/>
          </p:nvSpPr>
          <p:spPr>
            <a:xfrm>
              <a:off x="4225268" y="3014572"/>
              <a:ext cx="127120" cy="305806"/>
            </a:xfrm>
            <a:custGeom>
              <a:rect b="b" l="l" r="r" t="t"/>
              <a:pathLst>
                <a:path extrusionOk="0" h="10313" w="4287">
                  <a:moveTo>
                    <a:pt x="2263" y="7192"/>
                  </a:moveTo>
                  <a:lnTo>
                    <a:pt x="2263" y="7859"/>
                  </a:lnTo>
                  <a:lnTo>
                    <a:pt x="762" y="7859"/>
                  </a:lnTo>
                  <a:lnTo>
                    <a:pt x="762" y="7192"/>
                  </a:lnTo>
                  <a:close/>
                  <a:moveTo>
                    <a:pt x="2263" y="8859"/>
                  </a:moveTo>
                  <a:lnTo>
                    <a:pt x="2263" y="9526"/>
                  </a:lnTo>
                  <a:lnTo>
                    <a:pt x="762" y="9526"/>
                  </a:lnTo>
                  <a:lnTo>
                    <a:pt x="762" y="8859"/>
                  </a:lnTo>
                  <a:close/>
                  <a:moveTo>
                    <a:pt x="0" y="1"/>
                  </a:moveTo>
                  <a:lnTo>
                    <a:pt x="0" y="3335"/>
                  </a:lnTo>
                  <a:lnTo>
                    <a:pt x="1596" y="5168"/>
                  </a:lnTo>
                  <a:lnTo>
                    <a:pt x="0" y="6978"/>
                  </a:lnTo>
                  <a:lnTo>
                    <a:pt x="0" y="10312"/>
                  </a:lnTo>
                  <a:lnTo>
                    <a:pt x="2929" y="10312"/>
                  </a:lnTo>
                  <a:lnTo>
                    <a:pt x="2929" y="6740"/>
                  </a:lnTo>
                  <a:lnTo>
                    <a:pt x="4287" y="5168"/>
                  </a:lnTo>
                  <a:lnTo>
                    <a:pt x="2929" y="3573"/>
                  </a:lnTo>
                  <a:lnTo>
                    <a:pt x="292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1"/>
            <p:cNvSpPr/>
            <p:nvPr/>
          </p:nvSpPr>
          <p:spPr>
            <a:xfrm>
              <a:off x="4333294" y="3014572"/>
              <a:ext cx="127150" cy="305806"/>
            </a:xfrm>
            <a:custGeom>
              <a:rect b="b" l="l" r="r" t="t"/>
              <a:pathLst>
                <a:path extrusionOk="0" h="10313" w="4288">
                  <a:moveTo>
                    <a:pt x="2192" y="715"/>
                  </a:moveTo>
                  <a:lnTo>
                    <a:pt x="2192" y="1406"/>
                  </a:lnTo>
                  <a:lnTo>
                    <a:pt x="691" y="1406"/>
                  </a:lnTo>
                  <a:lnTo>
                    <a:pt x="691" y="715"/>
                  </a:lnTo>
                  <a:close/>
                  <a:moveTo>
                    <a:pt x="2192" y="2430"/>
                  </a:moveTo>
                  <a:lnTo>
                    <a:pt x="2192" y="3096"/>
                  </a:lnTo>
                  <a:lnTo>
                    <a:pt x="691" y="3096"/>
                  </a:lnTo>
                  <a:lnTo>
                    <a:pt x="691" y="2430"/>
                  </a:lnTo>
                  <a:close/>
                  <a:moveTo>
                    <a:pt x="1" y="1"/>
                  </a:moveTo>
                  <a:lnTo>
                    <a:pt x="1" y="3335"/>
                  </a:lnTo>
                  <a:lnTo>
                    <a:pt x="1572" y="5168"/>
                  </a:lnTo>
                  <a:lnTo>
                    <a:pt x="1" y="6978"/>
                  </a:lnTo>
                  <a:lnTo>
                    <a:pt x="1" y="10312"/>
                  </a:lnTo>
                  <a:lnTo>
                    <a:pt x="2906" y="10312"/>
                  </a:lnTo>
                  <a:lnTo>
                    <a:pt x="2906" y="6740"/>
                  </a:lnTo>
                  <a:lnTo>
                    <a:pt x="4287" y="5168"/>
                  </a:lnTo>
                  <a:lnTo>
                    <a:pt x="2906" y="3573"/>
                  </a:lnTo>
                  <a:lnTo>
                    <a:pt x="29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7" name="Google Shape;13987;p91"/>
          <p:cNvSpPr/>
          <p:nvPr/>
        </p:nvSpPr>
        <p:spPr>
          <a:xfrm>
            <a:off x="7494564" y="8098405"/>
            <a:ext cx="617747" cy="524853"/>
          </a:xfrm>
          <a:custGeom>
            <a:rect b="b" l="l" r="r" t="t"/>
            <a:pathLst>
              <a:path extrusionOk="0" h="9814" w="11551">
                <a:moveTo>
                  <a:pt x="3334" y="4313"/>
                </a:moveTo>
                <a:cubicBezTo>
                  <a:pt x="3406" y="4384"/>
                  <a:pt x="3477" y="4408"/>
                  <a:pt x="3572" y="4432"/>
                </a:cubicBezTo>
                <a:lnTo>
                  <a:pt x="3572" y="9147"/>
                </a:lnTo>
                <a:lnTo>
                  <a:pt x="1429" y="9147"/>
                </a:lnTo>
                <a:lnTo>
                  <a:pt x="1429" y="8457"/>
                </a:lnTo>
                <a:cubicBezTo>
                  <a:pt x="1858" y="8314"/>
                  <a:pt x="2143" y="7933"/>
                  <a:pt x="2143" y="7456"/>
                </a:cubicBezTo>
                <a:cubicBezTo>
                  <a:pt x="2143" y="7147"/>
                  <a:pt x="2024" y="6885"/>
                  <a:pt x="1810" y="6670"/>
                </a:cubicBezTo>
                <a:lnTo>
                  <a:pt x="3334" y="4313"/>
                </a:lnTo>
                <a:close/>
                <a:moveTo>
                  <a:pt x="4501" y="4289"/>
                </a:moveTo>
                <a:lnTo>
                  <a:pt x="5859" y="5861"/>
                </a:lnTo>
                <a:cubicBezTo>
                  <a:pt x="5787" y="6027"/>
                  <a:pt x="5739" y="6170"/>
                  <a:pt x="5739" y="6337"/>
                </a:cubicBezTo>
                <a:cubicBezTo>
                  <a:pt x="5739" y="6813"/>
                  <a:pt x="6049" y="7218"/>
                  <a:pt x="6501" y="7361"/>
                </a:cubicBezTo>
                <a:lnTo>
                  <a:pt x="6501" y="9147"/>
                </a:lnTo>
                <a:lnTo>
                  <a:pt x="4263" y="9147"/>
                </a:lnTo>
                <a:lnTo>
                  <a:pt x="4263" y="4432"/>
                </a:lnTo>
                <a:lnTo>
                  <a:pt x="4239" y="4432"/>
                </a:lnTo>
                <a:cubicBezTo>
                  <a:pt x="4311" y="4408"/>
                  <a:pt x="4430" y="4360"/>
                  <a:pt x="4501" y="4289"/>
                </a:cubicBezTo>
                <a:close/>
                <a:moveTo>
                  <a:pt x="9288" y="3217"/>
                </a:moveTo>
                <a:cubicBezTo>
                  <a:pt x="9383" y="3241"/>
                  <a:pt x="9478" y="3241"/>
                  <a:pt x="9526" y="3289"/>
                </a:cubicBezTo>
                <a:lnTo>
                  <a:pt x="9526" y="9147"/>
                </a:lnTo>
                <a:lnTo>
                  <a:pt x="7144" y="9147"/>
                </a:lnTo>
                <a:lnTo>
                  <a:pt x="7144" y="7361"/>
                </a:lnTo>
                <a:cubicBezTo>
                  <a:pt x="7573" y="7218"/>
                  <a:pt x="7883" y="6813"/>
                  <a:pt x="7883" y="6337"/>
                </a:cubicBezTo>
                <a:cubicBezTo>
                  <a:pt x="7883" y="6099"/>
                  <a:pt x="7811" y="5861"/>
                  <a:pt x="7645" y="5694"/>
                </a:cubicBezTo>
                <a:lnTo>
                  <a:pt x="9288" y="3217"/>
                </a:lnTo>
                <a:close/>
                <a:moveTo>
                  <a:pt x="9894" y="0"/>
                </a:moveTo>
                <a:cubicBezTo>
                  <a:pt x="8980" y="0"/>
                  <a:pt x="8240" y="745"/>
                  <a:pt x="8240" y="1646"/>
                </a:cubicBezTo>
                <a:cubicBezTo>
                  <a:pt x="8240" y="2122"/>
                  <a:pt x="8454" y="2527"/>
                  <a:pt x="8764" y="2836"/>
                </a:cubicBezTo>
                <a:lnTo>
                  <a:pt x="7121" y="5313"/>
                </a:lnTo>
                <a:cubicBezTo>
                  <a:pt x="7025" y="5265"/>
                  <a:pt x="6930" y="5265"/>
                  <a:pt x="6859" y="5265"/>
                </a:cubicBezTo>
                <a:cubicBezTo>
                  <a:pt x="6668" y="5265"/>
                  <a:pt x="6525" y="5313"/>
                  <a:pt x="6382" y="5384"/>
                </a:cubicBezTo>
                <a:lnTo>
                  <a:pt x="4954" y="3717"/>
                </a:lnTo>
                <a:cubicBezTo>
                  <a:pt x="4977" y="3598"/>
                  <a:pt x="5001" y="3456"/>
                  <a:pt x="4977" y="3313"/>
                </a:cubicBezTo>
                <a:cubicBezTo>
                  <a:pt x="4906" y="2789"/>
                  <a:pt x="4501" y="2384"/>
                  <a:pt x="4001" y="2360"/>
                </a:cubicBezTo>
                <a:cubicBezTo>
                  <a:pt x="3971" y="2358"/>
                  <a:pt x="3942" y="2357"/>
                  <a:pt x="3913" y="2357"/>
                </a:cubicBezTo>
                <a:cubicBezTo>
                  <a:pt x="3313" y="2357"/>
                  <a:pt x="2858" y="2818"/>
                  <a:pt x="2858" y="3432"/>
                </a:cubicBezTo>
                <a:cubicBezTo>
                  <a:pt x="2858" y="3551"/>
                  <a:pt x="2882" y="3670"/>
                  <a:pt x="2906" y="3765"/>
                </a:cubicBezTo>
                <a:lnTo>
                  <a:pt x="1191" y="6385"/>
                </a:lnTo>
                <a:lnTo>
                  <a:pt x="1072" y="6385"/>
                </a:lnTo>
                <a:cubicBezTo>
                  <a:pt x="476" y="6385"/>
                  <a:pt x="0" y="6861"/>
                  <a:pt x="0" y="7456"/>
                </a:cubicBezTo>
                <a:cubicBezTo>
                  <a:pt x="0" y="7933"/>
                  <a:pt x="310" y="8314"/>
                  <a:pt x="738" y="8457"/>
                </a:cubicBezTo>
                <a:lnTo>
                  <a:pt x="738" y="9147"/>
                </a:lnTo>
                <a:lnTo>
                  <a:pt x="0" y="9147"/>
                </a:lnTo>
                <a:lnTo>
                  <a:pt x="0" y="9814"/>
                </a:lnTo>
                <a:lnTo>
                  <a:pt x="11503" y="9814"/>
                </a:lnTo>
                <a:lnTo>
                  <a:pt x="11503" y="9147"/>
                </a:lnTo>
                <a:lnTo>
                  <a:pt x="10193" y="9147"/>
                </a:lnTo>
                <a:lnTo>
                  <a:pt x="10193" y="3289"/>
                </a:lnTo>
                <a:lnTo>
                  <a:pt x="10217" y="3289"/>
                </a:lnTo>
                <a:cubicBezTo>
                  <a:pt x="10979" y="3122"/>
                  <a:pt x="11550" y="2408"/>
                  <a:pt x="11526" y="1574"/>
                </a:cubicBezTo>
                <a:cubicBezTo>
                  <a:pt x="11503" y="741"/>
                  <a:pt x="10812" y="74"/>
                  <a:pt x="9978" y="2"/>
                </a:cubicBezTo>
                <a:cubicBezTo>
                  <a:pt x="9950" y="1"/>
                  <a:pt x="9922" y="0"/>
                  <a:pt x="9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8" name="Google Shape;13988;p91"/>
          <p:cNvGrpSpPr/>
          <p:nvPr/>
        </p:nvGrpSpPr>
        <p:grpSpPr>
          <a:xfrm>
            <a:off x="6240400" y="8037364"/>
            <a:ext cx="350302" cy="613920"/>
            <a:chOff x="3575570" y="3574570"/>
            <a:chExt cx="194224" cy="340386"/>
          </a:xfrm>
        </p:grpSpPr>
        <p:sp>
          <p:nvSpPr>
            <p:cNvPr id="13989" name="Google Shape;13989;p91"/>
            <p:cNvSpPr/>
            <p:nvPr/>
          </p:nvSpPr>
          <p:spPr>
            <a:xfrm>
              <a:off x="3575570" y="3677673"/>
              <a:ext cx="194224" cy="80536"/>
            </a:xfrm>
            <a:custGeom>
              <a:rect b="b" l="l" r="r" t="t"/>
              <a:pathLst>
                <a:path extrusionOk="0" h="2716" w="6550">
                  <a:moveTo>
                    <a:pt x="1739" y="0"/>
                  </a:moveTo>
                  <a:lnTo>
                    <a:pt x="1" y="929"/>
                  </a:lnTo>
                  <a:lnTo>
                    <a:pt x="3287" y="2715"/>
                  </a:lnTo>
                  <a:lnTo>
                    <a:pt x="6550" y="929"/>
                  </a:lnTo>
                  <a:lnTo>
                    <a:pt x="4835" y="0"/>
                  </a:lnTo>
                  <a:lnTo>
                    <a:pt x="3287" y="858"/>
                  </a:lnTo>
                  <a:lnTo>
                    <a:pt x="173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1"/>
            <p:cNvSpPr/>
            <p:nvPr/>
          </p:nvSpPr>
          <p:spPr>
            <a:xfrm>
              <a:off x="3575570" y="3574570"/>
              <a:ext cx="194224" cy="105948"/>
            </a:xfrm>
            <a:custGeom>
              <a:rect b="b" l="l" r="r" t="t"/>
              <a:pathLst>
                <a:path extrusionOk="0" h="3573" w="6550">
                  <a:moveTo>
                    <a:pt x="3287" y="0"/>
                  </a:moveTo>
                  <a:lnTo>
                    <a:pt x="1" y="1786"/>
                  </a:lnTo>
                  <a:lnTo>
                    <a:pt x="3287" y="3572"/>
                  </a:lnTo>
                  <a:lnTo>
                    <a:pt x="6550" y="1786"/>
                  </a:lnTo>
                  <a:lnTo>
                    <a:pt x="32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1"/>
            <p:cNvSpPr/>
            <p:nvPr/>
          </p:nvSpPr>
          <p:spPr>
            <a:xfrm>
              <a:off x="3575570" y="3835131"/>
              <a:ext cx="194224" cy="79825"/>
            </a:xfrm>
            <a:custGeom>
              <a:rect b="b" l="l" r="r" t="t"/>
              <a:pathLst>
                <a:path extrusionOk="0" h="2692" w="6550">
                  <a:moveTo>
                    <a:pt x="1739" y="1"/>
                  </a:moveTo>
                  <a:lnTo>
                    <a:pt x="1" y="906"/>
                  </a:lnTo>
                  <a:lnTo>
                    <a:pt x="3287" y="2692"/>
                  </a:lnTo>
                  <a:lnTo>
                    <a:pt x="6550" y="906"/>
                  </a:lnTo>
                  <a:lnTo>
                    <a:pt x="4835" y="1"/>
                  </a:lnTo>
                  <a:lnTo>
                    <a:pt x="3287" y="858"/>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1"/>
            <p:cNvSpPr/>
            <p:nvPr/>
          </p:nvSpPr>
          <p:spPr>
            <a:xfrm>
              <a:off x="3575570" y="3756046"/>
              <a:ext cx="194224" cy="80536"/>
            </a:xfrm>
            <a:custGeom>
              <a:rect b="b" l="l" r="r" t="t"/>
              <a:pathLst>
                <a:path extrusionOk="0" h="2716" w="6550">
                  <a:moveTo>
                    <a:pt x="1739" y="1"/>
                  </a:moveTo>
                  <a:lnTo>
                    <a:pt x="1" y="929"/>
                  </a:lnTo>
                  <a:lnTo>
                    <a:pt x="3287" y="2715"/>
                  </a:lnTo>
                  <a:lnTo>
                    <a:pt x="6550" y="929"/>
                  </a:lnTo>
                  <a:lnTo>
                    <a:pt x="4835" y="1"/>
                  </a:lnTo>
                  <a:lnTo>
                    <a:pt x="3287" y="882"/>
                  </a:lnTo>
                  <a:lnTo>
                    <a:pt x="17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91"/>
          <p:cNvGrpSpPr/>
          <p:nvPr/>
        </p:nvGrpSpPr>
        <p:grpSpPr>
          <a:xfrm>
            <a:off x="4855606" y="8074395"/>
            <a:ext cx="615256" cy="616540"/>
            <a:chOff x="2950603" y="3575963"/>
            <a:chExt cx="341127" cy="341838"/>
          </a:xfrm>
        </p:grpSpPr>
        <p:sp>
          <p:nvSpPr>
            <p:cNvPr id="13994" name="Google Shape;13994;p91"/>
            <p:cNvSpPr/>
            <p:nvPr/>
          </p:nvSpPr>
          <p:spPr>
            <a:xfrm>
              <a:off x="2976757" y="3719988"/>
              <a:ext cx="44508" cy="84094"/>
            </a:xfrm>
            <a:custGeom>
              <a:rect b="b" l="l" r="r" t="t"/>
              <a:pathLst>
                <a:path extrusionOk="0" h="2836" w="1501">
                  <a:moveTo>
                    <a:pt x="755" y="1"/>
                  </a:moveTo>
                  <a:cubicBezTo>
                    <a:pt x="742" y="1"/>
                    <a:pt x="728" y="1"/>
                    <a:pt x="715" y="2"/>
                  </a:cubicBezTo>
                  <a:cubicBezTo>
                    <a:pt x="310" y="26"/>
                    <a:pt x="0" y="359"/>
                    <a:pt x="0" y="740"/>
                  </a:cubicBezTo>
                  <a:lnTo>
                    <a:pt x="0" y="2812"/>
                  </a:lnTo>
                  <a:cubicBezTo>
                    <a:pt x="238" y="2717"/>
                    <a:pt x="476" y="2693"/>
                    <a:pt x="738" y="2693"/>
                  </a:cubicBezTo>
                  <a:cubicBezTo>
                    <a:pt x="1024" y="2717"/>
                    <a:pt x="1262" y="2741"/>
                    <a:pt x="1500" y="2836"/>
                  </a:cubicBezTo>
                  <a:lnTo>
                    <a:pt x="1500" y="788"/>
                  </a:lnTo>
                  <a:cubicBezTo>
                    <a:pt x="1500" y="350"/>
                    <a:pt x="1165" y="1"/>
                    <a:pt x="7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1"/>
            <p:cNvSpPr/>
            <p:nvPr/>
          </p:nvSpPr>
          <p:spPr>
            <a:xfrm>
              <a:off x="2976045" y="3575963"/>
              <a:ext cx="45220" cy="129967"/>
            </a:xfrm>
            <a:custGeom>
              <a:rect b="b" l="l" r="r" t="t"/>
              <a:pathLst>
                <a:path extrusionOk="0" h="4383" w="1525">
                  <a:moveTo>
                    <a:pt x="0" y="1"/>
                  </a:moveTo>
                  <a:lnTo>
                    <a:pt x="0" y="4383"/>
                  </a:lnTo>
                  <a:cubicBezTo>
                    <a:pt x="215" y="4240"/>
                    <a:pt x="500" y="4168"/>
                    <a:pt x="762" y="4168"/>
                  </a:cubicBezTo>
                  <a:cubicBezTo>
                    <a:pt x="1048" y="4168"/>
                    <a:pt x="1334" y="4264"/>
                    <a:pt x="1524" y="4383"/>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1"/>
            <p:cNvSpPr/>
            <p:nvPr/>
          </p:nvSpPr>
          <p:spPr>
            <a:xfrm>
              <a:off x="2950603"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1"/>
            <p:cNvSpPr/>
            <p:nvPr/>
          </p:nvSpPr>
          <p:spPr>
            <a:xfrm>
              <a:off x="3072774" y="3820304"/>
              <a:ext cx="96786" cy="97497"/>
            </a:xfrm>
            <a:custGeom>
              <a:rect b="b" l="l" r="r" t="t"/>
              <a:pathLst>
                <a:path extrusionOk="0" h="3288" w="3264">
                  <a:moveTo>
                    <a:pt x="1644" y="1"/>
                  </a:moveTo>
                  <a:cubicBezTo>
                    <a:pt x="739" y="1"/>
                    <a:pt x="1" y="739"/>
                    <a:pt x="1" y="1644"/>
                  </a:cubicBezTo>
                  <a:cubicBezTo>
                    <a:pt x="1" y="2549"/>
                    <a:pt x="739" y="3287"/>
                    <a:pt x="1644" y="3287"/>
                  </a:cubicBezTo>
                  <a:cubicBezTo>
                    <a:pt x="2525" y="3287"/>
                    <a:pt x="3263" y="2549"/>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1"/>
            <p:cNvSpPr/>
            <p:nvPr/>
          </p:nvSpPr>
          <p:spPr>
            <a:xfrm>
              <a:off x="3098928" y="3575963"/>
              <a:ext cx="45220" cy="41009"/>
            </a:xfrm>
            <a:custGeom>
              <a:rect b="b" l="l" r="r" t="t"/>
              <a:pathLst>
                <a:path extrusionOk="0" h="1383" w="1525">
                  <a:moveTo>
                    <a:pt x="0" y="1"/>
                  </a:moveTo>
                  <a:lnTo>
                    <a:pt x="0" y="1382"/>
                  </a:lnTo>
                  <a:cubicBezTo>
                    <a:pt x="214" y="1239"/>
                    <a:pt x="476" y="1168"/>
                    <a:pt x="762" y="1168"/>
                  </a:cubicBezTo>
                  <a:cubicBezTo>
                    <a:pt x="1048" y="1168"/>
                    <a:pt x="1286" y="1263"/>
                    <a:pt x="1524" y="1382"/>
                  </a:cubicBezTo>
                  <a:lnTo>
                    <a:pt x="152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1"/>
            <p:cNvSpPr/>
            <p:nvPr/>
          </p:nvSpPr>
          <p:spPr>
            <a:xfrm>
              <a:off x="3098928" y="3631029"/>
              <a:ext cx="45220" cy="173052"/>
            </a:xfrm>
            <a:custGeom>
              <a:rect b="b" l="l" r="r" t="t"/>
              <a:pathLst>
                <a:path extrusionOk="0" h="5836" w="1525">
                  <a:moveTo>
                    <a:pt x="757" y="0"/>
                  </a:moveTo>
                  <a:cubicBezTo>
                    <a:pt x="743" y="0"/>
                    <a:pt x="729" y="1"/>
                    <a:pt x="714" y="1"/>
                  </a:cubicBezTo>
                  <a:cubicBezTo>
                    <a:pt x="333" y="25"/>
                    <a:pt x="0" y="359"/>
                    <a:pt x="0" y="740"/>
                  </a:cubicBezTo>
                  <a:lnTo>
                    <a:pt x="0" y="5812"/>
                  </a:lnTo>
                  <a:cubicBezTo>
                    <a:pt x="238" y="5717"/>
                    <a:pt x="476" y="5693"/>
                    <a:pt x="762" y="5693"/>
                  </a:cubicBezTo>
                  <a:cubicBezTo>
                    <a:pt x="1024" y="5693"/>
                    <a:pt x="1286" y="5741"/>
                    <a:pt x="1524" y="5836"/>
                  </a:cubicBezTo>
                  <a:lnTo>
                    <a:pt x="1524" y="764"/>
                  </a:lnTo>
                  <a:cubicBezTo>
                    <a:pt x="1524" y="348"/>
                    <a:pt x="1189" y="0"/>
                    <a:pt x="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1"/>
            <p:cNvSpPr/>
            <p:nvPr/>
          </p:nvSpPr>
          <p:spPr>
            <a:xfrm>
              <a:off x="3194232" y="3820304"/>
              <a:ext cx="97497" cy="97497"/>
            </a:xfrm>
            <a:custGeom>
              <a:rect b="b" l="l" r="r" t="t"/>
              <a:pathLst>
                <a:path extrusionOk="0" h="3288" w="3288">
                  <a:moveTo>
                    <a:pt x="1644" y="1"/>
                  </a:moveTo>
                  <a:cubicBezTo>
                    <a:pt x="739" y="1"/>
                    <a:pt x="1" y="739"/>
                    <a:pt x="1" y="1644"/>
                  </a:cubicBezTo>
                  <a:cubicBezTo>
                    <a:pt x="1" y="2549"/>
                    <a:pt x="739" y="3287"/>
                    <a:pt x="1644" y="3287"/>
                  </a:cubicBezTo>
                  <a:cubicBezTo>
                    <a:pt x="2549" y="3287"/>
                    <a:pt x="3287" y="2549"/>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1"/>
            <p:cNvSpPr/>
            <p:nvPr/>
          </p:nvSpPr>
          <p:spPr>
            <a:xfrm>
              <a:off x="3220386" y="3575963"/>
              <a:ext cx="44508" cy="86200"/>
            </a:xfrm>
            <a:custGeom>
              <a:rect b="b" l="l" r="r" t="t"/>
              <a:pathLst>
                <a:path extrusionOk="0" h="2907" w="1501">
                  <a:moveTo>
                    <a:pt x="0" y="1"/>
                  </a:moveTo>
                  <a:lnTo>
                    <a:pt x="0" y="2906"/>
                  </a:lnTo>
                  <a:cubicBezTo>
                    <a:pt x="191" y="2740"/>
                    <a:pt x="476" y="2692"/>
                    <a:pt x="738" y="2692"/>
                  </a:cubicBezTo>
                  <a:cubicBezTo>
                    <a:pt x="1000" y="2692"/>
                    <a:pt x="1310" y="2740"/>
                    <a:pt x="1500" y="2906"/>
                  </a:cubicBezTo>
                  <a:lnTo>
                    <a:pt x="150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1"/>
            <p:cNvSpPr/>
            <p:nvPr/>
          </p:nvSpPr>
          <p:spPr>
            <a:xfrm>
              <a:off x="3220386" y="3676131"/>
              <a:ext cx="44508" cy="127951"/>
            </a:xfrm>
            <a:custGeom>
              <a:rect b="b" l="l" r="r" t="t"/>
              <a:pathLst>
                <a:path extrusionOk="0" h="4315" w="1501">
                  <a:moveTo>
                    <a:pt x="791" y="0"/>
                  </a:moveTo>
                  <a:cubicBezTo>
                    <a:pt x="766" y="0"/>
                    <a:pt x="740" y="2"/>
                    <a:pt x="715" y="5"/>
                  </a:cubicBezTo>
                  <a:cubicBezTo>
                    <a:pt x="310" y="28"/>
                    <a:pt x="0" y="362"/>
                    <a:pt x="0" y="743"/>
                  </a:cubicBezTo>
                  <a:lnTo>
                    <a:pt x="0" y="4315"/>
                  </a:lnTo>
                  <a:cubicBezTo>
                    <a:pt x="238" y="4220"/>
                    <a:pt x="500" y="4196"/>
                    <a:pt x="762" y="4196"/>
                  </a:cubicBezTo>
                  <a:cubicBezTo>
                    <a:pt x="1024" y="4196"/>
                    <a:pt x="1262" y="4220"/>
                    <a:pt x="1500" y="4315"/>
                  </a:cubicBezTo>
                  <a:lnTo>
                    <a:pt x="1500" y="767"/>
                  </a:lnTo>
                  <a:cubicBezTo>
                    <a:pt x="1500" y="341"/>
                    <a:pt x="1185" y="0"/>
                    <a:pt x="7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3" name="Google Shape;14003;p91"/>
          <p:cNvSpPr/>
          <p:nvPr/>
        </p:nvSpPr>
        <p:spPr>
          <a:xfrm>
            <a:off x="3506689" y="8050791"/>
            <a:ext cx="615234" cy="616517"/>
          </a:xfrm>
          <a:custGeom>
            <a:rect b="b" l="l" r="r" t="t"/>
            <a:pathLst>
              <a:path extrusionOk="0" h="11528" w="11504">
                <a:moveTo>
                  <a:pt x="1" y="1"/>
                </a:moveTo>
                <a:lnTo>
                  <a:pt x="1" y="6097"/>
                </a:lnTo>
                <a:lnTo>
                  <a:pt x="5287" y="6097"/>
                </a:lnTo>
                <a:lnTo>
                  <a:pt x="5287" y="8907"/>
                </a:lnTo>
                <a:lnTo>
                  <a:pt x="6312" y="8907"/>
                </a:lnTo>
                <a:lnTo>
                  <a:pt x="6312" y="6097"/>
                </a:lnTo>
                <a:lnTo>
                  <a:pt x="7002" y="6097"/>
                </a:lnTo>
                <a:lnTo>
                  <a:pt x="7002" y="10527"/>
                </a:lnTo>
                <a:lnTo>
                  <a:pt x="8050" y="10527"/>
                </a:lnTo>
                <a:lnTo>
                  <a:pt x="8050" y="6097"/>
                </a:lnTo>
                <a:lnTo>
                  <a:pt x="8741" y="6097"/>
                </a:lnTo>
                <a:lnTo>
                  <a:pt x="8741" y="9693"/>
                </a:lnTo>
                <a:lnTo>
                  <a:pt x="9765" y="9693"/>
                </a:lnTo>
                <a:lnTo>
                  <a:pt x="9765" y="6097"/>
                </a:lnTo>
                <a:lnTo>
                  <a:pt x="10455" y="6097"/>
                </a:lnTo>
                <a:lnTo>
                  <a:pt x="10455" y="11527"/>
                </a:lnTo>
                <a:lnTo>
                  <a:pt x="11503" y="11527"/>
                </a:lnTo>
                <a:lnTo>
                  <a:pt x="11503" y="5407"/>
                </a:lnTo>
                <a:lnTo>
                  <a:pt x="6312" y="5407"/>
                </a:lnTo>
                <a:lnTo>
                  <a:pt x="6312" y="2620"/>
                </a:lnTo>
                <a:lnTo>
                  <a:pt x="5240" y="2620"/>
                </a:lnTo>
                <a:lnTo>
                  <a:pt x="5240" y="5407"/>
                </a:lnTo>
                <a:lnTo>
                  <a:pt x="4573" y="5407"/>
                </a:lnTo>
                <a:lnTo>
                  <a:pt x="4573" y="977"/>
                </a:lnTo>
                <a:lnTo>
                  <a:pt x="3501" y="977"/>
                </a:lnTo>
                <a:lnTo>
                  <a:pt x="3501" y="5407"/>
                </a:lnTo>
                <a:lnTo>
                  <a:pt x="2835" y="5407"/>
                </a:lnTo>
                <a:lnTo>
                  <a:pt x="2835" y="1811"/>
                </a:lnTo>
                <a:lnTo>
                  <a:pt x="1763" y="1811"/>
                </a:lnTo>
                <a:lnTo>
                  <a:pt x="1763" y="5407"/>
                </a:lnTo>
                <a:lnTo>
                  <a:pt x="1072" y="540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4" name="Google Shape;14004;p91"/>
          <p:cNvGrpSpPr/>
          <p:nvPr/>
        </p:nvGrpSpPr>
        <p:grpSpPr>
          <a:xfrm>
            <a:off x="2174493" y="8224129"/>
            <a:ext cx="613973" cy="337578"/>
            <a:chOff x="1759293" y="3649414"/>
            <a:chExt cx="340415" cy="187169"/>
          </a:xfrm>
        </p:grpSpPr>
        <p:sp>
          <p:nvSpPr>
            <p:cNvPr id="14005" name="Google Shape;14005;p91"/>
            <p:cNvSpPr/>
            <p:nvPr/>
          </p:nvSpPr>
          <p:spPr>
            <a:xfrm>
              <a:off x="2002922"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1"/>
            <p:cNvSpPr/>
            <p:nvPr/>
          </p:nvSpPr>
          <p:spPr>
            <a:xfrm>
              <a:off x="1880781" y="3649414"/>
              <a:ext cx="97468" cy="105237"/>
            </a:xfrm>
            <a:custGeom>
              <a:rect b="b" l="l" r="r" t="t"/>
              <a:pathLst>
                <a:path extrusionOk="0" h="3549" w="3287">
                  <a:moveTo>
                    <a:pt x="0" y="1"/>
                  </a:moveTo>
                  <a:lnTo>
                    <a:pt x="0" y="2811"/>
                  </a:lnTo>
                  <a:lnTo>
                    <a:pt x="929" y="2811"/>
                  </a:lnTo>
                  <a:lnTo>
                    <a:pt x="1667" y="3549"/>
                  </a:lnTo>
                  <a:lnTo>
                    <a:pt x="2429" y="2811"/>
                  </a:lnTo>
                  <a:lnTo>
                    <a:pt x="3286" y="2811"/>
                  </a:lnTo>
                  <a:lnTo>
                    <a:pt x="32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1"/>
            <p:cNvSpPr/>
            <p:nvPr/>
          </p:nvSpPr>
          <p:spPr>
            <a:xfrm>
              <a:off x="1759293" y="3649414"/>
              <a:ext cx="96786" cy="105237"/>
            </a:xfrm>
            <a:custGeom>
              <a:rect b="b" l="l" r="r" t="t"/>
              <a:pathLst>
                <a:path extrusionOk="0" h="3549" w="3264">
                  <a:moveTo>
                    <a:pt x="1" y="1"/>
                  </a:moveTo>
                  <a:lnTo>
                    <a:pt x="1" y="2811"/>
                  </a:lnTo>
                  <a:lnTo>
                    <a:pt x="930" y="2811"/>
                  </a:lnTo>
                  <a:lnTo>
                    <a:pt x="1668" y="3549"/>
                  </a:lnTo>
                  <a:lnTo>
                    <a:pt x="2406" y="2811"/>
                  </a:lnTo>
                  <a:lnTo>
                    <a:pt x="3264" y="2811"/>
                  </a:lnTo>
                  <a:lnTo>
                    <a:pt x="326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1"/>
            <p:cNvSpPr/>
            <p:nvPr/>
          </p:nvSpPr>
          <p:spPr>
            <a:xfrm>
              <a:off x="1879358" y="3773008"/>
              <a:ext cx="99603" cy="63575"/>
            </a:xfrm>
            <a:custGeom>
              <a:rect b="b" l="l" r="r" t="t"/>
              <a:pathLst>
                <a:path extrusionOk="0" h="2144" w="3359">
                  <a:moveTo>
                    <a:pt x="0" y="0"/>
                  </a:moveTo>
                  <a:lnTo>
                    <a:pt x="0" y="2143"/>
                  </a:lnTo>
                  <a:lnTo>
                    <a:pt x="3358" y="2143"/>
                  </a:lnTo>
                  <a:lnTo>
                    <a:pt x="33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1"/>
            <p:cNvSpPr/>
            <p:nvPr/>
          </p:nvSpPr>
          <p:spPr>
            <a:xfrm>
              <a:off x="19993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1"/>
            <p:cNvSpPr/>
            <p:nvPr/>
          </p:nvSpPr>
          <p:spPr>
            <a:xfrm>
              <a:off x="1759293" y="3773008"/>
              <a:ext cx="100314" cy="63575"/>
            </a:xfrm>
            <a:custGeom>
              <a:rect b="b" l="l" r="r" t="t"/>
              <a:pathLst>
                <a:path extrusionOk="0" h="2144" w="3383">
                  <a:moveTo>
                    <a:pt x="1" y="0"/>
                  </a:moveTo>
                  <a:lnTo>
                    <a:pt x="1" y="2143"/>
                  </a:lnTo>
                  <a:lnTo>
                    <a:pt x="3383" y="2143"/>
                  </a:lnTo>
                  <a:lnTo>
                    <a:pt x="3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1" name="Google Shape;14011;p91"/>
          <p:cNvGrpSpPr/>
          <p:nvPr/>
        </p:nvGrpSpPr>
        <p:grpSpPr>
          <a:xfrm>
            <a:off x="2173263" y="9141135"/>
            <a:ext cx="613917" cy="615253"/>
            <a:chOff x="1758611" y="4157845"/>
            <a:chExt cx="340384" cy="341125"/>
          </a:xfrm>
        </p:grpSpPr>
        <p:sp>
          <p:nvSpPr>
            <p:cNvPr id="14012" name="Google Shape;14012;p91"/>
            <p:cNvSpPr/>
            <p:nvPr/>
          </p:nvSpPr>
          <p:spPr>
            <a:xfrm>
              <a:off x="1759293" y="4157845"/>
              <a:ext cx="186455" cy="163178"/>
            </a:xfrm>
            <a:custGeom>
              <a:rect b="b" l="l" r="r" t="t"/>
              <a:pathLst>
                <a:path extrusionOk="0" h="5503" w="6288">
                  <a:moveTo>
                    <a:pt x="5407" y="1"/>
                  </a:moveTo>
                  <a:cubicBezTo>
                    <a:pt x="2478" y="192"/>
                    <a:pt x="120" y="2573"/>
                    <a:pt x="1" y="5502"/>
                  </a:cubicBezTo>
                  <a:lnTo>
                    <a:pt x="1692" y="5502"/>
                  </a:lnTo>
                  <a:lnTo>
                    <a:pt x="2835" y="4383"/>
                  </a:lnTo>
                  <a:lnTo>
                    <a:pt x="3954" y="5502"/>
                  </a:lnTo>
                  <a:lnTo>
                    <a:pt x="5407" y="5502"/>
                  </a:lnTo>
                  <a:lnTo>
                    <a:pt x="5407" y="3764"/>
                  </a:lnTo>
                  <a:lnTo>
                    <a:pt x="6288" y="2883"/>
                  </a:lnTo>
                  <a:lnTo>
                    <a:pt x="5407" y="2025"/>
                  </a:lnTo>
                  <a:lnTo>
                    <a:pt x="54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1"/>
            <p:cNvSpPr/>
            <p:nvPr/>
          </p:nvSpPr>
          <p:spPr>
            <a:xfrm>
              <a:off x="1913251" y="4340744"/>
              <a:ext cx="185032" cy="156802"/>
            </a:xfrm>
            <a:custGeom>
              <a:rect b="b" l="l" r="r" t="t"/>
              <a:pathLst>
                <a:path extrusionOk="0" h="5288" w="6240">
                  <a:moveTo>
                    <a:pt x="834" y="1"/>
                  </a:moveTo>
                  <a:lnTo>
                    <a:pt x="834" y="1763"/>
                  </a:lnTo>
                  <a:lnTo>
                    <a:pt x="0" y="2597"/>
                  </a:lnTo>
                  <a:lnTo>
                    <a:pt x="834" y="3430"/>
                  </a:lnTo>
                  <a:lnTo>
                    <a:pt x="834" y="5288"/>
                  </a:lnTo>
                  <a:cubicBezTo>
                    <a:pt x="3692" y="5121"/>
                    <a:pt x="6026" y="2835"/>
                    <a:pt x="6240" y="1"/>
                  </a:cubicBezTo>
                  <a:lnTo>
                    <a:pt x="4597" y="1"/>
                  </a:lnTo>
                  <a:lnTo>
                    <a:pt x="3477" y="1120"/>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1"/>
            <p:cNvSpPr/>
            <p:nvPr/>
          </p:nvSpPr>
          <p:spPr>
            <a:xfrm>
              <a:off x="1758611" y="4313908"/>
              <a:ext cx="161013" cy="185061"/>
            </a:xfrm>
            <a:custGeom>
              <a:rect b="b" l="l" r="r" t="t"/>
              <a:pathLst>
                <a:path extrusionOk="0" h="6241" w="5430">
                  <a:moveTo>
                    <a:pt x="2810" y="1"/>
                  </a:moveTo>
                  <a:lnTo>
                    <a:pt x="1953" y="882"/>
                  </a:lnTo>
                  <a:lnTo>
                    <a:pt x="0" y="882"/>
                  </a:lnTo>
                  <a:cubicBezTo>
                    <a:pt x="262" y="3764"/>
                    <a:pt x="2572" y="6050"/>
                    <a:pt x="5430" y="6240"/>
                  </a:cubicBezTo>
                  <a:lnTo>
                    <a:pt x="5430" y="4621"/>
                  </a:lnTo>
                  <a:lnTo>
                    <a:pt x="4311" y="3502"/>
                  </a:lnTo>
                  <a:lnTo>
                    <a:pt x="5430" y="2359"/>
                  </a:lnTo>
                  <a:lnTo>
                    <a:pt x="5430" y="882"/>
                  </a:lnTo>
                  <a:lnTo>
                    <a:pt x="3691" y="882"/>
                  </a:lnTo>
                  <a:lnTo>
                    <a:pt x="28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1"/>
            <p:cNvSpPr/>
            <p:nvPr/>
          </p:nvSpPr>
          <p:spPr>
            <a:xfrm>
              <a:off x="1939376" y="4157845"/>
              <a:ext cx="159619" cy="187878"/>
            </a:xfrm>
            <a:custGeom>
              <a:rect b="b" l="l" r="r" t="t"/>
              <a:pathLst>
                <a:path extrusionOk="0" h="6336" w="5383">
                  <a:moveTo>
                    <a:pt x="1" y="1"/>
                  </a:moveTo>
                  <a:lnTo>
                    <a:pt x="1" y="1787"/>
                  </a:lnTo>
                  <a:lnTo>
                    <a:pt x="1120" y="2930"/>
                  </a:lnTo>
                  <a:lnTo>
                    <a:pt x="1" y="4049"/>
                  </a:lnTo>
                  <a:lnTo>
                    <a:pt x="1" y="5502"/>
                  </a:lnTo>
                  <a:lnTo>
                    <a:pt x="1763" y="5502"/>
                  </a:lnTo>
                  <a:lnTo>
                    <a:pt x="2596" y="6336"/>
                  </a:lnTo>
                  <a:lnTo>
                    <a:pt x="3430" y="5502"/>
                  </a:lnTo>
                  <a:lnTo>
                    <a:pt x="5383" y="5502"/>
                  </a:lnTo>
                  <a:cubicBezTo>
                    <a:pt x="5287" y="2573"/>
                    <a:pt x="2954" y="144"/>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16" name="Google Shape;14016;p91"/>
          <p:cNvSpPr/>
          <p:nvPr/>
        </p:nvSpPr>
        <p:spPr>
          <a:xfrm>
            <a:off x="3567924" y="9065828"/>
            <a:ext cx="491535" cy="619673"/>
          </a:xfrm>
          <a:custGeom>
            <a:rect b="b" l="l" r="r" t="t"/>
            <a:pathLst>
              <a:path extrusionOk="0" h="11587" w="9191">
                <a:moveTo>
                  <a:pt x="1680" y="1"/>
                </a:moveTo>
                <a:cubicBezTo>
                  <a:pt x="747" y="1"/>
                  <a:pt x="0" y="767"/>
                  <a:pt x="23" y="1679"/>
                </a:cubicBezTo>
                <a:cubicBezTo>
                  <a:pt x="46" y="2537"/>
                  <a:pt x="808" y="3251"/>
                  <a:pt x="1666" y="3251"/>
                </a:cubicBezTo>
                <a:lnTo>
                  <a:pt x="4262" y="3251"/>
                </a:lnTo>
                <a:lnTo>
                  <a:pt x="4262" y="6704"/>
                </a:lnTo>
                <a:lnTo>
                  <a:pt x="3309" y="6704"/>
                </a:lnTo>
                <a:lnTo>
                  <a:pt x="3309" y="5847"/>
                </a:lnTo>
                <a:cubicBezTo>
                  <a:pt x="3309" y="5013"/>
                  <a:pt x="2714" y="4323"/>
                  <a:pt x="1880" y="4204"/>
                </a:cubicBezTo>
                <a:cubicBezTo>
                  <a:pt x="1813" y="4196"/>
                  <a:pt x="1746" y="4192"/>
                  <a:pt x="1680" y="4192"/>
                </a:cubicBezTo>
                <a:cubicBezTo>
                  <a:pt x="747" y="4192"/>
                  <a:pt x="0" y="4959"/>
                  <a:pt x="23" y="5871"/>
                </a:cubicBezTo>
                <a:cubicBezTo>
                  <a:pt x="46" y="6752"/>
                  <a:pt x="808" y="7466"/>
                  <a:pt x="1666" y="7466"/>
                </a:cubicBezTo>
                <a:lnTo>
                  <a:pt x="4262" y="7466"/>
                </a:lnTo>
                <a:lnTo>
                  <a:pt x="4262" y="10919"/>
                </a:lnTo>
                <a:lnTo>
                  <a:pt x="3309" y="10919"/>
                </a:lnTo>
                <a:lnTo>
                  <a:pt x="3309" y="9991"/>
                </a:lnTo>
                <a:cubicBezTo>
                  <a:pt x="3309" y="9157"/>
                  <a:pt x="2714" y="8466"/>
                  <a:pt x="1880" y="8347"/>
                </a:cubicBezTo>
                <a:cubicBezTo>
                  <a:pt x="1813" y="8340"/>
                  <a:pt x="1746" y="8336"/>
                  <a:pt x="1680" y="8336"/>
                </a:cubicBezTo>
                <a:cubicBezTo>
                  <a:pt x="747" y="8336"/>
                  <a:pt x="0" y="9102"/>
                  <a:pt x="23" y="10014"/>
                </a:cubicBezTo>
                <a:cubicBezTo>
                  <a:pt x="46" y="10872"/>
                  <a:pt x="808" y="11586"/>
                  <a:pt x="1666" y="11586"/>
                </a:cubicBezTo>
                <a:lnTo>
                  <a:pt x="4928" y="11586"/>
                </a:lnTo>
                <a:lnTo>
                  <a:pt x="4928" y="9419"/>
                </a:lnTo>
                <a:lnTo>
                  <a:pt x="7500" y="9419"/>
                </a:lnTo>
                <a:cubicBezTo>
                  <a:pt x="8381" y="9419"/>
                  <a:pt x="9144" y="8705"/>
                  <a:pt x="9144" y="7823"/>
                </a:cubicBezTo>
                <a:cubicBezTo>
                  <a:pt x="9166" y="6924"/>
                  <a:pt x="8445" y="6172"/>
                  <a:pt x="7582" y="6172"/>
                </a:cubicBezTo>
                <a:cubicBezTo>
                  <a:pt x="7531" y="6172"/>
                  <a:pt x="7480" y="6175"/>
                  <a:pt x="7429" y="6180"/>
                </a:cubicBezTo>
                <a:cubicBezTo>
                  <a:pt x="6572" y="6228"/>
                  <a:pt x="5929" y="6942"/>
                  <a:pt x="5929" y="7823"/>
                </a:cubicBezTo>
                <a:lnTo>
                  <a:pt x="5929" y="8705"/>
                </a:lnTo>
                <a:lnTo>
                  <a:pt x="4976" y="8705"/>
                </a:lnTo>
                <a:lnTo>
                  <a:pt x="4976" y="5252"/>
                </a:lnTo>
                <a:lnTo>
                  <a:pt x="7524" y="5252"/>
                </a:lnTo>
                <a:cubicBezTo>
                  <a:pt x="8381" y="5252"/>
                  <a:pt x="9144" y="4561"/>
                  <a:pt x="9167" y="3680"/>
                </a:cubicBezTo>
                <a:cubicBezTo>
                  <a:pt x="9190" y="2755"/>
                  <a:pt x="8472" y="1987"/>
                  <a:pt x="7559" y="1987"/>
                </a:cubicBezTo>
                <a:cubicBezTo>
                  <a:pt x="7531" y="1987"/>
                  <a:pt x="7504" y="1988"/>
                  <a:pt x="7477" y="1989"/>
                </a:cubicBezTo>
                <a:cubicBezTo>
                  <a:pt x="6595" y="2013"/>
                  <a:pt x="5881" y="2751"/>
                  <a:pt x="5881" y="3608"/>
                </a:cubicBezTo>
                <a:lnTo>
                  <a:pt x="5881" y="4537"/>
                </a:lnTo>
                <a:lnTo>
                  <a:pt x="4928" y="4537"/>
                </a:lnTo>
                <a:lnTo>
                  <a:pt x="4928" y="12"/>
                </a:lnTo>
                <a:lnTo>
                  <a:pt x="4262" y="12"/>
                </a:lnTo>
                <a:lnTo>
                  <a:pt x="4262" y="2584"/>
                </a:lnTo>
                <a:lnTo>
                  <a:pt x="3309" y="2584"/>
                </a:lnTo>
                <a:lnTo>
                  <a:pt x="3309" y="1656"/>
                </a:lnTo>
                <a:cubicBezTo>
                  <a:pt x="3309" y="822"/>
                  <a:pt x="2714" y="131"/>
                  <a:pt x="1880" y="12"/>
                </a:cubicBezTo>
                <a:cubicBezTo>
                  <a:pt x="1813" y="4"/>
                  <a:pt x="1746"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17" name="Google Shape;14017;p91"/>
          <p:cNvGrpSpPr/>
          <p:nvPr/>
        </p:nvGrpSpPr>
        <p:grpSpPr>
          <a:xfrm>
            <a:off x="4872186" y="9080609"/>
            <a:ext cx="582098" cy="538778"/>
            <a:chOff x="2959796" y="4133855"/>
            <a:chExt cx="322742" cy="298723"/>
          </a:xfrm>
        </p:grpSpPr>
        <p:sp>
          <p:nvSpPr>
            <p:cNvPr id="14018" name="Google Shape;14018;p91"/>
            <p:cNvSpPr/>
            <p:nvPr/>
          </p:nvSpPr>
          <p:spPr>
            <a:xfrm>
              <a:off x="2959796" y="4369004"/>
              <a:ext cx="63575" cy="63575"/>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44" y="477"/>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1"/>
            <p:cNvSpPr/>
            <p:nvPr/>
          </p:nvSpPr>
          <p:spPr>
            <a:xfrm>
              <a:off x="2959796" y="4289919"/>
              <a:ext cx="63575" cy="63575"/>
            </a:xfrm>
            <a:custGeom>
              <a:rect b="b" l="l" r="r" t="t"/>
              <a:pathLst>
                <a:path extrusionOk="0" h="2144" w="2144">
                  <a:moveTo>
                    <a:pt x="1072" y="0"/>
                  </a:moveTo>
                  <a:cubicBezTo>
                    <a:pt x="477" y="0"/>
                    <a:pt x="1" y="500"/>
                    <a:pt x="1" y="1072"/>
                  </a:cubicBezTo>
                  <a:cubicBezTo>
                    <a:pt x="1" y="1667"/>
                    <a:pt x="477" y="2144"/>
                    <a:pt x="1072" y="2144"/>
                  </a:cubicBezTo>
                  <a:cubicBezTo>
                    <a:pt x="1668" y="2144"/>
                    <a:pt x="2144" y="1667"/>
                    <a:pt x="2144" y="1072"/>
                  </a:cubicBezTo>
                  <a:cubicBezTo>
                    <a:pt x="2144" y="500"/>
                    <a:pt x="1668"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1"/>
            <p:cNvSpPr/>
            <p:nvPr/>
          </p:nvSpPr>
          <p:spPr>
            <a:xfrm>
              <a:off x="2959796" y="4212228"/>
              <a:ext cx="63575" cy="63575"/>
            </a:xfrm>
            <a:custGeom>
              <a:rect b="b" l="l" r="r" t="t"/>
              <a:pathLst>
                <a:path extrusionOk="0" h="2144" w="2144">
                  <a:moveTo>
                    <a:pt x="1072" y="1"/>
                  </a:moveTo>
                  <a:cubicBezTo>
                    <a:pt x="477" y="1"/>
                    <a:pt x="1" y="501"/>
                    <a:pt x="1" y="1072"/>
                  </a:cubicBezTo>
                  <a:cubicBezTo>
                    <a:pt x="1" y="1668"/>
                    <a:pt x="477" y="2144"/>
                    <a:pt x="1072" y="2144"/>
                  </a:cubicBezTo>
                  <a:cubicBezTo>
                    <a:pt x="1668" y="2144"/>
                    <a:pt x="2144" y="1668"/>
                    <a:pt x="2144" y="1072"/>
                  </a:cubicBezTo>
                  <a:cubicBezTo>
                    <a:pt x="2144" y="501"/>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1"/>
            <p:cNvSpPr/>
            <p:nvPr/>
          </p:nvSpPr>
          <p:spPr>
            <a:xfrm>
              <a:off x="3045938" y="4369004"/>
              <a:ext cx="63605" cy="63575"/>
            </a:xfrm>
            <a:custGeom>
              <a:rect b="b" l="l" r="r" t="t"/>
              <a:pathLst>
                <a:path extrusionOk="0" h="2144" w="2145">
                  <a:moveTo>
                    <a:pt x="1073" y="0"/>
                  </a:moveTo>
                  <a:cubicBezTo>
                    <a:pt x="477" y="0"/>
                    <a:pt x="1" y="477"/>
                    <a:pt x="1" y="1072"/>
                  </a:cubicBezTo>
                  <a:cubicBezTo>
                    <a:pt x="1" y="1667"/>
                    <a:pt x="477" y="2144"/>
                    <a:pt x="1073" y="2144"/>
                  </a:cubicBezTo>
                  <a:cubicBezTo>
                    <a:pt x="1668" y="2144"/>
                    <a:pt x="2144" y="1667"/>
                    <a:pt x="2144" y="1072"/>
                  </a:cubicBezTo>
                  <a:cubicBezTo>
                    <a:pt x="2144" y="477"/>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1"/>
            <p:cNvSpPr/>
            <p:nvPr/>
          </p:nvSpPr>
          <p:spPr>
            <a:xfrm>
              <a:off x="3045938" y="4289919"/>
              <a:ext cx="63605" cy="63575"/>
            </a:xfrm>
            <a:custGeom>
              <a:rect b="b" l="l" r="r" t="t"/>
              <a:pathLst>
                <a:path extrusionOk="0" h="2144" w="2145">
                  <a:moveTo>
                    <a:pt x="1073" y="0"/>
                  </a:moveTo>
                  <a:cubicBezTo>
                    <a:pt x="477" y="0"/>
                    <a:pt x="1" y="500"/>
                    <a:pt x="1" y="1072"/>
                  </a:cubicBezTo>
                  <a:cubicBezTo>
                    <a:pt x="1" y="1667"/>
                    <a:pt x="477" y="2144"/>
                    <a:pt x="1073" y="2144"/>
                  </a:cubicBezTo>
                  <a:cubicBezTo>
                    <a:pt x="1668" y="2144"/>
                    <a:pt x="2144" y="1667"/>
                    <a:pt x="2144" y="1072"/>
                  </a:cubicBezTo>
                  <a:cubicBezTo>
                    <a:pt x="2144" y="500"/>
                    <a:pt x="1668"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1"/>
            <p:cNvSpPr/>
            <p:nvPr/>
          </p:nvSpPr>
          <p:spPr>
            <a:xfrm>
              <a:off x="3132821" y="4369004"/>
              <a:ext cx="63575" cy="63575"/>
            </a:xfrm>
            <a:custGeom>
              <a:rect b="b" l="l" r="r" t="t"/>
              <a:pathLst>
                <a:path extrusionOk="0" h="2144" w="2144">
                  <a:moveTo>
                    <a:pt x="1072" y="0"/>
                  </a:moveTo>
                  <a:cubicBezTo>
                    <a:pt x="476" y="0"/>
                    <a:pt x="0" y="477"/>
                    <a:pt x="0" y="1072"/>
                  </a:cubicBezTo>
                  <a:cubicBezTo>
                    <a:pt x="0" y="1667"/>
                    <a:pt x="476" y="2144"/>
                    <a:pt x="1072" y="2144"/>
                  </a:cubicBezTo>
                  <a:cubicBezTo>
                    <a:pt x="1667" y="2144"/>
                    <a:pt x="2143" y="1667"/>
                    <a:pt x="2143" y="1072"/>
                  </a:cubicBezTo>
                  <a:cubicBezTo>
                    <a:pt x="2143"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1"/>
            <p:cNvSpPr/>
            <p:nvPr/>
          </p:nvSpPr>
          <p:spPr>
            <a:xfrm>
              <a:off x="3132821" y="4289919"/>
              <a:ext cx="63575" cy="63575"/>
            </a:xfrm>
            <a:custGeom>
              <a:rect b="b" l="l" r="r" t="t"/>
              <a:pathLst>
                <a:path extrusionOk="0" h="2144" w="2144">
                  <a:moveTo>
                    <a:pt x="1072" y="0"/>
                  </a:moveTo>
                  <a:cubicBezTo>
                    <a:pt x="476" y="0"/>
                    <a:pt x="0" y="500"/>
                    <a:pt x="0" y="1072"/>
                  </a:cubicBezTo>
                  <a:cubicBezTo>
                    <a:pt x="0" y="1667"/>
                    <a:pt x="476" y="2144"/>
                    <a:pt x="1072" y="2144"/>
                  </a:cubicBezTo>
                  <a:cubicBezTo>
                    <a:pt x="1667" y="2144"/>
                    <a:pt x="2143" y="1667"/>
                    <a:pt x="2143" y="1072"/>
                  </a:cubicBezTo>
                  <a:cubicBezTo>
                    <a:pt x="2143"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1"/>
            <p:cNvSpPr/>
            <p:nvPr/>
          </p:nvSpPr>
          <p:spPr>
            <a:xfrm>
              <a:off x="3132821" y="4212228"/>
              <a:ext cx="63575" cy="63575"/>
            </a:xfrm>
            <a:custGeom>
              <a:rect b="b" l="l" r="r" t="t"/>
              <a:pathLst>
                <a:path extrusionOk="0" h="2144" w="2144">
                  <a:moveTo>
                    <a:pt x="1072" y="1"/>
                  </a:moveTo>
                  <a:cubicBezTo>
                    <a:pt x="476" y="1"/>
                    <a:pt x="0" y="501"/>
                    <a:pt x="0" y="1072"/>
                  </a:cubicBezTo>
                  <a:cubicBezTo>
                    <a:pt x="0" y="1668"/>
                    <a:pt x="476" y="2144"/>
                    <a:pt x="1072" y="2144"/>
                  </a:cubicBezTo>
                  <a:cubicBezTo>
                    <a:pt x="1667" y="2144"/>
                    <a:pt x="2143" y="1668"/>
                    <a:pt x="2143" y="1072"/>
                  </a:cubicBezTo>
                  <a:cubicBezTo>
                    <a:pt x="2143"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1"/>
            <p:cNvSpPr/>
            <p:nvPr/>
          </p:nvSpPr>
          <p:spPr>
            <a:xfrm>
              <a:off x="3218963" y="4369004"/>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1"/>
            <p:cNvSpPr/>
            <p:nvPr/>
          </p:nvSpPr>
          <p:spPr>
            <a:xfrm>
              <a:off x="3218963" y="4289919"/>
              <a:ext cx="63575" cy="63575"/>
            </a:xfrm>
            <a:custGeom>
              <a:rect b="b" l="l" r="r" t="t"/>
              <a:pathLst>
                <a:path extrusionOk="0" h="2144" w="2144">
                  <a:moveTo>
                    <a:pt x="1072" y="0"/>
                  </a:moveTo>
                  <a:cubicBezTo>
                    <a:pt x="477" y="0"/>
                    <a:pt x="0" y="500"/>
                    <a:pt x="0" y="1072"/>
                  </a:cubicBezTo>
                  <a:cubicBezTo>
                    <a:pt x="0" y="1667"/>
                    <a:pt x="477" y="2144"/>
                    <a:pt x="1072" y="2144"/>
                  </a:cubicBezTo>
                  <a:cubicBezTo>
                    <a:pt x="1667" y="2144"/>
                    <a:pt x="2144" y="1667"/>
                    <a:pt x="2144" y="1072"/>
                  </a:cubicBezTo>
                  <a:cubicBezTo>
                    <a:pt x="2144" y="500"/>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1"/>
            <p:cNvSpPr/>
            <p:nvPr/>
          </p:nvSpPr>
          <p:spPr>
            <a:xfrm>
              <a:off x="3218963" y="4212228"/>
              <a:ext cx="63575" cy="63575"/>
            </a:xfrm>
            <a:custGeom>
              <a:rect b="b" l="l" r="r" t="t"/>
              <a:pathLst>
                <a:path extrusionOk="0" h="2144" w="2144">
                  <a:moveTo>
                    <a:pt x="1072" y="1"/>
                  </a:moveTo>
                  <a:cubicBezTo>
                    <a:pt x="477" y="1"/>
                    <a:pt x="0" y="501"/>
                    <a:pt x="0" y="1072"/>
                  </a:cubicBezTo>
                  <a:cubicBezTo>
                    <a:pt x="0" y="1668"/>
                    <a:pt x="477" y="2144"/>
                    <a:pt x="1072" y="2144"/>
                  </a:cubicBezTo>
                  <a:cubicBezTo>
                    <a:pt x="1667" y="2144"/>
                    <a:pt x="2144" y="1668"/>
                    <a:pt x="2144" y="1072"/>
                  </a:cubicBezTo>
                  <a:cubicBezTo>
                    <a:pt x="2144" y="501"/>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1"/>
            <p:cNvSpPr/>
            <p:nvPr/>
          </p:nvSpPr>
          <p:spPr>
            <a:xfrm>
              <a:off x="3218963" y="4133855"/>
              <a:ext cx="63575" cy="63575"/>
            </a:xfrm>
            <a:custGeom>
              <a:rect b="b" l="l" r="r" t="t"/>
              <a:pathLst>
                <a:path extrusionOk="0" h="2144" w="2144">
                  <a:moveTo>
                    <a:pt x="1072" y="0"/>
                  </a:moveTo>
                  <a:cubicBezTo>
                    <a:pt x="477" y="0"/>
                    <a:pt x="0" y="477"/>
                    <a:pt x="0" y="1072"/>
                  </a:cubicBezTo>
                  <a:cubicBezTo>
                    <a:pt x="0" y="1667"/>
                    <a:pt x="477" y="2144"/>
                    <a:pt x="1072" y="2144"/>
                  </a:cubicBezTo>
                  <a:cubicBezTo>
                    <a:pt x="1667" y="2144"/>
                    <a:pt x="2144" y="1667"/>
                    <a:pt x="2144" y="1072"/>
                  </a:cubicBezTo>
                  <a:cubicBezTo>
                    <a:pt x="2144" y="477"/>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0" name="Google Shape;14030;p91"/>
          <p:cNvSpPr/>
          <p:nvPr/>
        </p:nvSpPr>
        <p:spPr>
          <a:xfrm>
            <a:off x="6106549" y="9073686"/>
            <a:ext cx="615180" cy="615180"/>
          </a:xfrm>
          <a:custGeom>
            <a:rect b="b" l="l" r="r" t="t"/>
            <a:pathLst>
              <a:path extrusionOk="0" h="11503" w="11503">
                <a:moveTo>
                  <a:pt x="0" y="1"/>
                </a:moveTo>
                <a:lnTo>
                  <a:pt x="0" y="11503"/>
                </a:lnTo>
                <a:lnTo>
                  <a:pt x="11503" y="11503"/>
                </a:lnTo>
                <a:lnTo>
                  <a:pt x="11503" y="10265"/>
                </a:lnTo>
                <a:lnTo>
                  <a:pt x="10836" y="10265"/>
                </a:lnTo>
                <a:lnTo>
                  <a:pt x="10836" y="10360"/>
                </a:lnTo>
                <a:lnTo>
                  <a:pt x="10836" y="10908"/>
                </a:lnTo>
                <a:lnTo>
                  <a:pt x="691" y="10908"/>
                </a:lnTo>
                <a:lnTo>
                  <a:pt x="691" y="9955"/>
                </a:lnTo>
                <a:lnTo>
                  <a:pt x="2072" y="9026"/>
                </a:lnTo>
                <a:cubicBezTo>
                  <a:pt x="2243" y="9154"/>
                  <a:pt x="2490" y="9244"/>
                  <a:pt x="2746" y="9244"/>
                </a:cubicBezTo>
                <a:cubicBezTo>
                  <a:pt x="2775" y="9244"/>
                  <a:pt x="2805" y="9243"/>
                  <a:pt x="2834" y="9240"/>
                </a:cubicBezTo>
                <a:cubicBezTo>
                  <a:pt x="3334" y="9169"/>
                  <a:pt x="3739" y="8788"/>
                  <a:pt x="3787" y="8288"/>
                </a:cubicBezTo>
                <a:cubicBezTo>
                  <a:pt x="3811" y="8002"/>
                  <a:pt x="3739" y="7740"/>
                  <a:pt x="3620" y="7526"/>
                </a:cubicBezTo>
                <a:lnTo>
                  <a:pt x="4049" y="6788"/>
                </a:lnTo>
                <a:cubicBezTo>
                  <a:pt x="4144" y="6811"/>
                  <a:pt x="4239" y="6811"/>
                  <a:pt x="4335" y="6811"/>
                </a:cubicBezTo>
                <a:cubicBezTo>
                  <a:pt x="4596" y="6811"/>
                  <a:pt x="4835" y="6740"/>
                  <a:pt x="5001" y="6549"/>
                </a:cubicBezTo>
                <a:lnTo>
                  <a:pt x="5644" y="7002"/>
                </a:lnTo>
                <a:cubicBezTo>
                  <a:pt x="5597" y="7145"/>
                  <a:pt x="5597" y="7288"/>
                  <a:pt x="5644" y="7454"/>
                </a:cubicBezTo>
                <a:cubicBezTo>
                  <a:pt x="5716" y="7859"/>
                  <a:pt x="6049" y="8193"/>
                  <a:pt x="6478" y="8264"/>
                </a:cubicBezTo>
                <a:cubicBezTo>
                  <a:pt x="6531" y="8272"/>
                  <a:pt x="6584" y="8276"/>
                  <a:pt x="6636" y="8276"/>
                </a:cubicBezTo>
                <a:cubicBezTo>
                  <a:pt x="7215" y="8276"/>
                  <a:pt x="7716" y="7806"/>
                  <a:pt x="7716" y="7216"/>
                </a:cubicBezTo>
                <a:cubicBezTo>
                  <a:pt x="7716" y="7026"/>
                  <a:pt x="7692" y="6883"/>
                  <a:pt x="7597" y="6764"/>
                </a:cubicBezTo>
                <a:lnTo>
                  <a:pt x="8169" y="6145"/>
                </a:lnTo>
                <a:cubicBezTo>
                  <a:pt x="8289" y="6196"/>
                  <a:pt x="8434" y="6235"/>
                  <a:pt x="8585" y="6235"/>
                </a:cubicBezTo>
                <a:cubicBezTo>
                  <a:pt x="8644" y="6235"/>
                  <a:pt x="8704" y="6229"/>
                  <a:pt x="8764" y="6216"/>
                </a:cubicBezTo>
                <a:cubicBezTo>
                  <a:pt x="9240" y="6168"/>
                  <a:pt x="9621" y="5787"/>
                  <a:pt x="9693" y="5311"/>
                </a:cubicBezTo>
                <a:cubicBezTo>
                  <a:pt x="9717" y="4978"/>
                  <a:pt x="9621" y="4668"/>
                  <a:pt x="9407" y="4478"/>
                </a:cubicBezTo>
                <a:lnTo>
                  <a:pt x="9836" y="3882"/>
                </a:lnTo>
                <a:cubicBezTo>
                  <a:pt x="9907" y="3894"/>
                  <a:pt x="9979" y="3900"/>
                  <a:pt x="10056" y="3900"/>
                </a:cubicBezTo>
                <a:cubicBezTo>
                  <a:pt x="10133" y="3900"/>
                  <a:pt x="10217" y="3894"/>
                  <a:pt x="10312" y="3882"/>
                </a:cubicBezTo>
                <a:cubicBezTo>
                  <a:pt x="10717" y="3787"/>
                  <a:pt x="11050" y="3454"/>
                  <a:pt x="11145" y="3049"/>
                </a:cubicBezTo>
                <a:cubicBezTo>
                  <a:pt x="11277" y="2391"/>
                  <a:pt x="10762" y="1773"/>
                  <a:pt x="10121" y="1773"/>
                </a:cubicBezTo>
                <a:cubicBezTo>
                  <a:pt x="10067" y="1773"/>
                  <a:pt x="10011" y="1777"/>
                  <a:pt x="9955" y="1787"/>
                </a:cubicBezTo>
                <a:cubicBezTo>
                  <a:pt x="9478" y="1858"/>
                  <a:pt x="9097" y="2239"/>
                  <a:pt x="9026" y="2739"/>
                </a:cubicBezTo>
                <a:cubicBezTo>
                  <a:pt x="9002" y="3049"/>
                  <a:pt x="9097" y="3311"/>
                  <a:pt x="9264" y="3525"/>
                </a:cubicBezTo>
                <a:lnTo>
                  <a:pt x="8859" y="4144"/>
                </a:lnTo>
                <a:cubicBezTo>
                  <a:pt x="8788" y="4120"/>
                  <a:pt x="8693" y="4120"/>
                  <a:pt x="8645" y="4120"/>
                </a:cubicBezTo>
                <a:cubicBezTo>
                  <a:pt x="8050" y="4120"/>
                  <a:pt x="7573" y="4597"/>
                  <a:pt x="7573" y="5192"/>
                </a:cubicBezTo>
                <a:cubicBezTo>
                  <a:pt x="7573" y="5359"/>
                  <a:pt x="7621" y="5549"/>
                  <a:pt x="7692" y="5692"/>
                </a:cubicBezTo>
                <a:lnTo>
                  <a:pt x="7145" y="6288"/>
                </a:lnTo>
                <a:cubicBezTo>
                  <a:pt x="7002" y="6192"/>
                  <a:pt x="6835" y="6168"/>
                  <a:pt x="6668" y="6168"/>
                </a:cubicBezTo>
                <a:cubicBezTo>
                  <a:pt x="6406" y="6168"/>
                  <a:pt x="6168" y="6264"/>
                  <a:pt x="5954" y="6430"/>
                </a:cubicBezTo>
                <a:lnTo>
                  <a:pt x="5335" y="6002"/>
                </a:lnTo>
                <a:cubicBezTo>
                  <a:pt x="5359" y="5883"/>
                  <a:pt x="5359" y="5764"/>
                  <a:pt x="5335" y="5645"/>
                </a:cubicBezTo>
                <a:cubicBezTo>
                  <a:pt x="5287" y="5168"/>
                  <a:pt x="4882" y="4763"/>
                  <a:pt x="4382" y="4716"/>
                </a:cubicBezTo>
                <a:cubicBezTo>
                  <a:pt x="4344" y="4711"/>
                  <a:pt x="4306" y="4709"/>
                  <a:pt x="4269" y="4709"/>
                </a:cubicBezTo>
                <a:cubicBezTo>
                  <a:pt x="3698" y="4709"/>
                  <a:pt x="3215" y="5206"/>
                  <a:pt x="3215" y="5787"/>
                </a:cubicBezTo>
                <a:cubicBezTo>
                  <a:pt x="3215" y="6049"/>
                  <a:pt x="3310" y="6264"/>
                  <a:pt x="3453" y="6478"/>
                </a:cubicBezTo>
                <a:lnTo>
                  <a:pt x="3049" y="7145"/>
                </a:lnTo>
                <a:cubicBezTo>
                  <a:pt x="2953" y="7121"/>
                  <a:pt x="2834" y="7097"/>
                  <a:pt x="2715" y="7097"/>
                </a:cubicBezTo>
                <a:cubicBezTo>
                  <a:pt x="2120" y="7097"/>
                  <a:pt x="1643" y="7573"/>
                  <a:pt x="1643" y="8169"/>
                </a:cubicBezTo>
                <a:cubicBezTo>
                  <a:pt x="1643" y="8240"/>
                  <a:pt x="1643" y="8336"/>
                  <a:pt x="1667" y="8431"/>
                </a:cubicBezTo>
                <a:lnTo>
                  <a:pt x="691" y="9074"/>
                </a:lnTo>
                <a:lnTo>
                  <a:pt x="691" y="691"/>
                </a:lnTo>
                <a:lnTo>
                  <a:pt x="1239" y="691"/>
                </a:lnTo>
                <a:lnTo>
                  <a:pt x="1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1" name="Google Shape;14031;p91"/>
          <p:cNvGrpSpPr/>
          <p:nvPr/>
        </p:nvGrpSpPr>
        <p:grpSpPr>
          <a:xfrm>
            <a:off x="7494736" y="9074796"/>
            <a:ext cx="615201" cy="616486"/>
            <a:chOff x="4118636" y="4140201"/>
            <a:chExt cx="341096" cy="341809"/>
          </a:xfrm>
        </p:grpSpPr>
        <p:sp>
          <p:nvSpPr>
            <p:cNvPr id="14032" name="Google Shape;14032;p91"/>
            <p:cNvSpPr/>
            <p:nvPr/>
          </p:nvSpPr>
          <p:spPr>
            <a:xfrm>
              <a:off x="4181471" y="4203065"/>
              <a:ext cx="98891" cy="211867"/>
            </a:xfrm>
            <a:custGeom>
              <a:rect b="b" l="l" r="r" t="t"/>
              <a:pathLst>
                <a:path extrusionOk="0" h="7145" w="3335">
                  <a:moveTo>
                    <a:pt x="3335" y="0"/>
                  </a:moveTo>
                  <a:cubicBezTo>
                    <a:pt x="1453" y="167"/>
                    <a:pt x="1" y="1715"/>
                    <a:pt x="1" y="3620"/>
                  </a:cubicBezTo>
                  <a:cubicBezTo>
                    <a:pt x="1" y="5287"/>
                    <a:pt x="1096" y="6692"/>
                    <a:pt x="2620" y="7144"/>
                  </a:cubicBezTo>
                  <a:lnTo>
                    <a:pt x="3335" y="3596"/>
                  </a:lnTo>
                  <a:lnTo>
                    <a:pt x="333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1"/>
            <p:cNvSpPr/>
            <p:nvPr/>
          </p:nvSpPr>
          <p:spPr>
            <a:xfrm>
              <a:off x="4277517" y="4327341"/>
              <a:ext cx="95362" cy="91834"/>
            </a:xfrm>
            <a:custGeom>
              <a:rect b="b" l="l" r="r" t="t"/>
              <a:pathLst>
                <a:path extrusionOk="0" h="3097" w="3216">
                  <a:moveTo>
                    <a:pt x="620" y="0"/>
                  </a:moveTo>
                  <a:lnTo>
                    <a:pt x="0" y="3072"/>
                  </a:lnTo>
                  <a:cubicBezTo>
                    <a:pt x="119" y="3072"/>
                    <a:pt x="262" y="3096"/>
                    <a:pt x="381" y="3096"/>
                  </a:cubicBezTo>
                  <a:cubicBezTo>
                    <a:pt x="1548" y="3096"/>
                    <a:pt x="2572" y="2596"/>
                    <a:pt x="3215" y="1787"/>
                  </a:cubicBezTo>
                  <a:lnTo>
                    <a:pt x="62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1"/>
            <p:cNvSpPr/>
            <p:nvPr/>
          </p:nvSpPr>
          <p:spPr>
            <a:xfrm>
              <a:off x="4298689" y="4140201"/>
              <a:ext cx="161043" cy="258481"/>
            </a:xfrm>
            <a:custGeom>
              <a:rect b="b" l="l" r="r" t="t"/>
              <a:pathLst>
                <a:path extrusionOk="0" h="8717" w="5431">
                  <a:moveTo>
                    <a:pt x="1" y="1"/>
                  </a:moveTo>
                  <a:lnTo>
                    <a:pt x="1" y="1429"/>
                  </a:lnTo>
                  <a:lnTo>
                    <a:pt x="25" y="1429"/>
                  </a:lnTo>
                  <a:cubicBezTo>
                    <a:pt x="2263" y="1620"/>
                    <a:pt x="4025" y="3478"/>
                    <a:pt x="4025" y="5740"/>
                  </a:cubicBezTo>
                  <a:cubicBezTo>
                    <a:pt x="4025" y="6550"/>
                    <a:pt x="3811" y="7264"/>
                    <a:pt x="3430" y="7907"/>
                  </a:cubicBezTo>
                  <a:lnTo>
                    <a:pt x="4573" y="8717"/>
                  </a:lnTo>
                  <a:cubicBezTo>
                    <a:pt x="5121" y="7836"/>
                    <a:pt x="5431" y="6812"/>
                    <a:pt x="5431" y="5740"/>
                  </a:cubicBezTo>
                  <a:cubicBezTo>
                    <a:pt x="5431" y="4192"/>
                    <a:pt x="4835" y="2763"/>
                    <a:pt x="3716" y="1668"/>
                  </a:cubicBezTo>
                  <a:cubicBezTo>
                    <a:pt x="2716" y="667"/>
                    <a:pt x="1406" y="72"/>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1"/>
            <p:cNvSpPr/>
            <p:nvPr/>
          </p:nvSpPr>
          <p:spPr>
            <a:xfrm>
              <a:off x="4266219" y="4391599"/>
              <a:ext cx="158908" cy="90410"/>
            </a:xfrm>
            <a:custGeom>
              <a:rect b="b" l="l" r="r" t="t"/>
              <a:pathLst>
                <a:path extrusionOk="0" h="3049" w="5359">
                  <a:moveTo>
                    <a:pt x="4168" y="1"/>
                  </a:moveTo>
                  <a:cubicBezTo>
                    <a:pt x="3358" y="1001"/>
                    <a:pt x="2144" y="1620"/>
                    <a:pt x="810" y="1620"/>
                  </a:cubicBezTo>
                  <a:cubicBezTo>
                    <a:pt x="620" y="1620"/>
                    <a:pt x="453" y="1620"/>
                    <a:pt x="262" y="1596"/>
                  </a:cubicBezTo>
                  <a:lnTo>
                    <a:pt x="0" y="2977"/>
                  </a:lnTo>
                  <a:cubicBezTo>
                    <a:pt x="262" y="3025"/>
                    <a:pt x="524" y="3049"/>
                    <a:pt x="810" y="3049"/>
                  </a:cubicBezTo>
                  <a:cubicBezTo>
                    <a:pt x="2358" y="3049"/>
                    <a:pt x="3787" y="2453"/>
                    <a:pt x="4882" y="1358"/>
                  </a:cubicBezTo>
                  <a:cubicBezTo>
                    <a:pt x="5049" y="1167"/>
                    <a:pt x="5216" y="1001"/>
                    <a:pt x="5359" y="810"/>
                  </a:cubicBezTo>
                  <a:lnTo>
                    <a:pt x="41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1"/>
            <p:cNvSpPr/>
            <p:nvPr/>
          </p:nvSpPr>
          <p:spPr>
            <a:xfrm>
              <a:off x="4118636" y="4140913"/>
              <a:ext cx="160331" cy="335459"/>
            </a:xfrm>
            <a:custGeom>
              <a:rect b="b" l="l" r="r" t="t"/>
              <a:pathLst>
                <a:path extrusionOk="0" h="11313" w="5407">
                  <a:moveTo>
                    <a:pt x="5406" y="0"/>
                  </a:moveTo>
                  <a:cubicBezTo>
                    <a:pt x="4025" y="96"/>
                    <a:pt x="2715" y="667"/>
                    <a:pt x="1691" y="1667"/>
                  </a:cubicBezTo>
                  <a:cubicBezTo>
                    <a:pt x="619" y="2739"/>
                    <a:pt x="0" y="4216"/>
                    <a:pt x="0" y="5764"/>
                  </a:cubicBezTo>
                  <a:cubicBezTo>
                    <a:pt x="0" y="7311"/>
                    <a:pt x="596" y="8740"/>
                    <a:pt x="1691" y="9836"/>
                  </a:cubicBezTo>
                  <a:cubicBezTo>
                    <a:pt x="2429" y="10574"/>
                    <a:pt x="3334" y="11074"/>
                    <a:pt x="4287" y="11312"/>
                  </a:cubicBezTo>
                  <a:lnTo>
                    <a:pt x="4596" y="9931"/>
                  </a:lnTo>
                  <a:cubicBezTo>
                    <a:pt x="2763" y="9407"/>
                    <a:pt x="1429" y="7716"/>
                    <a:pt x="1429" y="5764"/>
                  </a:cubicBezTo>
                  <a:cubicBezTo>
                    <a:pt x="1429" y="3454"/>
                    <a:pt x="3191" y="1620"/>
                    <a:pt x="5406" y="1429"/>
                  </a:cubicBez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1"/>
            <p:cNvSpPr/>
            <p:nvPr/>
          </p:nvSpPr>
          <p:spPr>
            <a:xfrm>
              <a:off x="4299401" y="4203065"/>
              <a:ext cx="98891" cy="161725"/>
            </a:xfrm>
            <a:custGeom>
              <a:rect b="b" l="l" r="r" t="t"/>
              <a:pathLst>
                <a:path extrusionOk="0" h="5454" w="3335">
                  <a:moveTo>
                    <a:pt x="1" y="0"/>
                  </a:moveTo>
                  <a:lnTo>
                    <a:pt x="1" y="3477"/>
                  </a:lnTo>
                  <a:lnTo>
                    <a:pt x="2858" y="5454"/>
                  </a:lnTo>
                  <a:cubicBezTo>
                    <a:pt x="3168" y="4906"/>
                    <a:pt x="3335" y="4311"/>
                    <a:pt x="3335" y="3668"/>
                  </a:cubicBezTo>
                  <a:cubicBezTo>
                    <a:pt x="3335" y="1715"/>
                    <a:pt x="1858"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8" name="Google Shape;14038;p91"/>
          <p:cNvGrpSpPr/>
          <p:nvPr/>
        </p:nvGrpSpPr>
        <p:grpSpPr>
          <a:xfrm>
            <a:off x="2193072" y="10152903"/>
            <a:ext cx="616541" cy="620276"/>
            <a:chOff x="4705440" y="1935558"/>
            <a:chExt cx="341839" cy="343910"/>
          </a:xfrm>
        </p:grpSpPr>
        <p:sp>
          <p:nvSpPr>
            <p:cNvPr id="14039" name="Google Shape;14039;p91"/>
            <p:cNvSpPr/>
            <p:nvPr/>
          </p:nvSpPr>
          <p:spPr>
            <a:xfrm>
              <a:off x="4788083" y="1996287"/>
              <a:ext cx="177974" cy="221741"/>
            </a:xfrm>
            <a:custGeom>
              <a:rect b="b" l="l" r="r" t="t"/>
              <a:pathLst>
                <a:path extrusionOk="0" h="7478" w="6002">
                  <a:moveTo>
                    <a:pt x="0" y="0"/>
                  </a:moveTo>
                  <a:lnTo>
                    <a:pt x="0" y="691"/>
                  </a:lnTo>
                  <a:lnTo>
                    <a:pt x="500" y="691"/>
                  </a:lnTo>
                  <a:cubicBezTo>
                    <a:pt x="858" y="691"/>
                    <a:pt x="1215" y="834"/>
                    <a:pt x="1477" y="1072"/>
                  </a:cubicBezTo>
                  <a:lnTo>
                    <a:pt x="3168" y="2667"/>
                  </a:lnTo>
                  <a:lnTo>
                    <a:pt x="2334" y="4263"/>
                  </a:lnTo>
                  <a:lnTo>
                    <a:pt x="1929" y="3858"/>
                  </a:lnTo>
                  <a:cubicBezTo>
                    <a:pt x="1548" y="3501"/>
                    <a:pt x="1024" y="3310"/>
                    <a:pt x="500" y="3310"/>
                  </a:cubicBezTo>
                  <a:lnTo>
                    <a:pt x="0" y="3310"/>
                  </a:lnTo>
                  <a:lnTo>
                    <a:pt x="0" y="3977"/>
                  </a:lnTo>
                  <a:lnTo>
                    <a:pt x="500" y="3977"/>
                  </a:lnTo>
                  <a:cubicBezTo>
                    <a:pt x="858" y="3977"/>
                    <a:pt x="1215" y="4144"/>
                    <a:pt x="1453" y="4382"/>
                  </a:cubicBezTo>
                  <a:lnTo>
                    <a:pt x="1977" y="4882"/>
                  </a:lnTo>
                  <a:lnTo>
                    <a:pt x="1310" y="6168"/>
                  </a:lnTo>
                  <a:cubicBezTo>
                    <a:pt x="1096" y="6549"/>
                    <a:pt x="715" y="6787"/>
                    <a:pt x="262" y="6787"/>
                  </a:cubicBezTo>
                  <a:lnTo>
                    <a:pt x="0" y="6787"/>
                  </a:lnTo>
                  <a:lnTo>
                    <a:pt x="0" y="7478"/>
                  </a:lnTo>
                  <a:lnTo>
                    <a:pt x="286" y="7478"/>
                  </a:lnTo>
                  <a:cubicBezTo>
                    <a:pt x="977" y="7478"/>
                    <a:pt x="1596" y="7073"/>
                    <a:pt x="1929" y="6478"/>
                  </a:cubicBezTo>
                  <a:lnTo>
                    <a:pt x="2525" y="5382"/>
                  </a:lnTo>
                  <a:lnTo>
                    <a:pt x="4073" y="6811"/>
                  </a:lnTo>
                  <a:cubicBezTo>
                    <a:pt x="4454" y="7168"/>
                    <a:pt x="4954" y="7383"/>
                    <a:pt x="5501" y="7383"/>
                  </a:cubicBezTo>
                  <a:lnTo>
                    <a:pt x="6002" y="7383"/>
                  </a:lnTo>
                  <a:lnTo>
                    <a:pt x="6002" y="6692"/>
                  </a:lnTo>
                  <a:lnTo>
                    <a:pt x="5454" y="6692"/>
                  </a:lnTo>
                  <a:cubicBezTo>
                    <a:pt x="5097" y="6692"/>
                    <a:pt x="4739" y="6549"/>
                    <a:pt x="4477" y="6311"/>
                  </a:cubicBezTo>
                  <a:lnTo>
                    <a:pt x="2810" y="4739"/>
                  </a:lnTo>
                  <a:lnTo>
                    <a:pt x="3644" y="3144"/>
                  </a:lnTo>
                  <a:lnTo>
                    <a:pt x="4025" y="3501"/>
                  </a:lnTo>
                  <a:cubicBezTo>
                    <a:pt x="4430" y="3858"/>
                    <a:pt x="4930" y="4072"/>
                    <a:pt x="5454" y="4072"/>
                  </a:cubicBezTo>
                  <a:lnTo>
                    <a:pt x="5978" y="4072"/>
                  </a:lnTo>
                  <a:lnTo>
                    <a:pt x="5978" y="3382"/>
                  </a:lnTo>
                  <a:lnTo>
                    <a:pt x="5454" y="3382"/>
                  </a:lnTo>
                  <a:cubicBezTo>
                    <a:pt x="5097" y="3382"/>
                    <a:pt x="4739" y="3239"/>
                    <a:pt x="4501" y="3001"/>
                  </a:cubicBezTo>
                  <a:lnTo>
                    <a:pt x="4001" y="2525"/>
                  </a:lnTo>
                  <a:lnTo>
                    <a:pt x="4668" y="1310"/>
                  </a:lnTo>
                  <a:cubicBezTo>
                    <a:pt x="4858" y="929"/>
                    <a:pt x="5287" y="691"/>
                    <a:pt x="5692" y="691"/>
                  </a:cubicBezTo>
                  <a:lnTo>
                    <a:pt x="5978" y="691"/>
                  </a:lnTo>
                  <a:lnTo>
                    <a:pt x="5978" y="0"/>
                  </a:lnTo>
                  <a:lnTo>
                    <a:pt x="5716" y="0"/>
                  </a:lnTo>
                  <a:cubicBezTo>
                    <a:pt x="5025" y="0"/>
                    <a:pt x="4406" y="381"/>
                    <a:pt x="4073" y="977"/>
                  </a:cubicBezTo>
                  <a:lnTo>
                    <a:pt x="3501" y="2024"/>
                  </a:lnTo>
                  <a:lnTo>
                    <a:pt x="1929" y="572"/>
                  </a:lnTo>
                  <a:cubicBezTo>
                    <a:pt x="1548" y="215"/>
                    <a:pt x="102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1"/>
            <p:cNvSpPr/>
            <p:nvPr/>
          </p:nvSpPr>
          <p:spPr>
            <a:xfrm>
              <a:off x="4705440" y="1935558"/>
              <a:ext cx="62893" cy="340381"/>
            </a:xfrm>
            <a:custGeom>
              <a:rect b="b" l="l" r="r" t="t"/>
              <a:pathLst>
                <a:path extrusionOk="0" h="11479" w="2121">
                  <a:moveTo>
                    <a:pt x="763" y="0"/>
                  </a:moveTo>
                  <a:lnTo>
                    <a:pt x="763" y="1358"/>
                  </a:lnTo>
                  <a:cubicBezTo>
                    <a:pt x="334" y="1501"/>
                    <a:pt x="1" y="1905"/>
                    <a:pt x="1" y="2382"/>
                  </a:cubicBezTo>
                  <a:cubicBezTo>
                    <a:pt x="1" y="2858"/>
                    <a:pt x="311" y="3239"/>
                    <a:pt x="763" y="3382"/>
                  </a:cubicBezTo>
                  <a:lnTo>
                    <a:pt x="763" y="4715"/>
                  </a:lnTo>
                  <a:cubicBezTo>
                    <a:pt x="334" y="4882"/>
                    <a:pt x="1" y="5263"/>
                    <a:pt x="1" y="5739"/>
                  </a:cubicBezTo>
                  <a:cubicBezTo>
                    <a:pt x="1" y="6216"/>
                    <a:pt x="311" y="6597"/>
                    <a:pt x="763" y="6740"/>
                  </a:cubicBezTo>
                  <a:lnTo>
                    <a:pt x="763" y="8097"/>
                  </a:lnTo>
                  <a:cubicBezTo>
                    <a:pt x="334" y="8240"/>
                    <a:pt x="1" y="8621"/>
                    <a:pt x="1" y="9097"/>
                  </a:cubicBezTo>
                  <a:cubicBezTo>
                    <a:pt x="1" y="9574"/>
                    <a:pt x="311" y="9955"/>
                    <a:pt x="763" y="10121"/>
                  </a:cubicBezTo>
                  <a:lnTo>
                    <a:pt x="763" y="11479"/>
                  </a:lnTo>
                  <a:lnTo>
                    <a:pt x="1430" y="11479"/>
                  </a:lnTo>
                  <a:lnTo>
                    <a:pt x="1430" y="10121"/>
                  </a:lnTo>
                  <a:cubicBezTo>
                    <a:pt x="1763" y="10002"/>
                    <a:pt x="2001" y="9764"/>
                    <a:pt x="2120" y="9431"/>
                  </a:cubicBezTo>
                  <a:lnTo>
                    <a:pt x="2120" y="8835"/>
                  </a:lnTo>
                  <a:lnTo>
                    <a:pt x="2097" y="8835"/>
                  </a:lnTo>
                  <a:cubicBezTo>
                    <a:pt x="1978" y="8502"/>
                    <a:pt x="1739" y="8264"/>
                    <a:pt x="1406" y="8145"/>
                  </a:cubicBezTo>
                  <a:lnTo>
                    <a:pt x="1406" y="6811"/>
                  </a:lnTo>
                  <a:cubicBezTo>
                    <a:pt x="1739" y="6692"/>
                    <a:pt x="1978" y="6454"/>
                    <a:pt x="2097" y="6120"/>
                  </a:cubicBezTo>
                  <a:lnTo>
                    <a:pt x="2097" y="5430"/>
                  </a:lnTo>
                  <a:cubicBezTo>
                    <a:pt x="1978" y="5120"/>
                    <a:pt x="1739" y="4882"/>
                    <a:pt x="1406" y="4763"/>
                  </a:cubicBezTo>
                  <a:lnTo>
                    <a:pt x="1406" y="3406"/>
                  </a:lnTo>
                  <a:cubicBezTo>
                    <a:pt x="1739" y="3287"/>
                    <a:pt x="1978" y="3048"/>
                    <a:pt x="2097" y="2739"/>
                  </a:cubicBezTo>
                  <a:lnTo>
                    <a:pt x="2097" y="2048"/>
                  </a:lnTo>
                  <a:cubicBezTo>
                    <a:pt x="1978" y="1715"/>
                    <a:pt x="1739" y="1477"/>
                    <a:pt x="1406" y="1358"/>
                  </a:cubicBezTo>
                  <a:lnTo>
                    <a:pt x="1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1"/>
            <p:cNvSpPr/>
            <p:nvPr/>
          </p:nvSpPr>
          <p:spPr>
            <a:xfrm>
              <a:off x="4984386" y="1936952"/>
              <a:ext cx="62893" cy="342516"/>
            </a:xfrm>
            <a:custGeom>
              <a:rect b="b" l="l" r="r" t="t"/>
              <a:pathLst>
                <a:path extrusionOk="0" h="11551" w="2121">
                  <a:moveTo>
                    <a:pt x="691" y="1"/>
                  </a:moveTo>
                  <a:lnTo>
                    <a:pt x="691" y="1382"/>
                  </a:lnTo>
                  <a:cubicBezTo>
                    <a:pt x="358" y="1501"/>
                    <a:pt x="120" y="1739"/>
                    <a:pt x="1" y="2049"/>
                  </a:cubicBezTo>
                  <a:lnTo>
                    <a:pt x="1" y="2739"/>
                  </a:lnTo>
                  <a:cubicBezTo>
                    <a:pt x="120" y="3073"/>
                    <a:pt x="358" y="3311"/>
                    <a:pt x="691" y="3430"/>
                  </a:cubicBezTo>
                  <a:lnTo>
                    <a:pt x="691" y="4764"/>
                  </a:lnTo>
                  <a:cubicBezTo>
                    <a:pt x="358" y="4883"/>
                    <a:pt x="120" y="5121"/>
                    <a:pt x="1" y="5454"/>
                  </a:cubicBezTo>
                  <a:lnTo>
                    <a:pt x="1" y="6145"/>
                  </a:lnTo>
                  <a:cubicBezTo>
                    <a:pt x="120" y="6455"/>
                    <a:pt x="358" y="6693"/>
                    <a:pt x="691" y="6812"/>
                  </a:cubicBezTo>
                  <a:lnTo>
                    <a:pt x="691" y="8145"/>
                  </a:lnTo>
                  <a:cubicBezTo>
                    <a:pt x="358" y="8264"/>
                    <a:pt x="120" y="8526"/>
                    <a:pt x="1" y="8836"/>
                  </a:cubicBezTo>
                  <a:lnTo>
                    <a:pt x="1" y="9503"/>
                  </a:lnTo>
                  <a:cubicBezTo>
                    <a:pt x="96" y="9836"/>
                    <a:pt x="358" y="10050"/>
                    <a:pt x="691" y="10170"/>
                  </a:cubicBezTo>
                  <a:lnTo>
                    <a:pt x="691" y="11551"/>
                  </a:lnTo>
                  <a:lnTo>
                    <a:pt x="1382" y="11551"/>
                  </a:lnTo>
                  <a:lnTo>
                    <a:pt x="1382" y="10170"/>
                  </a:lnTo>
                  <a:cubicBezTo>
                    <a:pt x="1787" y="10027"/>
                    <a:pt x="2120" y="9646"/>
                    <a:pt x="2120" y="9169"/>
                  </a:cubicBezTo>
                  <a:cubicBezTo>
                    <a:pt x="2120" y="8693"/>
                    <a:pt x="1834" y="8312"/>
                    <a:pt x="1382" y="8145"/>
                  </a:cubicBezTo>
                  <a:lnTo>
                    <a:pt x="1382" y="6812"/>
                  </a:lnTo>
                  <a:cubicBezTo>
                    <a:pt x="1787" y="6621"/>
                    <a:pt x="2120" y="6216"/>
                    <a:pt x="2120" y="5740"/>
                  </a:cubicBezTo>
                  <a:cubicBezTo>
                    <a:pt x="2120" y="5264"/>
                    <a:pt x="1834" y="4883"/>
                    <a:pt x="1382" y="4740"/>
                  </a:cubicBezTo>
                  <a:lnTo>
                    <a:pt x="1382" y="3406"/>
                  </a:lnTo>
                  <a:cubicBezTo>
                    <a:pt x="1787" y="3240"/>
                    <a:pt x="2120" y="2859"/>
                    <a:pt x="2120" y="2382"/>
                  </a:cubicBezTo>
                  <a:cubicBezTo>
                    <a:pt x="2120" y="1906"/>
                    <a:pt x="1834" y="1525"/>
                    <a:pt x="1382" y="1382"/>
                  </a:cubicBezTo>
                  <a:lnTo>
                    <a:pt x="13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2" name="Google Shape;14042;p91"/>
          <p:cNvSpPr/>
          <p:nvPr/>
        </p:nvSpPr>
        <p:spPr>
          <a:xfrm>
            <a:off x="3513700" y="10143912"/>
            <a:ext cx="613897" cy="616464"/>
          </a:xfrm>
          <a:custGeom>
            <a:rect b="b" l="l" r="r" t="t"/>
            <a:pathLst>
              <a:path extrusionOk="0" h="11527" w="11479">
                <a:moveTo>
                  <a:pt x="7049" y="0"/>
                </a:moveTo>
                <a:lnTo>
                  <a:pt x="7049" y="10836"/>
                </a:lnTo>
                <a:lnTo>
                  <a:pt x="6359" y="10836"/>
                </a:lnTo>
                <a:lnTo>
                  <a:pt x="6359" y="3430"/>
                </a:lnTo>
                <a:lnTo>
                  <a:pt x="5120" y="3430"/>
                </a:lnTo>
                <a:lnTo>
                  <a:pt x="5120" y="10836"/>
                </a:lnTo>
                <a:lnTo>
                  <a:pt x="4454" y="10836"/>
                </a:lnTo>
                <a:lnTo>
                  <a:pt x="4454" y="1882"/>
                </a:lnTo>
                <a:lnTo>
                  <a:pt x="3215" y="1882"/>
                </a:lnTo>
                <a:lnTo>
                  <a:pt x="3215" y="10836"/>
                </a:lnTo>
                <a:lnTo>
                  <a:pt x="2525" y="10836"/>
                </a:lnTo>
                <a:lnTo>
                  <a:pt x="2525" y="5002"/>
                </a:lnTo>
                <a:lnTo>
                  <a:pt x="1286" y="5002"/>
                </a:lnTo>
                <a:lnTo>
                  <a:pt x="1286" y="10836"/>
                </a:lnTo>
                <a:lnTo>
                  <a:pt x="0" y="10836"/>
                </a:lnTo>
                <a:lnTo>
                  <a:pt x="0" y="11527"/>
                </a:lnTo>
                <a:lnTo>
                  <a:pt x="11479" y="11527"/>
                </a:lnTo>
                <a:lnTo>
                  <a:pt x="11479" y="10836"/>
                </a:lnTo>
                <a:lnTo>
                  <a:pt x="10241" y="10836"/>
                </a:lnTo>
                <a:lnTo>
                  <a:pt x="10241" y="1882"/>
                </a:lnTo>
                <a:lnTo>
                  <a:pt x="8978" y="1882"/>
                </a:lnTo>
                <a:lnTo>
                  <a:pt x="8978" y="10836"/>
                </a:lnTo>
                <a:lnTo>
                  <a:pt x="8312" y="10836"/>
                </a:lnTo>
                <a:lnTo>
                  <a:pt x="8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3" name="Google Shape;14043;p91"/>
          <p:cNvGrpSpPr/>
          <p:nvPr/>
        </p:nvGrpSpPr>
        <p:grpSpPr>
          <a:xfrm>
            <a:off x="4863473" y="10273329"/>
            <a:ext cx="616487" cy="499308"/>
            <a:chOff x="5881241" y="1992759"/>
            <a:chExt cx="341809" cy="276840"/>
          </a:xfrm>
        </p:grpSpPr>
        <p:sp>
          <p:nvSpPr>
            <p:cNvPr id="14044" name="Google Shape;14044;p91"/>
            <p:cNvSpPr/>
            <p:nvPr/>
          </p:nvSpPr>
          <p:spPr>
            <a:xfrm>
              <a:off x="5881241" y="2032998"/>
              <a:ext cx="240126" cy="63575"/>
            </a:xfrm>
            <a:custGeom>
              <a:rect b="b" l="l" r="r" t="t"/>
              <a:pathLst>
                <a:path extrusionOk="0" h="2144" w="8098">
                  <a:moveTo>
                    <a:pt x="0" y="1"/>
                  </a:moveTo>
                  <a:lnTo>
                    <a:pt x="0" y="2144"/>
                  </a:lnTo>
                  <a:lnTo>
                    <a:pt x="7025" y="2144"/>
                  </a:lnTo>
                  <a:lnTo>
                    <a:pt x="8097" y="1072"/>
                  </a:lnTo>
                  <a:lnTo>
                    <a:pt x="70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1"/>
            <p:cNvSpPr/>
            <p:nvPr/>
          </p:nvSpPr>
          <p:spPr>
            <a:xfrm>
              <a:off x="6117784" y="2032998"/>
              <a:ext cx="105266" cy="63575"/>
            </a:xfrm>
            <a:custGeom>
              <a:rect b="b" l="l" r="r" t="t"/>
              <a:pathLst>
                <a:path extrusionOk="0" h="2144" w="3550">
                  <a:moveTo>
                    <a:pt x="1" y="1"/>
                  </a:moveTo>
                  <a:lnTo>
                    <a:pt x="1073" y="1072"/>
                  </a:lnTo>
                  <a:lnTo>
                    <a:pt x="1" y="2144"/>
                  </a:lnTo>
                  <a:lnTo>
                    <a:pt x="3549" y="2144"/>
                  </a:lnTo>
                  <a:lnTo>
                    <a:pt x="35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91"/>
            <p:cNvSpPr/>
            <p:nvPr/>
          </p:nvSpPr>
          <p:spPr>
            <a:xfrm>
              <a:off x="5882635" y="2119851"/>
              <a:ext cx="188590" cy="63605"/>
            </a:xfrm>
            <a:custGeom>
              <a:rect b="b" l="l" r="r" t="t"/>
              <a:pathLst>
                <a:path extrusionOk="0" h="2145" w="6360">
                  <a:moveTo>
                    <a:pt x="1" y="1"/>
                  </a:moveTo>
                  <a:lnTo>
                    <a:pt x="1" y="2144"/>
                  </a:lnTo>
                  <a:lnTo>
                    <a:pt x="5288" y="2144"/>
                  </a:lnTo>
                  <a:lnTo>
                    <a:pt x="6359" y="1072"/>
                  </a:lnTo>
                  <a:lnTo>
                    <a:pt x="528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1"/>
            <p:cNvSpPr/>
            <p:nvPr/>
          </p:nvSpPr>
          <p:spPr>
            <a:xfrm>
              <a:off x="6067670" y="2119851"/>
              <a:ext cx="155379" cy="63605"/>
            </a:xfrm>
            <a:custGeom>
              <a:rect b="b" l="l" r="r" t="t"/>
              <a:pathLst>
                <a:path extrusionOk="0" h="2145" w="5240">
                  <a:moveTo>
                    <a:pt x="0" y="1"/>
                  </a:moveTo>
                  <a:lnTo>
                    <a:pt x="1072" y="1072"/>
                  </a:lnTo>
                  <a:lnTo>
                    <a:pt x="0" y="2144"/>
                  </a:lnTo>
                  <a:lnTo>
                    <a:pt x="5239" y="2144"/>
                  </a:lnTo>
                  <a:lnTo>
                    <a:pt x="523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1"/>
            <p:cNvSpPr/>
            <p:nvPr/>
          </p:nvSpPr>
          <p:spPr>
            <a:xfrm>
              <a:off x="5881923" y="2206023"/>
              <a:ext cx="131390" cy="63575"/>
            </a:xfrm>
            <a:custGeom>
              <a:rect b="b" l="l" r="r" t="t"/>
              <a:pathLst>
                <a:path extrusionOk="0" h="2144" w="4431">
                  <a:moveTo>
                    <a:pt x="1" y="0"/>
                  </a:moveTo>
                  <a:lnTo>
                    <a:pt x="1" y="2143"/>
                  </a:lnTo>
                  <a:lnTo>
                    <a:pt x="3359" y="2143"/>
                  </a:lnTo>
                  <a:lnTo>
                    <a:pt x="4430" y="1072"/>
                  </a:lnTo>
                  <a:lnTo>
                    <a:pt x="33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1"/>
            <p:cNvSpPr/>
            <p:nvPr/>
          </p:nvSpPr>
          <p:spPr>
            <a:xfrm>
              <a:off x="6009046" y="2206023"/>
              <a:ext cx="214002" cy="63575"/>
            </a:xfrm>
            <a:custGeom>
              <a:rect b="b" l="l" r="r" t="t"/>
              <a:pathLst>
                <a:path extrusionOk="0" h="2144" w="7217">
                  <a:moveTo>
                    <a:pt x="1" y="0"/>
                  </a:moveTo>
                  <a:lnTo>
                    <a:pt x="1072" y="1072"/>
                  </a:lnTo>
                  <a:lnTo>
                    <a:pt x="1" y="2143"/>
                  </a:lnTo>
                  <a:lnTo>
                    <a:pt x="7216" y="2143"/>
                  </a:lnTo>
                  <a:lnTo>
                    <a:pt x="7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1"/>
            <p:cNvSpPr/>
            <p:nvPr/>
          </p:nvSpPr>
          <p:spPr>
            <a:xfrm>
              <a:off x="6162293" y="1992759"/>
              <a:ext cx="60758" cy="20490"/>
            </a:xfrm>
            <a:custGeom>
              <a:rect b="b" l="l" r="r" t="t"/>
              <a:pathLst>
                <a:path extrusionOk="0" h="691" w="2049">
                  <a:moveTo>
                    <a:pt x="0" y="0"/>
                  </a:moveTo>
                  <a:lnTo>
                    <a:pt x="0" y="691"/>
                  </a:lnTo>
                  <a:lnTo>
                    <a:pt x="2048" y="691"/>
                  </a:lnTo>
                  <a:lnTo>
                    <a:pt x="204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1"/>
            <p:cNvSpPr/>
            <p:nvPr/>
          </p:nvSpPr>
          <p:spPr>
            <a:xfrm>
              <a:off x="6121342" y="1992759"/>
              <a:ext cx="20490" cy="20490"/>
            </a:xfrm>
            <a:custGeom>
              <a:rect b="b" l="l" r="r" t="t"/>
              <a:pathLst>
                <a:path extrusionOk="0" h="691" w="691">
                  <a:moveTo>
                    <a:pt x="0" y="0"/>
                  </a:moveTo>
                  <a:lnTo>
                    <a:pt x="0"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91"/>
          <p:cNvGrpSpPr/>
          <p:nvPr/>
        </p:nvGrpSpPr>
        <p:grpSpPr>
          <a:xfrm>
            <a:off x="6164193" y="10111417"/>
            <a:ext cx="617770" cy="613974"/>
            <a:chOff x="6459594" y="1922125"/>
            <a:chExt cx="342521" cy="340416"/>
          </a:xfrm>
        </p:grpSpPr>
        <p:sp>
          <p:nvSpPr>
            <p:cNvPr id="14053" name="Google Shape;14053;p91"/>
            <p:cNvSpPr/>
            <p:nvPr/>
          </p:nvSpPr>
          <p:spPr>
            <a:xfrm>
              <a:off x="6730059" y="2207417"/>
              <a:ext cx="71344" cy="55124"/>
            </a:xfrm>
            <a:custGeom>
              <a:rect b="b" l="l" r="r" t="t"/>
              <a:pathLst>
                <a:path extrusionOk="0" h="1859" w="2406">
                  <a:moveTo>
                    <a:pt x="0" y="1"/>
                  </a:moveTo>
                  <a:lnTo>
                    <a:pt x="0" y="1858"/>
                  </a:lnTo>
                  <a:lnTo>
                    <a:pt x="2405" y="1858"/>
                  </a:lnTo>
                  <a:lnTo>
                    <a:pt x="2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1"/>
            <p:cNvSpPr/>
            <p:nvPr/>
          </p:nvSpPr>
          <p:spPr>
            <a:xfrm>
              <a:off x="6640359" y="2207417"/>
              <a:ext cx="69239" cy="55124"/>
            </a:xfrm>
            <a:custGeom>
              <a:rect b="b" l="l" r="r" t="t"/>
              <a:pathLst>
                <a:path extrusionOk="0" h="1859" w="2335">
                  <a:moveTo>
                    <a:pt x="1" y="1"/>
                  </a:moveTo>
                  <a:lnTo>
                    <a:pt x="1"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91"/>
            <p:cNvSpPr/>
            <p:nvPr/>
          </p:nvSpPr>
          <p:spPr>
            <a:xfrm>
              <a:off x="6551400" y="2207417"/>
              <a:ext cx="69209" cy="55124"/>
            </a:xfrm>
            <a:custGeom>
              <a:rect b="b" l="l" r="r" t="t"/>
              <a:pathLst>
                <a:path extrusionOk="0" h="1859" w="2334">
                  <a:moveTo>
                    <a:pt x="0" y="1"/>
                  </a:moveTo>
                  <a:lnTo>
                    <a:pt x="0" y="1858"/>
                  </a:lnTo>
                  <a:lnTo>
                    <a:pt x="2334" y="1858"/>
                  </a:lnTo>
                  <a:lnTo>
                    <a:pt x="23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1"/>
            <p:cNvSpPr/>
            <p:nvPr/>
          </p:nvSpPr>
          <p:spPr>
            <a:xfrm>
              <a:off x="6460276" y="2207417"/>
              <a:ext cx="72085" cy="55124"/>
            </a:xfrm>
            <a:custGeom>
              <a:rect b="b" l="l" r="r" t="t"/>
              <a:pathLst>
                <a:path extrusionOk="0" h="1859" w="2431">
                  <a:moveTo>
                    <a:pt x="1" y="1"/>
                  </a:moveTo>
                  <a:lnTo>
                    <a:pt x="1" y="1858"/>
                  </a:lnTo>
                  <a:lnTo>
                    <a:pt x="2430" y="1858"/>
                  </a:lnTo>
                  <a:lnTo>
                    <a:pt x="2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1"/>
            <p:cNvSpPr/>
            <p:nvPr/>
          </p:nvSpPr>
          <p:spPr>
            <a:xfrm>
              <a:off x="6635407" y="2032286"/>
              <a:ext cx="78431" cy="155379"/>
            </a:xfrm>
            <a:custGeom>
              <a:rect b="b" l="l" r="r" t="t"/>
              <a:pathLst>
                <a:path extrusionOk="0" h="5240" w="2645">
                  <a:moveTo>
                    <a:pt x="1316" y="0"/>
                  </a:moveTo>
                  <a:cubicBezTo>
                    <a:pt x="596" y="0"/>
                    <a:pt x="1" y="587"/>
                    <a:pt x="1" y="1311"/>
                  </a:cubicBezTo>
                  <a:cubicBezTo>
                    <a:pt x="25" y="1906"/>
                    <a:pt x="453" y="2406"/>
                    <a:pt x="977" y="2549"/>
                  </a:cubicBezTo>
                  <a:lnTo>
                    <a:pt x="977" y="5240"/>
                  </a:lnTo>
                  <a:lnTo>
                    <a:pt x="1668" y="5240"/>
                  </a:lnTo>
                  <a:lnTo>
                    <a:pt x="1668" y="2549"/>
                  </a:lnTo>
                  <a:cubicBezTo>
                    <a:pt x="2216" y="2406"/>
                    <a:pt x="2644" y="1882"/>
                    <a:pt x="2621" y="1263"/>
                  </a:cubicBezTo>
                  <a:cubicBezTo>
                    <a:pt x="2597" y="596"/>
                    <a:pt x="2049" y="25"/>
                    <a:pt x="1358" y="1"/>
                  </a:cubicBezTo>
                  <a:cubicBezTo>
                    <a:pt x="1344" y="0"/>
                    <a:pt x="1330" y="0"/>
                    <a:pt x="1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1"/>
            <p:cNvSpPr/>
            <p:nvPr/>
          </p:nvSpPr>
          <p:spPr>
            <a:xfrm>
              <a:off x="6547841" y="1922125"/>
              <a:ext cx="78431" cy="265538"/>
            </a:xfrm>
            <a:custGeom>
              <a:rect b="b" l="l" r="r" t="t"/>
              <a:pathLst>
                <a:path extrusionOk="0" h="8955" w="2645">
                  <a:moveTo>
                    <a:pt x="1338" y="0"/>
                  </a:moveTo>
                  <a:cubicBezTo>
                    <a:pt x="596" y="0"/>
                    <a:pt x="1" y="587"/>
                    <a:pt x="1" y="1311"/>
                  </a:cubicBezTo>
                  <a:cubicBezTo>
                    <a:pt x="1" y="1906"/>
                    <a:pt x="430" y="2406"/>
                    <a:pt x="977" y="2549"/>
                  </a:cubicBezTo>
                  <a:lnTo>
                    <a:pt x="977" y="8955"/>
                  </a:lnTo>
                  <a:lnTo>
                    <a:pt x="1668" y="8955"/>
                  </a:lnTo>
                  <a:lnTo>
                    <a:pt x="1668" y="2549"/>
                  </a:lnTo>
                  <a:cubicBezTo>
                    <a:pt x="2240" y="2406"/>
                    <a:pt x="2644" y="1858"/>
                    <a:pt x="2621" y="1239"/>
                  </a:cubicBezTo>
                  <a:cubicBezTo>
                    <a:pt x="2597" y="596"/>
                    <a:pt x="2049" y="25"/>
                    <a:pt x="1382" y="1"/>
                  </a:cubicBezTo>
                  <a:cubicBezTo>
                    <a:pt x="1367" y="0"/>
                    <a:pt x="1353"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1"/>
            <p:cNvSpPr/>
            <p:nvPr/>
          </p:nvSpPr>
          <p:spPr>
            <a:xfrm>
              <a:off x="6459594" y="2009631"/>
              <a:ext cx="78401" cy="178034"/>
            </a:xfrm>
            <a:custGeom>
              <a:rect b="b" l="l" r="r" t="t"/>
              <a:pathLst>
                <a:path extrusionOk="0" h="6004" w="2644">
                  <a:moveTo>
                    <a:pt x="1296" y="0"/>
                  </a:moveTo>
                  <a:cubicBezTo>
                    <a:pt x="574" y="0"/>
                    <a:pt x="0" y="579"/>
                    <a:pt x="0" y="1312"/>
                  </a:cubicBezTo>
                  <a:cubicBezTo>
                    <a:pt x="24" y="1908"/>
                    <a:pt x="429" y="2408"/>
                    <a:pt x="977" y="2551"/>
                  </a:cubicBezTo>
                  <a:lnTo>
                    <a:pt x="977" y="6004"/>
                  </a:lnTo>
                  <a:lnTo>
                    <a:pt x="1667" y="6004"/>
                  </a:lnTo>
                  <a:lnTo>
                    <a:pt x="1667" y="2551"/>
                  </a:lnTo>
                  <a:cubicBezTo>
                    <a:pt x="2239" y="2408"/>
                    <a:pt x="2644" y="1860"/>
                    <a:pt x="2620" y="1241"/>
                  </a:cubicBezTo>
                  <a:cubicBezTo>
                    <a:pt x="2596" y="598"/>
                    <a:pt x="2048" y="27"/>
                    <a:pt x="1381" y="3"/>
                  </a:cubicBezTo>
                  <a:cubicBezTo>
                    <a:pt x="1353" y="1"/>
                    <a:pt x="1324" y="0"/>
                    <a:pt x="1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91"/>
            <p:cNvSpPr/>
            <p:nvPr/>
          </p:nvSpPr>
          <p:spPr>
            <a:xfrm>
              <a:off x="6723684" y="1951066"/>
              <a:ext cx="78431" cy="236597"/>
            </a:xfrm>
            <a:custGeom>
              <a:rect b="b" l="l" r="r" t="t"/>
              <a:pathLst>
                <a:path extrusionOk="0" h="7979" w="2645">
                  <a:moveTo>
                    <a:pt x="1315" y="0"/>
                  </a:moveTo>
                  <a:cubicBezTo>
                    <a:pt x="596" y="0"/>
                    <a:pt x="1" y="587"/>
                    <a:pt x="1" y="1311"/>
                  </a:cubicBezTo>
                  <a:cubicBezTo>
                    <a:pt x="25" y="1882"/>
                    <a:pt x="406" y="2406"/>
                    <a:pt x="977" y="2573"/>
                  </a:cubicBezTo>
                  <a:lnTo>
                    <a:pt x="977" y="7979"/>
                  </a:lnTo>
                  <a:lnTo>
                    <a:pt x="1668" y="7979"/>
                  </a:lnTo>
                  <a:lnTo>
                    <a:pt x="1668" y="2573"/>
                  </a:lnTo>
                  <a:cubicBezTo>
                    <a:pt x="2216" y="2406"/>
                    <a:pt x="2644" y="1882"/>
                    <a:pt x="2620" y="1263"/>
                  </a:cubicBezTo>
                  <a:cubicBezTo>
                    <a:pt x="2597" y="596"/>
                    <a:pt x="2049" y="25"/>
                    <a:pt x="1358" y="1"/>
                  </a:cubicBezTo>
                  <a:cubicBezTo>
                    <a:pt x="1344" y="1"/>
                    <a:pt x="1330" y="0"/>
                    <a:pt x="1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1" name="Google Shape;14061;p91"/>
          <p:cNvGrpSpPr/>
          <p:nvPr/>
        </p:nvGrpSpPr>
        <p:grpSpPr>
          <a:xfrm>
            <a:off x="7478926" y="10129280"/>
            <a:ext cx="615195" cy="613917"/>
            <a:chOff x="7045716" y="1932029"/>
            <a:chExt cx="341093" cy="340384"/>
          </a:xfrm>
        </p:grpSpPr>
        <p:sp>
          <p:nvSpPr>
            <p:cNvPr id="14062" name="Google Shape;14062;p91"/>
            <p:cNvSpPr/>
            <p:nvPr/>
          </p:nvSpPr>
          <p:spPr>
            <a:xfrm>
              <a:off x="7157982" y="2043584"/>
              <a:ext cx="116564" cy="116564"/>
            </a:xfrm>
            <a:custGeom>
              <a:rect b="b" l="l" r="r" t="t"/>
              <a:pathLst>
                <a:path extrusionOk="0" h="3931" w="3931">
                  <a:moveTo>
                    <a:pt x="2787" y="882"/>
                  </a:moveTo>
                  <a:lnTo>
                    <a:pt x="2787" y="1549"/>
                  </a:lnTo>
                  <a:lnTo>
                    <a:pt x="1096" y="1549"/>
                  </a:lnTo>
                  <a:lnTo>
                    <a:pt x="1096" y="882"/>
                  </a:lnTo>
                  <a:close/>
                  <a:moveTo>
                    <a:pt x="2787" y="2358"/>
                  </a:moveTo>
                  <a:lnTo>
                    <a:pt x="2787" y="3049"/>
                  </a:lnTo>
                  <a:lnTo>
                    <a:pt x="1096" y="3049"/>
                  </a:lnTo>
                  <a:lnTo>
                    <a:pt x="1096" y="2358"/>
                  </a:lnTo>
                  <a:close/>
                  <a:moveTo>
                    <a:pt x="1953" y="1"/>
                  </a:moveTo>
                  <a:cubicBezTo>
                    <a:pt x="882" y="1"/>
                    <a:pt x="1" y="906"/>
                    <a:pt x="1" y="1977"/>
                  </a:cubicBezTo>
                  <a:cubicBezTo>
                    <a:pt x="1" y="3049"/>
                    <a:pt x="882" y="3930"/>
                    <a:pt x="1953" y="3930"/>
                  </a:cubicBezTo>
                  <a:cubicBezTo>
                    <a:pt x="3025" y="3930"/>
                    <a:pt x="3930" y="3049"/>
                    <a:pt x="3930" y="1977"/>
                  </a:cubicBezTo>
                  <a:cubicBezTo>
                    <a:pt x="3930" y="906"/>
                    <a:pt x="3025"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1"/>
            <p:cNvSpPr/>
            <p:nvPr/>
          </p:nvSpPr>
          <p:spPr>
            <a:xfrm>
              <a:off x="7045716" y="1932029"/>
              <a:ext cx="341093" cy="160301"/>
            </a:xfrm>
            <a:custGeom>
              <a:rect b="b" l="l" r="r" t="t"/>
              <a:pathLst>
                <a:path extrusionOk="0" h="5406" w="11503">
                  <a:moveTo>
                    <a:pt x="5739" y="0"/>
                  </a:moveTo>
                  <a:cubicBezTo>
                    <a:pt x="4192" y="0"/>
                    <a:pt x="2763" y="595"/>
                    <a:pt x="1667" y="1691"/>
                  </a:cubicBezTo>
                  <a:cubicBezTo>
                    <a:pt x="643" y="2691"/>
                    <a:pt x="48" y="4001"/>
                    <a:pt x="0" y="5406"/>
                  </a:cubicBezTo>
                  <a:lnTo>
                    <a:pt x="1572" y="5406"/>
                  </a:lnTo>
                  <a:cubicBezTo>
                    <a:pt x="1762" y="3263"/>
                    <a:pt x="3549" y="1572"/>
                    <a:pt x="5739" y="1572"/>
                  </a:cubicBezTo>
                  <a:cubicBezTo>
                    <a:pt x="7954" y="1572"/>
                    <a:pt x="9740" y="3263"/>
                    <a:pt x="9907" y="5406"/>
                  </a:cubicBezTo>
                  <a:lnTo>
                    <a:pt x="11503" y="5406"/>
                  </a:lnTo>
                  <a:cubicBezTo>
                    <a:pt x="11407" y="4001"/>
                    <a:pt x="10836" y="2691"/>
                    <a:pt x="9812" y="1691"/>
                  </a:cubicBezTo>
                  <a:cubicBezTo>
                    <a:pt x="8740" y="619"/>
                    <a:pt x="72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1"/>
            <p:cNvSpPr/>
            <p:nvPr/>
          </p:nvSpPr>
          <p:spPr>
            <a:xfrm>
              <a:off x="7045716" y="2112082"/>
              <a:ext cx="341093" cy="160331"/>
            </a:xfrm>
            <a:custGeom>
              <a:rect b="b" l="l" r="r" t="t"/>
              <a:pathLst>
                <a:path extrusionOk="0" h="5407" w="11503">
                  <a:moveTo>
                    <a:pt x="0" y="1"/>
                  </a:moveTo>
                  <a:cubicBezTo>
                    <a:pt x="95" y="1382"/>
                    <a:pt x="667" y="2692"/>
                    <a:pt x="1667" y="3716"/>
                  </a:cubicBezTo>
                  <a:cubicBezTo>
                    <a:pt x="2739" y="4787"/>
                    <a:pt x="4192" y="5407"/>
                    <a:pt x="5739" y="5407"/>
                  </a:cubicBezTo>
                  <a:cubicBezTo>
                    <a:pt x="7287" y="5407"/>
                    <a:pt x="8716" y="4811"/>
                    <a:pt x="9836" y="3716"/>
                  </a:cubicBezTo>
                  <a:cubicBezTo>
                    <a:pt x="10836" y="2692"/>
                    <a:pt x="11431" y="1382"/>
                    <a:pt x="11503" y="1"/>
                  </a:cubicBezTo>
                  <a:lnTo>
                    <a:pt x="9907" y="1"/>
                  </a:lnTo>
                  <a:cubicBezTo>
                    <a:pt x="9740" y="2144"/>
                    <a:pt x="7954" y="3835"/>
                    <a:pt x="5739" y="3835"/>
                  </a:cubicBezTo>
                  <a:cubicBezTo>
                    <a:pt x="3549" y="3835"/>
                    <a:pt x="1762" y="2144"/>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1"/>
            <p:cNvSpPr/>
            <p:nvPr/>
          </p:nvSpPr>
          <p:spPr>
            <a:xfrm>
              <a:off x="7226481" y="1999104"/>
              <a:ext cx="93939" cy="206233"/>
            </a:xfrm>
            <a:custGeom>
              <a:rect b="b" l="l" r="r" t="t"/>
              <a:pathLst>
                <a:path extrusionOk="0" h="6955" w="3168">
                  <a:moveTo>
                    <a:pt x="1" y="0"/>
                  </a:moveTo>
                  <a:lnTo>
                    <a:pt x="1" y="858"/>
                  </a:lnTo>
                  <a:cubicBezTo>
                    <a:pt x="1310" y="1025"/>
                    <a:pt x="2311" y="2144"/>
                    <a:pt x="2311" y="3477"/>
                  </a:cubicBezTo>
                  <a:cubicBezTo>
                    <a:pt x="2311" y="4811"/>
                    <a:pt x="1287" y="5906"/>
                    <a:pt x="1" y="6097"/>
                  </a:cubicBezTo>
                  <a:lnTo>
                    <a:pt x="1" y="6954"/>
                  </a:lnTo>
                  <a:cubicBezTo>
                    <a:pt x="1763" y="6788"/>
                    <a:pt x="3168" y="5287"/>
                    <a:pt x="3168" y="3477"/>
                  </a:cubicBezTo>
                  <a:cubicBezTo>
                    <a:pt x="3168" y="1667"/>
                    <a:pt x="1763" y="167"/>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1"/>
            <p:cNvSpPr/>
            <p:nvPr/>
          </p:nvSpPr>
          <p:spPr>
            <a:xfrm>
              <a:off x="7112079" y="1999104"/>
              <a:ext cx="93257" cy="206233"/>
            </a:xfrm>
            <a:custGeom>
              <a:rect b="b" l="l" r="r" t="t"/>
              <a:pathLst>
                <a:path extrusionOk="0" h="6955" w="3145">
                  <a:moveTo>
                    <a:pt x="3144" y="0"/>
                  </a:moveTo>
                  <a:cubicBezTo>
                    <a:pt x="1406" y="167"/>
                    <a:pt x="1" y="1667"/>
                    <a:pt x="1" y="3477"/>
                  </a:cubicBezTo>
                  <a:cubicBezTo>
                    <a:pt x="1" y="5287"/>
                    <a:pt x="1406" y="6788"/>
                    <a:pt x="3144" y="6954"/>
                  </a:cubicBezTo>
                  <a:lnTo>
                    <a:pt x="3144" y="6097"/>
                  </a:lnTo>
                  <a:cubicBezTo>
                    <a:pt x="1834" y="5906"/>
                    <a:pt x="858" y="4811"/>
                    <a:pt x="858" y="3477"/>
                  </a:cubicBezTo>
                  <a:cubicBezTo>
                    <a:pt x="858" y="2144"/>
                    <a:pt x="1882" y="1025"/>
                    <a:pt x="3144" y="858"/>
                  </a:cubicBezTo>
                  <a:lnTo>
                    <a:pt x="3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7" name="Google Shape;14067;p91"/>
          <p:cNvGrpSpPr/>
          <p:nvPr/>
        </p:nvGrpSpPr>
        <p:grpSpPr>
          <a:xfrm>
            <a:off x="7477642" y="11078108"/>
            <a:ext cx="613911" cy="615259"/>
            <a:chOff x="7045004" y="2458103"/>
            <a:chExt cx="340381" cy="341128"/>
          </a:xfrm>
        </p:grpSpPr>
        <p:sp>
          <p:nvSpPr>
            <p:cNvPr id="14068" name="Google Shape;14068;p91"/>
            <p:cNvSpPr/>
            <p:nvPr/>
          </p:nvSpPr>
          <p:spPr>
            <a:xfrm>
              <a:off x="7184106" y="2501901"/>
              <a:ext cx="63605" cy="129967"/>
            </a:xfrm>
            <a:custGeom>
              <a:rect b="b" l="l" r="r" t="t"/>
              <a:pathLst>
                <a:path extrusionOk="0" h="4383" w="2145">
                  <a:moveTo>
                    <a:pt x="1" y="0"/>
                  </a:moveTo>
                  <a:lnTo>
                    <a:pt x="1" y="4382"/>
                  </a:lnTo>
                  <a:lnTo>
                    <a:pt x="2144" y="4382"/>
                  </a:lnTo>
                  <a:lnTo>
                    <a:pt x="214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1"/>
            <p:cNvSpPr/>
            <p:nvPr/>
          </p:nvSpPr>
          <p:spPr>
            <a:xfrm>
              <a:off x="7270960" y="2458103"/>
              <a:ext cx="63605" cy="129255"/>
            </a:xfrm>
            <a:custGeom>
              <a:rect b="b" l="l" r="r" t="t"/>
              <a:pathLst>
                <a:path extrusionOk="0" h="4359" w="2145">
                  <a:moveTo>
                    <a:pt x="1" y="1"/>
                  </a:moveTo>
                  <a:lnTo>
                    <a:pt x="1" y="4359"/>
                  </a:lnTo>
                  <a:lnTo>
                    <a:pt x="2144" y="4359"/>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1"/>
            <p:cNvSpPr/>
            <p:nvPr/>
          </p:nvSpPr>
          <p:spPr>
            <a:xfrm>
              <a:off x="7097964" y="2544957"/>
              <a:ext cx="63575" cy="129967"/>
            </a:xfrm>
            <a:custGeom>
              <a:rect b="b" l="l" r="r" t="t"/>
              <a:pathLst>
                <a:path extrusionOk="0" h="4383" w="2144">
                  <a:moveTo>
                    <a:pt x="0" y="1"/>
                  </a:moveTo>
                  <a:lnTo>
                    <a:pt x="0" y="4383"/>
                  </a:lnTo>
                  <a:lnTo>
                    <a:pt x="2144" y="4383"/>
                  </a:lnTo>
                  <a:lnTo>
                    <a:pt x="2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1"/>
            <p:cNvSpPr/>
            <p:nvPr/>
          </p:nvSpPr>
          <p:spPr>
            <a:xfrm>
              <a:off x="7045004" y="2607822"/>
              <a:ext cx="340381" cy="139130"/>
            </a:xfrm>
            <a:custGeom>
              <a:rect b="b" l="l" r="r" t="t"/>
              <a:pathLst>
                <a:path extrusionOk="0" h="4692" w="11479">
                  <a:moveTo>
                    <a:pt x="7621" y="0"/>
                  </a:moveTo>
                  <a:lnTo>
                    <a:pt x="7621" y="4025"/>
                  </a:lnTo>
                  <a:lnTo>
                    <a:pt x="6835" y="4025"/>
                  </a:lnTo>
                  <a:lnTo>
                    <a:pt x="6835" y="1453"/>
                  </a:lnTo>
                  <a:lnTo>
                    <a:pt x="4692" y="1453"/>
                  </a:lnTo>
                  <a:lnTo>
                    <a:pt x="4692" y="4025"/>
                  </a:lnTo>
                  <a:lnTo>
                    <a:pt x="3930" y="4025"/>
                  </a:lnTo>
                  <a:lnTo>
                    <a:pt x="3930" y="2906"/>
                  </a:lnTo>
                  <a:lnTo>
                    <a:pt x="1786" y="2906"/>
                  </a:lnTo>
                  <a:lnTo>
                    <a:pt x="1786" y="4025"/>
                  </a:lnTo>
                  <a:lnTo>
                    <a:pt x="0" y="4025"/>
                  </a:lnTo>
                  <a:lnTo>
                    <a:pt x="0" y="4692"/>
                  </a:lnTo>
                  <a:lnTo>
                    <a:pt x="11479" y="4692"/>
                  </a:lnTo>
                  <a:lnTo>
                    <a:pt x="11479" y="4025"/>
                  </a:lnTo>
                  <a:lnTo>
                    <a:pt x="9764" y="4025"/>
                  </a:lnTo>
                  <a:lnTo>
                    <a:pt x="9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1"/>
            <p:cNvSpPr/>
            <p:nvPr/>
          </p:nvSpPr>
          <p:spPr>
            <a:xfrm>
              <a:off x="7107839" y="2778712"/>
              <a:ext cx="43115" cy="20520"/>
            </a:xfrm>
            <a:custGeom>
              <a:rect b="b" l="l" r="r" t="t"/>
              <a:pathLst>
                <a:path extrusionOk="0" h="692" w="1454">
                  <a:moveTo>
                    <a:pt x="1" y="1"/>
                  </a:moveTo>
                  <a:lnTo>
                    <a:pt x="1" y="691"/>
                  </a:lnTo>
                  <a:lnTo>
                    <a:pt x="1454" y="691"/>
                  </a:lnTo>
                  <a:lnTo>
                    <a:pt x="1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91"/>
            <p:cNvSpPr/>
            <p:nvPr/>
          </p:nvSpPr>
          <p:spPr>
            <a:xfrm>
              <a:off x="7194010"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1"/>
            <p:cNvSpPr/>
            <p:nvPr/>
          </p:nvSpPr>
          <p:spPr>
            <a:xfrm>
              <a:off x="7281576" y="2778712"/>
              <a:ext cx="43085" cy="20520"/>
            </a:xfrm>
            <a:custGeom>
              <a:rect b="b" l="l" r="r" t="t"/>
              <a:pathLst>
                <a:path extrusionOk="0" h="692" w="1453">
                  <a:moveTo>
                    <a:pt x="0" y="1"/>
                  </a:moveTo>
                  <a:lnTo>
                    <a:pt x="0" y="691"/>
                  </a:lnTo>
                  <a:lnTo>
                    <a:pt x="1453" y="691"/>
                  </a:lnTo>
                  <a:lnTo>
                    <a:pt x="1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91"/>
          <p:cNvGrpSpPr/>
          <p:nvPr/>
        </p:nvGrpSpPr>
        <p:grpSpPr>
          <a:xfrm>
            <a:off x="6164193" y="11043718"/>
            <a:ext cx="617768" cy="615254"/>
            <a:chOff x="6459594" y="2439037"/>
            <a:chExt cx="342519" cy="341126"/>
          </a:xfrm>
        </p:grpSpPr>
        <p:sp>
          <p:nvSpPr>
            <p:cNvPr id="14076" name="Google Shape;14076;p91"/>
            <p:cNvSpPr/>
            <p:nvPr/>
          </p:nvSpPr>
          <p:spPr>
            <a:xfrm>
              <a:off x="6473709" y="2452469"/>
              <a:ext cx="146898" cy="146898"/>
            </a:xfrm>
            <a:custGeom>
              <a:rect b="b" l="l" r="r" t="t"/>
              <a:pathLst>
                <a:path extrusionOk="0" h="4954" w="4954">
                  <a:moveTo>
                    <a:pt x="4954" y="0"/>
                  </a:moveTo>
                  <a:cubicBezTo>
                    <a:pt x="2287" y="191"/>
                    <a:pt x="191" y="2286"/>
                    <a:pt x="0" y="4954"/>
                  </a:cubicBezTo>
                  <a:lnTo>
                    <a:pt x="4954" y="4954"/>
                  </a:lnTo>
                  <a:lnTo>
                    <a:pt x="49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1"/>
            <p:cNvSpPr/>
            <p:nvPr/>
          </p:nvSpPr>
          <p:spPr>
            <a:xfrm>
              <a:off x="6641782" y="2439037"/>
              <a:ext cx="160331" cy="161043"/>
            </a:xfrm>
            <a:custGeom>
              <a:rect b="b" l="l" r="r" t="t"/>
              <a:pathLst>
                <a:path extrusionOk="0" h="5431" w="5407">
                  <a:moveTo>
                    <a:pt x="2810" y="2120"/>
                  </a:moveTo>
                  <a:lnTo>
                    <a:pt x="2810" y="2811"/>
                  </a:lnTo>
                  <a:lnTo>
                    <a:pt x="977" y="2811"/>
                  </a:lnTo>
                  <a:lnTo>
                    <a:pt x="977" y="2120"/>
                  </a:lnTo>
                  <a:close/>
                  <a:moveTo>
                    <a:pt x="2810" y="3740"/>
                  </a:moveTo>
                  <a:lnTo>
                    <a:pt x="2810" y="4406"/>
                  </a:lnTo>
                  <a:lnTo>
                    <a:pt x="977" y="4406"/>
                  </a:lnTo>
                  <a:lnTo>
                    <a:pt x="977" y="3740"/>
                  </a:lnTo>
                  <a:close/>
                  <a:moveTo>
                    <a:pt x="0" y="1"/>
                  </a:moveTo>
                  <a:lnTo>
                    <a:pt x="0" y="5431"/>
                  </a:lnTo>
                  <a:lnTo>
                    <a:pt x="5406" y="5431"/>
                  </a:lnTo>
                  <a:cubicBezTo>
                    <a:pt x="5239" y="2501"/>
                    <a:pt x="2882"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1"/>
            <p:cNvSpPr/>
            <p:nvPr/>
          </p:nvSpPr>
          <p:spPr>
            <a:xfrm>
              <a:off x="6641782" y="2619119"/>
              <a:ext cx="146187" cy="146898"/>
            </a:xfrm>
            <a:custGeom>
              <a:rect b="b" l="l" r="r" t="t"/>
              <a:pathLst>
                <a:path extrusionOk="0" h="4954" w="4930">
                  <a:moveTo>
                    <a:pt x="0" y="0"/>
                  </a:moveTo>
                  <a:lnTo>
                    <a:pt x="0" y="4954"/>
                  </a:lnTo>
                  <a:cubicBezTo>
                    <a:pt x="2644" y="4763"/>
                    <a:pt x="4763" y="2668"/>
                    <a:pt x="4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1"/>
            <p:cNvSpPr/>
            <p:nvPr/>
          </p:nvSpPr>
          <p:spPr>
            <a:xfrm>
              <a:off x="6459594" y="2619119"/>
              <a:ext cx="161013" cy="161043"/>
            </a:xfrm>
            <a:custGeom>
              <a:rect b="b" l="l" r="r" t="t"/>
              <a:pathLst>
                <a:path extrusionOk="0" h="5431" w="5430">
                  <a:moveTo>
                    <a:pt x="4430" y="1001"/>
                  </a:moveTo>
                  <a:lnTo>
                    <a:pt x="4430" y="1668"/>
                  </a:lnTo>
                  <a:lnTo>
                    <a:pt x="2596" y="1668"/>
                  </a:lnTo>
                  <a:lnTo>
                    <a:pt x="2596" y="1001"/>
                  </a:lnTo>
                  <a:close/>
                  <a:moveTo>
                    <a:pt x="4430" y="2620"/>
                  </a:moveTo>
                  <a:lnTo>
                    <a:pt x="4430" y="3311"/>
                  </a:lnTo>
                  <a:lnTo>
                    <a:pt x="2596" y="3311"/>
                  </a:lnTo>
                  <a:lnTo>
                    <a:pt x="2596" y="2620"/>
                  </a:lnTo>
                  <a:close/>
                  <a:moveTo>
                    <a:pt x="0" y="0"/>
                  </a:moveTo>
                  <a:cubicBezTo>
                    <a:pt x="191" y="2930"/>
                    <a:pt x="2501" y="5240"/>
                    <a:pt x="5430" y="5430"/>
                  </a:cubicBezTo>
                  <a:lnTo>
                    <a:pt x="5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0" name="Google Shape;14080;p91"/>
          <p:cNvSpPr/>
          <p:nvPr/>
        </p:nvSpPr>
        <p:spPr>
          <a:xfrm>
            <a:off x="4865741" y="11148825"/>
            <a:ext cx="612667" cy="536190"/>
          </a:xfrm>
          <a:custGeom>
            <a:rect b="b" l="l" r="r" t="t"/>
            <a:pathLst>
              <a:path extrusionOk="0" h="10026" w="11456">
                <a:moveTo>
                  <a:pt x="5716" y="0"/>
                </a:moveTo>
                <a:cubicBezTo>
                  <a:pt x="5073" y="0"/>
                  <a:pt x="4573" y="500"/>
                  <a:pt x="4573" y="1143"/>
                </a:cubicBezTo>
                <a:lnTo>
                  <a:pt x="4573" y="1286"/>
                </a:lnTo>
                <a:lnTo>
                  <a:pt x="2668" y="3215"/>
                </a:lnTo>
                <a:cubicBezTo>
                  <a:pt x="2567" y="3181"/>
                  <a:pt x="2466" y="3148"/>
                  <a:pt x="2348" y="3148"/>
                </a:cubicBezTo>
                <a:cubicBezTo>
                  <a:pt x="2299" y="3148"/>
                  <a:pt x="2247" y="3153"/>
                  <a:pt x="2192" y="3167"/>
                </a:cubicBezTo>
                <a:cubicBezTo>
                  <a:pt x="1620" y="3191"/>
                  <a:pt x="1191" y="3667"/>
                  <a:pt x="1144" y="4239"/>
                </a:cubicBezTo>
                <a:cubicBezTo>
                  <a:pt x="1120" y="4787"/>
                  <a:pt x="1501" y="5311"/>
                  <a:pt x="2049" y="5430"/>
                </a:cubicBezTo>
                <a:lnTo>
                  <a:pt x="1" y="9978"/>
                </a:lnTo>
                <a:lnTo>
                  <a:pt x="2739" y="9978"/>
                </a:lnTo>
                <a:lnTo>
                  <a:pt x="3454" y="7382"/>
                </a:lnTo>
                <a:lnTo>
                  <a:pt x="2549" y="5406"/>
                </a:lnTo>
                <a:cubicBezTo>
                  <a:pt x="3049" y="5287"/>
                  <a:pt x="3454" y="4858"/>
                  <a:pt x="3454" y="4310"/>
                </a:cubicBezTo>
                <a:cubicBezTo>
                  <a:pt x="3454" y="4072"/>
                  <a:pt x="3359" y="3834"/>
                  <a:pt x="3239" y="3667"/>
                </a:cubicBezTo>
                <a:lnTo>
                  <a:pt x="4907" y="1953"/>
                </a:lnTo>
                <a:cubicBezTo>
                  <a:pt x="5073" y="2143"/>
                  <a:pt x="5311" y="2262"/>
                  <a:pt x="5549" y="2310"/>
                </a:cubicBezTo>
                <a:lnTo>
                  <a:pt x="3406" y="10002"/>
                </a:lnTo>
                <a:lnTo>
                  <a:pt x="8026" y="10002"/>
                </a:lnTo>
                <a:lnTo>
                  <a:pt x="5883" y="2310"/>
                </a:lnTo>
                <a:cubicBezTo>
                  <a:pt x="6192" y="2262"/>
                  <a:pt x="6454" y="2120"/>
                  <a:pt x="6597" y="1881"/>
                </a:cubicBezTo>
                <a:lnTo>
                  <a:pt x="8050" y="2882"/>
                </a:lnTo>
                <a:cubicBezTo>
                  <a:pt x="8026" y="3001"/>
                  <a:pt x="8002" y="3120"/>
                  <a:pt x="8002" y="3239"/>
                </a:cubicBezTo>
                <a:cubicBezTo>
                  <a:pt x="8002" y="3787"/>
                  <a:pt x="8383" y="4263"/>
                  <a:pt x="8931" y="4382"/>
                </a:cubicBezTo>
                <a:lnTo>
                  <a:pt x="7907" y="7121"/>
                </a:lnTo>
                <a:lnTo>
                  <a:pt x="8717" y="10026"/>
                </a:lnTo>
                <a:lnTo>
                  <a:pt x="11455" y="10026"/>
                </a:lnTo>
                <a:lnTo>
                  <a:pt x="9407" y="4287"/>
                </a:lnTo>
                <a:cubicBezTo>
                  <a:pt x="9931" y="4168"/>
                  <a:pt x="10360" y="3691"/>
                  <a:pt x="10289" y="3096"/>
                </a:cubicBezTo>
                <a:cubicBezTo>
                  <a:pt x="10265" y="2524"/>
                  <a:pt x="9788" y="2048"/>
                  <a:pt x="9217" y="2024"/>
                </a:cubicBezTo>
                <a:cubicBezTo>
                  <a:pt x="8955" y="2024"/>
                  <a:pt x="8693" y="2096"/>
                  <a:pt x="8479" y="2262"/>
                </a:cubicBezTo>
                <a:lnTo>
                  <a:pt x="6835" y="1143"/>
                </a:lnTo>
                <a:cubicBezTo>
                  <a:pt x="6835" y="500"/>
                  <a:pt x="6335" y="0"/>
                  <a:pt x="5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1" name="Google Shape;14081;p91"/>
          <p:cNvGrpSpPr/>
          <p:nvPr/>
        </p:nvGrpSpPr>
        <p:grpSpPr>
          <a:xfrm>
            <a:off x="3513920" y="11095366"/>
            <a:ext cx="616486" cy="617823"/>
            <a:chOff x="5290168" y="2458103"/>
            <a:chExt cx="341809" cy="342550"/>
          </a:xfrm>
        </p:grpSpPr>
        <p:sp>
          <p:nvSpPr>
            <p:cNvPr id="14082" name="Google Shape;14082;p91"/>
            <p:cNvSpPr/>
            <p:nvPr/>
          </p:nvSpPr>
          <p:spPr>
            <a:xfrm>
              <a:off x="5290168" y="2625465"/>
              <a:ext cx="89699" cy="64287"/>
            </a:xfrm>
            <a:custGeom>
              <a:rect b="b" l="l" r="r" t="t"/>
              <a:pathLst>
                <a:path extrusionOk="0" h="2168" w="3025">
                  <a:moveTo>
                    <a:pt x="1191" y="1"/>
                  </a:moveTo>
                  <a:lnTo>
                    <a:pt x="1191" y="501"/>
                  </a:lnTo>
                  <a:lnTo>
                    <a:pt x="0" y="501"/>
                  </a:lnTo>
                  <a:lnTo>
                    <a:pt x="0" y="2168"/>
                  </a:lnTo>
                  <a:lnTo>
                    <a:pt x="3025" y="2168"/>
                  </a:lnTo>
                  <a:lnTo>
                    <a:pt x="3025"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91"/>
            <p:cNvSpPr/>
            <p:nvPr/>
          </p:nvSpPr>
          <p:spPr>
            <a:xfrm>
              <a:off x="5407386" y="2458103"/>
              <a:ext cx="105948" cy="57941"/>
            </a:xfrm>
            <a:custGeom>
              <a:rect b="b" l="l" r="r" t="t"/>
              <a:pathLst>
                <a:path extrusionOk="0" h="1954" w="3573">
                  <a:moveTo>
                    <a:pt x="1" y="1"/>
                  </a:moveTo>
                  <a:lnTo>
                    <a:pt x="1" y="1954"/>
                  </a:lnTo>
                  <a:lnTo>
                    <a:pt x="3573" y="1954"/>
                  </a:lnTo>
                  <a:lnTo>
                    <a:pt x="357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91"/>
            <p:cNvSpPr/>
            <p:nvPr/>
          </p:nvSpPr>
          <p:spPr>
            <a:xfrm>
              <a:off x="5290168" y="2535794"/>
              <a:ext cx="341804" cy="68527"/>
            </a:xfrm>
            <a:custGeom>
              <a:rect b="b" l="l" r="r" t="t"/>
              <a:pathLst>
                <a:path extrusionOk="0" h="2311" w="11527">
                  <a:moveTo>
                    <a:pt x="5406" y="0"/>
                  </a:moveTo>
                  <a:lnTo>
                    <a:pt x="5406" y="596"/>
                  </a:lnTo>
                  <a:lnTo>
                    <a:pt x="4216" y="596"/>
                  </a:lnTo>
                  <a:lnTo>
                    <a:pt x="4216" y="1120"/>
                  </a:lnTo>
                  <a:lnTo>
                    <a:pt x="3025" y="1120"/>
                  </a:lnTo>
                  <a:lnTo>
                    <a:pt x="3025" y="596"/>
                  </a:lnTo>
                  <a:lnTo>
                    <a:pt x="0" y="596"/>
                  </a:lnTo>
                  <a:lnTo>
                    <a:pt x="0" y="2310"/>
                  </a:lnTo>
                  <a:lnTo>
                    <a:pt x="3025" y="2310"/>
                  </a:lnTo>
                  <a:lnTo>
                    <a:pt x="3025" y="1810"/>
                  </a:lnTo>
                  <a:lnTo>
                    <a:pt x="4216" y="1810"/>
                  </a:lnTo>
                  <a:lnTo>
                    <a:pt x="4216" y="2310"/>
                  </a:lnTo>
                  <a:lnTo>
                    <a:pt x="7264" y="2310"/>
                  </a:lnTo>
                  <a:lnTo>
                    <a:pt x="7264" y="1810"/>
                  </a:lnTo>
                  <a:lnTo>
                    <a:pt x="8478" y="1810"/>
                  </a:lnTo>
                  <a:lnTo>
                    <a:pt x="8478" y="2310"/>
                  </a:lnTo>
                  <a:lnTo>
                    <a:pt x="11527" y="2310"/>
                  </a:lnTo>
                  <a:lnTo>
                    <a:pt x="11527" y="596"/>
                  </a:lnTo>
                  <a:lnTo>
                    <a:pt x="8455" y="596"/>
                  </a:lnTo>
                  <a:lnTo>
                    <a:pt x="8455" y="1120"/>
                  </a:lnTo>
                  <a:lnTo>
                    <a:pt x="7264" y="1120"/>
                  </a:lnTo>
                  <a:lnTo>
                    <a:pt x="7264" y="596"/>
                  </a:lnTo>
                  <a:lnTo>
                    <a:pt x="6097" y="596"/>
                  </a:lnTo>
                  <a:lnTo>
                    <a:pt x="60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1"/>
            <p:cNvSpPr/>
            <p:nvPr/>
          </p:nvSpPr>
          <p:spPr>
            <a:xfrm>
              <a:off x="5541566" y="2625465"/>
              <a:ext cx="90410" cy="64287"/>
            </a:xfrm>
            <a:custGeom>
              <a:rect b="b" l="l" r="r" t="t"/>
              <a:pathLst>
                <a:path extrusionOk="0" h="2168" w="3049">
                  <a:moveTo>
                    <a:pt x="1167" y="1"/>
                  </a:moveTo>
                  <a:lnTo>
                    <a:pt x="1167" y="501"/>
                  </a:lnTo>
                  <a:lnTo>
                    <a:pt x="0" y="501"/>
                  </a:lnTo>
                  <a:lnTo>
                    <a:pt x="0" y="2168"/>
                  </a:lnTo>
                  <a:lnTo>
                    <a:pt x="3049" y="2168"/>
                  </a:lnTo>
                  <a:lnTo>
                    <a:pt x="3049" y="501"/>
                  </a:lnTo>
                  <a:lnTo>
                    <a:pt x="1858" y="501"/>
                  </a:ln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91"/>
            <p:cNvSpPr/>
            <p:nvPr/>
          </p:nvSpPr>
          <p:spPr>
            <a:xfrm>
              <a:off x="5422213" y="2710213"/>
              <a:ext cx="74191" cy="90440"/>
            </a:xfrm>
            <a:custGeom>
              <a:rect b="b" l="l" r="r" t="t"/>
              <a:pathLst>
                <a:path extrusionOk="0" h="3050" w="2502">
                  <a:moveTo>
                    <a:pt x="929" y="1"/>
                  </a:moveTo>
                  <a:lnTo>
                    <a:pt x="929" y="620"/>
                  </a:lnTo>
                  <a:cubicBezTo>
                    <a:pt x="406" y="786"/>
                    <a:pt x="1" y="1287"/>
                    <a:pt x="48" y="1882"/>
                  </a:cubicBezTo>
                  <a:cubicBezTo>
                    <a:pt x="72" y="2501"/>
                    <a:pt x="572" y="3001"/>
                    <a:pt x="1191" y="3049"/>
                  </a:cubicBezTo>
                  <a:cubicBezTo>
                    <a:pt x="1205" y="3049"/>
                    <a:pt x="1219" y="3050"/>
                    <a:pt x="1233" y="3050"/>
                  </a:cubicBezTo>
                  <a:cubicBezTo>
                    <a:pt x="1906" y="3050"/>
                    <a:pt x="2477" y="2487"/>
                    <a:pt x="2477" y="1810"/>
                  </a:cubicBezTo>
                  <a:cubicBezTo>
                    <a:pt x="2501" y="1215"/>
                    <a:pt x="2120" y="786"/>
                    <a:pt x="1620" y="620"/>
                  </a:cubicBezTo>
                  <a:lnTo>
                    <a:pt x="162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91"/>
            <p:cNvSpPr/>
            <p:nvPr/>
          </p:nvSpPr>
          <p:spPr>
            <a:xfrm>
              <a:off x="5547912" y="2710213"/>
              <a:ext cx="74191" cy="90440"/>
            </a:xfrm>
            <a:custGeom>
              <a:rect b="b" l="l" r="r" t="t"/>
              <a:pathLst>
                <a:path extrusionOk="0" h="3050" w="2502">
                  <a:moveTo>
                    <a:pt x="929" y="1"/>
                  </a:moveTo>
                  <a:lnTo>
                    <a:pt x="929" y="620"/>
                  </a:lnTo>
                  <a:cubicBezTo>
                    <a:pt x="382" y="786"/>
                    <a:pt x="1" y="1287"/>
                    <a:pt x="24" y="1882"/>
                  </a:cubicBezTo>
                  <a:cubicBezTo>
                    <a:pt x="48" y="2501"/>
                    <a:pt x="548" y="3001"/>
                    <a:pt x="1191" y="3049"/>
                  </a:cubicBezTo>
                  <a:cubicBezTo>
                    <a:pt x="1205" y="3049"/>
                    <a:pt x="1218" y="3050"/>
                    <a:pt x="1232" y="3050"/>
                  </a:cubicBezTo>
                  <a:cubicBezTo>
                    <a:pt x="1882" y="3050"/>
                    <a:pt x="2454" y="2487"/>
                    <a:pt x="2454" y="1810"/>
                  </a:cubicBezTo>
                  <a:cubicBezTo>
                    <a:pt x="2501" y="1215"/>
                    <a:pt x="2120"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1"/>
            <p:cNvSpPr/>
            <p:nvPr/>
          </p:nvSpPr>
          <p:spPr>
            <a:xfrm>
              <a:off x="5415155" y="2625465"/>
              <a:ext cx="90410" cy="64287"/>
            </a:xfrm>
            <a:custGeom>
              <a:rect b="b" l="l" r="r" t="t"/>
              <a:pathLst>
                <a:path extrusionOk="0" h="2168" w="3049">
                  <a:moveTo>
                    <a:pt x="1191" y="1"/>
                  </a:moveTo>
                  <a:lnTo>
                    <a:pt x="1191" y="501"/>
                  </a:lnTo>
                  <a:lnTo>
                    <a:pt x="1" y="501"/>
                  </a:lnTo>
                  <a:lnTo>
                    <a:pt x="1" y="2168"/>
                  </a:lnTo>
                  <a:lnTo>
                    <a:pt x="3049" y="2168"/>
                  </a:lnTo>
                  <a:lnTo>
                    <a:pt x="3049" y="501"/>
                  </a:lnTo>
                  <a:lnTo>
                    <a:pt x="1882" y="501"/>
                  </a:lnTo>
                  <a:lnTo>
                    <a:pt x="18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91"/>
            <p:cNvSpPr/>
            <p:nvPr/>
          </p:nvSpPr>
          <p:spPr>
            <a:xfrm>
              <a:off x="5297225" y="2710213"/>
              <a:ext cx="74191" cy="90440"/>
            </a:xfrm>
            <a:custGeom>
              <a:rect b="b" l="l" r="r" t="t"/>
              <a:pathLst>
                <a:path extrusionOk="0" h="3050" w="2502">
                  <a:moveTo>
                    <a:pt x="929" y="1"/>
                  </a:moveTo>
                  <a:lnTo>
                    <a:pt x="929" y="620"/>
                  </a:lnTo>
                  <a:cubicBezTo>
                    <a:pt x="382" y="786"/>
                    <a:pt x="1" y="1287"/>
                    <a:pt x="24" y="1882"/>
                  </a:cubicBezTo>
                  <a:cubicBezTo>
                    <a:pt x="48" y="2501"/>
                    <a:pt x="572" y="3001"/>
                    <a:pt x="1191" y="3049"/>
                  </a:cubicBezTo>
                  <a:cubicBezTo>
                    <a:pt x="1205" y="3049"/>
                    <a:pt x="1218" y="3050"/>
                    <a:pt x="1231" y="3050"/>
                  </a:cubicBezTo>
                  <a:cubicBezTo>
                    <a:pt x="1882" y="3050"/>
                    <a:pt x="2453" y="2487"/>
                    <a:pt x="2453" y="1810"/>
                  </a:cubicBezTo>
                  <a:cubicBezTo>
                    <a:pt x="2501" y="1215"/>
                    <a:pt x="2144" y="786"/>
                    <a:pt x="1596" y="620"/>
                  </a:cubicBezTo>
                  <a:lnTo>
                    <a:pt x="1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0" name="Google Shape;14090;p91"/>
          <p:cNvGrpSpPr/>
          <p:nvPr/>
        </p:nvGrpSpPr>
        <p:grpSpPr>
          <a:xfrm>
            <a:off x="2193072" y="11111946"/>
            <a:ext cx="616540" cy="608839"/>
            <a:chOff x="4705440" y="2467296"/>
            <a:chExt cx="341839" cy="337569"/>
          </a:xfrm>
        </p:grpSpPr>
        <p:sp>
          <p:nvSpPr>
            <p:cNvPr id="14091" name="Google Shape;14091;p91"/>
            <p:cNvSpPr/>
            <p:nvPr/>
          </p:nvSpPr>
          <p:spPr>
            <a:xfrm>
              <a:off x="4838226" y="2467296"/>
              <a:ext cx="75584" cy="76296"/>
            </a:xfrm>
            <a:custGeom>
              <a:rect b="b" l="l" r="r" t="t"/>
              <a:pathLst>
                <a:path extrusionOk="0" h="2573" w="2549">
                  <a:moveTo>
                    <a:pt x="1262" y="0"/>
                  </a:moveTo>
                  <a:cubicBezTo>
                    <a:pt x="572" y="0"/>
                    <a:pt x="0" y="572"/>
                    <a:pt x="0" y="1286"/>
                  </a:cubicBezTo>
                  <a:cubicBezTo>
                    <a:pt x="0" y="2001"/>
                    <a:pt x="572" y="2572"/>
                    <a:pt x="1262" y="2572"/>
                  </a:cubicBezTo>
                  <a:cubicBezTo>
                    <a:pt x="1977" y="2572"/>
                    <a:pt x="2548" y="2001"/>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91"/>
            <p:cNvSpPr/>
            <p:nvPr/>
          </p:nvSpPr>
          <p:spPr>
            <a:xfrm>
              <a:off x="4925791" y="2499084"/>
              <a:ext cx="75584" cy="76266"/>
            </a:xfrm>
            <a:custGeom>
              <a:rect b="b" l="l" r="r" t="t"/>
              <a:pathLst>
                <a:path extrusionOk="0" h="2572" w="2549">
                  <a:moveTo>
                    <a:pt x="1262" y="0"/>
                  </a:moveTo>
                  <a:cubicBezTo>
                    <a:pt x="572" y="0"/>
                    <a:pt x="0" y="572"/>
                    <a:pt x="0" y="1286"/>
                  </a:cubicBezTo>
                  <a:cubicBezTo>
                    <a:pt x="0" y="2000"/>
                    <a:pt x="572" y="2572"/>
                    <a:pt x="1262" y="2572"/>
                  </a:cubicBezTo>
                  <a:cubicBezTo>
                    <a:pt x="1977" y="2572"/>
                    <a:pt x="2548" y="2000"/>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91"/>
            <p:cNvSpPr/>
            <p:nvPr/>
          </p:nvSpPr>
          <p:spPr>
            <a:xfrm>
              <a:off x="4971694" y="2578880"/>
              <a:ext cx="75584" cy="75584"/>
            </a:xfrm>
            <a:custGeom>
              <a:rect b="b" l="l" r="r" t="t"/>
              <a:pathLst>
                <a:path extrusionOk="0" h="2549" w="2549">
                  <a:moveTo>
                    <a:pt x="1262" y="0"/>
                  </a:moveTo>
                  <a:cubicBezTo>
                    <a:pt x="572" y="0"/>
                    <a:pt x="0" y="572"/>
                    <a:pt x="0" y="1286"/>
                  </a:cubicBezTo>
                  <a:cubicBezTo>
                    <a:pt x="0" y="1977"/>
                    <a:pt x="572" y="2548"/>
                    <a:pt x="1262" y="2548"/>
                  </a:cubicBezTo>
                  <a:cubicBezTo>
                    <a:pt x="1977" y="2548"/>
                    <a:pt x="2548" y="1977"/>
                    <a:pt x="2548" y="1286"/>
                  </a:cubicBezTo>
                  <a:cubicBezTo>
                    <a:pt x="2548" y="572"/>
                    <a:pt x="1977"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1"/>
            <p:cNvSpPr/>
            <p:nvPr/>
          </p:nvSpPr>
          <p:spPr>
            <a:xfrm>
              <a:off x="4955444" y="2669974"/>
              <a:ext cx="75584" cy="75584"/>
            </a:xfrm>
            <a:custGeom>
              <a:rect b="b" l="l" r="r" t="t"/>
              <a:pathLst>
                <a:path extrusionOk="0" h="2549" w="2549">
                  <a:moveTo>
                    <a:pt x="1286" y="0"/>
                  </a:moveTo>
                  <a:cubicBezTo>
                    <a:pt x="572" y="0"/>
                    <a:pt x="0" y="572"/>
                    <a:pt x="0" y="1262"/>
                  </a:cubicBezTo>
                  <a:cubicBezTo>
                    <a:pt x="0" y="1977"/>
                    <a:pt x="572" y="2548"/>
                    <a:pt x="1286" y="2548"/>
                  </a:cubicBezTo>
                  <a:cubicBezTo>
                    <a:pt x="1977" y="2548"/>
                    <a:pt x="2548" y="1977"/>
                    <a:pt x="2548" y="1262"/>
                  </a:cubicBezTo>
                  <a:cubicBezTo>
                    <a:pt x="2548" y="572"/>
                    <a:pt x="1977"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91"/>
            <p:cNvSpPr/>
            <p:nvPr/>
          </p:nvSpPr>
          <p:spPr>
            <a:xfrm>
              <a:off x="4884811" y="2728569"/>
              <a:ext cx="75584" cy="76296"/>
            </a:xfrm>
            <a:custGeom>
              <a:rect b="b" l="l" r="r" t="t"/>
              <a:pathLst>
                <a:path extrusionOk="0" h="2573" w="2549">
                  <a:moveTo>
                    <a:pt x="1287" y="1"/>
                  </a:moveTo>
                  <a:cubicBezTo>
                    <a:pt x="572" y="1"/>
                    <a:pt x="1" y="572"/>
                    <a:pt x="1" y="1287"/>
                  </a:cubicBezTo>
                  <a:cubicBezTo>
                    <a:pt x="1" y="2001"/>
                    <a:pt x="572" y="2573"/>
                    <a:pt x="1287" y="2573"/>
                  </a:cubicBezTo>
                  <a:cubicBezTo>
                    <a:pt x="1977" y="2573"/>
                    <a:pt x="2549" y="2001"/>
                    <a:pt x="2549" y="1287"/>
                  </a:cubicBezTo>
                  <a:cubicBezTo>
                    <a:pt x="2549" y="572"/>
                    <a:pt x="1977"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91"/>
            <p:cNvSpPr/>
            <p:nvPr/>
          </p:nvSpPr>
          <p:spPr>
            <a:xfrm>
              <a:off x="4792323" y="2728569"/>
              <a:ext cx="75584" cy="76296"/>
            </a:xfrm>
            <a:custGeom>
              <a:rect b="b" l="l" r="r" t="t"/>
              <a:pathLst>
                <a:path extrusionOk="0" h="2573" w="2549">
                  <a:moveTo>
                    <a:pt x="1286" y="1"/>
                  </a:moveTo>
                  <a:cubicBezTo>
                    <a:pt x="572" y="1"/>
                    <a:pt x="0" y="572"/>
                    <a:pt x="0" y="1287"/>
                  </a:cubicBezTo>
                  <a:cubicBezTo>
                    <a:pt x="0" y="2001"/>
                    <a:pt x="572" y="2573"/>
                    <a:pt x="1286" y="2573"/>
                  </a:cubicBezTo>
                  <a:cubicBezTo>
                    <a:pt x="1977" y="2573"/>
                    <a:pt x="2548" y="2001"/>
                    <a:pt x="2548" y="1287"/>
                  </a:cubicBezTo>
                  <a:cubicBezTo>
                    <a:pt x="2548" y="572"/>
                    <a:pt x="1977"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1"/>
            <p:cNvSpPr/>
            <p:nvPr/>
          </p:nvSpPr>
          <p:spPr>
            <a:xfrm>
              <a:off x="4721689" y="2669974"/>
              <a:ext cx="75584" cy="75584"/>
            </a:xfrm>
            <a:custGeom>
              <a:rect b="b" l="l" r="r" t="t"/>
              <a:pathLst>
                <a:path extrusionOk="0" h="2549" w="2549">
                  <a:moveTo>
                    <a:pt x="1287" y="0"/>
                  </a:moveTo>
                  <a:cubicBezTo>
                    <a:pt x="572" y="0"/>
                    <a:pt x="1" y="572"/>
                    <a:pt x="1" y="1262"/>
                  </a:cubicBezTo>
                  <a:cubicBezTo>
                    <a:pt x="1" y="1977"/>
                    <a:pt x="572" y="2548"/>
                    <a:pt x="1287" y="2548"/>
                  </a:cubicBezTo>
                  <a:cubicBezTo>
                    <a:pt x="1977" y="2548"/>
                    <a:pt x="2549" y="1977"/>
                    <a:pt x="2549" y="1262"/>
                  </a:cubicBezTo>
                  <a:cubicBezTo>
                    <a:pt x="2549" y="572"/>
                    <a:pt x="1977"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91"/>
            <p:cNvSpPr/>
            <p:nvPr/>
          </p:nvSpPr>
          <p:spPr>
            <a:xfrm>
              <a:off x="4705440" y="2579562"/>
              <a:ext cx="76296" cy="76296"/>
            </a:xfrm>
            <a:custGeom>
              <a:rect b="b" l="l" r="r" t="t"/>
              <a:pathLst>
                <a:path extrusionOk="0" h="2573" w="2573">
                  <a:moveTo>
                    <a:pt x="1287" y="1"/>
                  </a:moveTo>
                  <a:cubicBezTo>
                    <a:pt x="573" y="1"/>
                    <a:pt x="1" y="572"/>
                    <a:pt x="1" y="1287"/>
                  </a:cubicBezTo>
                  <a:cubicBezTo>
                    <a:pt x="1" y="1977"/>
                    <a:pt x="573" y="2573"/>
                    <a:pt x="1287" y="2573"/>
                  </a:cubicBezTo>
                  <a:cubicBezTo>
                    <a:pt x="2001" y="2573"/>
                    <a:pt x="2573" y="1977"/>
                    <a:pt x="2573" y="1287"/>
                  </a:cubicBezTo>
                  <a:cubicBezTo>
                    <a:pt x="2573" y="572"/>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91"/>
            <p:cNvSpPr/>
            <p:nvPr/>
          </p:nvSpPr>
          <p:spPr>
            <a:xfrm>
              <a:off x="4751342" y="2499084"/>
              <a:ext cx="76296" cy="76266"/>
            </a:xfrm>
            <a:custGeom>
              <a:rect b="b" l="l" r="r" t="t"/>
              <a:pathLst>
                <a:path extrusionOk="0" h="2572" w="2573">
                  <a:moveTo>
                    <a:pt x="1287" y="0"/>
                  </a:moveTo>
                  <a:cubicBezTo>
                    <a:pt x="572" y="0"/>
                    <a:pt x="1" y="572"/>
                    <a:pt x="1" y="1286"/>
                  </a:cubicBezTo>
                  <a:cubicBezTo>
                    <a:pt x="1" y="2000"/>
                    <a:pt x="572" y="2572"/>
                    <a:pt x="1287" y="2572"/>
                  </a:cubicBezTo>
                  <a:cubicBezTo>
                    <a:pt x="2001" y="2572"/>
                    <a:pt x="2573" y="2000"/>
                    <a:pt x="2573" y="1286"/>
                  </a:cubicBezTo>
                  <a:cubicBezTo>
                    <a:pt x="2573" y="572"/>
                    <a:pt x="2001"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1"/>
            <p:cNvSpPr/>
            <p:nvPr/>
          </p:nvSpPr>
          <p:spPr>
            <a:xfrm>
              <a:off x="4866456" y="2645955"/>
              <a:ext cx="62181" cy="20520"/>
            </a:xfrm>
            <a:custGeom>
              <a:rect b="b" l="l" r="r" t="t"/>
              <a:pathLst>
                <a:path extrusionOk="0" h="692"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91"/>
            <p:cNvSpPr/>
            <p:nvPr/>
          </p:nvSpPr>
          <p:spPr>
            <a:xfrm>
              <a:off x="4866456" y="2605005"/>
              <a:ext cx="62181" cy="20490"/>
            </a:xfrm>
            <a:custGeom>
              <a:rect b="b" l="l" r="r" t="t"/>
              <a:pathLst>
                <a:path extrusionOk="0" h="691" w="2097">
                  <a:moveTo>
                    <a:pt x="1" y="0"/>
                  </a:moveTo>
                  <a:lnTo>
                    <a:pt x="1" y="691"/>
                  </a:lnTo>
                  <a:lnTo>
                    <a:pt x="2096" y="691"/>
                  </a:lnTo>
                  <a:lnTo>
                    <a:pt x="20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91"/>
            <p:cNvSpPr/>
            <p:nvPr/>
          </p:nvSpPr>
          <p:spPr>
            <a:xfrm>
              <a:off x="4824081" y="2645955"/>
              <a:ext cx="20520" cy="20520"/>
            </a:xfrm>
            <a:custGeom>
              <a:rect b="b" l="l" r="r" t="t"/>
              <a:pathLst>
                <a:path extrusionOk="0" h="692"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1"/>
            <p:cNvSpPr/>
            <p:nvPr/>
          </p:nvSpPr>
          <p:spPr>
            <a:xfrm>
              <a:off x="4824081" y="2605005"/>
              <a:ext cx="20520" cy="20490"/>
            </a:xfrm>
            <a:custGeom>
              <a:rect b="b" l="l" r="r" t="t"/>
              <a:pathLst>
                <a:path extrusionOk="0" h="691" w="692">
                  <a:moveTo>
                    <a:pt x="1" y="0"/>
                  </a:moveTo>
                  <a:lnTo>
                    <a:pt x="1" y="691"/>
                  </a:lnTo>
                  <a:lnTo>
                    <a:pt x="691" y="691"/>
                  </a:lnTo>
                  <a:lnTo>
                    <a:pt x="6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91"/>
          <p:cNvGrpSpPr/>
          <p:nvPr/>
        </p:nvGrpSpPr>
        <p:grpSpPr>
          <a:xfrm>
            <a:off x="2228745" y="12079920"/>
            <a:ext cx="546477" cy="615195"/>
            <a:chOff x="4725218" y="3003986"/>
            <a:chExt cx="302992" cy="341093"/>
          </a:xfrm>
        </p:grpSpPr>
        <p:sp>
          <p:nvSpPr>
            <p:cNvPr id="14105" name="Google Shape;14105;p91"/>
            <p:cNvSpPr/>
            <p:nvPr/>
          </p:nvSpPr>
          <p:spPr>
            <a:xfrm>
              <a:off x="4906013" y="3112012"/>
              <a:ext cx="53701" cy="125045"/>
            </a:xfrm>
            <a:custGeom>
              <a:rect b="b" l="l" r="r" t="t"/>
              <a:pathLst>
                <a:path extrusionOk="0" h="4217" w="1811">
                  <a:moveTo>
                    <a:pt x="0" y="1"/>
                  </a:moveTo>
                  <a:lnTo>
                    <a:pt x="0" y="4216"/>
                  </a:lnTo>
                  <a:cubicBezTo>
                    <a:pt x="1048" y="4073"/>
                    <a:pt x="1810" y="3192"/>
                    <a:pt x="1810" y="2120"/>
                  </a:cubicBezTo>
                  <a:cubicBezTo>
                    <a:pt x="1810" y="1049"/>
                    <a:pt x="1048" y="144"/>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1"/>
            <p:cNvSpPr/>
            <p:nvPr/>
          </p:nvSpPr>
          <p:spPr>
            <a:xfrm>
              <a:off x="4906013" y="3042831"/>
              <a:ext cx="122198" cy="261298"/>
            </a:xfrm>
            <a:custGeom>
              <a:rect b="b" l="l" r="r" t="t"/>
              <a:pathLst>
                <a:path extrusionOk="0" h="8812" w="4121">
                  <a:moveTo>
                    <a:pt x="0" y="0"/>
                  </a:moveTo>
                  <a:lnTo>
                    <a:pt x="0" y="1619"/>
                  </a:lnTo>
                  <a:cubicBezTo>
                    <a:pt x="1405" y="1786"/>
                    <a:pt x="2477" y="2977"/>
                    <a:pt x="2477" y="4406"/>
                  </a:cubicBezTo>
                  <a:cubicBezTo>
                    <a:pt x="2477" y="5835"/>
                    <a:pt x="1358" y="7025"/>
                    <a:pt x="0" y="7216"/>
                  </a:cubicBezTo>
                  <a:lnTo>
                    <a:pt x="0" y="8811"/>
                  </a:lnTo>
                  <a:cubicBezTo>
                    <a:pt x="2286" y="8645"/>
                    <a:pt x="4120" y="6740"/>
                    <a:pt x="4120" y="4382"/>
                  </a:cubicBezTo>
                  <a:cubicBezTo>
                    <a:pt x="4120" y="2096"/>
                    <a:pt x="2286" y="191"/>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91"/>
            <p:cNvSpPr/>
            <p:nvPr/>
          </p:nvSpPr>
          <p:spPr>
            <a:xfrm>
              <a:off x="4725218" y="3003986"/>
              <a:ext cx="161754" cy="341093"/>
            </a:xfrm>
            <a:custGeom>
              <a:rect b="b" l="l" r="r" t="t"/>
              <a:pathLst>
                <a:path extrusionOk="0" h="11503" w="5455">
                  <a:moveTo>
                    <a:pt x="3787" y="4692"/>
                  </a:moveTo>
                  <a:lnTo>
                    <a:pt x="3787" y="5359"/>
                  </a:lnTo>
                  <a:lnTo>
                    <a:pt x="2311" y="5359"/>
                  </a:lnTo>
                  <a:lnTo>
                    <a:pt x="2311" y="5335"/>
                  </a:lnTo>
                  <a:lnTo>
                    <a:pt x="2311" y="4692"/>
                  </a:lnTo>
                  <a:close/>
                  <a:moveTo>
                    <a:pt x="3787" y="6121"/>
                  </a:moveTo>
                  <a:lnTo>
                    <a:pt x="3787" y="6787"/>
                  </a:lnTo>
                  <a:lnTo>
                    <a:pt x="2311" y="6787"/>
                  </a:lnTo>
                  <a:lnTo>
                    <a:pt x="2311" y="6121"/>
                  </a:lnTo>
                  <a:close/>
                  <a:moveTo>
                    <a:pt x="5454" y="0"/>
                  </a:moveTo>
                  <a:cubicBezTo>
                    <a:pt x="4049" y="96"/>
                    <a:pt x="2716" y="667"/>
                    <a:pt x="1692" y="1667"/>
                  </a:cubicBezTo>
                  <a:cubicBezTo>
                    <a:pt x="596" y="2787"/>
                    <a:pt x="1" y="4215"/>
                    <a:pt x="1" y="5763"/>
                  </a:cubicBezTo>
                  <a:cubicBezTo>
                    <a:pt x="1" y="7311"/>
                    <a:pt x="596" y="8740"/>
                    <a:pt x="1692" y="9836"/>
                  </a:cubicBezTo>
                  <a:cubicBezTo>
                    <a:pt x="2692" y="10836"/>
                    <a:pt x="4025" y="11431"/>
                    <a:pt x="5454" y="11503"/>
                  </a:cubicBezTo>
                  <a:lnTo>
                    <a:pt x="54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91"/>
          <p:cNvGrpSpPr/>
          <p:nvPr/>
        </p:nvGrpSpPr>
        <p:grpSpPr>
          <a:xfrm>
            <a:off x="3513920" y="12060094"/>
            <a:ext cx="613920" cy="616487"/>
            <a:chOff x="5290168" y="3002563"/>
            <a:chExt cx="340386" cy="341809"/>
          </a:xfrm>
        </p:grpSpPr>
        <p:sp>
          <p:nvSpPr>
            <p:cNvPr id="14109" name="Google Shape;14109;p91"/>
            <p:cNvSpPr/>
            <p:nvPr/>
          </p:nvSpPr>
          <p:spPr>
            <a:xfrm>
              <a:off x="5470250" y="3183357"/>
              <a:ext cx="139130" cy="139841"/>
            </a:xfrm>
            <a:custGeom>
              <a:rect b="b" l="l" r="r" t="t"/>
              <a:pathLst>
                <a:path extrusionOk="0" h="4716" w="4692">
                  <a:moveTo>
                    <a:pt x="2643" y="0"/>
                  </a:moveTo>
                  <a:cubicBezTo>
                    <a:pt x="1191" y="0"/>
                    <a:pt x="0" y="1191"/>
                    <a:pt x="0" y="2644"/>
                  </a:cubicBezTo>
                  <a:lnTo>
                    <a:pt x="0" y="4715"/>
                  </a:lnTo>
                  <a:lnTo>
                    <a:pt x="2429" y="4715"/>
                  </a:lnTo>
                  <a:lnTo>
                    <a:pt x="2429" y="2405"/>
                  </a:lnTo>
                  <a:lnTo>
                    <a:pt x="4692" y="2405"/>
                  </a:ln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91"/>
            <p:cNvSpPr/>
            <p:nvPr/>
          </p:nvSpPr>
          <p:spPr>
            <a:xfrm>
              <a:off x="5290168" y="3002563"/>
              <a:ext cx="68527" cy="68527"/>
            </a:xfrm>
            <a:custGeom>
              <a:rect b="b" l="l" r="r" t="t"/>
              <a:pathLst>
                <a:path extrusionOk="0" h="2311" w="2311">
                  <a:moveTo>
                    <a:pt x="977" y="1"/>
                  </a:moveTo>
                  <a:cubicBezTo>
                    <a:pt x="453" y="1"/>
                    <a:pt x="0" y="453"/>
                    <a:pt x="0" y="977"/>
                  </a:cubicBezTo>
                  <a:lnTo>
                    <a:pt x="0" y="2311"/>
                  </a:lnTo>
                  <a:lnTo>
                    <a:pt x="2310" y="2311"/>
                  </a:lnTo>
                  <a:lnTo>
                    <a:pt x="2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91"/>
            <p:cNvSpPr/>
            <p:nvPr/>
          </p:nvSpPr>
          <p:spPr>
            <a:xfrm>
              <a:off x="5311340" y="3023765"/>
              <a:ext cx="139159" cy="139130"/>
            </a:xfrm>
            <a:custGeom>
              <a:rect b="b" l="l" r="r" t="t"/>
              <a:pathLst>
                <a:path extrusionOk="0" h="4692" w="4693">
                  <a:moveTo>
                    <a:pt x="2263" y="0"/>
                  </a:moveTo>
                  <a:lnTo>
                    <a:pt x="2263" y="2286"/>
                  </a:lnTo>
                  <a:lnTo>
                    <a:pt x="1" y="2286"/>
                  </a:lnTo>
                  <a:lnTo>
                    <a:pt x="1" y="4692"/>
                  </a:lnTo>
                  <a:lnTo>
                    <a:pt x="2049" y="4692"/>
                  </a:lnTo>
                  <a:cubicBezTo>
                    <a:pt x="3502" y="4692"/>
                    <a:pt x="4692" y="3501"/>
                    <a:pt x="4692" y="2048"/>
                  </a:cubicBezTo>
                  <a:lnTo>
                    <a:pt x="4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1"/>
            <p:cNvSpPr/>
            <p:nvPr/>
          </p:nvSpPr>
          <p:spPr>
            <a:xfrm>
              <a:off x="5562027" y="3275163"/>
              <a:ext cx="68527" cy="69209"/>
            </a:xfrm>
            <a:custGeom>
              <a:rect b="b" l="l" r="r" t="t"/>
              <a:pathLst>
                <a:path extrusionOk="0" h="2334" w="2311">
                  <a:moveTo>
                    <a:pt x="1" y="0"/>
                  </a:moveTo>
                  <a:lnTo>
                    <a:pt x="1" y="2334"/>
                  </a:lnTo>
                  <a:lnTo>
                    <a:pt x="1335" y="2334"/>
                  </a:lnTo>
                  <a:cubicBezTo>
                    <a:pt x="1858" y="2334"/>
                    <a:pt x="2311" y="1881"/>
                    <a:pt x="2311" y="1334"/>
                  </a:cubicBezTo>
                  <a:lnTo>
                    <a:pt x="2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91"/>
            <p:cNvSpPr/>
            <p:nvPr/>
          </p:nvSpPr>
          <p:spPr>
            <a:xfrm>
              <a:off x="5290168" y="3275163"/>
              <a:ext cx="68527" cy="67815"/>
            </a:xfrm>
            <a:custGeom>
              <a:rect b="b" l="l" r="r" t="t"/>
              <a:pathLst>
                <a:path extrusionOk="0" h="2287" w="2311">
                  <a:moveTo>
                    <a:pt x="0" y="0"/>
                  </a:moveTo>
                  <a:lnTo>
                    <a:pt x="0" y="1334"/>
                  </a:lnTo>
                  <a:cubicBezTo>
                    <a:pt x="0" y="1858"/>
                    <a:pt x="453" y="2286"/>
                    <a:pt x="977" y="2286"/>
                  </a:cubicBezTo>
                  <a:lnTo>
                    <a:pt x="2310" y="2286"/>
                  </a:lnTo>
                  <a:lnTo>
                    <a:pt x="23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91"/>
            <p:cNvSpPr/>
            <p:nvPr/>
          </p:nvSpPr>
          <p:spPr>
            <a:xfrm>
              <a:off x="5311340" y="3183357"/>
              <a:ext cx="139159" cy="139841"/>
            </a:xfrm>
            <a:custGeom>
              <a:rect b="b" l="l" r="r" t="t"/>
              <a:pathLst>
                <a:path extrusionOk="0" h="4716" w="4693">
                  <a:moveTo>
                    <a:pt x="1" y="0"/>
                  </a:moveTo>
                  <a:lnTo>
                    <a:pt x="1" y="2405"/>
                  </a:lnTo>
                  <a:lnTo>
                    <a:pt x="2263" y="2405"/>
                  </a:lnTo>
                  <a:lnTo>
                    <a:pt x="2263" y="4715"/>
                  </a:lnTo>
                  <a:lnTo>
                    <a:pt x="4692" y="4715"/>
                  </a:lnTo>
                  <a:lnTo>
                    <a:pt x="4692" y="2644"/>
                  </a:lnTo>
                  <a:cubicBezTo>
                    <a:pt x="4692" y="1191"/>
                    <a:pt x="3502" y="0"/>
                    <a:pt x="2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1"/>
            <p:cNvSpPr/>
            <p:nvPr/>
          </p:nvSpPr>
          <p:spPr>
            <a:xfrm>
              <a:off x="5562027" y="3002563"/>
              <a:ext cx="68527" cy="68527"/>
            </a:xfrm>
            <a:custGeom>
              <a:rect b="b" l="l" r="r" t="t"/>
              <a:pathLst>
                <a:path extrusionOk="0" h="2311" w="2311">
                  <a:moveTo>
                    <a:pt x="1" y="1"/>
                  </a:moveTo>
                  <a:lnTo>
                    <a:pt x="1" y="2311"/>
                  </a:lnTo>
                  <a:lnTo>
                    <a:pt x="2311" y="2311"/>
                  </a:lnTo>
                  <a:lnTo>
                    <a:pt x="2311" y="977"/>
                  </a:lnTo>
                  <a:cubicBezTo>
                    <a:pt x="2311" y="453"/>
                    <a:pt x="1858" y="1"/>
                    <a:pt x="1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91"/>
            <p:cNvSpPr/>
            <p:nvPr/>
          </p:nvSpPr>
          <p:spPr>
            <a:xfrm>
              <a:off x="5470250" y="3023765"/>
              <a:ext cx="139130" cy="139130"/>
            </a:xfrm>
            <a:custGeom>
              <a:rect b="b" l="l" r="r" t="t"/>
              <a:pathLst>
                <a:path extrusionOk="0" h="4692" w="4692">
                  <a:moveTo>
                    <a:pt x="0" y="0"/>
                  </a:moveTo>
                  <a:lnTo>
                    <a:pt x="0" y="2048"/>
                  </a:lnTo>
                  <a:cubicBezTo>
                    <a:pt x="0" y="3501"/>
                    <a:pt x="1191" y="4692"/>
                    <a:pt x="2643" y="4692"/>
                  </a:cubicBezTo>
                  <a:lnTo>
                    <a:pt x="4692" y="4692"/>
                  </a:lnTo>
                  <a:lnTo>
                    <a:pt x="4692" y="2262"/>
                  </a:lnTo>
                  <a:lnTo>
                    <a:pt x="2429" y="2262"/>
                  </a:lnTo>
                  <a:lnTo>
                    <a:pt x="242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7" name="Google Shape;14117;p91"/>
          <p:cNvGrpSpPr/>
          <p:nvPr/>
        </p:nvGrpSpPr>
        <p:grpSpPr>
          <a:xfrm>
            <a:off x="4837585" y="12231489"/>
            <a:ext cx="617770" cy="314633"/>
            <a:chOff x="5881241" y="3088023"/>
            <a:chExt cx="342521" cy="174447"/>
          </a:xfrm>
        </p:grpSpPr>
        <p:sp>
          <p:nvSpPr>
            <p:cNvPr id="14118" name="Google Shape;14118;p91"/>
            <p:cNvSpPr/>
            <p:nvPr/>
          </p:nvSpPr>
          <p:spPr>
            <a:xfrm>
              <a:off x="5965960" y="3184751"/>
              <a:ext cx="89728" cy="77719"/>
            </a:xfrm>
            <a:custGeom>
              <a:rect b="b" l="l" r="r" t="t"/>
              <a:pathLst>
                <a:path extrusionOk="0" h="2621" w="3026">
                  <a:moveTo>
                    <a:pt x="739" y="1"/>
                  </a:moveTo>
                  <a:lnTo>
                    <a:pt x="1" y="1311"/>
                  </a:lnTo>
                  <a:lnTo>
                    <a:pt x="739" y="2620"/>
                  </a:lnTo>
                  <a:lnTo>
                    <a:pt x="2263" y="2620"/>
                  </a:lnTo>
                  <a:lnTo>
                    <a:pt x="3025"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91"/>
            <p:cNvSpPr/>
            <p:nvPr/>
          </p:nvSpPr>
          <p:spPr>
            <a:xfrm>
              <a:off x="6134033" y="3184751"/>
              <a:ext cx="89017" cy="77719"/>
            </a:xfrm>
            <a:custGeom>
              <a:rect b="b" l="l" r="r" t="t"/>
              <a:pathLst>
                <a:path extrusionOk="0" h="2621" w="3002">
                  <a:moveTo>
                    <a:pt x="739" y="1"/>
                  </a:moveTo>
                  <a:lnTo>
                    <a:pt x="1" y="1311"/>
                  </a:lnTo>
                  <a:lnTo>
                    <a:pt x="739" y="2620"/>
                  </a:lnTo>
                  <a:lnTo>
                    <a:pt x="2263" y="2620"/>
                  </a:lnTo>
                  <a:lnTo>
                    <a:pt x="3001" y="1311"/>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91"/>
            <p:cNvSpPr/>
            <p:nvPr/>
          </p:nvSpPr>
          <p:spPr>
            <a:xfrm>
              <a:off x="5881241" y="3137454"/>
              <a:ext cx="88987" cy="77690"/>
            </a:xfrm>
            <a:custGeom>
              <a:rect b="b" l="l" r="r" t="t"/>
              <a:pathLst>
                <a:path extrusionOk="0" h="2620" w="3001">
                  <a:moveTo>
                    <a:pt x="738" y="0"/>
                  </a:moveTo>
                  <a:lnTo>
                    <a:pt x="0" y="1310"/>
                  </a:lnTo>
                  <a:lnTo>
                    <a:pt x="738" y="2620"/>
                  </a:lnTo>
                  <a:lnTo>
                    <a:pt x="2262" y="2620"/>
                  </a:lnTo>
                  <a:lnTo>
                    <a:pt x="3001" y="1310"/>
                  </a:lnTo>
                  <a:lnTo>
                    <a:pt x="2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1"/>
            <p:cNvSpPr/>
            <p:nvPr/>
          </p:nvSpPr>
          <p:spPr>
            <a:xfrm>
              <a:off x="6049997" y="3137454"/>
              <a:ext cx="89017" cy="77690"/>
            </a:xfrm>
            <a:custGeom>
              <a:rect b="b" l="l" r="r" t="t"/>
              <a:pathLst>
                <a:path extrusionOk="0" h="2620" w="3002">
                  <a:moveTo>
                    <a:pt x="739" y="0"/>
                  </a:moveTo>
                  <a:lnTo>
                    <a:pt x="1"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91"/>
            <p:cNvSpPr/>
            <p:nvPr/>
          </p:nvSpPr>
          <p:spPr>
            <a:xfrm>
              <a:off x="5965960" y="3088023"/>
              <a:ext cx="89728" cy="77690"/>
            </a:xfrm>
            <a:custGeom>
              <a:rect b="b" l="l" r="r" t="t"/>
              <a:pathLst>
                <a:path extrusionOk="0" h="2620" w="3026">
                  <a:moveTo>
                    <a:pt x="739" y="0"/>
                  </a:moveTo>
                  <a:lnTo>
                    <a:pt x="1" y="1310"/>
                  </a:lnTo>
                  <a:lnTo>
                    <a:pt x="739" y="2620"/>
                  </a:lnTo>
                  <a:lnTo>
                    <a:pt x="2263" y="2620"/>
                  </a:lnTo>
                  <a:lnTo>
                    <a:pt x="3025"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91"/>
            <p:cNvSpPr/>
            <p:nvPr/>
          </p:nvSpPr>
          <p:spPr>
            <a:xfrm>
              <a:off x="6134745" y="3088023"/>
              <a:ext cx="89017" cy="77690"/>
            </a:xfrm>
            <a:custGeom>
              <a:rect b="b" l="l" r="r" t="t"/>
              <a:pathLst>
                <a:path extrusionOk="0" h="2620" w="3002">
                  <a:moveTo>
                    <a:pt x="739" y="0"/>
                  </a:moveTo>
                  <a:lnTo>
                    <a:pt x="0" y="1310"/>
                  </a:lnTo>
                  <a:lnTo>
                    <a:pt x="739" y="2620"/>
                  </a:lnTo>
                  <a:lnTo>
                    <a:pt x="2263" y="2620"/>
                  </a:lnTo>
                  <a:lnTo>
                    <a:pt x="3001" y="1310"/>
                  </a:lnTo>
                  <a:lnTo>
                    <a:pt x="22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24" name="Google Shape;14124;p91"/>
          <p:cNvSpPr/>
          <p:nvPr/>
        </p:nvSpPr>
        <p:spPr>
          <a:xfrm>
            <a:off x="6160073" y="12024329"/>
            <a:ext cx="615234" cy="615234"/>
          </a:xfrm>
          <a:custGeom>
            <a:rect b="b" l="l" r="r" t="t"/>
            <a:pathLst>
              <a:path extrusionOk="0" h="11504" w="11504">
                <a:moveTo>
                  <a:pt x="1" y="1"/>
                </a:moveTo>
                <a:lnTo>
                  <a:pt x="1" y="11503"/>
                </a:lnTo>
                <a:lnTo>
                  <a:pt x="11503" y="11503"/>
                </a:lnTo>
                <a:lnTo>
                  <a:pt x="11503" y="10241"/>
                </a:lnTo>
                <a:lnTo>
                  <a:pt x="10908" y="10241"/>
                </a:lnTo>
                <a:lnTo>
                  <a:pt x="10908" y="10789"/>
                </a:lnTo>
                <a:lnTo>
                  <a:pt x="10146" y="10789"/>
                </a:lnTo>
                <a:lnTo>
                  <a:pt x="10146" y="5026"/>
                </a:lnTo>
                <a:lnTo>
                  <a:pt x="8288" y="6383"/>
                </a:lnTo>
                <a:lnTo>
                  <a:pt x="7312" y="5931"/>
                </a:lnTo>
                <a:lnTo>
                  <a:pt x="5883" y="7574"/>
                </a:lnTo>
                <a:lnTo>
                  <a:pt x="4740" y="7002"/>
                </a:lnTo>
                <a:lnTo>
                  <a:pt x="3192" y="8907"/>
                </a:lnTo>
                <a:lnTo>
                  <a:pt x="2168" y="8526"/>
                </a:lnTo>
                <a:lnTo>
                  <a:pt x="763" y="10003"/>
                </a:lnTo>
                <a:lnTo>
                  <a:pt x="763" y="9027"/>
                </a:lnTo>
                <a:lnTo>
                  <a:pt x="1977" y="7717"/>
                </a:lnTo>
                <a:lnTo>
                  <a:pt x="3001" y="8098"/>
                </a:lnTo>
                <a:lnTo>
                  <a:pt x="4573" y="6169"/>
                </a:lnTo>
                <a:lnTo>
                  <a:pt x="5692" y="6740"/>
                </a:lnTo>
                <a:lnTo>
                  <a:pt x="7097" y="5097"/>
                </a:lnTo>
                <a:lnTo>
                  <a:pt x="8169" y="5597"/>
                </a:lnTo>
                <a:lnTo>
                  <a:pt x="10098" y="4240"/>
                </a:lnTo>
                <a:lnTo>
                  <a:pt x="10098" y="2192"/>
                </a:lnTo>
                <a:lnTo>
                  <a:pt x="8884" y="2954"/>
                </a:lnTo>
                <a:lnTo>
                  <a:pt x="7669" y="2716"/>
                </a:lnTo>
                <a:lnTo>
                  <a:pt x="5526" y="4811"/>
                </a:lnTo>
                <a:lnTo>
                  <a:pt x="4549" y="4478"/>
                </a:lnTo>
                <a:lnTo>
                  <a:pt x="2668" y="6502"/>
                </a:lnTo>
                <a:lnTo>
                  <a:pt x="1811" y="5954"/>
                </a:lnTo>
                <a:lnTo>
                  <a:pt x="739" y="7193"/>
                </a:lnTo>
                <a:lnTo>
                  <a:pt x="739" y="692"/>
                </a:lnTo>
                <a:lnTo>
                  <a:pt x="1263" y="692"/>
                </a:lnTo>
                <a:lnTo>
                  <a:pt x="1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25" name="Google Shape;14125;p91"/>
          <p:cNvGrpSpPr/>
          <p:nvPr/>
        </p:nvGrpSpPr>
        <p:grpSpPr>
          <a:xfrm>
            <a:off x="7561716" y="12059613"/>
            <a:ext cx="440691" cy="614452"/>
            <a:chOff x="7091619" y="3002296"/>
            <a:chExt cx="244340" cy="340681"/>
          </a:xfrm>
        </p:grpSpPr>
        <p:sp>
          <p:nvSpPr>
            <p:cNvPr id="14126" name="Google Shape;14126;p91"/>
            <p:cNvSpPr/>
            <p:nvPr/>
          </p:nvSpPr>
          <p:spPr>
            <a:xfrm>
              <a:off x="7268855" y="3184454"/>
              <a:ext cx="67104" cy="158522"/>
            </a:xfrm>
            <a:custGeom>
              <a:rect b="b" l="l" r="r" t="t"/>
              <a:pathLst>
                <a:path extrusionOk="0" h="5346" w="2263">
                  <a:moveTo>
                    <a:pt x="1232" y="0"/>
                  </a:moveTo>
                  <a:cubicBezTo>
                    <a:pt x="1119" y="0"/>
                    <a:pt x="1001" y="19"/>
                    <a:pt x="882" y="58"/>
                  </a:cubicBezTo>
                  <a:cubicBezTo>
                    <a:pt x="548" y="130"/>
                    <a:pt x="286"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1"/>
            <p:cNvSpPr/>
            <p:nvPr/>
          </p:nvSpPr>
          <p:spPr>
            <a:xfrm>
              <a:off x="7180578" y="3184454"/>
              <a:ext cx="67133" cy="158522"/>
            </a:xfrm>
            <a:custGeom>
              <a:rect b="b" l="l" r="r" t="t"/>
              <a:pathLst>
                <a:path extrusionOk="0" h="5346" w="2264">
                  <a:moveTo>
                    <a:pt x="1232" y="0"/>
                  </a:moveTo>
                  <a:cubicBezTo>
                    <a:pt x="1119" y="0"/>
                    <a:pt x="1001" y="19"/>
                    <a:pt x="882" y="58"/>
                  </a:cubicBezTo>
                  <a:cubicBezTo>
                    <a:pt x="548" y="130"/>
                    <a:pt x="287" y="416"/>
                    <a:pt x="191" y="725"/>
                  </a:cubicBezTo>
                  <a:cubicBezTo>
                    <a:pt x="1" y="1297"/>
                    <a:pt x="310" y="1845"/>
                    <a:pt x="763" y="2035"/>
                  </a:cubicBezTo>
                  <a:cubicBezTo>
                    <a:pt x="477" y="2154"/>
                    <a:pt x="310" y="2392"/>
                    <a:pt x="310" y="2702"/>
                  </a:cubicBezTo>
                  <a:lnTo>
                    <a:pt x="310" y="5345"/>
                  </a:lnTo>
                  <a:lnTo>
                    <a:pt x="2096" y="5345"/>
                  </a:lnTo>
                  <a:lnTo>
                    <a:pt x="2096" y="2702"/>
                  </a:lnTo>
                  <a:cubicBezTo>
                    <a:pt x="2096"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91"/>
            <p:cNvSpPr/>
            <p:nvPr/>
          </p:nvSpPr>
          <p:spPr>
            <a:xfrm>
              <a:off x="7092301" y="3184454"/>
              <a:ext cx="67133" cy="158522"/>
            </a:xfrm>
            <a:custGeom>
              <a:rect b="b" l="l" r="r" t="t"/>
              <a:pathLst>
                <a:path extrusionOk="0" h="5346" w="2264">
                  <a:moveTo>
                    <a:pt x="1232" y="0"/>
                  </a:moveTo>
                  <a:cubicBezTo>
                    <a:pt x="1119" y="0"/>
                    <a:pt x="1001" y="19"/>
                    <a:pt x="882" y="58"/>
                  </a:cubicBezTo>
                  <a:cubicBezTo>
                    <a:pt x="549" y="130"/>
                    <a:pt x="287" y="416"/>
                    <a:pt x="191" y="725"/>
                  </a:cubicBezTo>
                  <a:cubicBezTo>
                    <a:pt x="1" y="1297"/>
                    <a:pt x="311" y="1845"/>
                    <a:pt x="763" y="2035"/>
                  </a:cubicBezTo>
                  <a:cubicBezTo>
                    <a:pt x="477" y="2154"/>
                    <a:pt x="311" y="2392"/>
                    <a:pt x="311" y="2702"/>
                  </a:cubicBezTo>
                  <a:lnTo>
                    <a:pt x="311" y="5345"/>
                  </a:lnTo>
                  <a:lnTo>
                    <a:pt x="2097" y="5345"/>
                  </a:lnTo>
                  <a:lnTo>
                    <a:pt x="2097" y="2702"/>
                  </a:lnTo>
                  <a:cubicBezTo>
                    <a:pt x="2097" y="2392"/>
                    <a:pt x="1906" y="2130"/>
                    <a:pt x="1644" y="2035"/>
                  </a:cubicBezTo>
                  <a:cubicBezTo>
                    <a:pt x="2001" y="1868"/>
                    <a:pt x="2263" y="1511"/>
                    <a:pt x="2263" y="1059"/>
                  </a:cubicBezTo>
                  <a:cubicBezTo>
                    <a:pt x="2263" y="463"/>
                    <a:pt x="1800" y="0"/>
                    <a:pt x="1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91"/>
            <p:cNvSpPr/>
            <p:nvPr/>
          </p:nvSpPr>
          <p:spPr>
            <a:xfrm>
              <a:off x="7268855" y="3002296"/>
              <a:ext cx="66422" cy="159175"/>
            </a:xfrm>
            <a:custGeom>
              <a:rect b="b" l="l" r="r" t="t"/>
              <a:pathLst>
                <a:path extrusionOk="0" h="5368" w="2240">
                  <a:moveTo>
                    <a:pt x="1176" y="1"/>
                  </a:moveTo>
                  <a:cubicBezTo>
                    <a:pt x="1065" y="1"/>
                    <a:pt x="950" y="19"/>
                    <a:pt x="834" y="57"/>
                  </a:cubicBezTo>
                  <a:cubicBezTo>
                    <a:pt x="501" y="153"/>
                    <a:pt x="239" y="415"/>
                    <a:pt x="167" y="748"/>
                  </a:cubicBezTo>
                  <a:cubicBezTo>
                    <a:pt x="1" y="1319"/>
                    <a:pt x="286" y="1843"/>
                    <a:pt x="715" y="2058"/>
                  </a:cubicBezTo>
                  <a:cubicBezTo>
                    <a:pt x="453" y="2177"/>
                    <a:pt x="286" y="2415"/>
                    <a:pt x="286" y="2725"/>
                  </a:cubicBezTo>
                  <a:lnTo>
                    <a:pt x="286" y="5368"/>
                  </a:lnTo>
                  <a:lnTo>
                    <a:pt x="2072" y="5368"/>
                  </a:lnTo>
                  <a:lnTo>
                    <a:pt x="2072" y="2725"/>
                  </a:lnTo>
                  <a:cubicBezTo>
                    <a:pt x="2072" y="2415"/>
                    <a:pt x="1882" y="2153"/>
                    <a:pt x="1620" y="2058"/>
                  </a:cubicBezTo>
                  <a:cubicBezTo>
                    <a:pt x="1977" y="1891"/>
                    <a:pt x="2239" y="1534"/>
                    <a:pt x="2239" y="1081"/>
                  </a:cubicBezTo>
                  <a:cubicBezTo>
                    <a:pt x="2239" y="483"/>
                    <a:pt x="1754"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1"/>
            <p:cNvSpPr/>
            <p:nvPr/>
          </p:nvSpPr>
          <p:spPr>
            <a:xfrm>
              <a:off x="7184106" y="3002563"/>
              <a:ext cx="63605" cy="158908"/>
            </a:xfrm>
            <a:custGeom>
              <a:rect b="b" l="l" r="r" t="t"/>
              <a:pathLst>
                <a:path extrusionOk="0" h="5359" w="2145">
                  <a:moveTo>
                    <a:pt x="1072" y="1"/>
                  </a:moveTo>
                  <a:cubicBezTo>
                    <a:pt x="477" y="1"/>
                    <a:pt x="1" y="477"/>
                    <a:pt x="1" y="1072"/>
                  </a:cubicBezTo>
                  <a:cubicBezTo>
                    <a:pt x="1" y="1477"/>
                    <a:pt x="239" y="1882"/>
                    <a:pt x="644" y="2049"/>
                  </a:cubicBezTo>
                  <a:cubicBezTo>
                    <a:pt x="358" y="2168"/>
                    <a:pt x="191" y="2406"/>
                    <a:pt x="191" y="2716"/>
                  </a:cubicBezTo>
                  <a:lnTo>
                    <a:pt x="191" y="5359"/>
                  </a:lnTo>
                  <a:lnTo>
                    <a:pt x="1977" y="5359"/>
                  </a:lnTo>
                  <a:lnTo>
                    <a:pt x="1977" y="2716"/>
                  </a:lnTo>
                  <a:cubicBezTo>
                    <a:pt x="1977" y="2406"/>
                    <a:pt x="1787" y="2144"/>
                    <a:pt x="1525" y="2049"/>
                  </a:cubicBezTo>
                  <a:cubicBezTo>
                    <a:pt x="1882" y="1882"/>
                    <a:pt x="2144" y="1525"/>
                    <a:pt x="2144" y="1072"/>
                  </a:cubicBezTo>
                  <a:cubicBezTo>
                    <a:pt x="2144" y="477"/>
                    <a:pt x="1668"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91"/>
            <p:cNvSpPr/>
            <p:nvPr/>
          </p:nvSpPr>
          <p:spPr>
            <a:xfrm>
              <a:off x="7091619" y="3002296"/>
              <a:ext cx="67104" cy="159175"/>
            </a:xfrm>
            <a:custGeom>
              <a:rect b="b" l="l" r="r" t="t"/>
              <a:pathLst>
                <a:path extrusionOk="0" h="5368" w="2263">
                  <a:moveTo>
                    <a:pt x="1200" y="1"/>
                  </a:moveTo>
                  <a:cubicBezTo>
                    <a:pt x="1088" y="1"/>
                    <a:pt x="973" y="19"/>
                    <a:pt x="857" y="57"/>
                  </a:cubicBezTo>
                  <a:cubicBezTo>
                    <a:pt x="548" y="153"/>
                    <a:pt x="310" y="415"/>
                    <a:pt x="191" y="748"/>
                  </a:cubicBezTo>
                  <a:cubicBezTo>
                    <a:pt x="0" y="1319"/>
                    <a:pt x="310" y="1843"/>
                    <a:pt x="738" y="2058"/>
                  </a:cubicBezTo>
                  <a:cubicBezTo>
                    <a:pt x="476" y="2177"/>
                    <a:pt x="310" y="2415"/>
                    <a:pt x="310" y="2725"/>
                  </a:cubicBezTo>
                  <a:lnTo>
                    <a:pt x="310" y="5368"/>
                  </a:lnTo>
                  <a:lnTo>
                    <a:pt x="2096" y="5368"/>
                  </a:lnTo>
                  <a:lnTo>
                    <a:pt x="2096" y="2725"/>
                  </a:lnTo>
                  <a:cubicBezTo>
                    <a:pt x="2096" y="2415"/>
                    <a:pt x="1905" y="2153"/>
                    <a:pt x="1643" y="2058"/>
                  </a:cubicBezTo>
                  <a:cubicBezTo>
                    <a:pt x="2001" y="1891"/>
                    <a:pt x="2262" y="1534"/>
                    <a:pt x="2262" y="1081"/>
                  </a:cubicBezTo>
                  <a:cubicBezTo>
                    <a:pt x="2262" y="483"/>
                    <a:pt x="1777" y="1"/>
                    <a:pt x="1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91"/>
          <p:cNvGrpSpPr/>
          <p:nvPr/>
        </p:nvGrpSpPr>
        <p:grpSpPr>
          <a:xfrm>
            <a:off x="7477642" y="13072673"/>
            <a:ext cx="616486" cy="617770"/>
            <a:chOff x="7045004" y="3563983"/>
            <a:chExt cx="341809" cy="342521"/>
          </a:xfrm>
        </p:grpSpPr>
        <p:sp>
          <p:nvSpPr>
            <p:cNvPr id="14133" name="Google Shape;14133;p91"/>
            <p:cNvSpPr/>
            <p:nvPr/>
          </p:nvSpPr>
          <p:spPr>
            <a:xfrm>
              <a:off x="7132569" y="3563983"/>
              <a:ext cx="150427" cy="86170"/>
            </a:xfrm>
            <a:custGeom>
              <a:rect b="b" l="l" r="r" t="t"/>
              <a:pathLst>
                <a:path extrusionOk="0" h="2906" w="5073">
                  <a:moveTo>
                    <a:pt x="2858" y="0"/>
                  </a:moveTo>
                  <a:cubicBezTo>
                    <a:pt x="1810" y="0"/>
                    <a:pt x="858" y="262"/>
                    <a:pt x="0" y="738"/>
                  </a:cubicBezTo>
                  <a:lnTo>
                    <a:pt x="1215" y="1524"/>
                  </a:lnTo>
                  <a:lnTo>
                    <a:pt x="1239" y="2905"/>
                  </a:lnTo>
                  <a:cubicBezTo>
                    <a:pt x="1715" y="2644"/>
                    <a:pt x="2263" y="2501"/>
                    <a:pt x="2810" y="2501"/>
                  </a:cubicBezTo>
                  <a:cubicBezTo>
                    <a:pt x="3144" y="2501"/>
                    <a:pt x="3453" y="2548"/>
                    <a:pt x="3739" y="2620"/>
                  </a:cubicBezTo>
                  <a:lnTo>
                    <a:pt x="5049" y="1834"/>
                  </a:lnTo>
                  <a:lnTo>
                    <a:pt x="5073" y="453"/>
                  </a:lnTo>
                  <a:cubicBezTo>
                    <a:pt x="4406" y="143"/>
                    <a:pt x="3644"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91"/>
            <p:cNvSpPr/>
            <p:nvPr/>
          </p:nvSpPr>
          <p:spPr>
            <a:xfrm>
              <a:off x="7264614" y="3587973"/>
              <a:ext cx="119381" cy="146216"/>
            </a:xfrm>
            <a:custGeom>
              <a:rect b="b" l="l" r="r" t="t"/>
              <a:pathLst>
                <a:path extrusionOk="0" h="4931" w="4026">
                  <a:moveTo>
                    <a:pt x="1215" y="1"/>
                  </a:moveTo>
                  <a:lnTo>
                    <a:pt x="1215" y="1453"/>
                  </a:lnTo>
                  <a:lnTo>
                    <a:pt x="1" y="2168"/>
                  </a:lnTo>
                  <a:cubicBezTo>
                    <a:pt x="739" y="2620"/>
                    <a:pt x="1287" y="3311"/>
                    <a:pt x="1501" y="4192"/>
                  </a:cubicBezTo>
                  <a:lnTo>
                    <a:pt x="2811" y="4930"/>
                  </a:lnTo>
                  <a:lnTo>
                    <a:pt x="4025" y="4240"/>
                  </a:lnTo>
                  <a:cubicBezTo>
                    <a:pt x="3787" y="2430"/>
                    <a:pt x="2716" y="882"/>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91"/>
            <p:cNvSpPr/>
            <p:nvPr/>
          </p:nvSpPr>
          <p:spPr>
            <a:xfrm>
              <a:off x="7045004" y="3599270"/>
              <a:ext cx="103843" cy="134919"/>
            </a:xfrm>
            <a:custGeom>
              <a:rect b="b" l="l" r="r" t="t"/>
              <a:pathLst>
                <a:path extrusionOk="0" h="4550" w="3502">
                  <a:moveTo>
                    <a:pt x="2263" y="1"/>
                  </a:moveTo>
                  <a:cubicBezTo>
                    <a:pt x="881" y="1049"/>
                    <a:pt x="0" y="2716"/>
                    <a:pt x="0" y="4549"/>
                  </a:cubicBezTo>
                  <a:lnTo>
                    <a:pt x="1286" y="3835"/>
                  </a:lnTo>
                  <a:lnTo>
                    <a:pt x="2501" y="4526"/>
                  </a:lnTo>
                  <a:cubicBezTo>
                    <a:pt x="2525" y="3621"/>
                    <a:pt x="2882" y="2787"/>
                    <a:pt x="3501" y="2239"/>
                  </a:cubicBezTo>
                  <a:lnTo>
                    <a:pt x="3477" y="715"/>
                  </a:lnTo>
                  <a:lnTo>
                    <a:pt x="22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1"/>
            <p:cNvSpPr/>
            <p:nvPr/>
          </p:nvSpPr>
          <p:spPr>
            <a:xfrm>
              <a:off x="7148108" y="3819592"/>
              <a:ext cx="151139" cy="86911"/>
            </a:xfrm>
            <a:custGeom>
              <a:rect b="b" l="l" r="r" t="t"/>
              <a:pathLst>
                <a:path extrusionOk="0" h="2931" w="5097">
                  <a:moveTo>
                    <a:pt x="3834" y="1"/>
                  </a:moveTo>
                  <a:cubicBezTo>
                    <a:pt x="3358" y="263"/>
                    <a:pt x="2834" y="430"/>
                    <a:pt x="2263" y="430"/>
                  </a:cubicBezTo>
                  <a:cubicBezTo>
                    <a:pt x="1929" y="430"/>
                    <a:pt x="1643" y="358"/>
                    <a:pt x="1334" y="310"/>
                  </a:cubicBezTo>
                  <a:lnTo>
                    <a:pt x="24" y="1073"/>
                  </a:lnTo>
                  <a:lnTo>
                    <a:pt x="0" y="2478"/>
                  </a:lnTo>
                  <a:cubicBezTo>
                    <a:pt x="691" y="2787"/>
                    <a:pt x="1429" y="2930"/>
                    <a:pt x="2239" y="2930"/>
                  </a:cubicBezTo>
                  <a:cubicBezTo>
                    <a:pt x="3287" y="2930"/>
                    <a:pt x="4239" y="2668"/>
                    <a:pt x="5097" y="2192"/>
                  </a:cubicBezTo>
                  <a:lnTo>
                    <a:pt x="3882" y="1406"/>
                  </a:lnTo>
                  <a:lnTo>
                    <a:pt x="3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91"/>
            <p:cNvSpPr/>
            <p:nvPr/>
          </p:nvSpPr>
          <p:spPr>
            <a:xfrm>
              <a:off x="7047821" y="3736267"/>
              <a:ext cx="118669" cy="146216"/>
            </a:xfrm>
            <a:custGeom>
              <a:rect b="b" l="l" r="r" t="t"/>
              <a:pathLst>
                <a:path extrusionOk="0" h="4931" w="4002">
                  <a:moveTo>
                    <a:pt x="1215" y="1"/>
                  </a:moveTo>
                  <a:lnTo>
                    <a:pt x="1" y="668"/>
                  </a:lnTo>
                  <a:cubicBezTo>
                    <a:pt x="239" y="2501"/>
                    <a:pt x="1310" y="4049"/>
                    <a:pt x="2787" y="4930"/>
                  </a:cubicBezTo>
                  <a:lnTo>
                    <a:pt x="2787" y="3478"/>
                  </a:lnTo>
                  <a:lnTo>
                    <a:pt x="4001" y="2763"/>
                  </a:lnTo>
                  <a:cubicBezTo>
                    <a:pt x="3263" y="2311"/>
                    <a:pt x="2739" y="1596"/>
                    <a:pt x="2525" y="739"/>
                  </a:cubicBezTo>
                  <a:lnTo>
                    <a:pt x="1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91"/>
            <p:cNvSpPr/>
            <p:nvPr/>
          </p:nvSpPr>
          <p:spPr>
            <a:xfrm>
              <a:off x="7282288" y="3736267"/>
              <a:ext cx="104525" cy="134919"/>
            </a:xfrm>
            <a:custGeom>
              <a:rect b="b" l="l" r="r" t="t"/>
              <a:pathLst>
                <a:path extrusionOk="0" h="4550" w="3525">
                  <a:moveTo>
                    <a:pt x="3525" y="1"/>
                  </a:moveTo>
                  <a:lnTo>
                    <a:pt x="2239" y="715"/>
                  </a:lnTo>
                  <a:lnTo>
                    <a:pt x="1024" y="25"/>
                  </a:lnTo>
                  <a:cubicBezTo>
                    <a:pt x="976" y="906"/>
                    <a:pt x="619" y="1739"/>
                    <a:pt x="0" y="2311"/>
                  </a:cubicBezTo>
                  <a:lnTo>
                    <a:pt x="24" y="3835"/>
                  </a:lnTo>
                  <a:lnTo>
                    <a:pt x="1262" y="4549"/>
                  </a:lnTo>
                  <a:cubicBezTo>
                    <a:pt x="2620" y="3502"/>
                    <a:pt x="3525" y="1835"/>
                    <a:pt x="3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39" name="Google Shape;14139;p91"/>
          <p:cNvSpPr/>
          <p:nvPr/>
        </p:nvSpPr>
        <p:spPr>
          <a:xfrm>
            <a:off x="6162640" y="13067428"/>
            <a:ext cx="619031" cy="621598"/>
          </a:xfrm>
          <a:custGeom>
            <a:rect b="b" l="l" r="r" t="t"/>
            <a:pathLst>
              <a:path extrusionOk="0" h="11623" w="11575">
                <a:moveTo>
                  <a:pt x="5454" y="1"/>
                </a:moveTo>
                <a:lnTo>
                  <a:pt x="5454" y="1382"/>
                </a:lnTo>
                <a:cubicBezTo>
                  <a:pt x="5120" y="1501"/>
                  <a:pt x="4882" y="1739"/>
                  <a:pt x="4763" y="2049"/>
                </a:cubicBezTo>
                <a:lnTo>
                  <a:pt x="3906" y="2049"/>
                </a:lnTo>
                <a:lnTo>
                  <a:pt x="3096" y="930"/>
                </a:lnTo>
                <a:lnTo>
                  <a:pt x="0" y="930"/>
                </a:lnTo>
                <a:lnTo>
                  <a:pt x="0" y="3906"/>
                </a:lnTo>
                <a:lnTo>
                  <a:pt x="3096" y="3906"/>
                </a:lnTo>
                <a:lnTo>
                  <a:pt x="3906" y="2763"/>
                </a:lnTo>
                <a:lnTo>
                  <a:pt x="4763" y="2763"/>
                </a:lnTo>
                <a:cubicBezTo>
                  <a:pt x="4882" y="3097"/>
                  <a:pt x="5120" y="3335"/>
                  <a:pt x="5454" y="3454"/>
                </a:cubicBezTo>
                <a:lnTo>
                  <a:pt x="5454" y="4788"/>
                </a:lnTo>
                <a:cubicBezTo>
                  <a:pt x="5025" y="4954"/>
                  <a:pt x="4692" y="5335"/>
                  <a:pt x="4692" y="5812"/>
                </a:cubicBezTo>
                <a:cubicBezTo>
                  <a:pt x="4692" y="6288"/>
                  <a:pt x="5001" y="6669"/>
                  <a:pt x="5454" y="6812"/>
                </a:cubicBezTo>
                <a:lnTo>
                  <a:pt x="5454" y="8169"/>
                </a:lnTo>
                <a:cubicBezTo>
                  <a:pt x="5120" y="8288"/>
                  <a:pt x="4882" y="8526"/>
                  <a:pt x="4763" y="8836"/>
                </a:cubicBezTo>
                <a:lnTo>
                  <a:pt x="3906" y="8836"/>
                </a:lnTo>
                <a:lnTo>
                  <a:pt x="3096" y="7717"/>
                </a:lnTo>
                <a:lnTo>
                  <a:pt x="0" y="7717"/>
                </a:lnTo>
                <a:lnTo>
                  <a:pt x="0" y="10694"/>
                </a:lnTo>
                <a:lnTo>
                  <a:pt x="3096" y="10694"/>
                </a:lnTo>
                <a:lnTo>
                  <a:pt x="3906" y="9550"/>
                </a:lnTo>
                <a:lnTo>
                  <a:pt x="4763" y="9550"/>
                </a:lnTo>
                <a:cubicBezTo>
                  <a:pt x="4882" y="9884"/>
                  <a:pt x="5120" y="10122"/>
                  <a:pt x="5454" y="10241"/>
                </a:cubicBezTo>
                <a:lnTo>
                  <a:pt x="5454" y="11622"/>
                </a:lnTo>
                <a:lnTo>
                  <a:pt x="6121" y="11622"/>
                </a:lnTo>
                <a:lnTo>
                  <a:pt x="6121" y="10241"/>
                </a:lnTo>
                <a:cubicBezTo>
                  <a:pt x="6549" y="10098"/>
                  <a:pt x="6883" y="9717"/>
                  <a:pt x="6883" y="9241"/>
                </a:cubicBezTo>
                <a:cubicBezTo>
                  <a:pt x="6883" y="8765"/>
                  <a:pt x="6573" y="8360"/>
                  <a:pt x="6121" y="8217"/>
                </a:cubicBezTo>
                <a:lnTo>
                  <a:pt x="6121" y="6883"/>
                </a:lnTo>
                <a:cubicBezTo>
                  <a:pt x="6454" y="6764"/>
                  <a:pt x="6692" y="6526"/>
                  <a:pt x="6811" y="6193"/>
                </a:cubicBezTo>
                <a:lnTo>
                  <a:pt x="7669" y="6193"/>
                </a:lnTo>
                <a:lnTo>
                  <a:pt x="8478" y="7336"/>
                </a:lnTo>
                <a:lnTo>
                  <a:pt x="11574" y="7336"/>
                </a:lnTo>
                <a:lnTo>
                  <a:pt x="11574" y="4359"/>
                </a:lnTo>
                <a:lnTo>
                  <a:pt x="8454" y="4359"/>
                </a:lnTo>
                <a:lnTo>
                  <a:pt x="8454" y="4287"/>
                </a:lnTo>
                <a:lnTo>
                  <a:pt x="7645" y="5407"/>
                </a:lnTo>
                <a:lnTo>
                  <a:pt x="6811" y="5407"/>
                </a:lnTo>
                <a:cubicBezTo>
                  <a:pt x="6692" y="5097"/>
                  <a:pt x="6454" y="4859"/>
                  <a:pt x="6121" y="4740"/>
                </a:cubicBezTo>
                <a:lnTo>
                  <a:pt x="6121" y="3406"/>
                </a:lnTo>
                <a:cubicBezTo>
                  <a:pt x="6549" y="3240"/>
                  <a:pt x="6883" y="2859"/>
                  <a:pt x="6883" y="2382"/>
                </a:cubicBezTo>
                <a:cubicBezTo>
                  <a:pt x="6883" y="1906"/>
                  <a:pt x="6573" y="1525"/>
                  <a:pt x="6121" y="1382"/>
                </a:cubicBezTo>
                <a:lnTo>
                  <a:pt x="612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40" name="Google Shape;14140;p91"/>
          <p:cNvGrpSpPr/>
          <p:nvPr/>
        </p:nvGrpSpPr>
        <p:grpSpPr>
          <a:xfrm>
            <a:off x="4838815" y="13138031"/>
            <a:ext cx="615253" cy="615204"/>
            <a:chOff x="5881923" y="3585867"/>
            <a:chExt cx="341125" cy="341098"/>
          </a:xfrm>
        </p:grpSpPr>
        <p:sp>
          <p:nvSpPr>
            <p:cNvPr id="14141" name="Google Shape;14141;p91"/>
            <p:cNvSpPr/>
            <p:nvPr/>
          </p:nvSpPr>
          <p:spPr>
            <a:xfrm>
              <a:off x="5881923" y="3585867"/>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1"/>
            <p:cNvSpPr/>
            <p:nvPr/>
          </p:nvSpPr>
          <p:spPr>
            <a:xfrm>
              <a:off x="5992084" y="3602799"/>
              <a:ext cx="29000" cy="79143"/>
            </a:xfrm>
            <a:custGeom>
              <a:rect b="b" l="l" r="r" t="t"/>
              <a:pathLst>
                <a:path extrusionOk="0" h="2669" w="978">
                  <a:moveTo>
                    <a:pt x="1" y="1"/>
                  </a:moveTo>
                  <a:lnTo>
                    <a:pt x="1" y="1525"/>
                  </a:lnTo>
                  <a:lnTo>
                    <a:pt x="977" y="2668"/>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91"/>
            <p:cNvSpPr/>
            <p:nvPr/>
          </p:nvSpPr>
          <p:spPr>
            <a:xfrm>
              <a:off x="6040834" y="3643068"/>
              <a:ext cx="182215" cy="55806"/>
            </a:xfrm>
            <a:custGeom>
              <a:rect b="b" l="l" r="r" t="t"/>
              <a:pathLst>
                <a:path extrusionOk="0" h="1882" w="6145">
                  <a:moveTo>
                    <a:pt x="0" y="0"/>
                  </a:moveTo>
                  <a:lnTo>
                    <a:pt x="0" y="1882"/>
                  </a:lnTo>
                  <a:lnTo>
                    <a:pt x="5406" y="1882"/>
                  </a:lnTo>
                  <a:lnTo>
                    <a:pt x="6144" y="929"/>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91"/>
            <p:cNvSpPr/>
            <p:nvPr/>
          </p:nvSpPr>
          <p:spPr>
            <a:xfrm>
              <a:off x="5992084" y="3679778"/>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1"/>
            <p:cNvSpPr/>
            <p:nvPr/>
          </p:nvSpPr>
          <p:spPr>
            <a:xfrm>
              <a:off x="5881923" y="3737691"/>
              <a:ext cx="89728" cy="55806"/>
            </a:xfrm>
            <a:custGeom>
              <a:rect b="b" l="l" r="r" t="t"/>
              <a:pathLst>
                <a:path extrusionOk="0" h="1882" w="3026">
                  <a:moveTo>
                    <a:pt x="1" y="0"/>
                  </a:moveTo>
                  <a:lnTo>
                    <a:pt x="1" y="1882"/>
                  </a:lnTo>
                  <a:lnTo>
                    <a:pt x="3025" y="1882"/>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91"/>
            <p:cNvSpPr/>
            <p:nvPr/>
          </p:nvSpPr>
          <p:spPr>
            <a:xfrm>
              <a:off x="5992084" y="3755334"/>
              <a:ext cx="29000" cy="79825"/>
            </a:xfrm>
            <a:custGeom>
              <a:rect b="b" l="l" r="r" t="t"/>
              <a:pathLst>
                <a:path extrusionOk="0" h="2692" w="978">
                  <a:moveTo>
                    <a:pt x="1" y="1"/>
                  </a:moveTo>
                  <a:lnTo>
                    <a:pt x="1" y="1525"/>
                  </a:lnTo>
                  <a:lnTo>
                    <a:pt x="977" y="2692"/>
                  </a:lnTo>
                  <a:lnTo>
                    <a:pt x="977" y="1168"/>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91"/>
            <p:cNvSpPr/>
            <p:nvPr/>
          </p:nvSpPr>
          <p:spPr>
            <a:xfrm>
              <a:off x="5992084" y="3831602"/>
              <a:ext cx="29000" cy="79113"/>
            </a:xfrm>
            <a:custGeom>
              <a:rect b="b" l="l" r="r" t="t"/>
              <a:pathLst>
                <a:path extrusionOk="0" h="2668" w="978">
                  <a:moveTo>
                    <a:pt x="1" y="1"/>
                  </a:moveTo>
                  <a:lnTo>
                    <a:pt x="1" y="1501"/>
                  </a:lnTo>
                  <a:lnTo>
                    <a:pt x="977" y="2668"/>
                  </a:lnTo>
                  <a:lnTo>
                    <a:pt x="977" y="1144"/>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1"/>
            <p:cNvSpPr/>
            <p:nvPr/>
          </p:nvSpPr>
          <p:spPr>
            <a:xfrm>
              <a:off x="5881923" y="3662135"/>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91"/>
            <p:cNvSpPr/>
            <p:nvPr/>
          </p:nvSpPr>
          <p:spPr>
            <a:xfrm>
              <a:off x="6040834" y="3794180"/>
              <a:ext cx="182215" cy="56518"/>
            </a:xfrm>
            <a:custGeom>
              <a:rect b="b" l="l" r="r" t="t"/>
              <a:pathLst>
                <a:path extrusionOk="0" h="1906" w="6145">
                  <a:moveTo>
                    <a:pt x="5406" y="1"/>
                  </a:moveTo>
                  <a:lnTo>
                    <a:pt x="0" y="24"/>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91"/>
            <p:cNvSpPr/>
            <p:nvPr/>
          </p:nvSpPr>
          <p:spPr>
            <a:xfrm>
              <a:off x="6040834" y="3717912"/>
              <a:ext cx="182215" cy="56518"/>
            </a:xfrm>
            <a:custGeom>
              <a:rect b="b" l="l" r="r" t="t"/>
              <a:pathLst>
                <a:path extrusionOk="0" h="1906" w="6145">
                  <a:moveTo>
                    <a:pt x="5406" y="1"/>
                  </a:moveTo>
                  <a:lnTo>
                    <a:pt x="0" y="48"/>
                  </a:lnTo>
                  <a:lnTo>
                    <a:pt x="0" y="1906"/>
                  </a:lnTo>
                  <a:lnTo>
                    <a:pt x="5406" y="1906"/>
                  </a:lnTo>
                  <a:lnTo>
                    <a:pt x="6144" y="953"/>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1"/>
            <p:cNvSpPr/>
            <p:nvPr/>
          </p:nvSpPr>
          <p:spPr>
            <a:xfrm>
              <a:off x="6040834" y="3871159"/>
              <a:ext cx="182215" cy="55806"/>
            </a:xfrm>
            <a:custGeom>
              <a:rect b="b" l="l" r="r" t="t"/>
              <a:pathLst>
                <a:path extrusionOk="0" h="1882" w="6145">
                  <a:moveTo>
                    <a:pt x="0" y="0"/>
                  </a:moveTo>
                  <a:lnTo>
                    <a:pt x="0" y="1882"/>
                  </a:lnTo>
                  <a:lnTo>
                    <a:pt x="5406" y="1882"/>
                  </a:lnTo>
                  <a:lnTo>
                    <a:pt x="6144" y="905"/>
                  </a:lnTo>
                  <a:lnTo>
                    <a:pt x="540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91"/>
            <p:cNvSpPr/>
            <p:nvPr/>
          </p:nvSpPr>
          <p:spPr>
            <a:xfrm>
              <a:off x="5881923" y="3813958"/>
              <a:ext cx="89728" cy="55094"/>
            </a:xfrm>
            <a:custGeom>
              <a:rect b="b" l="l" r="r" t="t"/>
              <a:pathLst>
                <a:path extrusionOk="0" h="1858" w="3026">
                  <a:moveTo>
                    <a:pt x="1" y="0"/>
                  </a:moveTo>
                  <a:lnTo>
                    <a:pt x="1" y="1858"/>
                  </a:lnTo>
                  <a:lnTo>
                    <a:pt x="3025" y="1858"/>
                  </a:lnTo>
                  <a:lnTo>
                    <a:pt x="30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3" name="Google Shape;14153;p91"/>
          <p:cNvSpPr/>
          <p:nvPr/>
        </p:nvSpPr>
        <p:spPr>
          <a:xfrm>
            <a:off x="3574527" y="13089821"/>
            <a:ext cx="510787" cy="621545"/>
          </a:xfrm>
          <a:custGeom>
            <a:rect b="b" l="l" r="r" t="t"/>
            <a:pathLst>
              <a:path extrusionOk="0" h="11622" w="9551">
                <a:moveTo>
                  <a:pt x="1" y="0"/>
                </a:moveTo>
                <a:lnTo>
                  <a:pt x="1" y="667"/>
                </a:lnTo>
                <a:lnTo>
                  <a:pt x="858" y="667"/>
                </a:lnTo>
                <a:lnTo>
                  <a:pt x="858" y="1358"/>
                </a:lnTo>
                <a:lnTo>
                  <a:pt x="1" y="1358"/>
                </a:lnTo>
                <a:lnTo>
                  <a:pt x="1" y="2048"/>
                </a:lnTo>
                <a:lnTo>
                  <a:pt x="858" y="2048"/>
                </a:lnTo>
                <a:lnTo>
                  <a:pt x="858" y="2739"/>
                </a:lnTo>
                <a:lnTo>
                  <a:pt x="1" y="2739"/>
                </a:lnTo>
                <a:lnTo>
                  <a:pt x="1" y="3406"/>
                </a:lnTo>
                <a:lnTo>
                  <a:pt x="858" y="3406"/>
                </a:lnTo>
                <a:lnTo>
                  <a:pt x="858" y="4096"/>
                </a:lnTo>
                <a:lnTo>
                  <a:pt x="1" y="4096"/>
                </a:lnTo>
                <a:lnTo>
                  <a:pt x="1" y="4787"/>
                </a:lnTo>
                <a:lnTo>
                  <a:pt x="858" y="4787"/>
                </a:lnTo>
                <a:lnTo>
                  <a:pt x="858" y="5477"/>
                </a:lnTo>
                <a:lnTo>
                  <a:pt x="1" y="5477"/>
                </a:lnTo>
                <a:lnTo>
                  <a:pt x="1" y="6144"/>
                </a:lnTo>
                <a:lnTo>
                  <a:pt x="858" y="6144"/>
                </a:lnTo>
                <a:lnTo>
                  <a:pt x="858" y="6835"/>
                </a:lnTo>
                <a:lnTo>
                  <a:pt x="1" y="6835"/>
                </a:lnTo>
                <a:lnTo>
                  <a:pt x="1" y="7525"/>
                </a:lnTo>
                <a:lnTo>
                  <a:pt x="858" y="7525"/>
                </a:lnTo>
                <a:lnTo>
                  <a:pt x="858" y="8216"/>
                </a:lnTo>
                <a:lnTo>
                  <a:pt x="1" y="8216"/>
                </a:lnTo>
                <a:lnTo>
                  <a:pt x="1" y="8883"/>
                </a:lnTo>
                <a:lnTo>
                  <a:pt x="858" y="8883"/>
                </a:lnTo>
                <a:lnTo>
                  <a:pt x="858" y="9573"/>
                </a:lnTo>
                <a:lnTo>
                  <a:pt x="1" y="9573"/>
                </a:lnTo>
                <a:lnTo>
                  <a:pt x="1" y="10264"/>
                </a:lnTo>
                <a:lnTo>
                  <a:pt x="858" y="10264"/>
                </a:lnTo>
                <a:lnTo>
                  <a:pt x="858" y="10955"/>
                </a:lnTo>
                <a:lnTo>
                  <a:pt x="1" y="10955"/>
                </a:lnTo>
                <a:lnTo>
                  <a:pt x="1" y="11622"/>
                </a:lnTo>
                <a:lnTo>
                  <a:pt x="1525" y="11622"/>
                </a:lnTo>
                <a:lnTo>
                  <a:pt x="1525" y="10145"/>
                </a:lnTo>
                <a:lnTo>
                  <a:pt x="9550" y="10145"/>
                </a:lnTo>
                <a:lnTo>
                  <a:pt x="9550" y="7883"/>
                </a:lnTo>
                <a:lnTo>
                  <a:pt x="1525" y="7883"/>
                </a:lnTo>
                <a:lnTo>
                  <a:pt x="1525" y="6835"/>
                </a:lnTo>
                <a:lnTo>
                  <a:pt x="8907" y="6835"/>
                </a:lnTo>
                <a:lnTo>
                  <a:pt x="8907" y="4692"/>
                </a:lnTo>
                <a:lnTo>
                  <a:pt x="1525" y="4692"/>
                </a:lnTo>
                <a:lnTo>
                  <a:pt x="1525" y="3620"/>
                </a:lnTo>
                <a:lnTo>
                  <a:pt x="8217" y="3620"/>
                </a:lnTo>
                <a:lnTo>
                  <a:pt x="8217" y="1477"/>
                </a:lnTo>
                <a:lnTo>
                  <a:pt x="1525" y="1477"/>
                </a:lnTo>
                <a:lnTo>
                  <a:pt x="152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4" name="Google Shape;14154;p91"/>
          <p:cNvGrpSpPr/>
          <p:nvPr/>
        </p:nvGrpSpPr>
        <p:grpSpPr>
          <a:xfrm>
            <a:off x="2193072" y="13165074"/>
            <a:ext cx="615248" cy="509466"/>
            <a:chOff x="4705440" y="3605646"/>
            <a:chExt cx="341122" cy="282472"/>
          </a:xfrm>
        </p:grpSpPr>
        <p:sp>
          <p:nvSpPr>
            <p:cNvPr id="14155" name="Google Shape;14155;p91"/>
            <p:cNvSpPr/>
            <p:nvPr/>
          </p:nvSpPr>
          <p:spPr>
            <a:xfrm>
              <a:off x="4705440" y="3712278"/>
              <a:ext cx="341122" cy="175839"/>
            </a:xfrm>
            <a:custGeom>
              <a:rect b="b" l="l" r="r" t="t"/>
              <a:pathLst>
                <a:path extrusionOk="0" h="5930" w="11504">
                  <a:moveTo>
                    <a:pt x="8979" y="0"/>
                  </a:moveTo>
                  <a:lnTo>
                    <a:pt x="7907" y="977"/>
                  </a:lnTo>
                  <a:lnTo>
                    <a:pt x="7907" y="5239"/>
                  </a:lnTo>
                  <a:lnTo>
                    <a:pt x="6860" y="5239"/>
                  </a:lnTo>
                  <a:lnTo>
                    <a:pt x="6860" y="1667"/>
                  </a:lnTo>
                  <a:lnTo>
                    <a:pt x="5788" y="691"/>
                  </a:lnTo>
                  <a:lnTo>
                    <a:pt x="4716" y="1667"/>
                  </a:lnTo>
                  <a:lnTo>
                    <a:pt x="4716" y="5239"/>
                  </a:lnTo>
                  <a:lnTo>
                    <a:pt x="3645" y="5239"/>
                  </a:lnTo>
                  <a:lnTo>
                    <a:pt x="3645" y="2310"/>
                  </a:lnTo>
                  <a:lnTo>
                    <a:pt x="2573" y="1334"/>
                  </a:lnTo>
                  <a:lnTo>
                    <a:pt x="1501" y="2310"/>
                  </a:lnTo>
                  <a:lnTo>
                    <a:pt x="1501" y="5239"/>
                  </a:lnTo>
                  <a:lnTo>
                    <a:pt x="1" y="5239"/>
                  </a:lnTo>
                  <a:lnTo>
                    <a:pt x="1" y="5930"/>
                  </a:lnTo>
                  <a:lnTo>
                    <a:pt x="11503" y="5930"/>
                  </a:lnTo>
                  <a:lnTo>
                    <a:pt x="11503" y="5239"/>
                  </a:lnTo>
                  <a:lnTo>
                    <a:pt x="10051" y="5239"/>
                  </a:lnTo>
                  <a:lnTo>
                    <a:pt x="10051" y="977"/>
                  </a:lnTo>
                  <a:lnTo>
                    <a:pt x="89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91"/>
            <p:cNvSpPr/>
            <p:nvPr/>
          </p:nvSpPr>
          <p:spPr>
            <a:xfrm>
              <a:off x="4749949" y="369884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1"/>
            <p:cNvSpPr/>
            <p:nvPr/>
          </p:nvSpPr>
          <p:spPr>
            <a:xfrm>
              <a:off x="4749949" y="3645885"/>
              <a:ext cx="63575" cy="56518"/>
            </a:xfrm>
            <a:custGeom>
              <a:rect b="b" l="l" r="r" t="t"/>
              <a:pathLst>
                <a:path extrusionOk="0" h="1906" w="2144">
                  <a:moveTo>
                    <a:pt x="1072" y="1"/>
                  </a:moveTo>
                  <a:lnTo>
                    <a:pt x="0" y="977"/>
                  </a:lnTo>
                  <a:lnTo>
                    <a:pt x="0" y="1906"/>
                  </a:lnTo>
                  <a:lnTo>
                    <a:pt x="1072" y="929"/>
                  </a:lnTo>
                  <a:lnTo>
                    <a:pt x="2144" y="1906"/>
                  </a:lnTo>
                  <a:lnTo>
                    <a:pt x="2144" y="977"/>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91"/>
            <p:cNvSpPr/>
            <p:nvPr/>
          </p:nvSpPr>
          <p:spPr>
            <a:xfrm>
              <a:off x="4845283" y="3678385"/>
              <a:ext cx="63575" cy="56518"/>
            </a:xfrm>
            <a:custGeom>
              <a:rect b="b" l="l" r="r" t="t"/>
              <a:pathLst>
                <a:path extrusionOk="0" h="1906" w="2144">
                  <a:moveTo>
                    <a:pt x="1072" y="0"/>
                  </a:moveTo>
                  <a:lnTo>
                    <a:pt x="0" y="1000"/>
                  </a:lnTo>
                  <a:lnTo>
                    <a:pt x="0" y="1905"/>
                  </a:lnTo>
                  <a:lnTo>
                    <a:pt x="1072" y="929"/>
                  </a:lnTo>
                  <a:lnTo>
                    <a:pt x="2144" y="1905"/>
                  </a:lnTo>
                  <a:lnTo>
                    <a:pt x="2144" y="1000"/>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91"/>
            <p:cNvSpPr/>
            <p:nvPr/>
          </p:nvSpPr>
          <p:spPr>
            <a:xfrm>
              <a:off x="4845283" y="3625395"/>
              <a:ext cx="63575" cy="56547"/>
            </a:xfrm>
            <a:custGeom>
              <a:rect b="b" l="l" r="r" t="t"/>
              <a:pathLst>
                <a:path extrusionOk="0" h="1907" w="2144">
                  <a:moveTo>
                    <a:pt x="1072" y="1"/>
                  </a:moveTo>
                  <a:lnTo>
                    <a:pt x="0" y="1001"/>
                  </a:lnTo>
                  <a:lnTo>
                    <a:pt x="0" y="1906"/>
                  </a:lnTo>
                  <a:lnTo>
                    <a:pt x="1072" y="930"/>
                  </a:lnTo>
                  <a:lnTo>
                    <a:pt x="2144" y="1906"/>
                  </a:lnTo>
                  <a:lnTo>
                    <a:pt x="2144" y="1001"/>
                  </a:lnTo>
                  <a:lnTo>
                    <a:pt x="107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1"/>
            <p:cNvSpPr/>
            <p:nvPr/>
          </p:nvSpPr>
          <p:spPr>
            <a:xfrm>
              <a:off x="4939906" y="3659318"/>
              <a:ext cx="63575" cy="56518"/>
            </a:xfrm>
            <a:custGeom>
              <a:rect b="b" l="l" r="r" t="t"/>
              <a:pathLst>
                <a:path extrusionOk="0" h="1906" w="2144">
                  <a:moveTo>
                    <a:pt x="1072" y="0"/>
                  </a:moveTo>
                  <a:lnTo>
                    <a:pt x="0" y="976"/>
                  </a:lnTo>
                  <a:lnTo>
                    <a:pt x="0" y="1905"/>
                  </a:lnTo>
                  <a:lnTo>
                    <a:pt x="1072" y="929"/>
                  </a:lnTo>
                  <a:lnTo>
                    <a:pt x="2144" y="1905"/>
                  </a:lnTo>
                  <a:lnTo>
                    <a:pt x="2144" y="976"/>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91"/>
            <p:cNvSpPr/>
            <p:nvPr/>
          </p:nvSpPr>
          <p:spPr>
            <a:xfrm>
              <a:off x="4939906" y="3605646"/>
              <a:ext cx="63575" cy="56518"/>
            </a:xfrm>
            <a:custGeom>
              <a:rect b="b" l="l" r="r" t="t"/>
              <a:pathLst>
                <a:path extrusionOk="0" h="1906" w="2144">
                  <a:moveTo>
                    <a:pt x="1072" y="0"/>
                  </a:moveTo>
                  <a:lnTo>
                    <a:pt x="0" y="977"/>
                  </a:lnTo>
                  <a:lnTo>
                    <a:pt x="0" y="1905"/>
                  </a:lnTo>
                  <a:lnTo>
                    <a:pt x="1072" y="905"/>
                  </a:lnTo>
                  <a:lnTo>
                    <a:pt x="2144" y="1905"/>
                  </a:lnTo>
                  <a:lnTo>
                    <a:pt x="2144" y="977"/>
                  </a:lnTo>
                  <a:lnTo>
                    <a:pt x="10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91"/>
          <p:cNvGrpSpPr/>
          <p:nvPr/>
        </p:nvGrpSpPr>
        <p:grpSpPr>
          <a:xfrm>
            <a:off x="2193072" y="14110655"/>
            <a:ext cx="616541" cy="613965"/>
            <a:chOff x="4705440" y="4139489"/>
            <a:chExt cx="341839" cy="340411"/>
          </a:xfrm>
        </p:grpSpPr>
        <p:sp>
          <p:nvSpPr>
            <p:cNvPr id="14163" name="Google Shape;14163;p91"/>
            <p:cNvSpPr/>
            <p:nvPr/>
          </p:nvSpPr>
          <p:spPr>
            <a:xfrm>
              <a:off x="4705440" y="4139489"/>
              <a:ext cx="64998" cy="340411"/>
            </a:xfrm>
            <a:custGeom>
              <a:rect b="b" l="l" r="r" t="t"/>
              <a:pathLst>
                <a:path extrusionOk="0" h="11480" w="2192">
                  <a:moveTo>
                    <a:pt x="763" y="1"/>
                  </a:moveTo>
                  <a:lnTo>
                    <a:pt x="763" y="1358"/>
                  </a:lnTo>
                  <a:cubicBezTo>
                    <a:pt x="334" y="1525"/>
                    <a:pt x="1" y="1906"/>
                    <a:pt x="1" y="2382"/>
                  </a:cubicBezTo>
                  <a:cubicBezTo>
                    <a:pt x="1" y="2859"/>
                    <a:pt x="311" y="3240"/>
                    <a:pt x="763" y="3382"/>
                  </a:cubicBezTo>
                  <a:lnTo>
                    <a:pt x="763" y="4740"/>
                  </a:lnTo>
                  <a:cubicBezTo>
                    <a:pt x="334" y="4883"/>
                    <a:pt x="1" y="5264"/>
                    <a:pt x="1" y="5740"/>
                  </a:cubicBezTo>
                  <a:cubicBezTo>
                    <a:pt x="1" y="6216"/>
                    <a:pt x="311" y="6597"/>
                    <a:pt x="763" y="6740"/>
                  </a:cubicBezTo>
                  <a:lnTo>
                    <a:pt x="763" y="8098"/>
                  </a:lnTo>
                  <a:cubicBezTo>
                    <a:pt x="334" y="8241"/>
                    <a:pt x="1" y="8622"/>
                    <a:pt x="1" y="9098"/>
                  </a:cubicBezTo>
                  <a:cubicBezTo>
                    <a:pt x="1" y="9574"/>
                    <a:pt x="311" y="9955"/>
                    <a:pt x="763" y="10122"/>
                  </a:cubicBezTo>
                  <a:lnTo>
                    <a:pt x="763" y="11479"/>
                  </a:lnTo>
                  <a:lnTo>
                    <a:pt x="1430" y="11479"/>
                  </a:lnTo>
                  <a:lnTo>
                    <a:pt x="1430" y="10122"/>
                  </a:lnTo>
                  <a:cubicBezTo>
                    <a:pt x="1859" y="9955"/>
                    <a:pt x="2192" y="9574"/>
                    <a:pt x="2192" y="9098"/>
                  </a:cubicBezTo>
                  <a:cubicBezTo>
                    <a:pt x="2192" y="8622"/>
                    <a:pt x="1882" y="8241"/>
                    <a:pt x="1430" y="8098"/>
                  </a:cubicBezTo>
                  <a:lnTo>
                    <a:pt x="1430" y="6740"/>
                  </a:lnTo>
                  <a:cubicBezTo>
                    <a:pt x="1859" y="6597"/>
                    <a:pt x="2192" y="6216"/>
                    <a:pt x="2192" y="5740"/>
                  </a:cubicBezTo>
                  <a:cubicBezTo>
                    <a:pt x="2192" y="5264"/>
                    <a:pt x="1882" y="4883"/>
                    <a:pt x="1430" y="4740"/>
                  </a:cubicBezTo>
                  <a:lnTo>
                    <a:pt x="1430" y="3382"/>
                  </a:lnTo>
                  <a:cubicBezTo>
                    <a:pt x="1859" y="3240"/>
                    <a:pt x="2144" y="2859"/>
                    <a:pt x="2144" y="2382"/>
                  </a:cubicBezTo>
                  <a:cubicBezTo>
                    <a:pt x="2144" y="1906"/>
                    <a:pt x="1859" y="1525"/>
                    <a:pt x="1406" y="1358"/>
                  </a:cubicBezTo>
                  <a:lnTo>
                    <a:pt x="1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91"/>
            <p:cNvSpPr/>
            <p:nvPr/>
          </p:nvSpPr>
          <p:spPr>
            <a:xfrm>
              <a:off x="4784554" y="4174094"/>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91"/>
            <p:cNvSpPr/>
            <p:nvPr/>
          </p:nvSpPr>
          <p:spPr>
            <a:xfrm>
              <a:off x="4994290" y="4174094"/>
              <a:ext cx="52989" cy="75584"/>
            </a:xfrm>
            <a:custGeom>
              <a:rect b="b" l="l" r="r" t="t"/>
              <a:pathLst>
                <a:path extrusionOk="0" h="2549" w="1787">
                  <a:moveTo>
                    <a:pt x="0" y="1"/>
                  </a:moveTo>
                  <a:lnTo>
                    <a:pt x="0" y="2549"/>
                  </a:lnTo>
                  <a:lnTo>
                    <a:pt x="1786" y="2549"/>
                  </a:lnTo>
                  <a:lnTo>
                    <a:pt x="178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1"/>
            <p:cNvSpPr/>
            <p:nvPr/>
          </p:nvSpPr>
          <p:spPr>
            <a:xfrm>
              <a:off x="4784554" y="4271564"/>
              <a:ext cx="190695" cy="76296"/>
            </a:xfrm>
            <a:custGeom>
              <a:rect b="b" l="l" r="r" t="t"/>
              <a:pathLst>
                <a:path extrusionOk="0" h="2573" w="6431">
                  <a:moveTo>
                    <a:pt x="1096" y="0"/>
                  </a:moveTo>
                  <a:lnTo>
                    <a:pt x="0" y="1286"/>
                  </a:lnTo>
                  <a:lnTo>
                    <a:pt x="1072" y="2572"/>
                  </a:lnTo>
                  <a:lnTo>
                    <a:pt x="6430" y="2572"/>
                  </a:lnTo>
                  <a:lnTo>
                    <a:pt x="64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91"/>
            <p:cNvSpPr/>
            <p:nvPr/>
          </p:nvSpPr>
          <p:spPr>
            <a:xfrm>
              <a:off x="4994972" y="4271564"/>
              <a:ext cx="52307" cy="76296"/>
            </a:xfrm>
            <a:custGeom>
              <a:rect b="b" l="l" r="r" t="t"/>
              <a:pathLst>
                <a:path extrusionOk="0" h="2573" w="1764">
                  <a:moveTo>
                    <a:pt x="1" y="0"/>
                  </a:moveTo>
                  <a:lnTo>
                    <a:pt x="1" y="2572"/>
                  </a:lnTo>
                  <a:lnTo>
                    <a:pt x="1763" y="2572"/>
                  </a:lnTo>
                  <a:lnTo>
                    <a:pt x="17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91"/>
            <p:cNvSpPr/>
            <p:nvPr/>
          </p:nvSpPr>
          <p:spPr>
            <a:xfrm>
              <a:off x="4784554" y="4371821"/>
              <a:ext cx="190695" cy="75584"/>
            </a:xfrm>
            <a:custGeom>
              <a:rect b="b" l="l" r="r" t="t"/>
              <a:pathLst>
                <a:path extrusionOk="0" h="2549" w="6431">
                  <a:moveTo>
                    <a:pt x="1096" y="1"/>
                  </a:moveTo>
                  <a:lnTo>
                    <a:pt x="0" y="1263"/>
                  </a:lnTo>
                  <a:lnTo>
                    <a:pt x="1072" y="2549"/>
                  </a:lnTo>
                  <a:lnTo>
                    <a:pt x="6430" y="2549"/>
                  </a:lnTo>
                  <a:lnTo>
                    <a:pt x="643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1"/>
            <p:cNvSpPr/>
            <p:nvPr/>
          </p:nvSpPr>
          <p:spPr>
            <a:xfrm>
              <a:off x="4994972" y="4371821"/>
              <a:ext cx="52307" cy="75584"/>
            </a:xfrm>
            <a:custGeom>
              <a:rect b="b" l="l" r="r" t="t"/>
              <a:pathLst>
                <a:path extrusionOk="0" h="2549" w="1764">
                  <a:moveTo>
                    <a:pt x="1" y="1"/>
                  </a:moveTo>
                  <a:lnTo>
                    <a:pt x="1" y="2549"/>
                  </a:lnTo>
                  <a:lnTo>
                    <a:pt x="1763" y="2549"/>
                  </a:lnTo>
                  <a:lnTo>
                    <a:pt x="176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91"/>
          <p:cNvGrpSpPr/>
          <p:nvPr/>
        </p:nvGrpSpPr>
        <p:grpSpPr>
          <a:xfrm>
            <a:off x="3522550" y="14109674"/>
            <a:ext cx="613916" cy="617768"/>
            <a:chOff x="5290168" y="4143730"/>
            <a:chExt cx="340384" cy="342520"/>
          </a:xfrm>
        </p:grpSpPr>
        <p:sp>
          <p:nvSpPr>
            <p:cNvPr id="14171" name="Google Shape;14171;p91"/>
            <p:cNvSpPr/>
            <p:nvPr/>
          </p:nvSpPr>
          <p:spPr>
            <a:xfrm>
              <a:off x="5428588" y="4143730"/>
              <a:ext cx="100996" cy="138448"/>
            </a:xfrm>
            <a:custGeom>
              <a:rect b="b" l="l" r="r" t="t"/>
              <a:pathLst>
                <a:path extrusionOk="0" h="4669" w="3406">
                  <a:moveTo>
                    <a:pt x="0" y="1"/>
                  </a:moveTo>
                  <a:lnTo>
                    <a:pt x="0" y="2644"/>
                  </a:lnTo>
                  <a:lnTo>
                    <a:pt x="1381" y="2644"/>
                  </a:lnTo>
                  <a:lnTo>
                    <a:pt x="1381" y="3311"/>
                  </a:lnTo>
                  <a:lnTo>
                    <a:pt x="1405" y="3311"/>
                  </a:lnTo>
                  <a:cubicBezTo>
                    <a:pt x="1405" y="3692"/>
                    <a:pt x="1095" y="4002"/>
                    <a:pt x="714" y="4002"/>
                  </a:cubicBezTo>
                  <a:lnTo>
                    <a:pt x="500" y="4002"/>
                  </a:lnTo>
                  <a:lnTo>
                    <a:pt x="500" y="4668"/>
                  </a:lnTo>
                  <a:lnTo>
                    <a:pt x="714" y="4668"/>
                  </a:lnTo>
                  <a:cubicBezTo>
                    <a:pt x="1453" y="4668"/>
                    <a:pt x="2048" y="4073"/>
                    <a:pt x="2048" y="3335"/>
                  </a:cubicBezTo>
                  <a:lnTo>
                    <a:pt x="2048" y="2644"/>
                  </a:lnTo>
                  <a:lnTo>
                    <a:pt x="3405" y="2644"/>
                  </a:lnTo>
                  <a:lnTo>
                    <a:pt x="340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1"/>
            <p:cNvSpPr/>
            <p:nvPr/>
          </p:nvSpPr>
          <p:spPr>
            <a:xfrm>
              <a:off x="5290168" y="4262371"/>
              <a:ext cx="134207" cy="103843"/>
            </a:xfrm>
            <a:custGeom>
              <a:rect b="b" l="l" r="r" t="t"/>
              <a:pathLst>
                <a:path extrusionOk="0" h="3502" w="4526">
                  <a:moveTo>
                    <a:pt x="1929" y="1429"/>
                  </a:moveTo>
                  <a:lnTo>
                    <a:pt x="1929" y="2096"/>
                  </a:lnTo>
                  <a:lnTo>
                    <a:pt x="1239" y="2096"/>
                  </a:lnTo>
                  <a:lnTo>
                    <a:pt x="1239" y="1429"/>
                  </a:lnTo>
                  <a:close/>
                  <a:moveTo>
                    <a:pt x="3239" y="1429"/>
                  </a:moveTo>
                  <a:lnTo>
                    <a:pt x="3239" y="2096"/>
                  </a:lnTo>
                  <a:lnTo>
                    <a:pt x="2549" y="2096"/>
                  </a:lnTo>
                  <a:lnTo>
                    <a:pt x="2549" y="1429"/>
                  </a:lnTo>
                  <a:close/>
                  <a:moveTo>
                    <a:pt x="0" y="1"/>
                  </a:moveTo>
                  <a:lnTo>
                    <a:pt x="0" y="3501"/>
                  </a:lnTo>
                  <a:lnTo>
                    <a:pt x="4525" y="3501"/>
                  </a:lnTo>
                  <a:lnTo>
                    <a:pt x="452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91"/>
            <p:cNvSpPr/>
            <p:nvPr/>
          </p:nvSpPr>
          <p:spPr>
            <a:xfrm>
              <a:off x="5429270" y="4347120"/>
              <a:ext cx="101026" cy="139130"/>
            </a:xfrm>
            <a:custGeom>
              <a:rect b="b" l="l" r="r" t="t"/>
              <a:pathLst>
                <a:path extrusionOk="0" h="4692" w="3407">
                  <a:moveTo>
                    <a:pt x="477" y="0"/>
                  </a:moveTo>
                  <a:lnTo>
                    <a:pt x="477" y="667"/>
                  </a:lnTo>
                  <a:lnTo>
                    <a:pt x="691" y="667"/>
                  </a:lnTo>
                  <a:cubicBezTo>
                    <a:pt x="1072" y="667"/>
                    <a:pt x="1382" y="977"/>
                    <a:pt x="1382" y="1358"/>
                  </a:cubicBezTo>
                  <a:lnTo>
                    <a:pt x="1382" y="2048"/>
                  </a:lnTo>
                  <a:lnTo>
                    <a:pt x="1" y="2048"/>
                  </a:lnTo>
                  <a:lnTo>
                    <a:pt x="1" y="4692"/>
                  </a:lnTo>
                  <a:lnTo>
                    <a:pt x="3406" y="4692"/>
                  </a:lnTo>
                  <a:lnTo>
                    <a:pt x="3406" y="2048"/>
                  </a:lnTo>
                  <a:lnTo>
                    <a:pt x="2049" y="2048"/>
                  </a:lnTo>
                  <a:lnTo>
                    <a:pt x="2049" y="1334"/>
                  </a:lnTo>
                  <a:lnTo>
                    <a:pt x="2025" y="1334"/>
                  </a:lnTo>
                  <a:cubicBezTo>
                    <a:pt x="2025" y="596"/>
                    <a:pt x="143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91"/>
            <p:cNvSpPr/>
            <p:nvPr/>
          </p:nvSpPr>
          <p:spPr>
            <a:xfrm>
              <a:off x="5443414" y="4275093"/>
              <a:ext cx="187137" cy="78401"/>
            </a:xfrm>
            <a:custGeom>
              <a:rect b="b" l="l" r="r" t="t"/>
              <a:pathLst>
                <a:path extrusionOk="0" h="2644" w="6311">
                  <a:moveTo>
                    <a:pt x="2929" y="0"/>
                  </a:moveTo>
                  <a:lnTo>
                    <a:pt x="2929" y="977"/>
                  </a:lnTo>
                  <a:lnTo>
                    <a:pt x="0" y="977"/>
                  </a:lnTo>
                  <a:lnTo>
                    <a:pt x="0" y="1667"/>
                  </a:lnTo>
                  <a:lnTo>
                    <a:pt x="2929" y="1667"/>
                  </a:lnTo>
                  <a:lnTo>
                    <a:pt x="2929" y="2644"/>
                  </a:lnTo>
                  <a:lnTo>
                    <a:pt x="6311" y="2644"/>
                  </a:lnTo>
                  <a:lnTo>
                    <a:pt x="6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5" name="Google Shape;14175;p91"/>
          <p:cNvGrpSpPr/>
          <p:nvPr/>
        </p:nvGrpSpPr>
        <p:grpSpPr>
          <a:xfrm>
            <a:off x="4838815" y="14168667"/>
            <a:ext cx="615254" cy="616538"/>
            <a:chOff x="5881923" y="4162085"/>
            <a:chExt cx="341126" cy="341837"/>
          </a:xfrm>
        </p:grpSpPr>
        <p:sp>
          <p:nvSpPr>
            <p:cNvPr id="14176" name="Google Shape;14176;p91"/>
            <p:cNvSpPr/>
            <p:nvPr/>
          </p:nvSpPr>
          <p:spPr>
            <a:xfrm>
              <a:off x="6062718" y="4163508"/>
              <a:ext cx="160331" cy="213290"/>
            </a:xfrm>
            <a:custGeom>
              <a:rect b="b" l="l" r="r" t="t"/>
              <a:pathLst>
                <a:path extrusionOk="0" h="7193" w="5407">
                  <a:moveTo>
                    <a:pt x="0" y="1"/>
                  </a:moveTo>
                  <a:lnTo>
                    <a:pt x="0" y="1072"/>
                  </a:lnTo>
                  <a:cubicBezTo>
                    <a:pt x="56" y="1067"/>
                    <a:pt x="111" y="1064"/>
                    <a:pt x="166" y="1064"/>
                  </a:cubicBezTo>
                  <a:cubicBezTo>
                    <a:pt x="1050" y="1064"/>
                    <a:pt x="1810" y="1772"/>
                    <a:pt x="1810" y="2692"/>
                  </a:cubicBezTo>
                  <a:cubicBezTo>
                    <a:pt x="1810" y="3591"/>
                    <a:pt x="1045" y="4343"/>
                    <a:pt x="157" y="4343"/>
                  </a:cubicBezTo>
                  <a:cubicBezTo>
                    <a:pt x="105" y="4343"/>
                    <a:pt x="53" y="4340"/>
                    <a:pt x="0" y="4335"/>
                  </a:cubicBezTo>
                  <a:lnTo>
                    <a:pt x="0" y="5406"/>
                  </a:lnTo>
                  <a:lnTo>
                    <a:pt x="2025" y="5406"/>
                  </a:lnTo>
                  <a:cubicBezTo>
                    <a:pt x="1906" y="5645"/>
                    <a:pt x="1739" y="5978"/>
                    <a:pt x="1739" y="6240"/>
                  </a:cubicBezTo>
                  <a:cubicBezTo>
                    <a:pt x="1739" y="6788"/>
                    <a:pt x="2168" y="7192"/>
                    <a:pt x="2691" y="7192"/>
                  </a:cubicBezTo>
                  <a:cubicBezTo>
                    <a:pt x="3239" y="7192"/>
                    <a:pt x="3644" y="6788"/>
                    <a:pt x="3644" y="6240"/>
                  </a:cubicBezTo>
                  <a:cubicBezTo>
                    <a:pt x="3644" y="5978"/>
                    <a:pt x="3501" y="5645"/>
                    <a:pt x="3382" y="5406"/>
                  </a:cubicBezTo>
                  <a:lnTo>
                    <a:pt x="5406" y="5406"/>
                  </a:lnTo>
                  <a:lnTo>
                    <a:pt x="540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91"/>
            <p:cNvSpPr/>
            <p:nvPr/>
          </p:nvSpPr>
          <p:spPr>
            <a:xfrm>
              <a:off x="6009046" y="4343591"/>
              <a:ext cx="214002" cy="160331"/>
            </a:xfrm>
            <a:custGeom>
              <a:rect b="b" l="l" r="r" t="t"/>
              <a:pathLst>
                <a:path extrusionOk="0" h="5407" w="7217">
                  <a:moveTo>
                    <a:pt x="1787" y="0"/>
                  </a:moveTo>
                  <a:lnTo>
                    <a:pt x="1787" y="2024"/>
                  </a:lnTo>
                  <a:cubicBezTo>
                    <a:pt x="1572" y="1905"/>
                    <a:pt x="1239" y="1739"/>
                    <a:pt x="977" y="1739"/>
                  </a:cubicBezTo>
                  <a:cubicBezTo>
                    <a:pt x="429" y="1739"/>
                    <a:pt x="1" y="2167"/>
                    <a:pt x="1" y="2691"/>
                  </a:cubicBezTo>
                  <a:cubicBezTo>
                    <a:pt x="1" y="3239"/>
                    <a:pt x="429" y="3644"/>
                    <a:pt x="977" y="3644"/>
                  </a:cubicBezTo>
                  <a:cubicBezTo>
                    <a:pt x="1239" y="3644"/>
                    <a:pt x="1572" y="3501"/>
                    <a:pt x="1787" y="3382"/>
                  </a:cubicBezTo>
                  <a:lnTo>
                    <a:pt x="1787" y="5406"/>
                  </a:lnTo>
                  <a:lnTo>
                    <a:pt x="7216" y="5406"/>
                  </a:lnTo>
                  <a:lnTo>
                    <a:pt x="7216" y="0"/>
                  </a:lnTo>
                  <a:lnTo>
                    <a:pt x="6145" y="0"/>
                  </a:lnTo>
                  <a:cubicBezTo>
                    <a:pt x="6240" y="953"/>
                    <a:pt x="5478" y="1810"/>
                    <a:pt x="4501" y="1810"/>
                  </a:cubicBezTo>
                  <a:cubicBezTo>
                    <a:pt x="3525" y="1810"/>
                    <a:pt x="2787" y="953"/>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1"/>
            <p:cNvSpPr/>
            <p:nvPr/>
          </p:nvSpPr>
          <p:spPr>
            <a:xfrm>
              <a:off x="5881923" y="4162085"/>
              <a:ext cx="216137" cy="161043"/>
            </a:xfrm>
            <a:custGeom>
              <a:rect b="b" l="l" r="r" t="t"/>
              <a:pathLst>
                <a:path extrusionOk="0" h="5431" w="7289">
                  <a:moveTo>
                    <a:pt x="1" y="1"/>
                  </a:moveTo>
                  <a:lnTo>
                    <a:pt x="1" y="5431"/>
                  </a:lnTo>
                  <a:lnTo>
                    <a:pt x="1120" y="5431"/>
                  </a:lnTo>
                  <a:cubicBezTo>
                    <a:pt x="1025" y="4478"/>
                    <a:pt x="1787" y="3621"/>
                    <a:pt x="2763" y="3621"/>
                  </a:cubicBezTo>
                  <a:cubicBezTo>
                    <a:pt x="3716" y="3621"/>
                    <a:pt x="4478" y="4478"/>
                    <a:pt x="4383" y="5431"/>
                  </a:cubicBezTo>
                  <a:lnTo>
                    <a:pt x="5454" y="5431"/>
                  </a:lnTo>
                  <a:lnTo>
                    <a:pt x="5454" y="3406"/>
                  </a:lnTo>
                  <a:cubicBezTo>
                    <a:pt x="5693" y="3525"/>
                    <a:pt x="6050" y="3668"/>
                    <a:pt x="6336" y="3668"/>
                  </a:cubicBezTo>
                  <a:cubicBezTo>
                    <a:pt x="6859" y="3668"/>
                    <a:pt x="7288" y="3263"/>
                    <a:pt x="7288" y="2716"/>
                  </a:cubicBezTo>
                  <a:cubicBezTo>
                    <a:pt x="7288" y="2192"/>
                    <a:pt x="6859" y="1763"/>
                    <a:pt x="6336" y="1763"/>
                  </a:cubicBezTo>
                  <a:cubicBezTo>
                    <a:pt x="6050" y="1763"/>
                    <a:pt x="5693" y="1906"/>
                    <a:pt x="5454" y="2025"/>
                  </a:cubicBezTo>
                  <a:lnTo>
                    <a:pt x="5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91"/>
            <p:cNvSpPr/>
            <p:nvPr/>
          </p:nvSpPr>
          <p:spPr>
            <a:xfrm>
              <a:off x="5881923" y="4290631"/>
              <a:ext cx="161043" cy="213290"/>
            </a:xfrm>
            <a:custGeom>
              <a:rect b="b" l="l" r="r" t="t"/>
              <a:pathLst>
                <a:path extrusionOk="0" h="7193" w="5431">
                  <a:moveTo>
                    <a:pt x="2740" y="0"/>
                  </a:moveTo>
                  <a:cubicBezTo>
                    <a:pt x="2216" y="0"/>
                    <a:pt x="1787" y="405"/>
                    <a:pt x="1787" y="953"/>
                  </a:cubicBezTo>
                  <a:cubicBezTo>
                    <a:pt x="1787" y="1215"/>
                    <a:pt x="1954" y="1548"/>
                    <a:pt x="2073" y="1786"/>
                  </a:cubicBezTo>
                  <a:lnTo>
                    <a:pt x="1" y="1786"/>
                  </a:lnTo>
                  <a:lnTo>
                    <a:pt x="1" y="7192"/>
                  </a:lnTo>
                  <a:lnTo>
                    <a:pt x="5431" y="7192"/>
                  </a:lnTo>
                  <a:lnTo>
                    <a:pt x="5431" y="6097"/>
                  </a:lnTo>
                  <a:cubicBezTo>
                    <a:pt x="5377" y="6102"/>
                    <a:pt x="5323" y="6105"/>
                    <a:pt x="5269" y="6105"/>
                  </a:cubicBezTo>
                  <a:cubicBezTo>
                    <a:pt x="4383" y="6105"/>
                    <a:pt x="3621" y="5374"/>
                    <a:pt x="3621" y="4453"/>
                  </a:cubicBezTo>
                  <a:cubicBezTo>
                    <a:pt x="3621" y="3521"/>
                    <a:pt x="4403" y="2805"/>
                    <a:pt x="5303" y="2805"/>
                  </a:cubicBezTo>
                  <a:cubicBezTo>
                    <a:pt x="5345" y="2805"/>
                    <a:pt x="5388" y="2807"/>
                    <a:pt x="5431" y="2810"/>
                  </a:cubicBezTo>
                  <a:lnTo>
                    <a:pt x="5431" y="1786"/>
                  </a:lnTo>
                  <a:lnTo>
                    <a:pt x="3430" y="1786"/>
                  </a:lnTo>
                  <a:cubicBezTo>
                    <a:pt x="3549" y="1548"/>
                    <a:pt x="3692" y="1191"/>
                    <a:pt x="3692" y="953"/>
                  </a:cubicBezTo>
                  <a:cubicBezTo>
                    <a:pt x="3692" y="405"/>
                    <a:pt x="3287" y="0"/>
                    <a:pt x="2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0" name="Google Shape;14180;p91"/>
          <p:cNvGrpSpPr/>
          <p:nvPr/>
        </p:nvGrpSpPr>
        <p:grpSpPr>
          <a:xfrm>
            <a:off x="6162909" y="14128518"/>
            <a:ext cx="617770" cy="537760"/>
            <a:chOff x="6458882" y="4149393"/>
            <a:chExt cx="342520" cy="298159"/>
          </a:xfrm>
        </p:grpSpPr>
        <p:sp>
          <p:nvSpPr>
            <p:cNvPr id="14181" name="Google Shape;14181;p91"/>
            <p:cNvSpPr/>
            <p:nvPr/>
          </p:nvSpPr>
          <p:spPr>
            <a:xfrm>
              <a:off x="6575389" y="4149393"/>
              <a:ext cx="109477" cy="93939"/>
            </a:xfrm>
            <a:custGeom>
              <a:rect b="b" l="l" r="r" t="t"/>
              <a:pathLst>
                <a:path extrusionOk="0" h="3168" w="3692">
                  <a:moveTo>
                    <a:pt x="1834" y="0"/>
                  </a:moveTo>
                  <a:lnTo>
                    <a:pt x="1" y="3168"/>
                  </a:lnTo>
                  <a:lnTo>
                    <a:pt x="3692" y="3168"/>
                  </a:lnTo>
                  <a:lnTo>
                    <a:pt x="18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91"/>
            <p:cNvSpPr/>
            <p:nvPr/>
          </p:nvSpPr>
          <p:spPr>
            <a:xfrm>
              <a:off x="6499121" y="4263083"/>
              <a:ext cx="263433" cy="67815"/>
            </a:xfrm>
            <a:custGeom>
              <a:rect b="b" l="l" r="r" t="t"/>
              <a:pathLst>
                <a:path extrusionOk="0" h="2287" w="8884">
                  <a:moveTo>
                    <a:pt x="4097" y="0"/>
                  </a:moveTo>
                  <a:lnTo>
                    <a:pt x="4097" y="858"/>
                  </a:lnTo>
                  <a:lnTo>
                    <a:pt x="1" y="858"/>
                  </a:lnTo>
                  <a:lnTo>
                    <a:pt x="1" y="2287"/>
                  </a:lnTo>
                  <a:lnTo>
                    <a:pt x="668" y="2287"/>
                  </a:lnTo>
                  <a:lnTo>
                    <a:pt x="668" y="1548"/>
                  </a:lnTo>
                  <a:lnTo>
                    <a:pt x="4097" y="1548"/>
                  </a:lnTo>
                  <a:lnTo>
                    <a:pt x="4097" y="2287"/>
                  </a:lnTo>
                  <a:lnTo>
                    <a:pt x="4764" y="2287"/>
                  </a:lnTo>
                  <a:lnTo>
                    <a:pt x="4764" y="1548"/>
                  </a:lnTo>
                  <a:lnTo>
                    <a:pt x="8193" y="1548"/>
                  </a:lnTo>
                  <a:lnTo>
                    <a:pt x="8193" y="2287"/>
                  </a:lnTo>
                  <a:lnTo>
                    <a:pt x="8884" y="2287"/>
                  </a:lnTo>
                  <a:lnTo>
                    <a:pt x="8884" y="858"/>
                  </a:lnTo>
                  <a:lnTo>
                    <a:pt x="4764" y="858"/>
                  </a:lnTo>
                  <a:lnTo>
                    <a:pt x="47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91"/>
            <p:cNvSpPr/>
            <p:nvPr/>
          </p:nvSpPr>
          <p:spPr>
            <a:xfrm>
              <a:off x="6702512" y="4350649"/>
              <a:ext cx="98891" cy="96904"/>
            </a:xfrm>
            <a:custGeom>
              <a:rect b="b" l="l" r="r" t="t"/>
              <a:pathLst>
                <a:path extrusionOk="0" h="3268" w="3335">
                  <a:moveTo>
                    <a:pt x="1334" y="0"/>
                  </a:moveTo>
                  <a:cubicBezTo>
                    <a:pt x="572" y="143"/>
                    <a:pt x="0" y="858"/>
                    <a:pt x="24" y="1691"/>
                  </a:cubicBezTo>
                  <a:cubicBezTo>
                    <a:pt x="48" y="2525"/>
                    <a:pt x="739" y="3215"/>
                    <a:pt x="1572" y="3263"/>
                  </a:cubicBezTo>
                  <a:cubicBezTo>
                    <a:pt x="1612" y="3266"/>
                    <a:pt x="1653" y="3267"/>
                    <a:pt x="1692" y="3267"/>
                  </a:cubicBezTo>
                  <a:cubicBezTo>
                    <a:pt x="2590" y="3267"/>
                    <a:pt x="3311" y="2509"/>
                    <a:pt x="3311" y="1620"/>
                  </a:cubicBezTo>
                  <a:cubicBezTo>
                    <a:pt x="3334" y="834"/>
                    <a:pt x="2763"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91"/>
            <p:cNvSpPr/>
            <p:nvPr/>
          </p:nvSpPr>
          <p:spPr>
            <a:xfrm>
              <a:off x="6458882" y="4350649"/>
              <a:ext cx="99603" cy="96904"/>
            </a:xfrm>
            <a:custGeom>
              <a:rect b="b" l="l" r="r" t="t"/>
              <a:pathLst>
                <a:path extrusionOk="0" h="3268" w="3359">
                  <a:moveTo>
                    <a:pt x="1334" y="0"/>
                  </a:moveTo>
                  <a:cubicBezTo>
                    <a:pt x="572" y="143"/>
                    <a:pt x="0" y="858"/>
                    <a:pt x="24" y="1691"/>
                  </a:cubicBezTo>
                  <a:cubicBezTo>
                    <a:pt x="48" y="2525"/>
                    <a:pt x="739" y="3215"/>
                    <a:pt x="1572" y="3263"/>
                  </a:cubicBezTo>
                  <a:cubicBezTo>
                    <a:pt x="1613" y="3266"/>
                    <a:pt x="1653" y="3267"/>
                    <a:pt x="1692" y="3267"/>
                  </a:cubicBezTo>
                  <a:cubicBezTo>
                    <a:pt x="2590" y="3267"/>
                    <a:pt x="3311" y="2509"/>
                    <a:pt x="3311" y="1620"/>
                  </a:cubicBezTo>
                  <a:cubicBezTo>
                    <a:pt x="3358"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91"/>
            <p:cNvSpPr/>
            <p:nvPr/>
          </p:nvSpPr>
          <p:spPr>
            <a:xfrm>
              <a:off x="6580341" y="4350649"/>
              <a:ext cx="98891" cy="96904"/>
            </a:xfrm>
            <a:custGeom>
              <a:rect b="b" l="l" r="r" t="t"/>
              <a:pathLst>
                <a:path extrusionOk="0" h="3268" w="3335">
                  <a:moveTo>
                    <a:pt x="1358" y="0"/>
                  </a:moveTo>
                  <a:cubicBezTo>
                    <a:pt x="572" y="143"/>
                    <a:pt x="0" y="858"/>
                    <a:pt x="48" y="1691"/>
                  </a:cubicBezTo>
                  <a:cubicBezTo>
                    <a:pt x="72" y="2525"/>
                    <a:pt x="762" y="3215"/>
                    <a:pt x="1596" y="3263"/>
                  </a:cubicBezTo>
                  <a:cubicBezTo>
                    <a:pt x="1636" y="3266"/>
                    <a:pt x="1676" y="3267"/>
                    <a:pt x="1716" y="3267"/>
                  </a:cubicBezTo>
                  <a:cubicBezTo>
                    <a:pt x="2612" y="3267"/>
                    <a:pt x="3311" y="2509"/>
                    <a:pt x="3311" y="1620"/>
                  </a:cubicBezTo>
                  <a:cubicBezTo>
                    <a:pt x="3334" y="834"/>
                    <a:pt x="2787" y="143"/>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6" name="Google Shape;14186;p91"/>
          <p:cNvGrpSpPr/>
          <p:nvPr/>
        </p:nvGrpSpPr>
        <p:grpSpPr>
          <a:xfrm>
            <a:off x="7477642" y="14118303"/>
            <a:ext cx="616484" cy="616484"/>
            <a:chOff x="7045004" y="4143730"/>
            <a:chExt cx="341808" cy="341808"/>
          </a:xfrm>
        </p:grpSpPr>
        <p:sp>
          <p:nvSpPr>
            <p:cNvPr id="14187" name="Google Shape;14187;p91"/>
            <p:cNvSpPr/>
            <p:nvPr/>
          </p:nvSpPr>
          <p:spPr>
            <a:xfrm>
              <a:off x="7148819" y="4248257"/>
              <a:ext cx="132784" cy="132072"/>
            </a:xfrm>
            <a:custGeom>
              <a:rect b="b" l="l" r="r" t="t"/>
              <a:pathLst>
                <a:path extrusionOk="0" h="4454" w="4478">
                  <a:moveTo>
                    <a:pt x="2239" y="0"/>
                  </a:moveTo>
                  <a:cubicBezTo>
                    <a:pt x="1000" y="0"/>
                    <a:pt x="0" y="977"/>
                    <a:pt x="0" y="2215"/>
                  </a:cubicBezTo>
                  <a:cubicBezTo>
                    <a:pt x="0" y="3453"/>
                    <a:pt x="1000" y="4454"/>
                    <a:pt x="2239" y="4454"/>
                  </a:cubicBezTo>
                  <a:cubicBezTo>
                    <a:pt x="3477" y="4454"/>
                    <a:pt x="4477" y="3453"/>
                    <a:pt x="4477" y="2215"/>
                  </a:cubicBezTo>
                  <a:cubicBezTo>
                    <a:pt x="4477" y="977"/>
                    <a:pt x="3477"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91"/>
            <p:cNvSpPr/>
            <p:nvPr/>
          </p:nvSpPr>
          <p:spPr>
            <a:xfrm>
              <a:off x="7045004" y="4325918"/>
              <a:ext cx="158908" cy="159619"/>
            </a:xfrm>
            <a:custGeom>
              <a:rect b="b" l="l" r="r" t="t"/>
              <a:pathLst>
                <a:path extrusionOk="0" h="5383" w="5359">
                  <a:moveTo>
                    <a:pt x="0" y="1"/>
                  </a:moveTo>
                  <a:lnTo>
                    <a:pt x="48" y="382"/>
                  </a:lnTo>
                  <a:cubicBezTo>
                    <a:pt x="381" y="2930"/>
                    <a:pt x="2406" y="4954"/>
                    <a:pt x="4978" y="5311"/>
                  </a:cubicBezTo>
                  <a:lnTo>
                    <a:pt x="5359" y="5383"/>
                  </a:lnTo>
                  <a:lnTo>
                    <a:pt x="5359" y="2525"/>
                  </a:lnTo>
                  <a:lnTo>
                    <a:pt x="5073" y="2454"/>
                  </a:lnTo>
                  <a:cubicBezTo>
                    <a:pt x="4025" y="2192"/>
                    <a:pt x="3144" y="1334"/>
                    <a:pt x="2906" y="263"/>
                  </a:cubicBezTo>
                  <a:lnTo>
                    <a:pt x="2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91"/>
            <p:cNvSpPr/>
            <p:nvPr/>
          </p:nvSpPr>
          <p:spPr>
            <a:xfrm>
              <a:off x="7227904" y="4143730"/>
              <a:ext cx="158908" cy="158908"/>
            </a:xfrm>
            <a:custGeom>
              <a:rect b="b" l="l" r="r" t="t"/>
              <a:pathLst>
                <a:path extrusionOk="0" h="5359" w="5359">
                  <a:moveTo>
                    <a:pt x="0" y="1"/>
                  </a:moveTo>
                  <a:lnTo>
                    <a:pt x="0" y="2858"/>
                  </a:lnTo>
                  <a:lnTo>
                    <a:pt x="262" y="2930"/>
                  </a:lnTo>
                  <a:cubicBezTo>
                    <a:pt x="1334" y="3168"/>
                    <a:pt x="2167" y="4025"/>
                    <a:pt x="2429" y="5097"/>
                  </a:cubicBezTo>
                  <a:lnTo>
                    <a:pt x="2501" y="5359"/>
                  </a:lnTo>
                  <a:lnTo>
                    <a:pt x="5359" y="5359"/>
                  </a:lnTo>
                  <a:lnTo>
                    <a:pt x="5287" y="4978"/>
                  </a:lnTo>
                  <a:cubicBezTo>
                    <a:pt x="4930" y="2406"/>
                    <a:pt x="2906" y="429"/>
                    <a:pt x="381" y="72"/>
                  </a:cubicBez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91"/>
            <p:cNvSpPr/>
            <p:nvPr/>
          </p:nvSpPr>
          <p:spPr>
            <a:xfrm>
              <a:off x="7045004" y="4143730"/>
              <a:ext cx="158908" cy="158908"/>
            </a:xfrm>
            <a:custGeom>
              <a:rect b="b" l="l" r="r" t="t"/>
              <a:pathLst>
                <a:path extrusionOk="0" h="5359" w="5359">
                  <a:moveTo>
                    <a:pt x="5359" y="1"/>
                  </a:moveTo>
                  <a:lnTo>
                    <a:pt x="4978" y="72"/>
                  </a:lnTo>
                  <a:cubicBezTo>
                    <a:pt x="2406" y="429"/>
                    <a:pt x="381" y="2406"/>
                    <a:pt x="48" y="4978"/>
                  </a:cubicBezTo>
                  <a:lnTo>
                    <a:pt x="0" y="5359"/>
                  </a:lnTo>
                  <a:lnTo>
                    <a:pt x="2858" y="5359"/>
                  </a:lnTo>
                  <a:lnTo>
                    <a:pt x="2906" y="5097"/>
                  </a:lnTo>
                  <a:cubicBezTo>
                    <a:pt x="3144" y="4025"/>
                    <a:pt x="4025" y="3168"/>
                    <a:pt x="5073" y="2930"/>
                  </a:cubicBezTo>
                  <a:lnTo>
                    <a:pt x="5359" y="2858"/>
                  </a:ln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91"/>
            <p:cNvSpPr/>
            <p:nvPr/>
          </p:nvSpPr>
          <p:spPr>
            <a:xfrm>
              <a:off x="7227904" y="4325918"/>
              <a:ext cx="158908" cy="159619"/>
            </a:xfrm>
            <a:custGeom>
              <a:rect b="b" l="l" r="r" t="t"/>
              <a:pathLst>
                <a:path extrusionOk="0" h="5383" w="5359">
                  <a:moveTo>
                    <a:pt x="2501" y="1"/>
                  </a:moveTo>
                  <a:lnTo>
                    <a:pt x="2429" y="263"/>
                  </a:lnTo>
                  <a:cubicBezTo>
                    <a:pt x="2191" y="1334"/>
                    <a:pt x="1334" y="2192"/>
                    <a:pt x="262" y="2454"/>
                  </a:cubicBezTo>
                  <a:lnTo>
                    <a:pt x="0" y="2525"/>
                  </a:lnTo>
                  <a:lnTo>
                    <a:pt x="0" y="5383"/>
                  </a:lnTo>
                  <a:lnTo>
                    <a:pt x="381" y="5311"/>
                  </a:lnTo>
                  <a:cubicBezTo>
                    <a:pt x="2929" y="4954"/>
                    <a:pt x="4954" y="2930"/>
                    <a:pt x="5287" y="382"/>
                  </a:cubicBezTo>
                  <a:lnTo>
                    <a:pt x="53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195" name="Shape 14195"/>
        <p:cNvGrpSpPr/>
        <p:nvPr/>
      </p:nvGrpSpPr>
      <p:grpSpPr>
        <a:xfrm>
          <a:off x="0" y="0"/>
          <a:ext cx="0" cy="0"/>
          <a:chOff x="0" y="0"/>
          <a:chExt cx="0" cy="0"/>
        </a:xfrm>
      </p:grpSpPr>
      <p:pic>
        <p:nvPicPr>
          <p:cNvPr id="14196" name="Google Shape;14196;p92">
            <a:hlinkClick r:id="rId3"/>
          </p:cNvPr>
          <p:cNvPicPr preferRelativeResize="0"/>
          <p:nvPr/>
        </p:nvPicPr>
        <p:blipFill>
          <a:blip r:embed="rId4">
            <a:alphaModFix/>
          </a:blip>
          <a:stretch>
            <a:fillRect/>
          </a:stretch>
        </p:blipFill>
        <p:spPr>
          <a:xfrm>
            <a:off x="2687372" y="8172801"/>
            <a:ext cx="4852802" cy="194242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3" name="Shape 1513"/>
        <p:cNvGrpSpPr/>
        <p:nvPr/>
      </p:nvGrpSpPr>
      <p:grpSpPr>
        <a:xfrm>
          <a:off x="0" y="0"/>
          <a:ext cx="0" cy="0"/>
          <a:chOff x="0" y="0"/>
          <a:chExt cx="0" cy="0"/>
        </a:xfrm>
      </p:grpSpPr>
      <p:grpSp>
        <p:nvGrpSpPr>
          <p:cNvPr id="1514" name="Google Shape;1514;p40"/>
          <p:cNvGrpSpPr/>
          <p:nvPr/>
        </p:nvGrpSpPr>
        <p:grpSpPr>
          <a:xfrm>
            <a:off x="3048325" y="13581050"/>
            <a:ext cx="6499600" cy="3529750"/>
            <a:chOff x="3048325" y="13581050"/>
            <a:chExt cx="6499600" cy="3529750"/>
          </a:xfrm>
        </p:grpSpPr>
        <p:sp>
          <p:nvSpPr>
            <p:cNvPr id="1515" name="Google Shape;1515;p40"/>
            <p:cNvSpPr/>
            <p:nvPr/>
          </p:nvSpPr>
          <p:spPr>
            <a:xfrm>
              <a:off x="3048325" y="13581050"/>
              <a:ext cx="6499500" cy="3528000"/>
            </a:xfrm>
            <a:prstGeom prst="roundRect">
              <a:avLst>
                <a:gd fmla="val 651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0"/>
            <p:cNvSpPr/>
            <p:nvPr/>
          </p:nvSpPr>
          <p:spPr>
            <a:xfrm rot="10800000">
              <a:off x="3050825" y="14635200"/>
              <a:ext cx="6497100" cy="2475600"/>
            </a:xfrm>
            <a:prstGeom prst="round2SameRect">
              <a:avLst>
                <a:gd fmla="val 6510"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 name="Google Shape;1517;p40"/>
            <p:cNvGrpSpPr/>
            <p:nvPr/>
          </p:nvGrpSpPr>
          <p:grpSpPr>
            <a:xfrm>
              <a:off x="7725103" y="13909547"/>
              <a:ext cx="1448807" cy="382399"/>
              <a:chOff x="4868525" y="2419100"/>
              <a:chExt cx="2098200" cy="553800"/>
            </a:xfrm>
          </p:grpSpPr>
          <p:sp>
            <p:nvSpPr>
              <p:cNvPr id="1518" name="Google Shape;1518;p40"/>
              <p:cNvSpPr/>
              <p:nvPr/>
            </p:nvSpPr>
            <p:spPr>
              <a:xfrm>
                <a:off x="48685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0"/>
              <p:cNvSpPr/>
              <p:nvPr/>
            </p:nvSpPr>
            <p:spPr>
              <a:xfrm>
                <a:off x="56404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0"/>
              <p:cNvSpPr/>
              <p:nvPr/>
            </p:nvSpPr>
            <p:spPr>
              <a:xfrm>
                <a:off x="6412325" y="2419100"/>
                <a:ext cx="554400" cy="5538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1" name="Google Shape;1521;p40"/>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522" name="Google Shape;1522;p40"/>
              <p:cNvSpPr/>
              <p:nvPr/>
            </p:nvSpPr>
            <p:spPr>
              <a:xfrm>
                <a:off x="5739175" y="2517748"/>
                <a:ext cx="357000" cy="356700"/>
              </a:xfrm>
              <a:prstGeom prst="rect">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0"/>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24" name="Google Shape;1524;p40"/>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525" name="Google Shape;1525;p40"/>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526" name="Google Shape;1526;p40"/>
            <p:cNvGrpSpPr/>
            <p:nvPr/>
          </p:nvGrpSpPr>
          <p:grpSpPr>
            <a:xfrm>
              <a:off x="3412738" y="13974458"/>
              <a:ext cx="1068387" cy="244355"/>
              <a:chOff x="3135388" y="13929688"/>
              <a:chExt cx="1465150" cy="335100"/>
            </a:xfrm>
          </p:grpSpPr>
          <p:sp>
            <p:nvSpPr>
              <p:cNvPr id="1527" name="Google Shape;1527;p40"/>
              <p:cNvSpPr/>
              <p:nvPr/>
            </p:nvSpPr>
            <p:spPr>
              <a:xfrm>
                <a:off x="313538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0"/>
              <p:cNvSpPr/>
              <p:nvPr/>
            </p:nvSpPr>
            <p:spPr>
              <a:xfrm>
                <a:off x="3700413"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0"/>
              <p:cNvSpPr/>
              <p:nvPr/>
            </p:nvSpPr>
            <p:spPr>
              <a:xfrm>
                <a:off x="4265438" y="13929688"/>
                <a:ext cx="335100" cy="335100"/>
              </a:xfrm>
              <a:prstGeom prst="ellipse">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0" name="Google Shape;1530;p40"/>
          <p:cNvSpPr/>
          <p:nvPr/>
        </p:nvSpPr>
        <p:spPr>
          <a:xfrm rot="2419969">
            <a:off x="-387768" y="6141894"/>
            <a:ext cx="11281535" cy="3210398"/>
          </a:xfrm>
          <a:custGeom>
            <a:rect b="b" l="l" r="r" t="t"/>
            <a:pathLst>
              <a:path extrusionOk="0" h="5476" w="19243">
                <a:moveTo>
                  <a:pt x="3123" y="0"/>
                </a:moveTo>
                <a:cubicBezTo>
                  <a:pt x="3065" y="0"/>
                  <a:pt x="3007" y="2"/>
                  <a:pt x="2949" y="5"/>
                </a:cubicBezTo>
                <a:cubicBezTo>
                  <a:pt x="1697" y="74"/>
                  <a:pt x="650" y="877"/>
                  <a:pt x="0" y="2264"/>
                </a:cubicBezTo>
                <a:lnTo>
                  <a:pt x="2000" y="3203"/>
                </a:lnTo>
                <a:cubicBezTo>
                  <a:pt x="2204" y="2765"/>
                  <a:pt x="2557" y="2238"/>
                  <a:pt x="3074" y="2209"/>
                </a:cubicBezTo>
                <a:cubicBezTo>
                  <a:pt x="3090" y="2208"/>
                  <a:pt x="3107" y="2207"/>
                  <a:pt x="3124" y="2207"/>
                </a:cubicBezTo>
                <a:cubicBezTo>
                  <a:pt x="3416" y="2207"/>
                  <a:pt x="3713" y="2358"/>
                  <a:pt x="3906" y="2609"/>
                </a:cubicBezTo>
                <a:cubicBezTo>
                  <a:pt x="4071" y="2818"/>
                  <a:pt x="4206" y="3092"/>
                  <a:pt x="4352" y="3378"/>
                </a:cubicBezTo>
                <a:cubicBezTo>
                  <a:pt x="4777" y="4216"/>
                  <a:pt x="5411" y="5468"/>
                  <a:pt x="7175" y="5468"/>
                </a:cubicBezTo>
                <a:cubicBezTo>
                  <a:pt x="7247" y="5468"/>
                  <a:pt x="7320" y="5466"/>
                  <a:pt x="7396" y="5462"/>
                </a:cubicBezTo>
                <a:cubicBezTo>
                  <a:pt x="9037" y="5369"/>
                  <a:pt x="9766" y="4112"/>
                  <a:pt x="10249" y="3282"/>
                </a:cubicBezTo>
                <a:cubicBezTo>
                  <a:pt x="10752" y="2415"/>
                  <a:pt x="10935" y="2225"/>
                  <a:pt x="11324" y="2225"/>
                </a:cubicBezTo>
                <a:cubicBezTo>
                  <a:pt x="11349" y="2225"/>
                  <a:pt x="11375" y="2226"/>
                  <a:pt x="11402" y="2227"/>
                </a:cubicBezTo>
                <a:cubicBezTo>
                  <a:pt x="11707" y="2246"/>
                  <a:pt x="12025" y="2442"/>
                  <a:pt x="12216" y="2728"/>
                </a:cubicBezTo>
                <a:cubicBezTo>
                  <a:pt x="12338" y="2911"/>
                  <a:pt x="12447" y="3121"/>
                  <a:pt x="12564" y="3341"/>
                </a:cubicBezTo>
                <a:cubicBezTo>
                  <a:pt x="12993" y="4149"/>
                  <a:pt x="13640" y="5372"/>
                  <a:pt x="15348" y="5470"/>
                </a:cubicBezTo>
                <a:cubicBezTo>
                  <a:pt x="15422" y="5473"/>
                  <a:pt x="15494" y="5475"/>
                  <a:pt x="15565" y="5475"/>
                </a:cubicBezTo>
                <a:cubicBezTo>
                  <a:pt x="17710" y="5475"/>
                  <a:pt x="18702" y="3617"/>
                  <a:pt x="19243" y="2601"/>
                </a:cubicBezTo>
                <a:lnTo>
                  <a:pt x="17294" y="1562"/>
                </a:lnTo>
                <a:cubicBezTo>
                  <a:pt x="16671" y="2731"/>
                  <a:pt x="16264" y="3269"/>
                  <a:pt x="15555" y="3269"/>
                </a:cubicBezTo>
                <a:cubicBezTo>
                  <a:pt x="15528" y="3269"/>
                  <a:pt x="15500" y="3268"/>
                  <a:pt x="15472" y="3267"/>
                </a:cubicBezTo>
                <a:cubicBezTo>
                  <a:pt x="15069" y="3243"/>
                  <a:pt x="14945" y="3118"/>
                  <a:pt x="14515" y="2307"/>
                </a:cubicBezTo>
                <a:cubicBezTo>
                  <a:pt x="14385" y="2063"/>
                  <a:pt x="14237" y="1784"/>
                  <a:pt x="14056" y="1511"/>
                </a:cubicBezTo>
                <a:cubicBezTo>
                  <a:pt x="13478" y="636"/>
                  <a:pt x="12532" y="82"/>
                  <a:pt x="11527" y="24"/>
                </a:cubicBezTo>
                <a:cubicBezTo>
                  <a:pt x="11459" y="20"/>
                  <a:pt x="11392" y="18"/>
                  <a:pt x="11327" y="18"/>
                </a:cubicBezTo>
                <a:cubicBezTo>
                  <a:pt x="9595" y="18"/>
                  <a:pt x="8843" y="1308"/>
                  <a:pt x="8340" y="2174"/>
                </a:cubicBezTo>
                <a:cubicBezTo>
                  <a:pt x="7862" y="2993"/>
                  <a:pt x="7666" y="3235"/>
                  <a:pt x="7271" y="3256"/>
                </a:cubicBezTo>
                <a:cubicBezTo>
                  <a:pt x="7221" y="3259"/>
                  <a:pt x="7176" y="3261"/>
                  <a:pt x="7135" y="3261"/>
                </a:cubicBezTo>
                <a:cubicBezTo>
                  <a:pt x="6813" y="3261"/>
                  <a:pt x="6705" y="3137"/>
                  <a:pt x="6322" y="2381"/>
                </a:cubicBezTo>
                <a:cubicBezTo>
                  <a:pt x="6144" y="2031"/>
                  <a:pt x="5945" y="1633"/>
                  <a:pt x="5651" y="1254"/>
                </a:cubicBezTo>
                <a:cubicBezTo>
                  <a:pt x="5033" y="460"/>
                  <a:pt x="4098" y="0"/>
                  <a:pt x="3123" y="0"/>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0"/>
          <p:cNvSpPr txBox="1"/>
          <p:nvPr>
            <p:ph idx="1" type="subTitle"/>
          </p:nvPr>
        </p:nvSpPr>
        <p:spPr>
          <a:xfrm>
            <a:off x="3792075" y="15010925"/>
            <a:ext cx="5014500" cy="16845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You can enter a subtitle here if you need it</a:t>
            </a:r>
            <a:endParaRPr/>
          </a:p>
        </p:txBody>
      </p:sp>
      <p:sp>
        <p:nvSpPr>
          <p:cNvPr id="1532" name="Google Shape;1532;p40"/>
          <p:cNvSpPr txBox="1"/>
          <p:nvPr>
            <p:ph idx="2" type="title"/>
          </p:nvPr>
        </p:nvSpPr>
        <p:spPr>
          <a:xfrm rot="-311878">
            <a:off x="742679" y="6860576"/>
            <a:ext cx="8801596" cy="5879292"/>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about us</a:t>
            </a:r>
            <a:endParaRPr>
              <a:solidFill>
                <a:schemeClr val="dk1"/>
              </a:solidFill>
            </a:endParaRPr>
          </a:p>
        </p:txBody>
      </p:sp>
      <p:sp>
        <p:nvSpPr>
          <p:cNvPr id="1533" name="Google Shape;1533;p40"/>
          <p:cNvSpPr/>
          <p:nvPr/>
        </p:nvSpPr>
        <p:spPr>
          <a:xfrm rot="-312003">
            <a:off x="888417" y="7429743"/>
            <a:ext cx="8423966" cy="1992036"/>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about</a:t>
            </a:r>
          </a:p>
        </p:txBody>
      </p:sp>
      <p:sp>
        <p:nvSpPr>
          <p:cNvPr id="1534" name="Google Shape;1534;p40"/>
          <p:cNvSpPr/>
          <p:nvPr/>
        </p:nvSpPr>
        <p:spPr>
          <a:xfrm rot="-312003">
            <a:off x="3560477" y="9887642"/>
            <a:ext cx="3385034" cy="145674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1"/>
                </a:solidFill>
                <a:latin typeface="Shrikhand"/>
              </a:rPr>
              <a:t>us</a:t>
            </a:r>
          </a:p>
        </p:txBody>
      </p:sp>
      <p:sp>
        <p:nvSpPr>
          <p:cNvPr id="1535" name="Google Shape;1535;p40"/>
          <p:cNvSpPr txBox="1"/>
          <p:nvPr>
            <p:ph idx="3" type="subTitle"/>
          </p:nvPr>
        </p:nvSpPr>
        <p:spPr>
          <a:xfrm>
            <a:off x="1562100" y="1363825"/>
            <a:ext cx="3191400" cy="8904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BY SLIDESGO</a:t>
            </a:r>
            <a:endParaRPr/>
          </a:p>
        </p:txBody>
      </p:sp>
      <p:grpSp>
        <p:nvGrpSpPr>
          <p:cNvPr id="1536" name="Google Shape;1536;p40"/>
          <p:cNvGrpSpPr/>
          <p:nvPr/>
        </p:nvGrpSpPr>
        <p:grpSpPr>
          <a:xfrm>
            <a:off x="2126637" y="3197175"/>
            <a:ext cx="6589413" cy="9221313"/>
            <a:chOff x="2126637" y="3197175"/>
            <a:chExt cx="6589413" cy="9221313"/>
          </a:xfrm>
        </p:grpSpPr>
        <p:sp>
          <p:nvSpPr>
            <p:cNvPr id="1537" name="Google Shape;1537;p40"/>
            <p:cNvSpPr/>
            <p:nvPr/>
          </p:nvSpPr>
          <p:spPr>
            <a:xfrm>
              <a:off x="6860988" y="3197175"/>
              <a:ext cx="602099" cy="809101"/>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0"/>
            <p:cNvSpPr/>
            <p:nvPr/>
          </p:nvSpPr>
          <p:spPr>
            <a:xfrm flipH="1">
              <a:off x="7390788" y="113494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0"/>
            <p:cNvSpPr/>
            <p:nvPr/>
          </p:nvSpPr>
          <p:spPr>
            <a:xfrm>
              <a:off x="2363588" y="418088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0"/>
            <p:cNvSpPr/>
            <p:nvPr/>
          </p:nvSpPr>
          <p:spPr>
            <a:xfrm>
              <a:off x="2498710" y="564066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0"/>
            <p:cNvSpPr/>
            <p:nvPr/>
          </p:nvSpPr>
          <p:spPr>
            <a:xfrm>
              <a:off x="8217726" y="5587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0"/>
            <p:cNvSpPr/>
            <p:nvPr/>
          </p:nvSpPr>
          <p:spPr>
            <a:xfrm>
              <a:off x="7642910" y="39300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0"/>
            <p:cNvSpPr/>
            <p:nvPr/>
          </p:nvSpPr>
          <p:spPr>
            <a:xfrm>
              <a:off x="2263682" y="1157101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0"/>
            <p:cNvSpPr/>
            <p:nvPr/>
          </p:nvSpPr>
          <p:spPr>
            <a:xfrm>
              <a:off x="2981288" y="1212028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0"/>
            <p:cNvSpPr/>
            <p:nvPr/>
          </p:nvSpPr>
          <p:spPr>
            <a:xfrm>
              <a:off x="2126637" y="507106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0"/>
            <p:cNvSpPr/>
            <p:nvPr/>
          </p:nvSpPr>
          <p:spPr>
            <a:xfrm rot="10800000">
              <a:off x="3323800" y="3641522"/>
              <a:ext cx="665974" cy="896578"/>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7" name="Google Shape;1547;p40"/>
          <p:cNvSpPr/>
          <p:nvPr/>
        </p:nvSpPr>
        <p:spPr>
          <a:xfrm rot="10800000">
            <a:off x="8515761" y="16726933"/>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0"/>
          <p:cNvSpPr/>
          <p:nvPr/>
        </p:nvSpPr>
        <p:spPr>
          <a:xfrm rot="10800000">
            <a:off x="9059119" y="16377614"/>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9" name="Google Shape;1549;p40"/>
          <p:cNvGrpSpPr/>
          <p:nvPr/>
        </p:nvGrpSpPr>
        <p:grpSpPr>
          <a:xfrm>
            <a:off x="742026" y="13800625"/>
            <a:ext cx="1776256" cy="1489578"/>
            <a:chOff x="742026" y="13800625"/>
            <a:chExt cx="1776256" cy="1489578"/>
          </a:xfrm>
        </p:grpSpPr>
        <p:sp>
          <p:nvSpPr>
            <p:cNvPr id="1550" name="Google Shape;1550;p40"/>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0"/>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 name="Google Shape;1552;p40"/>
          <p:cNvSpPr txBox="1"/>
          <p:nvPr>
            <p:ph type="title"/>
          </p:nvPr>
        </p:nvSpPr>
        <p:spPr>
          <a:xfrm rot="-312007">
            <a:off x="2802836" y="4178869"/>
            <a:ext cx="4647227" cy="2433112"/>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01</a:t>
            </a:r>
            <a:endParaRPr>
              <a:solidFill>
                <a:schemeClr val="dk1"/>
              </a:solidFill>
            </a:endParaRPr>
          </a:p>
        </p:txBody>
      </p:sp>
      <p:sp>
        <p:nvSpPr>
          <p:cNvPr id="1553" name="Google Shape;1553;p40"/>
          <p:cNvSpPr/>
          <p:nvPr/>
        </p:nvSpPr>
        <p:spPr>
          <a:xfrm rot="-312006">
            <a:off x="3719514" y="4595918"/>
            <a:ext cx="2959872" cy="1732289"/>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01</a:t>
            </a: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57" name="Shape 1557"/>
        <p:cNvGrpSpPr/>
        <p:nvPr/>
      </p:nvGrpSpPr>
      <p:grpSpPr>
        <a:xfrm>
          <a:off x="0" y="0"/>
          <a:ext cx="0" cy="0"/>
          <a:chOff x="0" y="0"/>
          <a:chExt cx="0" cy="0"/>
        </a:xfrm>
      </p:grpSpPr>
      <p:sp>
        <p:nvSpPr>
          <p:cNvPr id="1558" name="Google Shape;1558;p41"/>
          <p:cNvSpPr txBox="1"/>
          <p:nvPr>
            <p:ph idx="1" type="body"/>
          </p:nvPr>
        </p:nvSpPr>
        <p:spPr>
          <a:xfrm>
            <a:off x="1784900" y="6905600"/>
            <a:ext cx="6788400" cy="60117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Clr>
                <a:srgbClr val="A3816A"/>
              </a:buClr>
              <a:buSzPts val="1100"/>
              <a:buFont typeface="Arial"/>
              <a:buNone/>
            </a:pPr>
            <a:r>
              <a:rPr lang="en"/>
              <a:t>Do you know what helps you make your point clear? Lists like this one:</a:t>
            </a:r>
            <a:endParaRPr/>
          </a:p>
          <a:p>
            <a:pPr indent="-457200" lvl="0" marL="457200" rtl="0" algn="l">
              <a:spcBef>
                <a:spcPts val="1000"/>
              </a:spcBef>
              <a:spcAft>
                <a:spcPts val="0"/>
              </a:spcAft>
              <a:buClr>
                <a:srgbClr val="000000"/>
              </a:buClr>
              <a:buSzPts val="3600"/>
              <a:buChar char="●"/>
            </a:pPr>
            <a:r>
              <a:rPr lang="en"/>
              <a:t>They’re simple</a:t>
            </a:r>
            <a:endParaRPr/>
          </a:p>
          <a:p>
            <a:pPr indent="-457200" lvl="0" marL="457200" rtl="0" algn="l">
              <a:spcBef>
                <a:spcPts val="1000"/>
              </a:spcBef>
              <a:spcAft>
                <a:spcPts val="0"/>
              </a:spcAft>
              <a:buClr>
                <a:srgbClr val="000000"/>
              </a:buClr>
              <a:buSzPts val="3600"/>
              <a:buChar char="●"/>
            </a:pPr>
            <a:r>
              <a:rPr lang="en"/>
              <a:t>You can organize your ideas clearly</a:t>
            </a:r>
            <a:endParaRPr/>
          </a:p>
          <a:p>
            <a:pPr indent="-457200" lvl="0" marL="457200" rtl="0" algn="l">
              <a:spcBef>
                <a:spcPts val="1000"/>
              </a:spcBef>
              <a:spcAft>
                <a:spcPts val="0"/>
              </a:spcAft>
              <a:buClr>
                <a:srgbClr val="000000"/>
              </a:buClr>
              <a:buSzPts val="3600"/>
              <a:buChar char="●"/>
            </a:pPr>
            <a:r>
              <a:rPr lang="en"/>
              <a:t>You’ll never forget to buy milk!</a:t>
            </a:r>
            <a:endParaRPr/>
          </a:p>
          <a:p>
            <a:pPr indent="0" lvl="0" marL="0" rtl="0" algn="l">
              <a:spcBef>
                <a:spcPts val="1000"/>
              </a:spcBef>
              <a:spcAft>
                <a:spcPts val="1000"/>
              </a:spcAft>
              <a:buNone/>
            </a:pPr>
            <a:r>
              <a:rPr lang="en"/>
              <a:t>The audience won’t miss the point of your presentation if you use them</a:t>
            </a:r>
            <a:endParaRPr/>
          </a:p>
        </p:txBody>
      </p:sp>
      <p:sp>
        <p:nvSpPr>
          <p:cNvPr id="1559" name="Google Shape;1559;p41"/>
          <p:cNvSpPr txBox="1"/>
          <p:nvPr>
            <p:ph type="title"/>
          </p:nvPr>
        </p:nvSpPr>
        <p:spPr>
          <a:xfrm flipH="1" rot="-179977">
            <a:off x="1918505" y="719907"/>
            <a:ext cx="6449537"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OUR HISTORY</a:t>
            </a:r>
            <a:endParaRPr/>
          </a:p>
        </p:txBody>
      </p:sp>
      <p:sp>
        <p:nvSpPr>
          <p:cNvPr id="1560" name="Google Shape;1560;p41"/>
          <p:cNvSpPr/>
          <p:nvPr/>
        </p:nvSpPr>
        <p:spPr>
          <a:xfrm rot="-180001">
            <a:off x="4148043" y="1060347"/>
            <a:ext cx="1990456"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OUR</a:t>
            </a:r>
          </a:p>
        </p:txBody>
      </p:sp>
      <p:sp>
        <p:nvSpPr>
          <p:cNvPr id="1561" name="Google Shape;1561;p41"/>
          <p:cNvSpPr/>
          <p:nvPr/>
        </p:nvSpPr>
        <p:spPr>
          <a:xfrm rot="-180001">
            <a:off x="2971972" y="2009644"/>
            <a:ext cx="4469421" cy="615503"/>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HISTORY</a:t>
            </a:r>
          </a:p>
        </p:txBody>
      </p:sp>
      <p:sp>
        <p:nvSpPr>
          <p:cNvPr id="1562" name="Google Shape;1562;p41"/>
          <p:cNvSpPr/>
          <p:nvPr/>
        </p:nvSpPr>
        <p:spPr>
          <a:xfrm flipH="1">
            <a:off x="2409775" y="14281175"/>
            <a:ext cx="46605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1"/>
          <p:cNvSpPr/>
          <p:nvPr/>
        </p:nvSpPr>
        <p:spPr>
          <a:xfrm>
            <a:off x="1468237" y="14440410"/>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1"/>
          <p:cNvSpPr/>
          <p:nvPr/>
        </p:nvSpPr>
        <p:spPr>
          <a:xfrm>
            <a:off x="2069151" y="14080212"/>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1"/>
          <p:cNvSpPr/>
          <p:nvPr/>
        </p:nvSpPr>
        <p:spPr>
          <a:xfrm>
            <a:off x="1556988" y="15664450"/>
            <a:ext cx="35949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6" name="Google Shape;1566;p41"/>
          <p:cNvGrpSpPr/>
          <p:nvPr/>
        </p:nvGrpSpPr>
        <p:grpSpPr>
          <a:xfrm flipH="1">
            <a:off x="5843808" y="14521450"/>
            <a:ext cx="597201" cy="597054"/>
            <a:chOff x="2690125" y="5080825"/>
            <a:chExt cx="4911191" cy="4909988"/>
          </a:xfrm>
        </p:grpSpPr>
        <p:sp>
          <p:nvSpPr>
            <p:cNvPr id="1567" name="Google Shape;1567;p41"/>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1"/>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1"/>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1"/>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1"/>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1"/>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41"/>
          <p:cNvGrpSpPr/>
          <p:nvPr/>
        </p:nvGrpSpPr>
        <p:grpSpPr>
          <a:xfrm>
            <a:off x="4862543" y="14521620"/>
            <a:ext cx="745499" cy="596696"/>
            <a:chOff x="2853910" y="12755861"/>
            <a:chExt cx="618312" cy="494896"/>
          </a:xfrm>
        </p:grpSpPr>
        <p:sp>
          <p:nvSpPr>
            <p:cNvPr id="1574" name="Google Shape;1574;p41"/>
            <p:cNvSpPr/>
            <p:nvPr/>
          </p:nvSpPr>
          <p:spPr>
            <a:xfrm rot="5400000">
              <a:off x="2926084" y="12698345"/>
              <a:ext cx="470799" cy="602599"/>
            </a:xfrm>
            <a:custGeom>
              <a:rect b="b" l="l" r="r" t="t"/>
              <a:pathLst>
                <a:path extrusionOk="0" h="10278" w="8030">
                  <a:moveTo>
                    <a:pt x="2338" y="4425"/>
                  </a:moveTo>
                  <a:cubicBezTo>
                    <a:pt x="2285" y="4443"/>
                    <a:pt x="2231" y="4461"/>
                    <a:pt x="2177" y="4479"/>
                  </a:cubicBezTo>
                  <a:cubicBezTo>
                    <a:pt x="2213" y="4461"/>
                    <a:pt x="2267" y="4443"/>
                    <a:pt x="2320" y="4425"/>
                  </a:cubicBezTo>
                  <a:close/>
                  <a:moveTo>
                    <a:pt x="2053" y="4497"/>
                  </a:moveTo>
                  <a:cubicBezTo>
                    <a:pt x="2049" y="4498"/>
                    <a:pt x="2044" y="4500"/>
                    <a:pt x="2040" y="4501"/>
                  </a:cubicBezTo>
                  <a:lnTo>
                    <a:pt x="2040" y="4501"/>
                  </a:lnTo>
                  <a:cubicBezTo>
                    <a:pt x="2046" y="4497"/>
                    <a:pt x="2053" y="4497"/>
                    <a:pt x="2053" y="4497"/>
                  </a:cubicBezTo>
                  <a:close/>
                  <a:moveTo>
                    <a:pt x="1947" y="4545"/>
                  </a:moveTo>
                  <a:cubicBezTo>
                    <a:pt x="1929" y="4554"/>
                    <a:pt x="1910" y="4562"/>
                    <a:pt x="1892" y="4568"/>
                  </a:cubicBezTo>
                  <a:cubicBezTo>
                    <a:pt x="1908" y="4560"/>
                    <a:pt x="1926" y="4553"/>
                    <a:pt x="1947" y="4545"/>
                  </a:cubicBezTo>
                  <a:close/>
                  <a:moveTo>
                    <a:pt x="5324" y="5601"/>
                  </a:moveTo>
                  <a:cubicBezTo>
                    <a:pt x="5329" y="5606"/>
                    <a:pt x="5333" y="5610"/>
                    <a:pt x="5334" y="5615"/>
                  </a:cubicBezTo>
                  <a:lnTo>
                    <a:pt x="5334" y="5615"/>
                  </a:lnTo>
                  <a:cubicBezTo>
                    <a:pt x="5331" y="5610"/>
                    <a:pt x="5328" y="5606"/>
                    <a:pt x="5324" y="5601"/>
                  </a:cubicBezTo>
                  <a:close/>
                  <a:moveTo>
                    <a:pt x="4176" y="1"/>
                  </a:moveTo>
                  <a:cubicBezTo>
                    <a:pt x="2552" y="1"/>
                    <a:pt x="1232" y="1321"/>
                    <a:pt x="1232" y="2945"/>
                  </a:cubicBezTo>
                  <a:cubicBezTo>
                    <a:pt x="1232" y="3391"/>
                    <a:pt x="1339" y="3819"/>
                    <a:pt x="1517" y="4211"/>
                  </a:cubicBezTo>
                  <a:lnTo>
                    <a:pt x="1535" y="4211"/>
                  </a:lnTo>
                  <a:cubicBezTo>
                    <a:pt x="1589" y="4354"/>
                    <a:pt x="1678" y="4479"/>
                    <a:pt x="1767" y="4604"/>
                  </a:cubicBezTo>
                  <a:lnTo>
                    <a:pt x="1785" y="4604"/>
                  </a:lnTo>
                  <a:cubicBezTo>
                    <a:pt x="750" y="5050"/>
                    <a:pt x="1" y="6067"/>
                    <a:pt x="1" y="7298"/>
                  </a:cubicBezTo>
                  <a:cubicBezTo>
                    <a:pt x="1" y="7923"/>
                    <a:pt x="197" y="8494"/>
                    <a:pt x="518" y="8975"/>
                  </a:cubicBezTo>
                  <a:cubicBezTo>
                    <a:pt x="554" y="9029"/>
                    <a:pt x="589" y="9082"/>
                    <a:pt x="643" y="9136"/>
                  </a:cubicBezTo>
                  <a:cubicBezTo>
                    <a:pt x="661" y="9154"/>
                    <a:pt x="679" y="9172"/>
                    <a:pt x="697" y="9189"/>
                  </a:cubicBezTo>
                  <a:cubicBezTo>
                    <a:pt x="1232" y="9850"/>
                    <a:pt x="2035" y="10278"/>
                    <a:pt x="2927" y="10278"/>
                  </a:cubicBezTo>
                  <a:cubicBezTo>
                    <a:pt x="3980" y="10278"/>
                    <a:pt x="4907" y="9707"/>
                    <a:pt x="5425" y="8850"/>
                  </a:cubicBezTo>
                  <a:lnTo>
                    <a:pt x="6799" y="8850"/>
                  </a:lnTo>
                  <a:lnTo>
                    <a:pt x="6513" y="8369"/>
                  </a:lnTo>
                  <a:lnTo>
                    <a:pt x="5871" y="7298"/>
                  </a:lnTo>
                  <a:cubicBezTo>
                    <a:pt x="5871" y="6679"/>
                    <a:pt x="5672" y="6093"/>
                    <a:pt x="5338" y="5620"/>
                  </a:cubicBezTo>
                  <a:lnTo>
                    <a:pt x="5338" y="5620"/>
                  </a:lnTo>
                  <a:cubicBezTo>
                    <a:pt x="5444" y="5584"/>
                    <a:pt x="5551" y="5531"/>
                    <a:pt x="5657" y="5460"/>
                  </a:cubicBezTo>
                  <a:cubicBezTo>
                    <a:pt x="5657" y="5460"/>
                    <a:pt x="5675" y="5460"/>
                    <a:pt x="5692" y="5443"/>
                  </a:cubicBezTo>
                  <a:cubicBezTo>
                    <a:pt x="5782" y="5389"/>
                    <a:pt x="5871" y="5318"/>
                    <a:pt x="5960" y="5264"/>
                  </a:cubicBezTo>
                  <a:cubicBezTo>
                    <a:pt x="5978" y="5246"/>
                    <a:pt x="5996" y="5246"/>
                    <a:pt x="5996" y="5228"/>
                  </a:cubicBezTo>
                  <a:cubicBezTo>
                    <a:pt x="6085" y="5157"/>
                    <a:pt x="6174" y="5086"/>
                    <a:pt x="6246" y="5014"/>
                  </a:cubicBezTo>
                  <a:cubicBezTo>
                    <a:pt x="6263" y="4996"/>
                    <a:pt x="6263" y="4979"/>
                    <a:pt x="6281" y="4979"/>
                  </a:cubicBezTo>
                  <a:cubicBezTo>
                    <a:pt x="6353" y="4889"/>
                    <a:pt x="6424" y="4800"/>
                    <a:pt x="6495" y="4711"/>
                  </a:cubicBezTo>
                  <a:lnTo>
                    <a:pt x="6513" y="4711"/>
                  </a:lnTo>
                  <a:cubicBezTo>
                    <a:pt x="6585" y="4604"/>
                    <a:pt x="6638" y="4515"/>
                    <a:pt x="6710" y="4408"/>
                  </a:cubicBezTo>
                  <a:cubicBezTo>
                    <a:pt x="6763" y="4301"/>
                    <a:pt x="6817" y="4194"/>
                    <a:pt x="6870" y="4086"/>
                  </a:cubicBezTo>
                  <a:cubicBezTo>
                    <a:pt x="6870" y="4086"/>
                    <a:pt x="6870" y="4069"/>
                    <a:pt x="6888" y="4051"/>
                  </a:cubicBezTo>
                  <a:cubicBezTo>
                    <a:pt x="6924" y="3944"/>
                    <a:pt x="6959" y="3837"/>
                    <a:pt x="6995" y="3730"/>
                  </a:cubicBezTo>
                  <a:cubicBezTo>
                    <a:pt x="6995" y="3712"/>
                    <a:pt x="6995" y="3694"/>
                    <a:pt x="7013" y="3676"/>
                  </a:cubicBezTo>
                  <a:cubicBezTo>
                    <a:pt x="7031" y="3569"/>
                    <a:pt x="7066" y="3462"/>
                    <a:pt x="7066" y="3355"/>
                  </a:cubicBezTo>
                  <a:cubicBezTo>
                    <a:pt x="7066" y="3355"/>
                    <a:pt x="7084" y="3337"/>
                    <a:pt x="7084" y="3337"/>
                  </a:cubicBezTo>
                  <a:lnTo>
                    <a:pt x="7066" y="3337"/>
                  </a:lnTo>
                  <a:cubicBezTo>
                    <a:pt x="7102" y="3212"/>
                    <a:pt x="7102" y="3069"/>
                    <a:pt x="7102" y="2945"/>
                  </a:cubicBezTo>
                  <a:lnTo>
                    <a:pt x="8030" y="1392"/>
                  </a:lnTo>
                  <a:lnTo>
                    <a:pt x="6656" y="1392"/>
                  </a:lnTo>
                  <a:cubicBezTo>
                    <a:pt x="6139" y="554"/>
                    <a:pt x="5229" y="1"/>
                    <a:pt x="4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1"/>
            <p:cNvSpPr/>
            <p:nvPr/>
          </p:nvSpPr>
          <p:spPr>
            <a:xfrm rot="5400000">
              <a:off x="2915618" y="12694153"/>
              <a:ext cx="494896" cy="618312"/>
            </a:xfrm>
            <a:custGeom>
              <a:rect b="b" l="l" r="r" t="t"/>
              <a:pathLst>
                <a:path extrusionOk="0" h="10546" w="8441">
                  <a:moveTo>
                    <a:pt x="4304" y="1"/>
                  </a:moveTo>
                  <a:cubicBezTo>
                    <a:pt x="2641" y="1"/>
                    <a:pt x="1268" y="1332"/>
                    <a:pt x="1232" y="2998"/>
                  </a:cubicBezTo>
                  <a:cubicBezTo>
                    <a:pt x="1214" y="3605"/>
                    <a:pt x="1375" y="4194"/>
                    <a:pt x="1678" y="4694"/>
                  </a:cubicBezTo>
                  <a:cubicBezTo>
                    <a:pt x="679" y="5211"/>
                    <a:pt x="1" y="6246"/>
                    <a:pt x="1" y="7459"/>
                  </a:cubicBezTo>
                  <a:cubicBezTo>
                    <a:pt x="1" y="9154"/>
                    <a:pt x="1375" y="10546"/>
                    <a:pt x="3088" y="10546"/>
                  </a:cubicBezTo>
                  <a:cubicBezTo>
                    <a:pt x="3552" y="10546"/>
                    <a:pt x="4016" y="10439"/>
                    <a:pt x="4444" y="10225"/>
                  </a:cubicBezTo>
                  <a:lnTo>
                    <a:pt x="4301" y="9957"/>
                  </a:lnTo>
                  <a:cubicBezTo>
                    <a:pt x="3926" y="10136"/>
                    <a:pt x="3516" y="10243"/>
                    <a:pt x="3088" y="10243"/>
                  </a:cubicBezTo>
                  <a:cubicBezTo>
                    <a:pt x="1535" y="10243"/>
                    <a:pt x="286" y="8976"/>
                    <a:pt x="304" y="7423"/>
                  </a:cubicBezTo>
                  <a:cubicBezTo>
                    <a:pt x="322" y="5925"/>
                    <a:pt x="1553" y="4694"/>
                    <a:pt x="3052" y="4676"/>
                  </a:cubicBezTo>
                  <a:cubicBezTo>
                    <a:pt x="3063" y="4676"/>
                    <a:pt x="3074" y="4676"/>
                    <a:pt x="3085" y="4676"/>
                  </a:cubicBezTo>
                  <a:cubicBezTo>
                    <a:pt x="4622" y="4676"/>
                    <a:pt x="5871" y="5918"/>
                    <a:pt x="5871" y="7459"/>
                  </a:cubicBezTo>
                  <a:lnTo>
                    <a:pt x="5871" y="7495"/>
                  </a:lnTo>
                  <a:lnTo>
                    <a:pt x="6674" y="8851"/>
                  </a:lnTo>
                  <a:lnTo>
                    <a:pt x="5496" y="8851"/>
                  </a:lnTo>
                  <a:lnTo>
                    <a:pt x="5443" y="8922"/>
                  </a:lnTo>
                  <a:cubicBezTo>
                    <a:pt x="5229" y="9279"/>
                    <a:pt x="4926" y="9582"/>
                    <a:pt x="4569" y="9814"/>
                  </a:cubicBezTo>
                  <a:lnTo>
                    <a:pt x="4729" y="10064"/>
                  </a:lnTo>
                  <a:cubicBezTo>
                    <a:pt x="5104" y="9832"/>
                    <a:pt x="5425" y="9511"/>
                    <a:pt x="5657" y="9154"/>
                  </a:cubicBezTo>
                  <a:lnTo>
                    <a:pt x="7209" y="9154"/>
                  </a:lnTo>
                  <a:lnTo>
                    <a:pt x="6157" y="7406"/>
                  </a:lnTo>
                  <a:cubicBezTo>
                    <a:pt x="6157" y="6835"/>
                    <a:pt x="5996" y="6299"/>
                    <a:pt x="5711" y="5835"/>
                  </a:cubicBezTo>
                  <a:cubicBezTo>
                    <a:pt x="6728" y="5318"/>
                    <a:pt x="7388" y="4283"/>
                    <a:pt x="7406" y="3123"/>
                  </a:cubicBezTo>
                  <a:lnTo>
                    <a:pt x="8441" y="1393"/>
                  </a:lnTo>
                  <a:lnTo>
                    <a:pt x="6906" y="1393"/>
                  </a:lnTo>
                  <a:cubicBezTo>
                    <a:pt x="6745" y="1161"/>
                    <a:pt x="6549" y="947"/>
                    <a:pt x="6335" y="750"/>
                  </a:cubicBezTo>
                  <a:lnTo>
                    <a:pt x="6139" y="982"/>
                  </a:lnTo>
                  <a:cubicBezTo>
                    <a:pt x="6353" y="1179"/>
                    <a:pt x="6531" y="1393"/>
                    <a:pt x="6692" y="1625"/>
                  </a:cubicBezTo>
                  <a:lnTo>
                    <a:pt x="6728" y="1696"/>
                  </a:lnTo>
                  <a:lnTo>
                    <a:pt x="7905" y="1696"/>
                  </a:lnTo>
                  <a:lnTo>
                    <a:pt x="7102" y="3052"/>
                  </a:lnTo>
                  <a:lnTo>
                    <a:pt x="7102" y="3088"/>
                  </a:lnTo>
                  <a:cubicBezTo>
                    <a:pt x="7102" y="4158"/>
                    <a:pt x="6496" y="5122"/>
                    <a:pt x="5550" y="5586"/>
                  </a:cubicBezTo>
                  <a:cubicBezTo>
                    <a:pt x="4979" y="4836"/>
                    <a:pt x="4087" y="4372"/>
                    <a:pt x="3088" y="4372"/>
                  </a:cubicBezTo>
                  <a:cubicBezTo>
                    <a:pt x="2695" y="4372"/>
                    <a:pt x="2320" y="4444"/>
                    <a:pt x="1964" y="4569"/>
                  </a:cubicBezTo>
                  <a:cubicBezTo>
                    <a:pt x="1678" y="4123"/>
                    <a:pt x="1535" y="3605"/>
                    <a:pt x="1535" y="3052"/>
                  </a:cubicBezTo>
                  <a:cubicBezTo>
                    <a:pt x="1553" y="1553"/>
                    <a:pt x="2784" y="322"/>
                    <a:pt x="4301" y="304"/>
                  </a:cubicBezTo>
                  <a:cubicBezTo>
                    <a:pt x="4872" y="304"/>
                    <a:pt x="5443" y="483"/>
                    <a:pt x="5907" y="804"/>
                  </a:cubicBezTo>
                  <a:lnTo>
                    <a:pt x="6085" y="554"/>
                  </a:lnTo>
                  <a:cubicBezTo>
                    <a:pt x="5568" y="197"/>
                    <a:pt x="4979" y="1"/>
                    <a:pt x="4337" y="1"/>
                  </a:cubicBezTo>
                  <a:cubicBezTo>
                    <a:pt x="4326" y="1"/>
                    <a:pt x="4315" y="1"/>
                    <a:pt x="4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1"/>
            <p:cNvSpPr/>
            <p:nvPr/>
          </p:nvSpPr>
          <p:spPr>
            <a:xfrm rot="5400000">
              <a:off x="2982017" y="12897628"/>
              <a:ext cx="104713" cy="208254"/>
            </a:xfrm>
            <a:custGeom>
              <a:rect b="b" l="l" r="r" t="t"/>
              <a:pathLst>
                <a:path extrusionOk="0" h="3552" w="1786">
                  <a:moveTo>
                    <a:pt x="483" y="322"/>
                  </a:moveTo>
                  <a:cubicBezTo>
                    <a:pt x="1071" y="554"/>
                    <a:pt x="1464" y="1125"/>
                    <a:pt x="1464" y="1767"/>
                  </a:cubicBezTo>
                  <a:cubicBezTo>
                    <a:pt x="1464" y="2409"/>
                    <a:pt x="1071" y="2980"/>
                    <a:pt x="483" y="3212"/>
                  </a:cubicBezTo>
                  <a:lnTo>
                    <a:pt x="322" y="3141"/>
                  </a:lnTo>
                  <a:lnTo>
                    <a:pt x="322" y="411"/>
                  </a:lnTo>
                  <a:lnTo>
                    <a:pt x="483" y="322"/>
                  </a:lnTo>
                  <a:close/>
                  <a:moveTo>
                    <a:pt x="465" y="1"/>
                  </a:moveTo>
                  <a:lnTo>
                    <a:pt x="1" y="215"/>
                  </a:lnTo>
                  <a:lnTo>
                    <a:pt x="1" y="3319"/>
                  </a:lnTo>
                  <a:lnTo>
                    <a:pt x="465" y="3551"/>
                  </a:lnTo>
                  <a:lnTo>
                    <a:pt x="518" y="3534"/>
                  </a:lnTo>
                  <a:cubicBezTo>
                    <a:pt x="1268" y="3266"/>
                    <a:pt x="1785" y="2570"/>
                    <a:pt x="1785" y="1767"/>
                  </a:cubicBezTo>
                  <a:cubicBezTo>
                    <a:pt x="1785" y="982"/>
                    <a:pt x="1268" y="268"/>
                    <a:pt x="518" y="19"/>
                  </a:cubicBezTo>
                  <a:lnTo>
                    <a:pt x="465"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1"/>
            <p:cNvSpPr/>
            <p:nvPr/>
          </p:nvSpPr>
          <p:spPr>
            <a:xfrm rot="5400000">
              <a:off x="2948539" y="12846386"/>
              <a:ext cx="45086" cy="89997"/>
            </a:xfrm>
            <a:custGeom>
              <a:rect b="b" l="l" r="r" t="t"/>
              <a:pathLst>
                <a:path extrusionOk="0" h="1535" w="769">
                  <a:moveTo>
                    <a:pt x="768" y="0"/>
                  </a:moveTo>
                  <a:cubicBezTo>
                    <a:pt x="340" y="0"/>
                    <a:pt x="1" y="339"/>
                    <a:pt x="1" y="768"/>
                  </a:cubicBezTo>
                  <a:cubicBezTo>
                    <a:pt x="1" y="1196"/>
                    <a:pt x="340" y="1535"/>
                    <a:pt x="768" y="1535"/>
                  </a:cubicBezTo>
                  <a:lnTo>
                    <a:pt x="768" y="1231"/>
                  </a:lnTo>
                  <a:cubicBezTo>
                    <a:pt x="501" y="1231"/>
                    <a:pt x="304" y="1017"/>
                    <a:pt x="304" y="768"/>
                  </a:cubicBezTo>
                  <a:cubicBezTo>
                    <a:pt x="304" y="518"/>
                    <a:pt x="501" y="304"/>
                    <a:pt x="768" y="304"/>
                  </a:cubicBezTo>
                  <a:lnTo>
                    <a:pt x="768"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1"/>
            <p:cNvSpPr/>
            <p:nvPr/>
          </p:nvSpPr>
          <p:spPr>
            <a:xfrm rot="5400000">
              <a:off x="3075649" y="12845858"/>
              <a:ext cx="45086" cy="91052"/>
            </a:xfrm>
            <a:custGeom>
              <a:rect b="b" l="l" r="r" t="t"/>
              <a:pathLst>
                <a:path extrusionOk="0" h="1553" w="769">
                  <a:moveTo>
                    <a:pt x="768" y="1"/>
                  </a:moveTo>
                  <a:cubicBezTo>
                    <a:pt x="340" y="1"/>
                    <a:pt x="1" y="357"/>
                    <a:pt x="1" y="786"/>
                  </a:cubicBezTo>
                  <a:cubicBezTo>
                    <a:pt x="1" y="1214"/>
                    <a:pt x="340" y="1553"/>
                    <a:pt x="768" y="1553"/>
                  </a:cubicBezTo>
                  <a:lnTo>
                    <a:pt x="768" y="1249"/>
                  </a:lnTo>
                  <a:cubicBezTo>
                    <a:pt x="501" y="1249"/>
                    <a:pt x="304" y="1035"/>
                    <a:pt x="304" y="786"/>
                  </a:cubicBezTo>
                  <a:cubicBezTo>
                    <a:pt x="304" y="518"/>
                    <a:pt x="501" y="322"/>
                    <a:pt x="768" y="322"/>
                  </a:cubicBezTo>
                  <a:lnTo>
                    <a:pt x="768"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1"/>
            <p:cNvSpPr/>
            <p:nvPr/>
          </p:nvSpPr>
          <p:spPr>
            <a:xfrm rot="5400000">
              <a:off x="3234654" y="12981821"/>
              <a:ext cx="54467" cy="54467"/>
            </a:xfrm>
            <a:custGeom>
              <a:rect b="b" l="l" r="r" t="t"/>
              <a:pathLst>
                <a:path extrusionOk="0" h="929" w="929">
                  <a:moveTo>
                    <a:pt x="465" y="322"/>
                  </a:moveTo>
                  <a:cubicBezTo>
                    <a:pt x="536" y="322"/>
                    <a:pt x="608" y="393"/>
                    <a:pt x="608" y="464"/>
                  </a:cubicBezTo>
                  <a:cubicBezTo>
                    <a:pt x="608" y="554"/>
                    <a:pt x="536" y="625"/>
                    <a:pt x="465" y="625"/>
                  </a:cubicBezTo>
                  <a:cubicBezTo>
                    <a:pt x="376" y="625"/>
                    <a:pt x="304" y="554"/>
                    <a:pt x="304" y="464"/>
                  </a:cubicBezTo>
                  <a:cubicBezTo>
                    <a:pt x="304" y="393"/>
                    <a:pt x="376" y="322"/>
                    <a:pt x="465" y="322"/>
                  </a:cubicBezTo>
                  <a:close/>
                  <a:moveTo>
                    <a:pt x="465" y="0"/>
                  </a:moveTo>
                  <a:cubicBezTo>
                    <a:pt x="197" y="0"/>
                    <a:pt x="1" y="214"/>
                    <a:pt x="1" y="464"/>
                  </a:cubicBezTo>
                  <a:cubicBezTo>
                    <a:pt x="1" y="732"/>
                    <a:pt x="197" y="928"/>
                    <a:pt x="465" y="928"/>
                  </a:cubicBezTo>
                  <a:cubicBezTo>
                    <a:pt x="715" y="928"/>
                    <a:pt x="929" y="732"/>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1"/>
            <p:cNvSpPr/>
            <p:nvPr/>
          </p:nvSpPr>
          <p:spPr>
            <a:xfrm rot="5400000">
              <a:off x="3306827" y="12981821"/>
              <a:ext cx="54467" cy="54467"/>
            </a:xfrm>
            <a:custGeom>
              <a:rect b="b" l="l" r="r" t="t"/>
              <a:pathLst>
                <a:path extrusionOk="0" h="929" w="929">
                  <a:moveTo>
                    <a:pt x="465" y="304"/>
                  </a:moveTo>
                  <a:cubicBezTo>
                    <a:pt x="536" y="304"/>
                    <a:pt x="608" y="375"/>
                    <a:pt x="608" y="464"/>
                  </a:cubicBezTo>
                  <a:cubicBezTo>
                    <a:pt x="608" y="553"/>
                    <a:pt x="536" y="625"/>
                    <a:pt x="465" y="625"/>
                  </a:cubicBezTo>
                  <a:cubicBezTo>
                    <a:pt x="376" y="625"/>
                    <a:pt x="304" y="553"/>
                    <a:pt x="304" y="464"/>
                  </a:cubicBezTo>
                  <a:cubicBezTo>
                    <a:pt x="304" y="375"/>
                    <a:pt x="376" y="304"/>
                    <a:pt x="465" y="304"/>
                  </a:cubicBezTo>
                  <a:close/>
                  <a:moveTo>
                    <a:pt x="465" y="0"/>
                  </a:moveTo>
                  <a:cubicBezTo>
                    <a:pt x="197" y="0"/>
                    <a:pt x="1" y="214"/>
                    <a:pt x="1" y="464"/>
                  </a:cubicBezTo>
                  <a:cubicBezTo>
                    <a:pt x="1" y="714"/>
                    <a:pt x="197" y="928"/>
                    <a:pt x="465" y="928"/>
                  </a:cubicBezTo>
                  <a:cubicBezTo>
                    <a:pt x="715" y="928"/>
                    <a:pt x="929" y="714"/>
                    <a:pt x="929" y="464"/>
                  </a:cubicBezTo>
                  <a:cubicBezTo>
                    <a:pt x="929" y="214"/>
                    <a:pt x="715" y="0"/>
                    <a:pt x="465"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 name="Google Shape;1581;p41"/>
          <p:cNvGrpSpPr/>
          <p:nvPr/>
        </p:nvGrpSpPr>
        <p:grpSpPr>
          <a:xfrm>
            <a:off x="3210880" y="14558415"/>
            <a:ext cx="597196" cy="523213"/>
            <a:chOff x="4872893" y="7367353"/>
            <a:chExt cx="591108" cy="517879"/>
          </a:xfrm>
        </p:grpSpPr>
        <p:sp>
          <p:nvSpPr>
            <p:cNvPr id="1582" name="Google Shape;1582;p41"/>
            <p:cNvSpPr/>
            <p:nvPr/>
          </p:nvSpPr>
          <p:spPr>
            <a:xfrm rot="5400000">
              <a:off x="4922816" y="7416280"/>
              <a:ext cx="282538" cy="207667"/>
            </a:xfrm>
            <a:custGeom>
              <a:rect b="b" l="l" r="r" t="t"/>
              <a:pathLst>
                <a:path extrusionOk="0" h="3542" w="4819">
                  <a:moveTo>
                    <a:pt x="732" y="0"/>
                  </a:moveTo>
                  <a:lnTo>
                    <a:pt x="143" y="1642"/>
                  </a:lnTo>
                  <a:lnTo>
                    <a:pt x="1" y="2034"/>
                  </a:lnTo>
                  <a:lnTo>
                    <a:pt x="2945" y="3426"/>
                  </a:lnTo>
                  <a:cubicBezTo>
                    <a:pt x="3108" y="3505"/>
                    <a:pt x="3277" y="3541"/>
                    <a:pt x="3445" y="3541"/>
                  </a:cubicBezTo>
                  <a:cubicBezTo>
                    <a:pt x="3994" y="3541"/>
                    <a:pt x="4524" y="3152"/>
                    <a:pt x="4729" y="2605"/>
                  </a:cubicBezTo>
                  <a:cubicBezTo>
                    <a:pt x="4765" y="2516"/>
                    <a:pt x="4783" y="2444"/>
                    <a:pt x="4783" y="2355"/>
                  </a:cubicBezTo>
                  <a:cubicBezTo>
                    <a:pt x="4800" y="2337"/>
                    <a:pt x="4800" y="2320"/>
                    <a:pt x="4800" y="2302"/>
                  </a:cubicBezTo>
                  <a:cubicBezTo>
                    <a:pt x="4818" y="2213"/>
                    <a:pt x="4818" y="2123"/>
                    <a:pt x="4818" y="2052"/>
                  </a:cubicBezTo>
                  <a:cubicBezTo>
                    <a:pt x="4818" y="2034"/>
                    <a:pt x="4818" y="2034"/>
                    <a:pt x="4818" y="2034"/>
                  </a:cubicBezTo>
                  <a:cubicBezTo>
                    <a:pt x="4800" y="1981"/>
                    <a:pt x="4800" y="1927"/>
                    <a:pt x="4800" y="1874"/>
                  </a:cubicBezTo>
                  <a:cubicBezTo>
                    <a:pt x="4800" y="1874"/>
                    <a:pt x="4800" y="1891"/>
                    <a:pt x="4800" y="1891"/>
                  </a:cubicBezTo>
                  <a:cubicBezTo>
                    <a:pt x="4711" y="1392"/>
                    <a:pt x="4408" y="946"/>
                    <a:pt x="3890" y="821"/>
                  </a:cubicBezTo>
                  <a:lnTo>
                    <a:pt x="3337" y="678"/>
                  </a:lnTo>
                  <a:lnTo>
                    <a:pt x="7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1"/>
            <p:cNvSpPr/>
            <p:nvPr/>
          </p:nvSpPr>
          <p:spPr>
            <a:xfrm rot="5400000">
              <a:off x="4909097" y="7776796"/>
              <a:ext cx="72232" cy="121657"/>
            </a:xfrm>
            <a:custGeom>
              <a:rect b="b" l="l" r="r" t="t"/>
              <a:pathLst>
                <a:path extrusionOk="0" h="2075" w="1232">
                  <a:moveTo>
                    <a:pt x="1019" y="0"/>
                  </a:moveTo>
                  <a:cubicBezTo>
                    <a:pt x="766" y="0"/>
                    <a:pt x="530" y="164"/>
                    <a:pt x="446" y="415"/>
                  </a:cubicBezTo>
                  <a:lnTo>
                    <a:pt x="125" y="1289"/>
                  </a:lnTo>
                  <a:cubicBezTo>
                    <a:pt x="0" y="1610"/>
                    <a:pt x="179" y="1967"/>
                    <a:pt x="500" y="2074"/>
                  </a:cubicBezTo>
                  <a:lnTo>
                    <a:pt x="660" y="1628"/>
                  </a:lnTo>
                  <a:lnTo>
                    <a:pt x="1231" y="40"/>
                  </a:lnTo>
                  <a:cubicBezTo>
                    <a:pt x="1161" y="13"/>
                    <a:pt x="1089" y="0"/>
                    <a:pt x="10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1"/>
            <p:cNvSpPr/>
            <p:nvPr/>
          </p:nvSpPr>
          <p:spPr>
            <a:xfrm rot="5400000">
              <a:off x="5355477" y="7776708"/>
              <a:ext cx="72232" cy="121833"/>
            </a:xfrm>
            <a:custGeom>
              <a:rect b="b" l="l" r="r" t="t"/>
              <a:pathLst>
                <a:path extrusionOk="0" h="2078" w="1232">
                  <a:moveTo>
                    <a:pt x="500" y="1"/>
                  </a:moveTo>
                  <a:cubicBezTo>
                    <a:pt x="179" y="126"/>
                    <a:pt x="0" y="483"/>
                    <a:pt x="125" y="804"/>
                  </a:cubicBezTo>
                  <a:lnTo>
                    <a:pt x="268" y="1214"/>
                  </a:lnTo>
                  <a:lnTo>
                    <a:pt x="446" y="1678"/>
                  </a:lnTo>
                  <a:cubicBezTo>
                    <a:pt x="529" y="1925"/>
                    <a:pt x="759" y="2077"/>
                    <a:pt x="1007" y="2077"/>
                  </a:cubicBezTo>
                  <a:cubicBezTo>
                    <a:pt x="1081" y="2077"/>
                    <a:pt x="1157" y="2064"/>
                    <a:pt x="1231" y="2035"/>
                  </a:cubicBezTo>
                  <a:lnTo>
                    <a:pt x="5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1"/>
            <p:cNvSpPr/>
            <p:nvPr/>
          </p:nvSpPr>
          <p:spPr>
            <a:xfrm rot="5400000">
              <a:off x="5125618" y="7421088"/>
              <a:ext cx="292974" cy="208488"/>
            </a:xfrm>
            <a:custGeom>
              <a:rect b="b" l="l" r="r" t="t"/>
              <a:pathLst>
                <a:path extrusionOk="0" h="3556" w="4997">
                  <a:moveTo>
                    <a:pt x="3436" y="0"/>
                  </a:moveTo>
                  <a:cubicBezTo>
                    <a:pt x="3270" y="0"/>
                    <a:pt x="3103" y="36"/>
                    <a:pt x="2945" y="111"/>
                  </a:cubicBezTo>
                  <a:lnTo>
                    <a:pt x="1" y="1521"/>
                  </a:lnTo>
                  <a:lnTo>
                    <a:pt x="732" y="3555"/>
                  </a:lnTo>
                  <a:lnTo>
                    <a:pt x="3337" y="2877"/>
                  </a:lnTo>
                  <a:lnTo>
                    <a:pt x="3890" y="2734"/>
                  </a:lnTo>
                  <a:cubicBezTo>
                    <a:pt x="4640" y="2538"/>
                    <a:pt x="4997" y="1664"/>
                    <a:pt x="4729" y="950"/>
                  </a:cubicBezTo>
                  <a:cubicBezTo>
                    <a:pt x="4711" y="879"/>
                    <a:pt x="4675" y="825"/>
                    <a:pt x="4658" y="789"/>
                  </a:cubicBezTo>
                  <a:cubicBezTo>
                    <a:pt x="4658" y="772"/>
                    <a:pt x="4640" y="754"/>
                    <a:pt x="4640" y="736"/>
                  </a:cubicBezTo>
                  <a:cubicBezTo>
                    <a:pt x="4604" y="700"/>
                    <a:pt x="4586" y="665"/>
                    <a:pt x="4568" y="629"/>
                  </a:cubicBezTo>
                  <a:cubicBezTo>
                    <a:pt x="4551" y="611"/>
                    <a:pt x="4551" y="593"/>
                    <a:pt x="4533" y="593"/>
                  </a:cubicBezTo>
                  <a:cubicBezTo>
                    <a:pt x="4497" y="540"/>
                    <a:pt x="4461" y="504"/>
                    <a:pt x="4426" y="450"/>
                  </a:cubicBezTo>
                  <a:cubicBezTo>
                    <a:pt x="4426" y="450"/>
                    <a:pt x="4408" y="450"/>
                    <a:pt x="4408" y="433"/>
                  </a:cubicBezTo>
                  <a:cubicBezTo>
                    <a:pt x="4372" y="397"/>
                    <a:pt x="4336" y="361"/>
                    <a:pt x="4301" y="343"/>
                  </a:cubicBezTo>
                  <a:cubicBezTo>
                    <a:pt x="4301" y="326"/>
                    <a:pt x="4301" y="326"/>
                    <a:pt x="4283" y="326"/>
                  </a:cubicBezTo>
                  <a:cubicBezTo>
                    <a:pt x="4041" y="118"/>
                    <a:pt x="3740" y="0"/>
                    <a:pt x="34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1"/>
            <p:cNvSpPr/>
            <p:nvPr/>
          </p:nvSpPr>
          <p:spPr>
            <a:xfrm rot="5400000">
              <a:off x="5330031" y="7751263"/>
              <a:ext cx="125585" cy="142354"/>
            </a:xfrm>
            <a:custGeom>
              <a:rect b="b" l="l" r="r" t="t"/>
              <a:pathLst>
                <a:path extrusionOk="0" h="2428" w="2142">
                  <a:moveTo>
                    <a:pt x="1125" y="429"/>
                  </a:moveTo>
                  <a:lnTo>
                    <a:pt x="1749" y="2124"/>
                  </a:lnTo>
                  <a:cubicBezTo>
                    <a:pt x="1553" y="2124"/>
                    <a:pt x="1374" y="1999"/>
                    <a:pt x="1303" y="1821"/>
                  </a:cubicBezTo>
                  <a:lnTo>
                    <a:pt x="982" y="946"/>
                  </a:lnTo>
                  <a:cubicBezTo>
                    <a:pt x="964" y="893"/>
                    <a:pt x="964" y="839"/>
                    <a:pt x="964" y="786"/>
                  </a:cubicBezTo>
                  <a:cubicBezTo>
                    <a:pt x="964" y="643"/>
                    <a:pt x="1017" y="518"/>
                    <a:pt x="1125" y="429"/>
                  </a:cubicBezTo>
                  <a:close/>
                  <a:moveTo>
                    <a:pt x="1303" y="1"/>
                  </a:moveTo>
                  <a:lnTo>
                    <a:pt x="1160" y="54"/>
                  </a:lnTo>
                  <a:cubicBezTo>
                    <a:pt x="964" y="125"/>
                    <a:pt x="803" y="268"/>
                    <a:pt x="714" y="464"/>
                  </a:cubicBezTo>
                  <a:cubicBezTo>
                    <a:pt x="625" y="643"/>
                    <a:pt x="625" y="857"/>
                    <a:pt x="696" y="1053"/>
                  </a:cubicBezTo>
                  <a:lnTo>
                    <a:pt x="803" y="1339"/>
                  </a:lnTo>
                  <a:lnTo>
                    <a:pt x="0" y="1624"/>
                  </a:lnTo>
                  <a:lnTo>
                    <a:pt x="108" y="1928"/>
                  </a:lnTo>
                  <a:lnTo>
                    <a:pt x="910" y="1624"/>
                  </a:lnTo>
                  <a:lnTo>
                    <a:pt x="1017" y="1928"/>
                  </a:lnTo>
                  <a:cubicBezTo>
                    <a:pt x="1089" y="2106"/>
                    <a:pt x="1232" y="2267"/>
                    <a:pt x="1410" y="2356"/>
                  </a:cubicBezTo>
                  <a:cubicBezTo>
                    <a:pt x="1521" y="2406"/>
                    <a:pt x="1631" y="2428"/>
                    <a:pt x="1742" y="2428"/>
                  </a:cubicBezTo>
                  <a:cubicBezTo>
                    <a:pt x="1827" y="2428"/>
                    <a:pt x="1913" y="2415"/>
                    <a:pt x="1999" y="2391"/>
                  </a:cubicBezTo>
                  <a:lnTo>
                    <a:pt x="2142" y="2338"/>
                  </a:lnTo>
                  <a:lnTo>
                    <a:pt x="1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1"/>
            <p:cNvSpPr/>
            <p:nvPr/>
          </p:nvSpPr>
          <p:spPr>
            <a:xfrm rot="5400000">
              <a:off x="4870225" y="7370021"/>
              <a:ext cx="517879" cy="512543"/>
            </a:xfrm>
            <a:custGeom>
              <a:rect b="b" l="l" r="r" t="t"/>
              <a:pathLst>
                <a:path extrusionOk="0" h="8742" w="8833">
                  <a:moveTo>
                    <a:pt x="3620" y="306"/>
                  </a:moveTo>
                  <a:cubicBezTo>
                    <a:pt x="3763" y="306"/>
                    <a:pt x="3907" y="339"/>
                    <a:pt x="4051" y="391"/>
                  </a:cubicBezTo>
                  <a:cubicBezTo>
                    <a:pt x="4390" y="534"/>
                    <a:pt x="4657" y="820"/>
                    <a:pt x="4782" y="1159"/>
                  </a:cubicBezTo>
                  <a:cubicBezTo>
                    <a:pt x="4907" y="1480"/>
                    <a:pt x="4871" y="1872"/>
                    <a:pt x="4711" y="2193"/>
                  </a:cubicBezTo>
                  <a:cubicBezTo>
                    <a:pt x="4568" y="2479"/>
                    <a:pt x="4336" y="2657"/>
                    <a:pt x="4051" y="2729"/>
                  </a:cubicBezTo>
                  <a:lnTo>
                    <a:pt x="3640" y="2836"/>
                  </a:lnTo>
                  <a:cubicBezTo>
                    <a:pt x="3569" y="2586"/>
                    <a:pt x="3658" y="2300"/>
                    <a:pt x="3730" y="2015"/>
                  </a:cubicBezTo>
                  <a:cubicBezTo>
                    <a:pt x="3801" y="1765"/>
                    <a:pt x="3872" y="1515"/>
                    <a:pt x="3872" y="1248"/>
                  </a:cubicBezTo>
                  <a:cubicBezTo>
                    <a:pt x="3872" y="927"/>
                    <a:pt x="3783" y="623"/>
                    <a:pt x="3462" y="320"/>
                  </a:cubicBezTo>
                  <a:cubicBezTo>
                    <a:pt x="3515" y="310"/>
                    <a:pt x="3567" y="306"/>
                    <a:pt x="3620" y="306"/>
                  </a:cubicBezTo>
                  <a:close/>
                  <a:moveTo>
                    <a:pt x="3123" y="445"/>
                  </a:moveTo>
                  <a:cubicBezTo>
                    <a:pt x="3712" y="891"/>
                    <a:pt x="3587" y="1373"/>
                    <a:pt x="3444" y="1926"/>
                  </a:cubicBezTo>
                  <a:cubicBezTo>
                    <a:pt x="3355" y="2265"/>
                    <a:pt x="3248" y="2604"/>
                    <a:pt x="3337" y="2925"/>
                  </a:cubicBezTo>
                  <a:lnTo>
                    <a:pt x="1035" y="3514"/>
                  </a:lnTo>
                  <a:lnTo>
                    <a:pt x="375" y="1747"/>
                  </a:lnTo>
                  <a:lnTo>
                    <a:pt x="3123" y="445"/>
                  </a:lnTo>
                  <a:close/>
                  <a:moveTo>
                    <a:pt x="3640" y="4566"/>
                  </a:moveTo>
                  <a:lnTo>
                    <a:pt x="4051" y="4674"/>
                  </a:lnTo>
                  <a:cubicBezTo>
                    <a:pt x="4336" y="4745"/>
                    <a:pt x="4568" y="4941"/>
                    <a:pt x="4711" y="5209"/>
                  </a:cubicBezTo>
                  <a:cubicBezTo>
                    <a:pt x="4871" y="5530"/>
                    <a:pt x="4907" y="5923"/>
                    <a:pt x="4782" y="6262"/>
                  </a:cubicBezTo>
                  <a:cubicBezTo>
                    <a:pt x="4657" y="6601"/>
                    <a:pt x="4390" y="6886"/>
                    <a:pt x="4051" y="7011"/>
                  </a:cubicBezTo>
                  <a:cubicBezTo>
                    <a:pt x="3917" y="7072"/>
                    <a:pt x="3782" y="7100"/>
                    <a:pt x="3648" y="7100"/>
                  </a:cubicBezTo>
                  <a:cubicBezTo>
                    <a:pt x="3586" y="7100"/>
                    <a:pt x="3524" y="7094"/>
                    <a:pt x="3462" y="7082"/>
                  </a:cubicBezTo>
                  <a:cubicBezTo>
                    <a:pt x="3783" y="6797"/>
                    <a:pt x="3872" y="6476"/>
                    <a:pt x="3872" y="6172"/>
                  </a:cubicBezTo>
                  <a:cubicBezTo>
                    <a:pt x="3872" y="5905"/>
                    <a:pt x="3801" y="5637"/>
                    <a:pt x="3730" y="5405"/>
                  </a:cubicBezTo>
                  <a:cubicBezTo>
                    <a:pt x="3658" y="5102"/>
                    <a:pt x="3569" y="4816"/>
                    <a:pt x="3640" y="4566"/>
                  </a:cubicBezTo>
                  <a:close/>
                  <a:moveTo>
                    <a:pt x="8403" y="6635"/>
                  </a:moveTo>
                  <a:cubicBezTo>
                    <a:pt x="8415" y="6635"/>
                    <a:pt x="8428" y="6635"/>
                    <a:pt x="8440" y="6636"/>
                  </a:cubicBezTo>
                  <a:lnTo>
                    <a:pt x="7816" y="8331"/>
                  </a:lnTo>
                  <a:cubicBezTo>
                    <a:pt x="7673" y="8206"/>
                    <a:pt x="7601" y="7992"/>
                    <a:pt x="7673" y="7814"/>
                  </a:cubicBezTo>
                  <a:lnTo>
                    <a:pt x="7994" y="6940"/>
                  </a:lnTo>
                  <a:cubicBezTo>
                    <a:pt x="8061" y="6756"/>
                    <a:pt x="8222" y="6635"/>
                    <a:pt x="8403" y="6635"/>
                  </a:cubicBezTo>
                  <a:close/>
                  <a:moveTo>
                    <a:pt x="3626" y="1"/>
                  </a:moveTo>
                  <a:cubicBezTo>
                    <a:pt x="3433" y="1"/>
                    <a:pt x="3244" y="41"/>
                    <a:pt x="3069" y="124"/>
                  </a:cubicBezTo>
                  <a:lnTo>
                    <a:pt x="0" y="1587"/>
                  </a:lnTo>
                  <a:lnTo>
                    <a:pt x="768" y="3710"/>
                  </a:lnTo>
                  <a:lnTo>
                    <a:pt x="0" y="5815"/>
                  </a:lnTo>
                  <a:lnTo>
                    <a:pt x="839" y="6226"/>
                  </a:lnTo>
                  <a:lnTo>
                    <a:pt x="964" y="5940"/>
                  </a:lnTo>
                  <a:lnTo>
                    <a:pt x="375" y="5655"/>
                  </a:lnTo>
                  <a:lnTo>
                    <a:pt x="1035" y="3888"/>
                  </a:lnTo>
                  <a:lnTo>
                    <a:pt x="3337" y="4495"/>
                  </a:lnTo>
                  <a:cubicBezTo>
                    <a:pt x="3248" y="4816"/>
                    <a:pt x="3355" y="5155"/>
                    <a:pt x="3444" y="5476"/>
                  </a:cubicBezTo>
                  <a:cubicBezTo>
                    <a:pt x="3587" y="6030"/>
                    <a:pt x="3712" y="6511"/>
                    <a:pt x="3123" y="6957"/>
                  </a:cubicBezTo>
                  <a:lnTo>
                    <a:pt x="1249" y="6065"/>
                  </a:lnTo>
                  <a:lnTo>
                    <a:pt x="1125" y="6351"/>
                  </a:lnTo>
                  <a:lnTo>
                    <a:pt x="3069" y="7279"/>
                  </a:lnTo>
                  <a:cubicBezTo>
                    <a:pt x="3248" y="7363"/>
                    <a:pt x="3442" y="7408"/>
                    <a:pt x="3640" y="7408"/>
                  </a:cubicBezTo>
                  <a:cubicBezTo>
                    <a:pt x="3818" y="7408"/>
                    <a:pt x="3999" y="7372"/>
                    <a:pt x="4176" y="7296"/>
                  </a:cubicBezTo>
                  <a:cubicBezTo>
                    <a:pt x="4532" y="7154"/>
                    <a:pt x="4836" y="6868"/>
                    <a:pt x="5014" y="6511"/>
                  </a:cubicBezTo>
                  <a:lnTo>
                    <a:pt x="7494" y="7403"/>
                  </a:lnTo>
                  <a:lnTo>
                    <a:pt x="7387" y="7707"/>
                  </a:lnTo>
                  <a:cubicBezTo>
                    <a:pt x="7316" y="7885"/>
                    <a:pt x="7316" y="8099"/>
                    <a:pt x="7405" y="8296"/>
                  </a:cubicBezTo>
                  <a:cubicBezTo>
                    <a:pt x="7494" y="8474"/>
                    <a:pt x="7655" y="8617"/>
                    <a:pt x="7851" y="8688"/>
                  </a:cubicBezTo>
                  <a:lnTo>
                    <a:pt x="7994" y="8742"/>
                  </a:lnTo>
                  <a:lnTo>
                    <a:pt x="8833" y="6422"/>
                  </a:lnTo>
                  <a:lnTo>
                    <a:pt x="8690" y="6369"/>
                  </a:lnTo>
                  <a:cubicBezTo>
                    <a:pt x="8597" y="6335"/>
                    <a:pt x="8504" y="6317"/>
                    <a:pt x="8412" y="6317"/>
                  </a:cubicBezTo>
                  <a:cubicBezTo>
                    <a:pt x="8308" y="6317"/>
                    <a:pt x="8205" y="6339"/>
                    <a:pt x="8101" y="6386"/>
                  </a:cubicBezTo>
                  <a:cubicBezTo>
                    <a:pt x="7923" y="6476"/>
                    <a:pt x="7780" y="6636"/>
                    <a:pt x="7708" y="6832"/>
                  </a:cubicBezTo>
                  <a:lnTo>
                    <a:pt x="7601" y="7118"/>
                  </a:lnTo>
                  <a:lnTo>
                    <a:pt x="5121" y="6208"/>
                  </a:lnTo>
                  <a:cubicBezTo>
                    <a:pt x="5157" y="6083"/>
                    <a:pt x="5157" y="5958"/>
                    <a:pt x="5157" y="5815"/>
                  </a:cubicBezTo>
                  <a:cubicBezTo>
                    <a:pt x="5157" y="5566"/>
                    <a:pt x="5103" y="5298"/>
                    <a:pt x="4979" y="5066"/>
                  </a:cubicBezTo>
                  <a:cubicBezTo>
                    <a:pt x="4800" y="4709"/>
                    <a:pt x="4497" y="4477"/>
                    <a:pt x="4122" y="4370"/>
                  </a:cubicBezTo>
                  <a:lnTo>
                    <a:pt x="1553" y="3710"/>
                  </a:lnTo>
                  <a:lnTo>
                    <a:pt x="4122" y="3032"/>
                  </a:lnTo>
                  <a:cubicBezTo>
                    <a:pt x="4497" y="2943"/>
                    <a:pt x="4800" y="2693"/>
                    <a:pt x="4979" y="2336"/>
                  </a:cubicBezTo>
                  <a:cubicBezTo>
                    <a:pt x="5103" y="2104"/>
                    <a:pt x="5157" y="1854"/>
                    <a:pt x="5157" y="1587"/>
                  </a:cubicBezTo>
                  <a:cubicBezTo>
                    <a:pt x="5157" y="1462"/>
                    <a:pt x="5157" y="1319"/>
                    <a:pt x="5121" y="1194"/>
                  </a:cubicBezTo>
                  <a:lnTo>
                    <a:pt x="5924" y="891"/>
                  </a:lnTo>
                  <a:lnTo>
                    <a:pt x="5817" y="605"/>
                  </a:lnTo>
                  <a:lnTo>
                    <a:pt x="5014" y="909"/>
                  </a:lnTo>
                  <a:cubicBezTo>
                    <a:pt x="4836" y="552"/>
                    <a:pt x="4532" y="249"/>
                    <a:pt x="4176" y="106"/>
                  </a:cubicBezTo>
                  <a:cubicBezTo>
                    <a:pt x="3994" y="37"/>
                    <a:pt x="3808" y="1"/>
                    <a:pt x="3626"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1"/>
            <p:cNvSpPr/>
            <p:nvPr/>
          </p:nvSpPr>
          <p:spPr>
            <a:xfrm rot="5400000">
              <a:off x="5338914" y="7725671"/>
              <a:ext cx="24156" cy="23042"/>
            </a:xfrm>
            <a:custGeom>
              <a:rect b="b" l="l" r="r" t="t"/>
              <a:pathLst>
                <a:path extrusionOk="0" h="393" w="412">
                  <a:moveTo>
                    <a:pt x="304" y="0"/>
                  </a:moveTo>
                  <a:lnTo>
                    <a:pt x="1" y="107"/>
                  </a:lnTo>
                  <a:lnTo>
                    <a:pt x="108" y="393"/>
                  </a:lnTo>
                  <a:lnTo>
                    <a:pt x="411" y="286"/>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41"/>
          <p:cNvGrpSpPr/>
          <p:nvPr/>
        </p:nvGrpSpPr>
        <p:grpSpPr>
          <a:xfrm>
            <a:off x="4029617" y="14543039"/>
            <a:ext cx="597181" cy="553850"/>
            <a:chOff x="6864320" y="12715113"/>
            <a:chExt cx="618136" cy="573284"/>
          </a:xfrm>
        </p:grpSpPr>
        <p:sp>
          <p:nvSpPr>
            <p:cNvPr id="1590" name="Google Shape;1590;p41"/>
            <p:cNvSpPr/>
            <p:nvPr/>
          </p:nvSpPr>
          <p:spPr>
            <a:xfrm rot="5400000">
              <a:off x="6900905" y="12698755"/>
              <a:ext cx="545083" cy="600782"/>
            </a:xfrm>
            <a:custGeom>
              <a:rect b="b" l="l" r="r" t="t"/>
              <a:pathLst>
                <a:path extrusionOk="0" h="10247" w="9297">
                  <a:moveTo>
                    <a:pt x="857" y="1093"/>
                  </a:moveTo>
                  <a:cubicBezTo>
                    <a:pt x="857" y="1093"/>
                    <a:pt x="857" y="1093"/>
                    <a:pt x="857" y="1093"/>
                  </a:cubicBezTo>
                  <a:lnTo>
                    <a:pt x="857" y="1093"/>
                  </a:lnTo>
                  <a:cubicBezTo>
                    <a:pt x="857" y="1093"/>
                    <a:pt x="857" y="1093"/>
                    <a:pt x="857" y="1093"/>
                  </a:cubicBezTo>
                  <a:close/>
                  <a:moveTo>
                    <a:pt x="857" y="1093"/>
                  </a:moveTo>
                  <a:lnTo>
                    <a:pt x="857" y="1093"/>
                  </a:lnTo>
                  <a:cubicBezTo>
                    <a:pt x="863" y="1151"/>
                    <a:pt x="863" y="1205"/>
                    <a:pt x="857" y="1254"/>
                  </a:cubicBezTo>
                  <a:lnTo>
                    <a:pt x="857" y="1254"/>
                  </a:lnTo>
                  <a:cubicBezTo>
                    <a:pt x="857" y="1233"/>
                    <a:pt x="857" y="1211"/>
                    <a:pt x="857" y="1200"/>
                  </a:cubicBezTo>
                  <a:cubicBezTo>
                    <a:pt x="857" y="1165"/>
                    <a:pt x="857" y="1129"/>
                    <a:pt x="857" y="1093"/>
                  </a:cubicBezTo>
                  <a:close/>
                  <a:moveTo>
                    <a:pt x="847" y="1312"/>
                  </a:moveTo>
                  <a:lnTo>
                    <a:pt x="847" y="1312"/>
                  </a:lnTo>
                  <a:cubicBezTo>
                    <a:pt x="837" y="1357"/>
                    <a:pt x="822" y="1397"/>
                    <a:pt x="805" y="1432"/>
                  </a:cubicBezTo>
                  <a:lnTo>
                    <a:pt x="805" y="1432"/>
                  </a:lnTo>
                  <a:cubicBezTo>
                    <a:pt x="809" y="1408"/>
                    <a:pt x="821" y="1393"/>
                    <a:pt x="821" y="1379"/>
                  </a:cubicBezTo>
                  <a:cubicBezTo>
                    <a:pt x="835" y="1351"/>
                    <a:pt x="838" y="1334"/>
                    <a:pt x="847" y="1312"/>
                  </a:cubicBezTo>
                  <a:close/>
                  <a:moveTo>
                    <a:pt x="5478" y="1539"/>
                  </a:moveTo>
                  <a:lnTo>
                    <a:pt x="5478" y="1539"/>
                  </a:lnTo>
                  <a:cubicBezTo>
                    <a:pt x="5246" y="1718"/>
                    <a:pt x="5103" y="1914"/>
                    <a:pt x="5050" y="2092"/>
                  </a:cubicBezTo>
                  <a:cubicBezTo>
                    <a:pt x="5050" y="2110"/>
                    <a:pt x="5050" y="2110"/>
                    <a:pt x="5050" y="2128"/>
                  </a:cubicBezTo>
                  <a:cubicBezTo>
                    <a:pt x="5032" y="2146"/>
                    <a:pt x="5032" y="2146"/>
                    <a:pt x="5032" y="2164"/>
                  </a:cubicBezTo>
                  <a:cubicBezTo>
                    <a:pt x="5014" y="2200"/>
                    <a:pt x="5014" y="2235"/>
                    <a:pt x="5014" y="2253"/>
                  </a:cubicBezTo>
                  <a:cubicBezTo>
                    <a:pt x="5014" y="2271"/>
                    <a:pt x="5014" y="2289"/>
                    <a:pt x="5014" y="2307"/>
                  </a:cubicBezTo>
                  <a:cubicBezTo>
                    <a:pt x="5014" y="2342"/>
                    <a:pt x="5014" y="2377"/>
                    <a:pt x="5014" y="2429"/>
                  </a:cubicBezTo>
                  <a:lnTo>
                    <a:pt x="5014" y="2429"/>
                  </a:lnTo>
                  <a:cubicBezTo>
                    <a:pt x="4961" y="2155"/>
                    <a:pt x="5079" y="1835"/>
                    <a:pt x="5478" y="1539"/>
                  </a:cubicBezTo>
                  <a:close/>
                  <a:moveTo>
                    <a:pt x="5026" y="2481"/>
                  </a:moveTo>
                  <a:cubicBezTo>
                    <a:pt x="5028" y="2486"/>
                    <a:pt x="5029" y="2490"/>
                    <a:pt x="5030" y="2495"/>
                  </a:cubicBezTo>
                  <a:lnTo>
                    <a:pt x="5030" y="2495"/>
                  </a:lnTo>
                  <a:cubicBezTo>
                    <a:pt x="5029" y="2490"/>
                    <a:pt x="5028" y="2486"/>
                    <a:pt x="5026" y="2481"/>
                  </a:cubicBezTo>
                  <a:close/>
                  <a:moveTo>
                    <a:pt x="5039" y="2521"/>
                  </a:moveTo>
                  <a:cubicBezTo>
                    <a:pt x="5042" y="2528"/>
                    <a:pt x="5045" y="2534"/>
                    <a:pt x="5050" y="2539"/>
                  </a:cubicBezTo>
                  <a:cubicBezTo>
                    <a:pt x="5050" y="2543"/>
                    <a:pt x="5050" y="2547"/>
                    <a:pt x="5050" y="2551"/>
                  </a:cubicBezTo>
                  <a:lnTo>
                    <a:pt x="5050" y="2551"/>
                  </a:lnTo>
                  <a:cubicBezTo>
                    <a:pt x="5046" y="2541"/>
                    <a:pt x="5042" y="2531"/>
                    <a:pt x="5039" y="2521"/>
                  </a:cubicBezTo>
                  <a:close/>
                  <a:moveTo>
                    <a:pt x="5867" y="1"/>
                  </a:moveTo>
                  <a:cubicBezTo>
                    <a:pt x="5136" y="1"/>
                    <a:pt x="4555" y="855"/>
                    <a:pt x="5478" y="1539"/>
                  </a:cubicBezTo>
                  <a:cubicBezTo>
                    <a:pt x="5353" y="1468"/>
                    <a:pt x="5210" y="1397"/>
                    <a:pt x="5085" y="1325"/>
                  </a:cubicBezTo>
                  <a:cubicBezTo>
                    <a:pt x="5050" y="1307"/>
                    <a:pt x="5014" y="1290"/>
                    <a:pt x="4978" y="1272"/>
                  </a:cubicBezTo>
                  <a:cubicBezTo>
                    <a:pt x="4871" y="1218"/>
                    <a:pt x="4764" y="1165"/>
                    <a:pt x="4657" y="1129"/>
                  </a:cubicBezTo>
                  <a:cubicBezTo>
                    <a:pt x="4639" y="1111"/>
                    <a:pt x="4604" y="1111"/>
                    <a:pt x="4586" y="1093"/>
                  </a:cubicBezTo>
                  <a:cubicBezTo>
                    <a:pt x="4443" y="1040"/>
                    <a:pt x="4283" y="968"/>
                    <a:pt x="4122" y="933"/>
                  </a:cubicBezTo>
                  <a:cubicBezTo>
                    <a:pt x="3858" y="846"/>
                    <a:pt x="3594" y="806"/>
                    <a:pt x="3337" y="806"/>
                  </a:cubicBezTo>
                  <a:cubicBezTo>
                    <a:pt x="2692" y="806"/>
                    <a:pt x="2094" y="1060"/>
                    <a:pt x="1660" y="1468"/>
                  </a:cubicBezTo>
                  <a:lnTo>
                    <a:pt x="1231" y="1040"/>
                  </a:lnTo>
                  <a:cubicBezTo>
                    <a:pt x="1183" y="1069"/>
                    <a:pt x="1124" y="1087"/>
                    <a:pt x="1055" y="1095"/>
                  </a:cubicBezTo>
                  <a:lnTo>
                    <a:pt x="1055" y="1095"/>
                  </a:lnTo>
                  <a:cubicBezTo>
                    <a:pt x="1447" y="1032"/>
                    <a:pt x="1484" y="548"/>
                    <a:pt x="1142" y="362"/>
                  </a:cubicBezTo>
                  <a:cubicBezTo>
                    <a:pt x="977" y="275"/>
                    <a:pt x="805" y="244"/>
                    <a:pt x="641" y="244"/>
                  </a:cubicBezTo>
                  <a:cubicBezTo>
                    <a:pt x="433" y="244"/>
                    <a:pt x="239" y="294"/>
                    <a:pt x="90" y="344"/>
                  </a:cubicBezTo>
                  <a:cubicBezTo>
                    <a:pt x="54" y="469"/>
                    <a:pt x="0" y="647"/>
                    <a:pt x="0" y="826"/>
                  </a:cubicBezTo>
                  <a:cubicBezTo>
                    <a:pt x="0" y="1004"/>
                    <a:pt x="18" y="1200"/>
                    <a:pt x="125" y="1397"/>
                  </a:cubicBezTo>
                  <a:cubicBezTo>
                    <a:pt x="143" y="1432"/>
                    <a:pt x="179" y="1486"/>
                    <a:pt x="214" y="1522"/>
                  </a:cubicBezTo>
                  <a:cubicBezTo>
                    <a:pt x="250" y="1557"/>
                    <a:pt x="286" y="1575"/>
                    <a:pt x="339" y="1593"/>
                  </a:cubicBezTo>
                  <a:cubicBezTo>
                    <a:pt x="357" y="1611"/>
                    <a:pt x="375" y="1611"/>
                    <a:pt x="411" y="1611"/>
                  </a:cubicBezTo>
                  <a:cubicBezTo>
                    <a:pt x="429" y="1611"/>
                    <a:pt x="446" y="1629"/>
                    <a:pt x="464" y="1629"/>
                  </a:cubicBezTo>
                  <a:cubicBezTo>
                    <a:pt x="482" y="1629"/>
                    <a:pt x="518" y="1629"/>
                    <a:pt x="536" y="1611"/>
                  </a:cubicBezTo>
                  <a:lnTo>
                    <a:pt x="589" y="1611"/>
                  </a:lnTo>
                  <a:cubicBezTo>
                    <a:pt x="607" y="1611"/>
                    <a:pt x="625" y="1593"/>
                    <a:pt x="661" y="1575"/>
                  </a:cubicBezTo>
                  <a:cubicBezTo>
                    <a:pt x="678" y="1575"/>
                    <a:pt x="696" y="1557"/>
                    <a:pt x="714" y="1557"/>
                  </a:cubicBezTo>
                  <a:cubicBezTo>
                    <a:pt x="732" y="1539"/>
                    <a:pt x="732" y="1522"/>
                    <a:pt x="750" y="1504"/>
                  </a:cubicBezTo>
                  <a:cubicBezTo>
                    <a:pt x="762" y="1492"/>
                    <a:pt x="774" y="1480"/>
                    <a:pt x="785" y="1468"/>
                  </a:cubicBezTo>
                  <a:lnTo>
                    <a:pt x="785" y="1468"/>
                  </a:lnTo>
                  <a:lnTo>
                    <a:pt x="1285" y="1968"/>
                  </a:lnTo>
                  <a:cubicBezTo>
                    <a:pt x="785" y="2824"/>
                    <a:pt x="928" y="4055"/>
                    <a:pt x="2338" y="5126"/>
                  </a:cubicBezTo>
                  <a:cubicBezTo>
                    <a:pt x="1285" y="5911"/>
                    <a:pt x="946" y="6785"/>
                    <a:pt x="1035" y="7534"/>
                  </a:cubicBezTo>
                  <a:cubicBezTo>
                    <a:pt x="1035" y="7534"/>
                    <a:pt x="1035" y="7552"/>
                    <a:pt x="1035" y="7552"/>
                  </a:cubicBezTo>
                  <a:cubicBezTo>
                    <a:pt x="1053" y="7624"/>
                    <a:pt x="1053" y="7677"/>
                    <a:pt x="1071" y="7749"/>
                  </a:cubicBezTo>
                  <a:cubicBezTo>
                    <a:pt x="1071" y="7766"/>
                    <a:pt x="1071" y="7784"/>
                    <a:pt x="1089" y="7802"/>
                  </a:cubicBezTo>
                  <a:cubicBezTo>
                    <a:pt x="1107" y="7873"/>
                    <a:pt x="1124" y="7927"/>
                    <a:pt x="1142" y="7998"/>
                  </a:cubicBezTo>
                  <a:cubicBezTo>
                    <a:pt x="839" y="8212"/>
                    <a:pt x="732" y="8676"/>
                    <a:pt x="1249" y="9069"/>
                  </a:cubicBezTo>
                  <a:cubicBezTo>
                    <a:pt x="1089" y="9176"/>
                    <a:pt x="1000" y="9301"/>
                    <a:pt x="946" y="9426"/>
                  </a:cubicBezTo>
                  <a:cubicBezTo>
                    <a:pt x="946" y="9426"/>
                    <a:pt x="946" y="9444"/>
                    <a:pt x="928" y="9444"/>
                  </a:cubicBezTo>
                  <a:cubicBezTo>
                    <a:pt x="910" y="9497"/>
                    <a:pt x="910" y="9551"/>
                    <a:pt x="892" y="9586"/>
                  </a:cubicBezTo>
                  <a:cubicBezTo>
                    <a:pt x="892" y="9604"/>
                    <a:pt x="892" y="9604"/>
                    <a:pt x="892" y="9604"/>
                  </a:cubicBezTo>
                  <a:cubicBezTo>
                    <a:pt x="892" y="9658"/>
                    <a:pt x="892" y="9711"/>
                    <a:pt x="892" y="9765"/>
                  </a:cubicBezTo>
                  <a:cubicBezTo>
                    <a:pt x="910" y="9765"/>
                    <a:pt x="910" y="9783"/>
                    <a:pt x="910" y="9800"/>
                  </a:cubicBezTo>
                  <a:cubicBezTo>
                    <a:pt x="928" y="9836"/>
                    <a:pt x="928" y="9890"/>
                    <a:pt x="964" y="9925"/>
                  </a:cubicBezTo>
                  <a:cubicBezTo>
                    <a:pt x="982" y="9979"/>
                    <a:pt x="1017" y="10015"/>
                    <a:pt x="1053" y="10050"/>
                  </a:cubicBezTo>
                  <a:cubicBezTo>
                    <a:pt x="1053" y="10050"/>
                    <a:pt x="1071" y="10068"/>
                    <a:pt x="1071" y="10068"/>
                  </a:cubicBezTo>
                  <a:cubicBezTo>
                    <a:pt x="1107" y="10104"/>
                    <a:pt x="1142" y="10122"/>
                    <a:pt x="1196" y="10157"/>
                  </a:cubicBezTo>
                  <a:lnTo>
                    <a:pt x="1214" y="10157"/>
                  </a:lnTo>
                  <a:cubicBezTo>
                    <a:pt x="1249" y="10193"/>
                    <a:pt x="1303" y="10211"/>
                    <a:pt x="1339" y="10211"/>
                  </a:cubicBezTo>
                  <a:cubicBezTo>
                    <a:pt x="1356" y="10211"/>
                    <a:pt x="1356" y="10229"/>
                    <a:pt x="1374" y="10229"/>
                  </a:cubicBezTo>
                  <a:cubicBezTo>
                    <a:pt x="1410" y="10229"/>
                    <a:pt x="1463" y="10247"/>
                    <a:pt x="1517" y="10247"/>
                  </a:cubicBezTo>
                  <a:cubicBezTo>
                    <a:pt x="1535" y="10247"/>
                    <a:pt x="1553" y="10247"/>
                    <a:pt x="1553" y="10229"/>
                  </a:cubicBezTo>
                  <a:cubicBezTo>
                    <a:pt x="1624" y="10229"/>
                    <a:pt x="1678" y="10229"/>
                    <a:pt x="1731" y="10211"/>
                  </a:cubicBezTo>
                  <a:cubicBezTo>
                    <a:pt x="2185" y="10071"/>
                    <a:pt x="2519" y="9727"/>
                    <a:pt x="2784" y="9344"/>
                  </a:cubicBezTo>
                  <a:lnTo>
                    <a:pt x="2784" y="9344"/>
                  </a:lnTo>
                  <a:cubicBezTo>
                    <a:pt x="2784" y="9347"/>
                    <a:pt x="2784" y="9350"/>
                    <a:pt x="2784" y="9354"/>
                  </a:cubicBezTo>
                  <a:cubicBezTo>
                    <a:pt x="2891" y="9390"/>
                    <a:pt x="2998" y="9408"/>
                    <a:pt x="3105" y="9408"/>
                  </a:cubicBezTo>
                  <a:cubicBezTo>
                    <a:pt x="3176" y="9426"/>
                    <a:pt x="3248" y="9426"/>
                    <a:pt x="3319" y="9426"/>
                  </a:cubicBezTo>
                  <a:lnTo>
                    <a:pt x="3444" y="9426"/>
                  </a:lnTo>
                  <a:cubicBezTo>
                    <a:pt x="3533" y="9426"/>
                    <a:pt x="3605" y="9408"/>
                    <a:pt x="3694" y="9408"/>
                  </a:cubicBezTo>
                  <a:cubicBezTo>
                    <a:pt x="3729" y="9408"/>
                    <a:pt x="3747" y="9408"/>
                    <a:pt x="3783" y="9390"/>
                  </a:cubicBezTo>
                  <a:cubicBezTo>
                    <a:pt x="3890" y="9372"/>
                    <a:pt x="4015" y="9354"/>
                    <a:pt x="4122" y="9319"/>
                  </a:cubicBezTo>
                  <a:cubicBezTo>
                    <a:pt x="5245" y="8962"/>
                    <a:pt x="6155" y="8321"/>
                    <a:pt x="6868" y="7554"/>
                  </a:cubicBezTo>
                  <a:lnTo>
                    <a:pt x="6868" y="7554"/>
                  </a:lnTo>
                  <a:lnTo>
                    <a:pt x="7441" y="8123"/>
                  </a:lnTo>
                  <a:lnTo>
                    <a:pt x="7334" y="8462"/>
                  </a:lnTo>
                  <a:lnTo>
                    <a:pt x="7958" y="9087"/>
                  </a:lnTo>
                  <a:lnTo>
                    <a:pt x="8422" y="9551"/>
                  </a:lnTo>
                  <a:lnTo>
                    <a:pt x="8654" y="8891"/>
                  </a:lnTo>
                  <a:lnTo>
                    <a:pt x="8779" y="8855"/>
                  </a:lnTo>
                  <a:lnTo>
                    <a:pt x="9296" y="8676"/>
                  </a:lnTo>
                  <a:lnTo>
                    <a:pt x="8208" y="7588"/>
                  </a:lnTo>
                  <a:lnTo>
                    <a:pt x="7887" y="7695"/>
                  </a:lnTo>
                  <a:lnTo>
                    <a:pt x="7280" y="7088"/>
                  </a:lnTo>
                  <a:cubicBezTo>
                    <a:pt x="7833" y="6428"/>
                    <a:pt x="8261" y="5732"/>
                    <a:pt x="8583" y="5126"/>
                  </a:cubicBezTo>
                  <a:cubicBezTo>
                    <a:pt x="8547" y="5037"/>
                    <a:pt x="8493" y="4965"/>
                    <a:pt x="8458" y="4894"/>
                  </a:cubicBezTo>
                  <a:cubicBezTo>
                    <a:pt x="8119" y="4287"/>
                    <a:pt x="7708" y="3627"/>
                    <a:pt x="7155" y="3002"/>
                  </a:cubicBezTo>
                  <a:cubicBezTo>
                    <a:pt x="7155" y="3002"/>
                    <a:pt x="7155" y="3002"/>
                    <a:pt x="7137" y="2985"/>
                  </a:cubicBezTo>
                  <a:cubicBezTo>
                    <a:pt x="7048" y="2878"/>
                    <a:pt x="6959" y="2770"/>
                    <a:pt x="6852" y="2663"/>
                  </a:cubicBezTo>
                  <a:cubicBezTo>
                    <a:pt x="6804" y="2711"/>
                    <a:pt x="6742" y="2745"/>
                    <a:pt x="6691" y="2777"/>
                  </a:cubicBezTo>
                  <a:lnTo>
                    <a:pt x="6691" y="2777"/>
                  </a:lnTo>
                  <a:cubicBezTo>
                    <a:pt x="7129" y="2491"/>
                    <a:pt x="7480" y="2032"/>
                    <a:pt x="7726" y="1539"/>
                  </a:cubicBezTo>
                  <a:cubicBezTo>
                    <a:pt x="7691" y="1468"/>
                    <a:pt x="7655" y="1397"/>
                    <a:pt x="7601" y="1325"/>
                  </a:cubicBezTo>
                  <a:cubicBezTo>
                    <a:pt x="7601" y="1325"/>
                    <a:pt x="7601" y="1325"/>
                    <a:pt x="7601" y="1307"/>
                  </a:cubicBezTo>
                  <a:cubicBezTo>
                    <a:pt x="7298" y="826"/>
                    <a:pt x="6852" y="255"/>
                    <a:pt x="6138" y="41"/>
                  </a:cubicBezTo>
                  <a:cubicBezTo>
                    <a:pt x="6047" y="14"/>
                    <a:pt x="5956" y="1"/>
                    <a:pt x="58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1"/>
            <p:cNvSpPr/>
            <p:nvPr/>
          </p:nvSpPr>
          <p:spPr>
            <a:xfrm rot="5400000">
              <a:off x="6886746" y="12692687"/>
              <a:ext cx="573284" cy="618136"/>
            </a:xfrm>
            <a:custGeom>
              <a:rect b="b" l="l" r="r" t="t"/>
              <a:pathLst>
                <a:path extrusionOk="0" h="10543" w="9778">
                  <a:moveTo>
                    <a:pt x="829" y="545"/>
                  </a:moveTo>
                  <a:cubicBezTo>
                    <a:pt x="992" y="545"/>
                    <a:pt x="1138" y="582"/>
                    <a:pt x="1267" y="651"/>
                  </a:cubicBezTo>
                  <a:cubicBezTo>
                    <a:pt x="1392" y="723"/>
                    <a:pt x="1445" y="866"/>
                    <a:pt x="1410" y="955"/>
                  </a:cubicBezTo>
                  <a:cubicBezTo>
                    <a:pt x="1378" y="1048"/>
                    <a:pt x="1279" y="1101"/>
                    <a:pt x="1136" y="1101"/>
                  </a:cubicBezTo>
                  <a:cubicBezTo>
                    <a:pt x="1115" y="1101"/>
                    <a:pt x="1093" y="1100"/>
                    <a:pt x="1071" y="1098"/>
                  </a:cubicBezTo>
                  <a:lnTo>
                    <a:pt x="857" y="1062"/>
                  </a:lnTo>
                  <a:lnTo>
                    <a:pt x="892" y="1258"/>
                  </a:lnTo>
                  <a:cubicBezTo>
                    <a:pt x="910" y="1454"/>
                    <a:pt x="874" y="1561"/>
                    <a:pt x="767" y="1597"/>
                  </a:cubicBezTo>
                  <a:cubicBezTo>
                    <a:pt x="741" y="1606"/>
                    <a:pt x="713" y="1610"/>
                    <a:pt x="685" y="1610"/>
                  </a:cubicBezTo>
                  <a:cubicBezTo>
                    <a:pt x="595" y="1610"/>
                    <a:pt x="500" y="1567"/>
                    <a:pt x="446" y="1472"/>
                  </a:cubicBezTo>
                  <a:cubicBezTo>
                    <a:pt x="321" y="1240"/>
                    <a:pt x="321" y="955"/>
                    <a:pt x="410" y="616"/>
                  </a:cubicBezTo>
                  <a:cubicBezTo>
                    <a:pt x="560" y="568"/>
                    <a:pt x="700" y="545"/>
                    <a:pt x="829" y="545"/>
                  </a:cubicBezTo>
                  <a:close/>
                  <a:moveTo>
                    <a:pt x="1392" y="1365"/>
                  </a:moveTo>
                  <a:lnTo>
                    <a:pt x="1642" y="1615"/>
                  </a:lnTo>
                  <a:cubicBezTo>
                    <a:pt x="1570" y="1704"/>
                    <a:pt x="1499" y="1776"/>
                    <a:pt x="1445" y="1865"/>
                  </a:cubicBezTo>
                  <a:lnTo>
                    <a:pt x="1178" y="1579"/>
                  </a:lnTo>
                  <a:cubicBezTo>
                    <a:pt x="1196" y="1526"/>
                    <a:pt x="1196" y="1472"/>
                    <a:pt x="1213" y="1401"/>
                  </a:cubicBezTo>
                  <a:cubicBezTo>
                    <a:pt x="1267" y="1401"/>
                    <a:pt x="1338" y="1383"/>
                    <a:pt x="1392" y="1365"/>
                  </a:cubicBezTo>
                  <a:close/>
                  <a:moveTo>
                    <a:pt x="6073" y="300"/>
                  </a:moveTo>
                  <a:cubicBezTo>
                    <a:pt x="6146" y="300"/>
                    <a:pt x="6216" y="310"/>
                    <a:pt x="6281" y="330"/>
                  </a:cubicBezTo>
                  <a:cubicBezTo>
                    <a:pt x="6869" y="509"/>
                    <a:pt x="7351" y="955"/>
                    <a:pt x="7744" y="1686"/>
                  </a:cubicBezTo>
                  <a:cubicBezTo>
                    <a:pt x="7351" y="2418"/>
                    <a:pt x="6869" y="2864"/>
                    <a:pt x="6281" y="3042"/>
                  </a:cubicBezTo>
                  <a:cubicBezTo>
                    <a:pt x="6213" y="3064"/>
                    <a:pt x="6137" y="3075"/>
                    <a:pt x="6060" y="3075"/>
                  </a:cubicBezTo>
                  <a:cubicBezTo>
                    <a:pt x="5813" y="3075"/>
                    <a:pt x="5542" y="2961"/>
                    <a:pt x="5406" y="2703"/>
                  </a:cubicBezTo>
                  <a:cubicBezTo>
                    <a:pt x="5371" y="2632"/>
                    <a:pt x="5353" y="2543"/>
                    <a:pt x="5353" y="2471"/>
                  </a:cubicBezTo>
                  <a:cubicBezTo>
                    <a:pt x="5353" y="2239"/>
                    <a:pt x="5496" y="2025"/>
                    <a:pt x="5763" y="1811"/>
                  </a:cubicBezTo>
                  <a:lnTo>
                    <a:pt x="5924" y="1686"/>
                  </a:lnTo>
                  <a:lnTo>
                    <a:pt x="5763" y="1561"/>
                  </a:lnTo>
                  <a:cubicBezTo>
                    <a:pt x="5389" y="1294"/>
                    <a:pt x="5264" y="973"/>
                    <a:pt x="5406" y="669"/>
                  </a:cubicBezTo>
                  <a:cubicBezTo>
                    <a:pt x="5545" y="420"/>
                    <a:pt x="5822" y="300"/>
                    <a:pt x="6073" y="300"/>
                  </a:cubicBezTo>
                  <a:close/>
                  <a:moveTo>
                    <a:pt x="5192" y="5166"/>
                  </a:moveTo>
                  <a:lnTo>
                    <a:pt x="8029" y="8020"/>
                  </a:lnTo>
                  <a:lnTo>
                    <a:pt x="8368" y="7913"/>
                  </a:lnTo>
                  <a:lnTo>
                    <a:pt x="9207" y="8752"/>
                  </a:lnTo>
                  <a:lnTo>
                    <a:pt x="8725" y="8913"/>
                  </a:lnTo>
                  <a:lnTo>
                    <a:pt x="8565" y="9412"/>
                  </a:lnTo>
                  <a:lnTo>
                    <a:pt x="7708" y="8556"/>
                  </a:lnTo>
                  <a:lnTo>
                    <a:pt x="7815" y="8235"/>
                  </a:lnTo>
                  <a:lnTo>
                    <a:pt x="4960" y="5380"/>
                  </a:lnTo>
                  <a:cubicBezTo>
                    <a:pt x="5032" y="5291"/>
                    <a:pt x="5103" y="5219"/>
                    <a:pt x="5192" y="5166"/>
                  </a:cubicBezTo>
                  <a:close/>
                  <a:moveTo>
                    <a:pt x="6065" y="1"/>
                  </a:moveTo>
                  <a:cubicBezTo>
                    <a:pt x="5679" y="1"/>
                    <a:pt x="5308" y="206"/>
                    <a:pt x="5139" y="544"/>
                  </a:cubicBezTo>
                  <a:cubicBezTo>
                    <a:pt x="5032" y="741"/>
                    <a:pt x="5014" y="955"/>
                    <a:pt x="5085" y="1169"/>
                  </a:cubicBezTo>
                  <a:cubicBezTo>
                    <a:pt x="5085" y="1187"/>
                    <a:pt x="5085" y="1205"/>
                    <a:pt x="5103" y="1222"/>
                  </a:cubicBezTo>
                  <a:cubicBezTo>
                    <a:pt x="4853" y="1098"/>
                    <a:pt x="4621" y="1008"/>
                    <a:pt x="4372" y="937"/>
                  </a:cubicBezTo>
                  <a:cubicBezTo>
                    <a:pt x="4099" y="849"/>
                    <a:pt x="3818" y="804"/>
                    <a:pt x="3541" y="804"/>
                  </a:cubicBezTo>
                  <a:cubicBezTo>
                    <a:pt x="3201" y="804"/>
                    <a:pt x="2866" y="871"/>
                    <a:pt x="2552" y="1008"/>
                  </a:cubicBezTo>
                  <a:cubicBezTo>
                    <a:pt x="2302" y="1098"/>
                    <a:pt x="2070" y="1240"/>
                    <a:pt x="1874" y="1419"/>
                  </a:cubicBezTo>
                  <a:lnTo>
                    <a:pt x="1642" y="1187"/>
                  </a:lnTo>
                  <a:cubicBezTo>
                    <a:pt x="1659" y="1151"/>
                    <a:pt x="1695" y="1098"/>
                    <a:pt x="1695" y="1062"/>
                  </a:cubicBezTo>
                  <a:cubicBezTo>
                    <a:pt x="1713" y="1008"/>
                    <a:pt x="1731" y="955"/>
                    <a:pt x="1731" y="901"/>
                  </a:cubicBezTo>
                  <a:cubicBezTo>
                    <a:pt x="1731" y="687"/>
                    <a:pt x="1606" y="491"/>
                    <a:pt x="1410" y="384"/>
                  </a:cubicBezTo>
                  <a:cubicBezTo>
                    <a:pt x="1235" y="296"/>
                    <a:pt x="1039" y="251"/>
                    <a:pt x="822" y="251"/>
                  </a:cubicBezTo>
                  <a:cubicBezTo>
                    <a:pt x="640" y="251"/>
                    <a:pt x="444" y="283"/>
                    <a:pt x="232" y="348"/>
                  </a:cubicBezTo>
                  <a:lnTo>
                    <a:pt x="161" y="366"/>
                  </a:lnTo>
                  <a:lnTo>
                    <a:pt x="143" y="437"/>
                  </a:lnTo>
                  <a:cubicBezTo>
                    <a:pt x="0" y="901"/>
                    <a:pt x="18" y="1294"/>
                    <a:pt x="179" y="1615"/>
                  </a:cubicBezTo>
                  <a:cubicBezTo>
                    <a:pt x="290" y="1810"/>
                    <a:pt x="489" y="1929"/>
                    <a:pt x="690" y="1929"/>
                  </a:cubicBezTo>
                  <a:cubicBezTo>
                    <a:pt x="746" y="1929"/>
                    <a:pt x="802" y="1920"/>
                    <a:pt x="857" y="1900"/>
                  </a:cubicBezTo>
                  <a:cubicBezTo>
                    <a:pt x="892" y="1883"/>
                    <a:pt x="946" y="1865"/>
                    <a:pt x="981" y="1847"/>
                  </a:cubicBezTo>
                  <a:lnTo>
                    <a:pt x="1285" y="2150"/>
                  </a:lnTo>
                  <a:cubicBezTo>
                    <a:pt x="1035" y="2632"/>
                    <a:pt x="999" y="3185"/>
                    <a:pt x="1160" y="3720"/>
                  </a:cubicBezTo>
                  <a:cubicBezTo>
                    <a:pt x="1320" y="4274"/>
                    <a:pt x="1713" y="4791"/>
                    <a:pt x="2284" y="5273"/>
                  </a:cubicBezTo>
                  <a:cubicBezTo>
                    <a:pt x="1749" y="5719"/>
                    <a:pt x="1374" y="6201"/>
                    <a:pt x="1196" y="6718"/>
                  </a:cubicBezTo>
                  <a:cubicBezTo>
                    <a:pt x="1035" y="7182"/>
                    <a:pt x="1017" y="7646"/>
                    <a:pt x="1160" y="8110"/>
                  </a:cubicBezTo>
                  <a:cubicBezTo>
                    <a:pt x="1106" y="8163"/>
                    <a:pt x="1053" y="8235"/>
                    <a:pt x="999" y="8306"/>
                  </a:cubicBezTo>
                  <a:cubicBezTo>
                    <a:pt x="928" y="8467"/>
                    <a:pt x="910" y="8645"/>
                    <a:pt x="964" y="8823"/>
                  </a:cubicBezTo>
                  <a:cubicBezTo>
                    <a:pt x="999" y="8966"/>
                    <a:pt x="1088" y="9091"/>
                    <a:pt x="1213" y="9216"/>
                  </a:cubicBezTo>
                  <a:cubicBezTo>
                    <a:pt x="1088" y="9341"/>
                    <a:pt x="999" y="9466"/>
                    <a:pt x="964" y="9608"/>
                  </a:cubicBezTo>
                  <a:cubicBezTo>
                    <a:pt x="910" y="9787"/>
                    <a:pt x="928" y="9965"/>
                    <a:pt x="999" y="10126"/>
                  </a:cubicBezTo>
                  <a:cubicBezTo>
                    <a:pt x="1137" y="10387"/>
                    <a:pt x="1413" y="10543"/>
                    <a:pt x="1712" y="10543"/>
                  </a:cubicBezTo>
                  <a:cubicBezTo>
                    <a:pt x="1800" y="10543"/>
                    <a:pt x="1891" y="10529"/>
                    <a:pt x="1981" y="10501"/>
                  </a:cubicBezTo>
                  <a:cubicBezTo>
                    <a:pt x="2391" y="10376"/>
                    <a:pt x="2748" y="10108"/>
                    <a:pt x="3051" y="9680"/>
                  </a:cubicBezTo>
                  <a:cubicBezTo>
                    <a:pt x="3224" y="9716"/>
                    <a:pt x="3402" y="9734"/>
                    <a:pt x="3582" y="9734"/>
                  </a:cubicBezTo>
                  <a:cubicBezTo>
                    <a:pt x="3848" y="9734"/>
                    <a:pt x="4116" y="9694"/>
                    <a:pt x="4372" y="9608"/>
                  </a:cubicBezTo>
                  <a:cubicBezTo>
                    <a:pt x="5353" y="9305"/>
                    <a:pt x="6263" y="8752"/>
                    <a:pt x="7066" y="7931"/>
                  </a:cubicBezTo>
                  <a:lnTo>
                    <a:pt x="7458" y="8324"/>
                  </a:lnTo>
                  <a:lnTo>
                    <a:pt x="7351" y="8645"/>
                  </a:lnTo>
                  <a:lnTo>
                    <a:pt x="8689" y="9983"/>
                  </a:lnTo>
                  <a:lnTo>
                    <a:pt x="8975" y="9162"/>
                  </a:lnTo>
                  <a:lnTo>
                    <a:pt x="9778" y="8895"/>
                  </a:lnTo>
                  <a:lnTo>
                    <a:pt x="8457" y="7557"/>
                  </a:lnTo>
                  <a:lnTo>
                    <a:pt x="8118" y="7664"/>
                  </a:lnTo>
                  <a:lnTo>
                    <a:pt x="7690" y="7235"/>
                  </a:lnTo>
                  <a:cubicBezTo>
                    <a:pt x="8136" y="6700"/>
                    <a:pt x="8529" y="6076"/>
                    <a:pt x="8921" y="5344"/>
                  </a:cubicBezTo>
                  <a:lnTo>
                    <a:pt x="8957" y="5273"/>
                  </a:lnTo>
                  <a:lnTo>
                    <a:pt x="8921" y="5201"/>
                  </a:lnTo>
                  <a:cubicBezTo>
                    <a:pt x="8689" y="4773"/>
                    <a:pt x="8457" y="4381"/>
                    <a:pt x="8208" y="4024"/>
                  </a:cubicBezTo>
                  <a:lnTo>
                    <a:pt x="7958" y="4202"/>
                  </a:lnTo>
                  <a:cubicBezTo>
                    <a:pt x="8190" y="4523"/>
                    <a:pt x="8404" y="4880"/>
                    <a:pt x="8618" y="5273"/>
                  </a:cubicBezTo>
                  <a:cubicBezTo>
                    <a:pt x="8243" y="5933"/>
                    <a:pt x="7869" y="6522"/>
                    <a:pt x="7476" y="7021"/>
                  </a:cubicBezTo>
                  <a:lnTo>
                    <a:pt x="5496" y="5041"/>
                  </a:lnTo>
                  <a:cubicBezTo>
                    <a:pt x="5692" y="5005"/>
                    <a:pt x="5906" y="4987"/>
                    <a:pt x="6138" y="4987"/>
                  </a:cubicBezTo>
                  <a:lnTo>
                    <a:pt x="6138" y="4684"/>
                  </a:lnTo>
                  <a:cubicBezTo>
                    <a:pt x="5567" y="4684"/>
                    <a:pt x="4479" y="4684"/>
                    <a:pt x="4461" y="6218"/>
                  </a:cubicBezTo>
                  <a:lnTo>
                    <a:pt x="4764" y="6218"/>
                  </a:lnTo>
                  <a:cubicBezTo>
                    <a:pt x="4764" y="6004"/>
                    <a:pt x="4782" y="5826"/>
                    <a:pt x="4835" y="5683"/>
                  </a:cubicBezTo>
                  <a:lnTo>
                    <a:pt x="6852" y="7717"/>
                  </a:lnTo>
                  <a:cubicBezTo>
                    <a:pt x="6084" y="8484"/>
                    <a:pt x="5210" y="9038"/>
                    <a:pt x="4282" y="9323"/>
                  </a:cubicBezTo>
                  <a:cubicBezTo>
                    <a:pt x="4065" y="9392"/>
                    <a:pt x="3833" y="9424"/>
                    <a:pt x="3605" y="9424"/>
                  </a:cubicBezTo>
                  <a:cubicBezTo>
                    <a:pt x="3478" y="9424"/>
                    <a:pt x="3351" y="9414"/>
                    <a:pt x="3230" y="9394"/>
                  </a:cubicBezTo>
                  <a:cubicBezTo>
                    <a:pt x="3247" y="9359"/>
                    <a:pt x="3265" y="9323"/>
                    <a:pt x="3283" y="9287"/>
                  </a:cubicBezTo>
                  <a:lnTo>
                    <a:pt x="3319" y="9216"/>
                  </a:lnTo>
                  <a:lnTo>
                    <a:pt x="3283" y="9145"/>
                  </a:lnTo>
                  <a:cubicBezTo>
                    <a:pt x="3158" y="8913"/>
                    <a:pt x="3015" y="8698"/>
                    <a:pt x="2873" y="8538"/>
                  </a:cubicBezTo>
                  <a:lnTo>
                    <a:pt x="2641" y="8734"/>
                  </a:lnTo>
                  <a:cubicBezTo>
                    <a:pt x="2766" y="8877"/>
                    <a:pt x="2873" y="9038"/>
                    <a:pt x="2980" y="9216"/>
                  </a:cubicBezTo>
                  <a:cubicBezTo>
                    <a:pt x="2676" y="9751"/>
                    <a:pt x="2320" y="10090"/>
                    <a:pt x="1891" y="10215"/>
                  </a:cubicBezTo>
                  <a:cubicBezTo>
                    <a:pt x="1842" y="10228"/>
                    <a:pt x="1788" y="10234"/>
                    <a:pt x="1734" y="10234"/>
                  </a:cubicBezTo>
                  <a:cubicBezTo>
                    <a:pt x="1554" y="10234"/>
                    <a:pt x="1367" y="10161"/>
                    <a:pt x="1285" y="9983"/>
                  </a:cubicBezTo>
                  <a:cubicBezTo>
                    <a:pt x="1178" y="9769"/>
                    <a:pt x="1267" y="9537"/>
                    <a:pt x="1535" y="9341"/>
                  </a:cubicBezTo>
                  <a:lnTo>
                    <a:pt x="1695" y="9216"/>
                  </a:lnTo>
                  <a:lnTo>
                    <a:pt x="1535" y="9091"/>
                  </a:lnTo>
                  <a:cubicBezTo>
                    <a:pt x="1267" y="8895"/>
                    <a:pt x="1178" y="8663"/>
                    <a:pt x="1285" y="8449"/>
                  </a:cubicBezTo>
                  <a:cubicBezTo>
                    <a:pt x="1369" y="8280"/>
                    <a:pt x="1565" y="8200"/>
                    <a:pt x="1749" y="8200"/>
                  </a:cubicBezTo>
                  <a:cubicBezTo>
                    <a:pt x="1798" y="8200"/>
                    <a:pt x="1846" y="8205"/>
                    <a:pt x="1891" y="8217"/>
                  </a:cubicBezTo>
                  <a:cubicBezTo>
                    <a:pt x="2088" y="8288"/>
                    <a:pt x="2266" y="8395"/>
                    <a:pt x="2445" y="8538"/>
                  </a:cubicBezTo>
                  <a:lnTo>
                    <a:pt x="2641" y="8306"/>
                  </a:lnTo>
                  <a:cubicBezTo>
                    <a:pt x="2445" y="8128"/>
                    <a:pt x="2213" y="8003"/>
                    <a:pt x="1981" y="7931"/>
                  </a:cubicBezTo>
                  <a:cubicBezTo>
                    <a:pt x="1891" y="7905"/>
                    <a:pt x="1798" y="7891"/>
                    <a:pt x="1706" y="7891"/>
                  </a:cubicBezTo>
                  <a:cubicBezTo>
                    <a:pt x="1615" y="7891"/>
                    <a:pt x="1526" y="7905"/>
                    <a:pt x="1445" y="7931"/>
                  </a:cubicBezTo>
                  <a:cubicBezTo>
                    <a:pt x="1303" y="7432"/>
                    <a:pt x="1267" y="6432"/>
                    <a:pt x="2641" y="5398"/>
                  </a:cubicBezTo>
                  <a:lnTo>
                    <a:pt x="2801" y="5273"/>
                  </a:lnTo>
                  <a:lnTo>
                    <a:pt x="2641" y="5148"/>
                  </a:lnTo>
                  <a:cubicBezTo>
                    <a:pt x="1481" y="4291"/>
                    <a:pt x="1088" y="3203"/>
                    <a:pt x="1570" y="2275"/>
                  </a:cubicBezTo>
                  <a:cubicBezTo>
                    <a:pt x="1784" y="1829"/>
                    <a:pt x="2177" y="1490"/>
                    <a:pt x="2659" y="1294"/>
                  </a:cubicBezTo>
                  <a:cubicBezTo>
                    <a:pt x="2948" y="1174"/>
                    <a:pt x="3255" y="1116"/>
                    <a:pt x="3562" y="1116"/>
                  </a:cubicBezTo>
                  <a:cubicBezTo>
                    <a:pt x="3804" y="1116"/>
                    <a:pt x="4047" y="1152"/>
                    <a:pt x="4282" y="1222"/>
                  </a:cubicBezTo>
                  <a:cubicBezTo>
                    <a:pt x="4675" y="1347"/>
                    <a:pt x="5050" y="1508"/>
                    <a:pt x="5406" y="1722"/>
                  </a:cubicBezTo>
                  <a:cubicBezTo>
                    <a:pt x="5246" y="1883"/>
                    <a:pt x="5139" y="2043"/>
                    <a:pt x="5085" y="2222"/>
                  </a:cubicBezTo>
                  <a:cubicBezTo>
                    <a:pt x="5014" y="2436"/>
                    <a:pt x="5032" y="2650"/>
                    <a:pt x="5139" y="2864"/>
                  </a:cubicBezTo>
                  <a:cubicBezTo>
                    <a:pt x="5305" y="3196"/>
                    <a:pt x="5663" y="3399"/>
                    <a:pt x="6041" y="3399"/>
                  </a:cubicBezTo>
                  <a:cubicBezTo>
                    <a:pt x="6150" y="3399"/>
                    <a:pt x="6261" y="3382"/>
                    <a:pt x="6370" y="3346"/>
                  </a:cubicBezTo>
                  <a:cubicBezTo>
                    <a:pt x="6602" y="3274"/>
                    <a:pt x="6834" y="3167"/>
                    <a:pt x="7030" y="3025"/>
                  </a:cubicBezTo>
                  <a:cubicBezTo>
                    <a:pt x="7298" y="3310"/>
                    <a:pt x="7548" y="3613"/>
                    <a:pt x="7779" y="3952"/>
                  </a:cubicBezTo>
                  <a:lnTo>
                    <a:pt x="8029" y="3774"/>
                  </a:lnTo>
                  <a:cubicBezTo>
                    <a:pt x="7797" y="3435"/>
                    <a:pt x="7530" y="3114"/>
                    <a:pt x="7280" y="2828"/>
                  </a:cubicBezTo>
                  <a:cubicBezTo>
                    <a:pt x="7565" y="2561"/>
                    <a:pt x="7833" y="2222"/>
                    <a:pt x="8065" y="1776"/>
                  </a:cubicBezTo>
                  <a:lnTo>
                    <a:pt x="8101" y="1704"/>
                  </a:lnTo>
                  <a:lnTo>
                    <a:pt x="8065" y="1633"/>
                  </a:lnTo>
                  <a:cubicBezTo>
                    <a:pt x="7619" y="776"/>
                    <a:pt x="7066" y="259"/>
                    <a:pt x="6370" y="45"/>
                  </a:cubicBezTo>
                  <a:cubicBezTo>
                    <a:pt x="6269" y="15"/>
                    <a:pt x="6166" y="1"/>
                    <a:pt x="60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41"/>
          <p:cNvGrpSpPr/>
          <p:nvPr/>
        </p:nvGrpSpPr>
        <p:grpSpPr>
          <a:xfrm flipH="1">
            <a:off x="2981708" y="15904725"/>
            <a:ext cx="597201" cy="597054"/>
            <a:chOff x="2690125" y="5080825"/>
            <a:chExt cx="4911191" cy="4909988"/>
          </a:xfrm>
        </p:grpSpPr>
        <p:sp>
          <p:nvSpPr>
            <p:cNvPr id="1593" name="Google Shape;1593;p41"/>
            <p:cNvSpPr/>
            <p:nvPr/>
          </p:nvSpPr>
          <p:spPr>
            <a:xfrm>
              <a:off x="2690125" y="5080825"/>
              <a:ext cx="4911191" cy="4909988"/>
            </a:xfrm>
            <a:custGeom>
              <a:rect b="b" l="l" r="r" t="t"/>
              <a:pathLst>
                <a:path extrusionOk="0" h="12241" w="12244">
                  <a:moveTo>
                    <a:pt x="6123" y="0"/>
                  </a:moveTo>
                  <a:cubicBezTo>
                    <a:pt x="2743" y="0"/>
                    <a:pt x="1" y="2739"/>
                    <a:pt x="1" y="6120"/>
                  </a:cubicBezTo>
                  <a:cubicBezTo>
                    <a:pt x="1" y="9501"/>
                    <a:pt x="2743" y="12240"/>
                    <a:pt x="6123" y="12240"/>
                  </a:cubicBezTo>
                  <a:cubicBezTo>
                    <a:pt x="9501" y="12240"/>
                    <a:pt x="12243" y="9501"/>
                    <a:pt x="12243" y="6120"/>
                  </a:cubicBezTo>
                  <a:cubicBezTo>
                    <a:pt x="12243" y="2739"/>
                    <a:pt x="9501" y="0"/>
                    <a:pt x="6123"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1"/>
            <p:cNvSpPr/>
            <p:nvPr/>
          </p:nvSpPr>
          <p:spPr>
            <a:xfrm>
              <a:off x="3832485" y="7816401"/>
              <a:ext cx="2721932" cy="972291"/>
            </a:xfrm>
            <a:custGeom>
              <a:rect b="b" l="l" r="r" t="t"/>
              <a:pathLst>
                <a:path extrusionOk="0" fill="none" h="2424" w="6786">
                  <a:moveTo>
                    <a:pt x="6786" y="0"/>
                  </a:moveTo>
                  <a:cubicBezTo>
                    <a:pt x="6285" y="1413"/>
                    <a:pt x="4938" y="2424"/>
                    <a:pt x="3355" y="2424"/>
                  </a:cubicBezTo>
                  <a:cubicBezTo>
                    <a:pt x="1846" y="2424"/>
                    <a:pt x="552" y="1506"/>
                    <a:pt x="1" y="19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1"/>
            <p:cNvSpPr/>
            <p:nvPr/>
          </p:nvSpPr>
          <p:spPr>
            <a:xfrm>
              <a:off x="4337883" y="6614272"/>
              <a:ext cx="388274" cy="679079"/>
            </a:xfrm>
            <a:custGeom>
              <a:rect b="b" l="l" r="r" t="t"/>
              <a:pathLst>
                <a:path extrusionOk="0" h="1693" w="968">
                  <a:moveTo>
                    <a:pt x="485" y="1"/>
                  </a:moveTo>
                  <a:cubicBezTo>
                    <a:pt x="218" y="1"/>
                    <a:pt x="0" y="380"/>
                    <a:pt x="0" y="847"/>
                  </a:cubicBezTo>
                  <a:cubicBezTo>
                    <a:pt x="0" y="1313"/>
                    <a:pt x="218" y="1693"/>
                    <a:pt x="485" y="1693"/>
                  </a:cubicBezTo>
                  <a:cubicBezTo>
                    <a:pt x="750" y="1693"/>
                    <a:pt x="968" y="1313"/>
                    <a:pt x="968" y="847"/>
                  </a:cubicBezTo>
                  <a:cubicBezTo>
                    <a:pt x="968" y="380"/>
                    <a:pt x="750" y="1"/>
                    <a:pt x="4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1"/>
            <p:cNvSpPr/>
            <p:nvPr/>
          </p:nvSpPr>
          <p:spPr>
            <a:xfrm>
              <a:off x="5589346" y="6607052"/>
              <a:ext cx="388676" cy="679079"/>
            </a:xfrm>
            <a:custGeom>
              <a:rect b="b" l="l" r="r" t="t"/>
              <a:pathLst>
                <a:path extrusionOk="0" h="1693" w="969">
                  <a:moveTo>
                    <a:pt x="484" y="0"/>
                  </a:moveTo>
                  <a:cubicBezTo>
                    <a:pt x="218" y="0"/>
                    <a:pt x="1" y="380"/>
                    <a:pt x="1" y="846"/>
                  </a:cubicBezTo>
                  <a:cubicBezTo>
                    <a:pt x="1" y="1313"/>
                    <a:pt x="218" y="1692"/>
                    <a:pt x="484" y="1692"/>
                  </a:cubicBezTo>
                  <a:cubicBezTo>
                    <a:pt x="751" y="1692"/>
                    <a:pt x="969" y="1313"/>
                    <a:pt x="969" y="846"/>
                  </a:cubicBezTo>
                  <a:cubicBezTo>
                    <a:pt x="969" y="380"/>
                    <a:pt x="751" y="0"/>
                    <a:pt x="4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1"/>
            <p:cNvSpPr/>
            <p:nvPr/>
          </p:nvSpPr>
          <p:spPr>
            <a:xfrm>
              <a:off x="6439297" y="7663177"/>
              <a:ext cx="320487" cy="168466"/>
            </a:xfrm>
            <a:custGeom>
              <a:rect b="b" l="l" r="r" t="t"/>
              <a:pathLst>
                <a:path extrusionOk="0" fill="none" h="420" w="799">
                  <a:moveTo>
                    <a:pt x="1" y="0"/>
                  </a:moveTo>
                  <a:cubicBezTo>
                    <a:pt x="221" y="210"/>
                    <a:pt x="502" y="358"/>
                    <a:pt x="799" y="419"/>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1"/>
            <p:cNvSpPr/>
            <p:nvPr/>
          </p:nvSpPr>
          <p:spPr>
            <a:xfrm>
              <a:off x="3628320" y="7793939"/>
              <a:ext cx="354581" cy="131163"/>
            </a:xfrm>
            <a:custGeom>
              <a:rect b="b" l="l" r="r" t="t"/>
              <a:pathLst>
                <a:path extrusionOk="0" fill="none" h="327" w="884">
                  <a:moveTo>
                    <a:pt x="0" y="327"/>
                  </a:moveTo>
                  <a:cubicBezTo>
                    <a:pt x="295" y="218"/>
                    <a:pt x="589" y="109"/>
                    <a:pt x="883" y="1"/>
                  </a:cubicBezTo>
                </a:path>
              </a:pathLst>
            </a:custGeom>
            <a:solidFill>
              <a:schemeClr val="accent4"/>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 name="Google Shape;1599;p41"/>
          <p:cNvGrpSpPr/>
          <p:nvPr/>
        </p:nvGrpSpPr>
        <p:grpSpPr>
          <a:xfrm>
            <a:off x="3836945" y="15933693"/>
            <a:ext cx="745471" cy="591846"/>
            <a:chOff x="5869838" y="16828418"/>
            <a:chExt cx="619367" cy="491730"/>
          </a:xfrm>
        </p:grpSpPr>
        <p:sp>
          <p:nvSpPr>
            <p:cNvPr id="1600" name="Google Shape;1600;p41"/>
            <p:cNvSpPr/>
            <p:nvPr/>
          </p:nvSpPr>
          <p:spPr>
            <a:xfrm rot="5400000">
              <a:off x="5849962" y="16891152"/>
              <a:ext cx="251112" cy="192600"/>
            </a:xfrm>
            <a:custGeom>
              <a:rect b="b" l="l" r="r" t="t"/>
              <a:pathLst>
                <a:path extrusionOk="0" h="3285" w="4283">
                  <a:moveTo>
                    <a:pt x="4265" y="1982"/>
                  </a:moveTo>
                  <a:cubicBezTo>
                    <a:pt x="4265" y="1964"/>
                    <a:pt x="4265" y="1946"/>
                    <a:pt x="4265" y="1928"/>
                  </a:cubicBezTo>
                  <a:cubicBezTo>
                    <a:pt x="4265" y="1928"/>
                    <a:pt x="4265" y="1928"/>
                    <a:pt x="4265" y="1946"/>
                  </a:cubicBezTo>
                  <a:cubicBezTo>
                    <a:pt x="4193" y="1518"/>
                    <a:pt x="3944" y="1286"/>
                    <a:pt x="3462" y="1125"/>
                  </a:cubicBezTo>
                  <a:lnTo>
                    <a:pt x="1820" y="982"/>
                  </a:lnTo>
                  <a:cubicBezTo>
                    <a:pt x="1071" y="911"/>
                    <a:pt x="411" y="554"/>
                    <a:pt x="0" y="1"/>
                  </a:cubicBezTo>
                  <a:cubicBezTo>
                    <a:pt x="90" y="1785"/>
                    <a:pt x="678" y="2784"/>
                    <a:pt x="1517" y="3141"/>
                  </a:cubicBezTo>
                  <a:lnTo>
                    <a:pt x="1535" y="3141"/>
                  </a:lnTo>
                  <a:cubicBezTo>
                    <a:pt x="1588" y="3177"/>
                    <a:pt x="1642" y="3195"/>
                    <a:pt x="1678" y="3195"/>
                  </a:cubicBezTo>
                  <a:cubicBezTo>
                    <a:pt x="1713" y="3213"/>
                    <a:pt x="1731" y="3213"/>
                    <a:pt x="1749" y="3213"/>
                  </a:cubicBezTo>
                  <a:cubicBezTo>
                    <a:pt x="1785" y="3231"/>
                    <a:pt x="1820" y="3248"/>
                    <a:pt x="1874" y="3248"/>
                  </a:cubicBezTo>
                  <a:cubicBezTo>
                    <a:pt x="1909" y="3266"/>
                    <a:pt x="1945" y="3266"/>
                    <a:pt x="1981" y="3266"/>
                  </a:cubicBezTo>
                  <a:cubicBezTo>
                    <a:pt x="1999" y="3266"/>
                    <a:pt x="2034" y="3284"/>
                    <a:pt x="2070" y="3284"/>
                  </a:cubicBezTo>
                  <a:cubicBezTo>
                    <a:pt x="2141" y="3284"/>
                    <a:pt x="2213" y="3284"/>
                    <a:pt x="2284" y="3284"/>
                  </a:cubicBezTo>
                  <a:lnTo>
                    <a:pt x="3194" y="3284"/>
                  </a:lnTo>
                  <a:lnTo>
                    <a:pt x="3212" y="3284"/>
                  </a:lnTo>
                  <a:cubicBezTo>
                    <a:pt x="3783" y="3284"/>
                    <a:pt x="4247" y="2856"/>
                    <a:pt x="4283" y="2303"/>
                  </a:cubicBezTo>
                  <a:cubicBezTo>
                    <a:pt x="4283" y="2267"/>
                    <a:pt x="4283" y="2249"/>
                    <a:pt x="4283" y="2231"/>
                  </a:cubicBezTo>
                  <a:cubicBezTo>
                    <a:pt x="4283" y="2231"/>
                    <a:pt x="4283" y="2231"/>
                    <a:pt x="4283" y="2231"/>
                  </a:cubicBezTo>
                  <a:cubicBezTo>
                    <a:pt x="4283" y="2231"/>
                    <a:pt x="4283" y="2213"/>
                    <a:pt x="4283" y="2213"/>
                  </a:cubicBezTo>
                  <a:cubicBezTo>
                    <a:pt x="4283" y="2142"/>
                    <a:pt x="4283" y="2053"/>
                    <a:pt x="4265" y="1982"/>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1"/>
            <p:cNvSpPr/>
            <p:nvPr/>
          </p:nvSpPr>
          <p:spPr>
            <a:xfrm rot="5400000">
              <a:off x="6120364" y="17198197"/>
              <a:ext cx="118257" cy="108876"/>
            </a:xfrm>
            <a:custGeom>
              <a:rect b="b" l="l" r="r" t="t"/>
              <a:pathLst>
                <a:path extrusionOk="0" h="1857" w="2017">
                  <a:moveTo>
                    <a:pt x="1963" y="1017"/>
                  </a:moveTo>
                  <a:cubicBezTo>
                    <a:pt x="2017" y="464"/>
                    <a:pt x="1588" y="0"/>
                    <a:pt x="1035" y="0"/>
                  </a:cubicBezTo>
                  <a:lnTo>
                    <a:pt x="571" y="0"/>
                  </a:lnTo>
                  <a:cubicBezTo>
                    <a:pt x="482" y="322"/>
                    <a:pt x="286" y="643"/>
                    <a:pt x="0" y="928"/>
                  </a:cubicBezTo>
                  <a:cubicBezTo>
                    <a:pt x="143" y="1071"/>
                    <a:pt x="268" y="1214"/>
                    <a:pt x="357" y="1374"/>
                  </a:cubicBezTo>
                  <a:cubicBezTo>
                    <a:pt x="447" y="1535"/>
                    <a:pt x="518" y="1695"/>
                    <a:pt x="571" y="1856"/>
                  </a:cubicBezTo>
                  <a:lnTo>
                    <a:pt x="1035" y="1856"/>
                  </a:lnTo>
                  <a:lnTo>
                    <a:pt x="1035" y="1856"/>
                  </a:lnTo>
                  <a:lnTo>
                    <a:pt x="1035" y="1856"/>
                  </a:lnTo>
                  <a:lnTo>
                    <a:pt x="1035" y="1856"/>
                  </a:lnTo>
                  <a:cubicBezTo>
                    <a:pt x="1499" y="1838"/>
                    <a:pt x="1927" y="1481"/>
                    <a:pt x="1963" y="1017"/>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1"/>
            <p:cNvSpPr/>
            <p:nvPr/>
          </p:nvSpPr>
          <p:spPr>
            <a:xfrm rot="5400000">
              <a:off x="6022569" y="16787611"/>
              <a:ext cx="406951" cy="505332"/>
            </a:xfrm>
            <a:custGeom>
              <a:rect b="b" l="l" r="r" t="t"/>
              <a:pathLst>
                <a:path extrusionOk="0" h="8619" w="6941">
                  <a:moveTo>
                    <a:pt x="2891" y="6102"/>
                  </a:moveTo>
                  <a:lnTo>
                    <a:pt x="2891" y="6102"/>
                  </a:lnTo>
                  <a:cubicBezTo>
                    <a:pt x="2837" y="6120"/>
                    <a:pt x="2784" y="6138"/>
                    <a:pt x="2730" y="6156"/>
                  </a:cubicBezTo>
                  <a:cubicBezTo>
                    <a:pt x="2784" y="6138"/>
                    <a:pt x="2837" y="6120"/>
                    <a:pt x="2891" y="6102"/>
                  </a:cubicBezTo>
                  <a:close/>
                  <a:moveTo>
                    <a:pt x="3123" y="6085"/>
                  </a:moveTo>
                  <a:cubicBezTo>
                    <a:pt x="3051" y="6085"/>
                    <a:pt x="2980" y="6085"/>
                    <a:pt x="2908" y="6102"/>
                  </a:cubicBezTo>
                  <a:lnTo>
                    <a:pt x="2908" y="6102"/>
                  </a:lnTo>
                  <a:cubicBezTo>
                    <a:pt x="2980" y="6085"/>
                    <a:pt x="3051" y="6085"/>
                    <a:pt x="3123" y="6085"/>
                  </a:cubicBezTo>
                  <a:close/>
                  <a:moveTo>
                    <a:pt x="2908" y="6923"/>
                  </a:moveTo>
                  <a:cubicBezTo>
                    <a:pt x="2980" y="6941"/>
                    <a:pt x="3051" y="6941"/>
                    <a:pt x="3123" y="6941"/>
                  </a:cubicBezTo>
                  <a:cubicBezTo>
                    <a:pt x="3051" y="6941"/>
                    <a:pt x="2980" y="6941"/>
                    <a:pt x="2908" y="6923"/>
                  </a:cubicBezTo>
                  <a:close/>
                  <a:moveTo>
                    <a:pt x="2730" y="6870"/>
                  </a:moveTo>
                  <a:cubicBezTo>
                    <a:pt x="2784" y="6887"/>
                    <a:pt x="2837" y="6905"/>
                    <a:pt x="2891" y="6923"/>
                  </a:cubicBezTo>
                  <a:cubicBezTo>
                    <a:pt x="2837" y="6905"/>
                    <a:pt x="2784" y="6887"/>
                    <a:pt x="2730" y="6870"/>
                  </a:cubicBezTo>
                  <a:close/>
                  <a:moveTo>
                    <a:pt x="2552" y="3462"/>
                  </a:moveTo>
                  <a:cubicBezTo>
                    <a:pt x="2498" y="3497"/>
                    <a:pt x="2462" y="3551"/>
                    <a:pt x="2445" y="3604"/>
                  </a:cubicBezTo>
                  <a:cubicBezTo>
                    <a:pt x="2462" y="3551"/>
                    <a:pt x="2498" y="3497"/>
                    <a:pt x="2552" y="3462"/>
                  </a:cubicBezTo>
                  <a:close/>
                  <a:moveTo>
                    <a:pt x="2891" y="3283"/>
                  </a:moveTo>
                  <a:lnTo>
                    <a:pt x="2891" y="3283"/>
                  </a:lnTo>
                  <a:cubicBezTo>
                    <a:pt x="2801" y="3319"/>
                    <a:pt x="2712" y="3355"/>
                    <a:pt x="2623" y="3390"/>
                  </a:cubicBezTo>
                  <a:cubicBezTo>
                    <a:pt x="2712" y="3355"/>
                    <a:pt x="2801" y="3319"/>
                    <a:pt x="2891" y="3283"/>
                  </a:cubicBezTo>
                  <a:close/>
                  <a:moveTo>
                    <a:pt x="3123" y="3265"/>
                  </a:moveTo>
                  <a:cubicBezTo>
                    <a:pt x="3051" y="3265"/>
                    <a:pt x="2980" y="3283"/>
                    <a:pt x="2908" y="3283"/>
                  </a:cubicBezTo>
                  <a:lnTo>
                    <a:pt x="2908" y="3283"/>
                  </a:lnTo>
                  <a:cubicBezTo>
                    <a:pt x="2980" y="3283"/>
                    <a:pt x="3051" y="3265"/>
                    <a:pt x="3123" y="3265"/>
                  </a:cubicBezTo>
                  <a:close/>
                  <a:moveTo>
                    <a:pt x="4835" y="5103"/>
                  </a:moveTo>
                  <a:lnTo>
                    <a:pt x="4835" y="5103"/>
                  </a:lnTo>
                  <a:cubicBezTo>
                    <a:pt x="4835" y="5103"/>
                    <a:pt x="4835" y="5121"/>
                    <a:pt x="4835" y="5121"/>
                  </a:cubicBezTo>
                  <a:lnTo>
                    <a:pt x="4835" y="5121"/>
                  </a:lnTo>
                  <a:cubicBezTo>
                    <a:pt x="4835" y="5121"/>
                    <a:pt x="4835" y="5103"/>
                    <a:pt x="4835" y="5103"/>
                  </a:cubicBezTo>
                  <a:close/>
                  <a:moveTo>
                    <a:pt x="4853" y="4943"/>
                  </a:moveTo>
                  <a:lnTo>
                    <a:pt x="4853" y="4943"/>
                  </a:lnTo>
                  <a:cubicBezTo>
                    <a:pt x="4853" y="4925"/>
                    <a:pt x="4853" y="4925"/>
                    <a:pt x="4853" y="4907"/>
                  </a:cubicBezTo>
                  <a:lnTo>
                    <a:pt x="4853" y="4907"/>
                  </a:lnTo>
                  <a:cubicBezTo>
                    <a:pt x="4853" y="4925"/>
                    <a:pt x="4853" y="4925"/>
                    <a:pt x="4853" y="4943"/>
                  </a:cubicBezTo>
                  <a:close/>
                  <a:moveTo>
                    <a:pt x="5603" y="4425"/>
                  </a:moveTo>
                  <a:cubicBezTo>
                    <a:pt x="5585" y="4407"/>
                    <a:pt x="5549" y="4390"/>
                    <a:pt x="5531" y="4372"/>
                  </a:cubicBezTo>
                  <a:cubicBezTo>
                    <a:pt x="5549" y="4390"/>
                    <a:pt x="5585" y="4407"/>
                    <a:pt x="5603" y="4425"/>
                  </a:cubicBezTo>
                  <a:close/>
                  <a:moveTo>
                    <a:pt x="5353" y="4282"/>
                  </a:moveTo>
                  <a:cubicBezTo>
                    <a:pt x="5406" y="4300"/>
                    <a:pt x="5442" y="4318"/>
                    <a:pt x="5496" y="4336"/>
                  </a:cubicBezTo>
                  <a:cubicBezTo>
                    <a:pt x="5442" y="4318"/>
                    <a:pt x="5406" y="4300"/>
                    <a:pt x="5353" y="4282"/>
                  </a:cubicBezTo>
                  <a:cubicBezTo>
                    <a:pt x="5067" y="4175"/>
                    <a:pt x="4907" y="4497"/>
                    <a:pt x="4853" y="4889"/>
                  </a:cubicBezTo>
                  <a:lnTo>
                    <a:pt x="4853" y="4871"/>
                  </a:lnTo>
                  <a:cubicBezTo>
                    <a:pt x="4907" y="4497"/>
                    <a:pt x="5067" y="4175"/>
                    <a:pt x="5353" y="4282"/>
                  </a:cubicBezTo>
                  <a:close/>
                  <a:moveTo>
                    <a:pt x="5710" y="4514"/>
                  </a:moveTo>
                  <a:cubicBezTo>
                    <a:pt x="5692" y="4497"/>
                    <a:pt x="5674" y="4479"/>
                    <a:pt x="5656" y="4461"/>
                  </a:cubicBezTo>
                  <a:cubicBezTo>
                    <a:pt x="5674" y="4479"/>
                    <a:pt x="5692" y="4497"/>
                    <a:pt x="5710" y="4514"/>
                  </a:cubicBezTo>
                  <a:close/>
                  <a:moveTo>
                    <a:pt x="6013" y="4960"/>
                  </a:moveTo>
                  <a:cubicBezTo>
                    <a:pt x="6013" y="4978"/>
                    <a:pt x="6013" y="4978"/>
                    <a:pt x="6013" y="4978"/>
                  </a:cubicBezTo>
                  <a:cubicBezTo>
                    <a:pt x="6013" y="4978"/>
                    <a:pt x="6013" y="4978"/>
                    <a:pt x="6013" y="4960"/>
                  </a:cubicBezTo>
                  <a:close/>
                  <a:moveTo>
                    <a:pt x="6013" y="5246"/>
                  </a:moveTo>
                  <a:cubicBezTo>
                    <a:pt x="6013" y="5228"/>
                    <a:pt x="6013" y="5228"/>
                    <a:pt x="6013" y="5228"/>
                  </a:cubicBezTo>
                  <a:cubicBezTo>
                    <a:pt x="6013" y="5228"/>
                    <a:pt x="6013" y="5228"/>
                    <a:pt x="6013" y="5246"/>
                  </a:cubicBezTo>
                  <a:close/>
                  <a:moveTo>
                    <a:pt x="5942" y="4836"/>
                  </a:moveTo>
                  <a:cubicBezTo>
                    <a:pt x="5942" y="4836"/>
                    <a:pt x="5960" y="4853"/>
                    <a:pt x="5960" y="4871"/>
                  </a:cubicBezTo>
                  <a:cubicBezTo>
                    <a:pt x="5960" y="4853"/>
                    <a:pt x="5942" y="4836"/>
                    <a:pt x="5942" y="4836"/>
                  </a:cubicBezTo>
                  <a:close/>
                  <a:moveTo>
                    <a:pt x="5852" y="4693"/>
                  </a:moveTo>
                  <a:cubicBezTo>
                    <a:pt x="5870" y="4711"/>
                    <a:pt x="5870" y="4729"/>
                    <a:pt x="5888" y="4746"/>
                  </a:cubicBezTo>
                  <a:cubicBezTo>
                    <a:pt x="5870" y="4729"/>
                    <a:pt x="5870" y="4711"/>
                    <a:pt x="5852" y="4693"/>
                  </a:cubicBezTo>
                  <a:close/>
                  <a:moveTo>
                    <a:pt x="5763" y="4586"/>
                  </a:moveTo>
                  <a:cubicBezTo>
                    <a:pt x="5781" y="4604"/>
                    <a:pt x="5799" y="4621"/>
                    <a:pt x="5799" y="4639"/>
                  </a:cubicBezTo>
                  <a:cubicBezTo>
                    <a:pt x="5799" y="4621"/>
                    <a:pt x="5781" y="4604"/>
                    <a:pt x="5763" y="4586"/>
                  </a:cubicBezTo>
                  <a:close/>
                  <a:moveTo>
                    <a:pt x="5960" y="5335"/>
                  </a:moveTo>
                  <a:cubicBezTo>
                    <a:pt x="5960" y="5353"/>
                    <a:pt x="5942" y="5371"/>
                    <a:pt x="5942" y="5371"/>
                  </a:cubicBezTo>
                  <a:cubicBezTo>
                    <a:pt x="5942" y="5371"/>
                    <a:pt x="5960" y="5353"/>
                    <a:pt x="5960" y="5335"/>
                  </a:cubicBezTo>
                  <a:close/>
                  <a:moveTo>
                    <a:pt x="5888" y="5460"/>
                  </a:moveTo>
                  <a:cubicBezTo>
                    <a:pt x="5870" y="5478"/>
                    <a:pt x="5870" y="5496"/>
                    <a:pt x="5852" y="5514"/>
                  </a:cubicBezTo>
                  <a:cubicBezTo>
                    <a:pt x="5870" y="5496"/>
                    <a:pt x="5870" y="5478"/>
                    <a:pt x="5888" y="5460"/>
                  </a:cubicBezTo>
                  <a:close/>
                  <a:moveTo>
                    <a:pt x="5799" y="5585"/>
                  </a:moveTo>
                  <a:cubicBezTo>
                    <a:pt x="5799" y="5603"/>
                    <a:pt x="5781" y="5621"/>
                    <a:pt x="5763" y="5638"/>
                  </a:cubicBezTo>
                  <a:cubicBezTo>
                    <a:pt x="5781" y="5621"/>
                    <a:pt x="5799" y="5603"/>
                    <a:pt x="5799" y="5585"/>
                  </a:cubicBezTo>
                  <a:close/>
                  <a:moveTo>
                    <a:pt x="5710" y="5692"/>
                  </a:moveTo>
                  <a:cubicBezTo>
                    <a:pt x="5692" y="5710"/>
                    <a:pt x="5674" y="5728"/>
                    <a:pt x="5656" y="5746"/>
                  </a:cubicBezTo>
                  <a:cubicBezTo>
                    <a:pt x="5674" y="5728"/>
                    <a:pt x="5692" y="5710"/>
                    <a:pt x="5710" y="5692"/>
                  </a:cubicBezTo>
                  <a:close/>
                  <a:moveTo>
                    <a:pt x="5603" y="5781"/>
                  </a:moveTo>
                  <a:cubicBezTo>
                    <a:pt x="5585" y="5799"/>
                    <a:pt x="5567" y="5817"/>
                    <a:pt x="5531" y="5835"/>
                  </a:cubicBezTo>
                  <a:cubicBezTo>
                    <a:pt x="5567" y="5817"/>
                    <a:pt x="5585" y="5799"/>
                    <a:pt x="5603" y="5781"/>
                  </a:cubicBezTo>
                  <a:close/>
                  <a:moveTo>
                    <a:pt x="5496" y="5870"/>
                  </a:moveTo>
                  <a:cubicBezTo>
                    <a:pt x="5460" y="5888"/>
                    <a:pt x="5424" y="5906"/>
                    <a:pt x="5389" y="5924"/>
                  </a:cubicBezTo>
                  <a:cubicBezTo>
                    <a:pt x="5424" y="5906"/>
                    <a:pt x="5460" y="5888"/>
                    <a:pt x="5496" y="5870"/>
                  </a:cubicBezTo>
                  <a:close/>
                  <a:moveTo>
                    <a:pt x="5032" y="5853"/>
                  </a:moveTo>
                  <a:cubicBezTo>
                    <a:pt x="5032" y="5853"/>
                    <a:pt x="5032" y="5853"/>
                    <a:pt x="5050" y="5853"/>
                  </a:cubicBezTo>
                  <a:cubicBezTo>
                    <a:pt x="5032" y="5853"/>
                    <a:pt x="5032" y="5853"/>
                    <a:pt x="5032" y="5853"/>
                  </a:cubicBezTo>
                  <a:close/>
                  <a:moveTo>
                    <a:pt x="4960" y="5746"/>
                  </a:moveTo>
                  <a:cubicBezTo>
                    <a:pt x="4960" y="5746"/>
                    <a:pt x="4978" y="5746"/>
                    <a:pt x="4978" y="5763"/>
                  </a:cubicBezTo>
                  <a:lnTo>
                    <a:pt x="4978" y="5763"/>
                  </a:lnTo>
                  <a:cubicBezTo>
                    <a:pt x="4978" y="5746"/>
                    <a:pt x="4960" y="5746"/>
                    <a:pt x="4960" y="5746"/>
                  </a:cubicBezTo>
                  <a:close/>
                  <a:moveTo>
                    <a:pt x="4907" y="5603"/>
                  </a:moveTo>
                  <a:lnTo>
                    <a:pt x="4925" y="5621"/>
                  </a:lnTo>
                  <a:cubicBezTo>
                    <a:pt x="4907" y="5621"/>
                    <a:pt x="4907" y="5603"/>
                    <a:pt x="4907" y="5603"/>
                  </a:cubicBezTo>
                  <a:close/>
                  <a:moveTo>
                    <a:pt x="4871" y="5442"/>
                  </a:moveTo>
                  <a:cubicBezTo>
                    <a:pt x="4871" y="5442"/>
                    <a:pt x="4871" y="5460"/>
                    <a:pt x="4871" y="5460"/>
                  </a:cubicBezTo>
                  <a:cubicBezTo>
                    <a:pt x="4871" y="5460"/>
                    <a:pt x="4871" y="5442"/>
                    <a:pt x="4871" y="5442"/>
                  </a:cubicBezTo>
                  <a:close/>
                  <a:moveTo>
                    <a:pt x="4853" y="5282"/>
                  </a:moveTo>
                  <a:lnTo>
                    <a:pt x="4853" y="5282"/>
                  </a:lnTo>
                  <a:cubicBezTo>
                    <a:pt x="4853" y="5282"/>
                    <a:pt x="4853" y="5282"/>
                    <a:pt x="4853" y="5282"/>
                  </a:cubicBezTo>
                  <a:cubicBezTo>
                    <a:pt x="4853" y="5282"/>
                    <a:pt x="4853" y="5282"/>
                    <a:pt x="4853" y="5282"/>
                  </a:cubicBezTo>
                  <a:cubicBezTo>
                    <a:pt x="4853" y="5282"/>
                    <a:pt x="4853" y="5282"/>
                    <a:pt x="4853" y="5282"/>
                  </a:cubicBezTo>
                  <a:close/>
                  <a:moveTo>
                    <a:pt x="6691" y="6299"/>
                  </a:moveTo>
                  <a:cubicBezTo>
                    <a:pt x="6673" y="6209"/>
                    <a:pt x="6655" y="6120"/>
                    <a:pt x="6638" y="6031"/>
                  </a:cubicBezTo>
                  <a:cubicBezTo>
                    <a:pt x="6548" y="5710"/>
                    <a:pt x="6370" y="5389"/>
                    <a:pt x="6067" y="5121"/>
                  </a:cubicBezTo>
                  <a:cubicBezTo>
                    <a:pt x="6067" y="5121"/>
                    <a:pt x="6084" y="5103"/>
                    <a:pt x="6084" y="5103"/>
                  </a:cubicBezTo>
                  <a:cubicBezTo>
                    <a:pt x="6084" y="5103"/>
                    <a:pt x="6084" y="5103"/>
                    <a:pt x="6084" y="5103"/>
                  </a:cubicBezTo>
                  <a:cubicBezTo>
                    <a:pt x="6067" y="5103"/>
                    <a:pt x="6067" y="5103"/>
                    <a:pt x="6067" y="5085"/>
                  </a:cubicBezTo>
                  <a:cubicBezTo>
                    <a:pt x="6370" y="4818"/>
                    <a:pt x="6548" y="4497"/>
                    <a:pt x="6638" y="4175"/>
                  </a:cubicBezTo>
                  <a:cubicBezTo>
                    <a:pt x="6941" y="3069"/>
                    <a:pt x="6102" y="1874"/>
                    <a:pt x="4532" y="2016"/>
                  </a:cubicBezTo>
                  <a:cubicBezTo>
                    <a:pt x="4354" y="2034"/>
                    <a:pt x="4157" y="2088"/>
                    <a:pt x="3943" y="2141"/>
                  </a:cubicBezTo>
                  <a:cubicBezTo>
                    <a:pt x="4479" y="1945"/>
                    <a:pt x="4711" y="1642"/>
                    <a:pt x="4711" y="1071"/>
                  </a:cubicBezTo>
                  <a:cubicBezTo>
                    <a:pt x="4711" y="482"/>
                    <a:pt x="4229" y="0"/>
                    <a:pt x="3640" y="0"/>
                  </a:cubicBezTo>
                  <a:lnTo>
                    <a:pt x="2712" y="0"/>
                  </a:lnTo>
                  <a:cubicBezTo>
                    <a:pt x="1463" y="0"/>
                    <a:pt x="553" y="999"/>
                    <a:pt x="428" y="3283"/>
                  </a:cubicBezTo>
                  <a:lnTo>
                    <a:pt x="410" y="3283"/>
                  </a:lnTo>
                  <a:cubicBezTo>
                    <a:pt x="161" y="3640"/>
                    <a:pt x="0" y="4068"/>
                    <a:pt x="0" y="4550"/>
                  </a:cubicBezTo>
                  <a:lnTo>
                    <a:pt x="0" y="5103"/>
                  </a:lnTo>
                  <a:lnTo>
                    <a:pt x="0" y="5210"/>
                  </a:lnTo>
                  <a:lnTo>
                    <a:pt x="0" y="5656"/>
                  </a:lnTo>
                  <a:lnTo>
                    <a:pt x="0" y="5674"/>
                  </a:lnTo>
                  <a:cubicBezTo>
                    <a:pt x="0" y="6156"/>
                    <a:pt x="161" y="6584"/>
                    <a:pt x="428" y="6923"/>
                  </a:cubicBezTo>
                  <a:cubicBezTo>
                    <a:pt x="821" y="7476"/>
                    <a:pt x="1499" y="7833"/>
                    <a:pt x="2248" y="7904"/>
                  </a:cubicBezTo>
                  <a:lnTo>
                    <a:pt x="3890" y="8065"/>
                  </a:lnTo>
                  <a:cubicBezTo>
                    <a:pt x="5745" y="8618"/>
                    <a:pt x="6852" y="7441"/>
                    <a:pt x="6691" y="6245"/>
                  </a:cubicBezTo>
                  <a:cubicBezTo>
                    <a:pt x="6691" y="6263"/>
                    <a:pt x="6691" y="6281"/>
                    <a:pt x="6691" y="6299"/>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1"/>
            <p:cNvSpPr/>
            <p:nvPr/>
          </p:nvSpPr>
          <p:spPr>
            <a:xfrm rot="5400000">
              <a:off x="6075893" y="17170495"/>
              <a:ext cx="17882" cy="17824"/>
            </a:xfrm>
            <a:custGeom>
              <a:rect b="b" l="l" r="r" t="t"/>
              <a:pathLst>
                <a:path extrusionOk="0" h="304" w="305">
                  <a:moveTo>
                    <a:pt x="1" y="0"/>
                  </a:moveTo>
                  <a:lnTo>
                    <a:pt x="1"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1"/>
            <p:cNvSpPr/>
            <p:nvPr/>
          </p:nvSpPr>
          <p:spPr>
            <a:xfrm rot="5400000">
              <a:off x="6299771" y="17143320"/>
              <a:ext cx="18879" cy="18879"/>
            </a:xfrm>
            <a:custGeom>
              <a:rect b="b" l="l" r="r" t="t"/>
              <a:pathLst>
                <a:path extrusionOk="0" h="322" w="322">
                  <a:moveTo>
                    <a:pt x="0" y="0"/>
                  </a:moveTo>
                  <a:lnTo>
                    <a:pt x="0" y="321"/>
                  </a:lnTo>
                  <a:lnTo>
                    <a:pt x="321" y="321"/>
                  </a:lnTo>
                  <a:lnTo>
                    <a:pt x="321"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1"/>
            <p:cNvSpPr/>
            <p:nvPr/>
          </p:nvSpPr>
          <p:spPr>
            <a:xfrm rot="5400000">
              <a:off x="6038780" y="17143818"/>
              <a:ext cx="18879" cy="17882"/>
            </a:xfrm>
            <a:custGeom>
              <a:rect b="b" l="l" r="r" t="t"/>
              <a:pathLst>
                <a:path extrusionOk="0" h="305" w="322">
                  <a:moveTo>
                    <a:pt x="0" y="1"/>
                  </a:moveTo>
                  <a:lnTo>
                    <a:pt x="0" y="304"/>
                  </a:lnTo>
                  <a:lnTo>
                    <a:pt x="321" y="304"/>
                  </a:lnTo>
                  <a:lnTo>
                    <a:pt x="321"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1"/>
            <p:cNvSpPr/>
            <p:nvPr/>
          </p:nvSpPr>
          <p:spPr>
            <a:xfrm rot="5400000">
              <a:off x="6264212" y="17170495"/>
              <a:ext cx="17882" cy="17824"/>
            </a:xfrm>
            <a:custGeom>
              <a:rect b="b" l="l" r="r" t="t"/>
              <a:pathLst>
                <a:path extrusionOk="0" h="304" w="305">
                  <a:moveTo>
                    <a:pt x="1" y="1"/>
                  </a:moveTo>
                  <a:lnTo>
                    <a:pt x="1" y="304"/>
                  </a:lnTo>
                  <a:lnTo>
                    <a:pt x="304" y="304"/>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1"/>
            <p:cNvSpPr/>
            <p:nvPr/>
          </p:nvSpPr>
          <p:spPr>
            <a:xfrm rot="5400000">
              <a:off x="6211944" y="16985312"/>
              <a:ext cx="100433" cy="69125"/>
            </a:xfrm>
            <a:custGeom>
              <a:rect b="b" l="l" r="r" t="t"/>
              <a:pathLst>
                <a:path extrusionOk="0" h="1179" w="1713">
                  <a:moveTo>
                    <a:pt x="857" y="322"/>
                  </a:moveTo>
                  <a:cubicBezTo>
                    <a:pt x="1178" y="322"/>
                    <a:pt x="1410" y="465"/>
                    <a:pt x="1410" y="590"/>
                  </a:cubicBezTo>
                  <a:cubicBezTo>
                    <a:pt x="1410" y="732"/>
                    <a:pt x="1178" y="875"/>
                    <a:pt x="857" y="875"/>
                  </a:cubicBezTo>
                  <a:cubicBezTo>
                    <a:pt x="553" y="875"/>
                    <a:pt x="321" y="732"/>
                    <a:pt x="321" y="590"/>
                  </a:cubicBezTo>
                  <a:cubicBezTo>
                    <a:pt x="321" y="465"/>
                    <a:pt x="553" y="322"/>
                    <a:pt x="857" y="322"/>
                  </a:cubicBezTo>
                  <a:close/>
                  <a:moveTo>
                    <a:pt x="857" y="1"/>
                  </a:moveTo>
                  <a:cubicBezTo>
                    <a:pt x="375" y="1"/>
                    <a:pt x="0" y="268"/>
                    <a:pt x="0" y="590"/>
                  </a:cubicBezTo>
                  <a:cubicBezTo>
                    <a:pt x="0" y="929"/>
                    <a:pt x="375" y="1178"/>
                    <a:pt x="857" y="1178"/>
                  </a:cubicBezTo>
                  <a:cubicBezTo>
                    <a:pt x="1338" y="1178"/>
                    <a:pt x="1713" y="929"/>
                    <a:pt x="1713" y="590"/>
                  </a:cubicBezTo>
                  <a:cubicBezTo>
                    <a:pt x="1713" y="268"/>
                    <a:pt x="1338" y="1"/>
                    <a:pt x="857"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1"/>
            <p:cNvSpPr/>
            <p:nvPr/>
          </p:nvSpPr>
          <p:spPr>
            <a:xfrm rot="5400000">
              <a:off x="6046666" y="16985312"/>
              <a:ext cx="100433" cy="69125"/>
            </a:xfrm>
            <a:custGeom>
              <a:rect b="b" l="l" r="r" t="t"/>
              <a:pathLst>
                <a:path extrusionOk="0" h="1179" w="1713">
                  <a:moveTo>
                    <a:pt x="857" y="304"/>
                  </a:moveTo>
                  <a:cubicBezTo>
                    <a:pt x="1178" y="304"/>
                    <a:pt x="1410" y="465"/>
                    <a:pt x="1410" y="590"/>
                  </a:cubicBezTo>
                  <a:cubicBezTo>
                    <a:pt x="1410" y="715"/>
                    <a:pt x="1178" y="875"/>
                    <a:pt x="857" y="875"/>
                  </a:cubicBezTo>
                  <a:cubicBezTo>
                    <a:pt x="553" y="875"/>
                    <a:pt x="321" y="715"/>
                    <a:pt x="321" y="590"/>
                  </a:cubicBezTo>
                  <a:cubicBezTo>
                    <a:pt x="321" y="465"/>
                    <a:pt x="553" y="304"/>
                    <a:pt x="857" y="304"/>
                  </a:cubicBezTo>
                  <a:close/>
                  <a:moveTo>
                    <a:pt x="857" y="1"/>
                  </a:moveTo>
                  <a:cubicBezTo>
                    <a:pt x="375" y="1"/>
                    <a:pt x="0" y="269"/>
                    <a:pt x="0" y="590"/>
                  </a:cubicBezTo>
                  <a:cubicBezTo>
                    <a:pt x="0" y="911"/>
                    <a:pt x="375" y="1179"/>
                    <a:pt x="857" y="1179"/>
                  </a:cubicBezTo>
                  <a:cubicBezTo>
                    <a:pt x="1338" y="1179"/>
                    <a:pt x="1713" y="911"/>
                    <a:pt x="1713" y="590"/>
                  </a:cubicBezTo>
                  <a:cubicBezTo>
                    <a:pt x="1713" y="269"/>
                    <a:pt x="1338" y="1"/>
                    <a:pt x="857"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1"/>
            <p:cNvSpPr/>
            <p:nvPr/>
          </p:nvSpPr>
          <p:spPr>
            <a:xfrm rot="5400000">
              <a:off x="5933656" y="16764599"/>
              <a:ext cx="491730" cy="619367"/>
            </a:xfrm>
            <a:custGeom>
              <a:rect b="b" l="l" r="r" t="t"/>
              <a:pathLst>
                <a:path extrusionOk="0" h="10564" w="8387">
                  <a:moveTo>
                    <a:pt x="3783" y="322"/>
                  </a:moveTo>
                  <a:cubicBezTo>
                    <a:pt x="4283" y="322"/>
                    <a:pt x="4711" y="732"/>
                    <a:pt x="4711" y="1232"/>
                  </a:cubicBezTo>
                  <a:cubicBezTo>
                    <a:pt x="4711" y="1749"/>
                    <a:pt x="4515" y="1999"/>
                    <a:pt x="4015" y="2178"/>
                  </a:cubicBezTo>
                  <a:lnTo>
                    <a:pt x="2373" y="2320"/>
                  </a:lnTo>
                  <a:cubicBezTo>
                    <a:pt x="1767" y="2392"/>
                    <a:pt x="1178" y="2624"/>
                    <a:pt x="750" y="3016"/>
                  </a:cubicBezTo>
                  <a:cubicBezTo>
                    <a:pt x="946" y="1268"/>
                    <a:pt x="1678" y="322"/>
                    <a:pt x="2855" y="322"/>
                  </a:cubicBezTo>
                  <a:close/>
                  <a:moveTo>
                    <a:pt x="4532" y="2392"/>
                  </a:moveTo>
                  <a:lnTo>
                    <a:pt x="4532" y="3801"/>
                  </a:lnTo>
                  <a:cubicBezTo>
                    <a:pt x="4532" y="4533"/>
                    <a:pt x="3926" y="5139"/>
                    <a:pt x="3194" y="5139"/>
                  </a:cubicBezTo>
                  <a:lnTo>
                    <a:pt x="304" y="5139"/>
                  </a:lnTo>
                  <a:lnTo>
                    <a:pt x="304" y="4729"/>
                  </a:lnTo>
                  <a:cubicBezTo>
                    <a:pt x="304" y="4194"/>
                    <a:pt x="518" y="3694"/>
                    <a:pt x="928" y="3302"/>
                  </a:cubicBezTo>
                  <a:cubicBezTo>
                    <a:pt x="1303" y="2945"/>
                    <a:pt x="1838" y="2695"/>
                    <a:pt x="2409" y="2641"/>
                  </a:cubicBezTo>
                  <a:lnTo>
                    <a:pt x="4068" y="2499"/>
                  </a:lnTo>
                  <a:lnTo>
                    <a:pt x="4086" y="2481"/>
                  </a:lnTo>
                  <a:cubicBezTo>
                    <a:pt x="4229" y="2445"/>
                    <a:pt x="4390" y="2410"/>
                    <a:pt x="4532" y="2392"/>
                  </a:cubicBezTo>
                  <a:close/>
                  <a:moveTo>
                    <a:pt x="5389" y="4594"/>
                  </a:moveTo>
                  <a:cubicBezTo>
                    <a:pt x="5407" y="4594"/>
                    <a:pt x="5425" y="4598"/>
                    <a:pt x="5442" y="4604"/>
                  </a:cubicBezTo>
                  <a:cubicBezTo>
                    <a:pt x="5674" y="4693"/>
                    <a:pt x="5888" y="4925"/>
                    <a:pt x="6049" y="5282"/>
                  </a:cubicBezTo>
                  <a:cubicBezTo>
                    <a:pt x="5888" y="5657"/>
                    <a:pt x="5674" y="5889"/>
                    <a:pt x="5442" y="5960"/>
                  </a:cubicBezTo>
                  <a:cubicBezTo>
                    <a:pt x="5422" y="5974"/>
                    <a:pt x="5401" y="5983"/>
                    <a:pt x="5380" y="5983"/>
                  </a:cubicBezTo>
                  <a:cubicBezTo>
                    <a:pt x="5347" y="5983"/>
                    <a:pt x="5315" y="5961"/>
                    <a:pt x="5282" y="5907"/>
                  </a:cubicBezTo>
                  <a:cubicBezTo>
                    <a:pt x="5193" y="5782"/>
                    <a:pt x="5139" y="5532"/>
                    <a:pt x="5139" y="5282"/>
                  </a:cubicBezTo>
                  <a:cubicBezTo>
                    <a:pt x="5139" y="5032"/>
                    <a:pt x="5193" y="4783"/>
                    <a:pt x="5282" y="4658"/>
                  </a:cubicBezTo>
                  <a:cubicBezTo>
                    <a:pt x="5317" y="4610"/>
                    <a:pt x="5353" y="4594"/>
                    <a:pt x="5389" y="4594"/>
                  </a:cubicBezTo>
                  <a:close/>
                  <a:moveTo>
                    <a:pt x="7262" y="4515"/>
                  </a:moveTo>
                  <a:cubicBezTo>
                    <a:pt x="7673" y="4515"/>
                    <a:pt x="8012" y="4836"/>
                    <a:pt x="8047" y="5247"/>
                  </a:cubicBezTo>
                  <a:cubicBezTo>
                    <a:pt x="8065" y="5693"/>
                    <a:pt x="7708" y="6067"/>
                    <a:pt x="7262" y="6067"/>
                  </a:cubicBezTo>
                  <a:lnTo>
                    <a:pt x="6905" y="6067"/>
                  </a:lnTo>
                  <a:cubicBezTo>
                    <a:pt x="6834" y="5853"/>
                    <a:pt x="6709" y="5639"/>
                    <a:pt x="6566" y="5443"/>
                  </a:cubicBezTo>
                  <a:lnTo>
                    <a:pt x="7423" y="5443"/>
                  </a:lnTo>
                  <a:lnTo>
                    <a:pt x="7423" y="5139"/>
                  </a:lnTo>
                  <a:lnTo>
                    <a:pt x="6566" y="5139"/>
                  </a:lnTo>
                  <a:cubicBezTo>
                    <a:pt x="6709" y="4943"/>
                    <a:pt x="6834" y="4747"/>
                    <a:pt x="6905" y="4515"/>
                  </a:cubicBezTo>
                  <a:close/>
                  <a:moveTo>
                    <a:pt x="2855" y="1"/>
                  </a:moveTo>
                  <a:cubicBezTo>
                    <a:pt x="2159" y="1"/>
                    <a:pt x="1588" y="304"/>
                    <a:pt x="1160" y="857"/>
                  </a:cubicBezTo>
                  <a:cubicBezTo>
                    <a:pt x="732" y="1446"/>
                    <a:pt x="482" y="2302"/>
                    <a:pt x="429" y="3409"/>
                  </a:cubicBezTo>
                  <a:cubicBezTo>
                    <a:pt x="143" y="3801"/>
                    <a:pt x="0" y="4247"/>
                    <a:pt x="0" y="4729"/>
                  </a:cubicBezTo>
                  <a:lnTo>
                    <a:pt x="0" y="5835"/>
                  </a:lnTo>
                  <a:cubicBezTo>
                    <a:pt x="0" y="6317"/>
                    <a:pt x="143" y="6781"/>
                    <a:pt x="429" y="7156"/>
                  </a:cubicBezTo>
                  <a:cubicBezTo>
                    <a:pt x="482" y="8191"/>
                    <a:pt x="714" y="9011"/>
                    <a:pt x="1107" y="9600"/>
                  </a:cubicBezTo>
                  <a:lnTo>
                    <a:pt x="1356" y="9422"/>
                  </a:lnTo>
                  <a:cubicBezTo>
                    <a:pt x="1053" y="8976"/>
                    <a:pt x="857" y="8333"/>
                    <a:pt x="768" y="7548"/>
                  </a:cubicBezTo>
                  <a:lnTo>
                    <a:pt x="768" y="7548"/>
                  </a:lnTo>
                  <a:cubicBezTo>
                    <a:pt x="1196" y="7941"/>
                    <a:pt x="1767" y="8173"/>
                    <a:pt x="2391" y="8244"/>
                  </a:cubicBezTo>
                  <a:lnTo>
                    <a:pt x="4015" y="8387"/>
                  </a:lnTo>
                  <a:cubicBezTo>
                    <a:pt x="4532" y="8565"/>
                    <a:pt x="4711" y="8815"/>
                    <a:pt x="4711" y="9332"/>
                  </a:cubicBezTo>
                  <a:cubicBezTo>
                    <a:pt x="4711" y="9832"/>
                    <a:pt x="4300" y="10242"/>
                    <a:pt x="3783" y="10242"/>
                  </a:cubicBezTo>
                  <a:lnTo>
                    <a:pt x="2855" y="10242"/>
                  </a:lnTo>
                  <a:cubicBezTo>
                    <a:pt x="2320" y="10242"/>
                    <a:pt x="1874" y="10046"/>
                    <a:pt x="1535" y="9654"/>
                  </a:cubicBezTo>
                  <a:lnTo>
                    <a:pt x="1303" y="9868"/>
                  </a:lnTo>
                  <a:cubicBezTo>
                    <a:pt x="1695" y="10314"/>
                    <a:pt x="2249" y="10564"/>
                    <a:pt x="2855" y="10564"/>
                  </a:cubicBezTo>
                  <a:lnTo>
                    <a:pt x="3765" y="10564"/>
                  </a:lnTo>
                  <a:cubicBezTo>
                    <a:pt x="4461" y="10564"/>
                    <a:pt x="5032" y="9993"/>
                    <a:pt x="5014" y="9297"/>
                  </a:cubicBezTo>
                  <a:cubicBezTo>
                    <a:pt x="5014" y="8976"/>
                    <a:pt x="4943" y="8726"/>
                    <a:pt x="4782" y="8530"/>
                  </a:cubicBezTo>
                  <a:lnTo>
                    <a:pt x="4782" y="8530"/>
                  </a:lnTo>
                  <a:cubicBezTo>
                    <a:pt x="4839" y="8533"/>
                    <a:pt x="4894" y="8534"/>
                    <a:pt x="4949" y="8534"/>
                  </a:cubicBezTo>
                  <a:cubicBezTo>
                    <a:pt x="5222" y="8534"/>
                    <a:pt x="5472" y="8497"/>
                    <a:pt x="5710" y="8423"/>
                  </a:cubicBezTo>
                  <a:cubicBezTo>
                    <a:pt x="6174" y="8262"/>
                    <a:pt x="6531" y="7976"/>
                    <a:pt x="6763" y="7566"/>
                  </a:cubicBezTo>
                  <a:cubicBezTo>
                    <a:pt x="6923" y="7298"/>
                    <a:pt x="7013" y="6977"/>
                    <a:pt x="7013" y="6674"/>
                  </a:cubicBezTo>
                  <a:cubicBezTo>
                    <a:pt x="7013" y="6567"/>
                    <a:pt x="6995" y="6478"/>
                    <a:pt x="6977" y="6371"/>
                  </a:cubicBezTo>
                  <a:lnTo>
                    <a:pt x="7244" y="6371"/>
                  </a:lnTo>
                  <a:cubicBezTo>
                    <a:pt x="7833" y="6371"/>
                    <a:pt x="8315" y="5925"/>
                    <a:pt x="8351" y="5354"/>
                  </a:cubicBezTo>
                  <a:cubicBezTo>
                    <a:pt x="8386" y="4729"/>
                    <a:pt x="7887" y="4212"/>
                    <a:pt x="7262" y="4212"/>
                  </a:cubicBezTo>
                  <a:lnTo>
                    <a:pt x="6995" y="4212"/>
                  </a:lnTo>
                  <a:cubicBezTo>
                    <a:pt x="6995" y="4158"/>
                    <a:pt x="7013" y="4105"/>
                    <a:pt x="7013" y="4051"/>
                  </a:cubicBezTo>
                  <a:cubicBezTo>
                    <a:pt x="7048" y="3551"/>
                    <a:pt x="6888" y="3088"/>
                    <a:pt x="6584" y="2731"/>
                  </a:cubicBezTo>
                  <a:lnTo>
                    <a:pt x="6352" y="2927"/>
                  </a:lnTo>
                  <a:cubicBezTo>
                    <a:pt x="6602" y="3230"/>
                    <a:pt x="6727" y="3623"/>
                    <a:pt x="6709" y="4015"/>
                  </a:cubicBezTo>
                  <a:cubicBezTo>
                    <a:pt x="6674" y="4390"/>
                    <a:pt x="6531" y="4729"/>
                    <a:pt x="6263" y="5032"/>
                  </a:cubicBezTo>
                  <a:cubicBezTo>
                    <a:pt x="6067" y="4658"/>
                    <a:pt x="5835" y="4426"/>
                    <a:pt x="5567" y="4319"/>
                  </a:cubicBezTo>
                  <a:cubicBezTo>
                    <a:pt x="5511" y="4298"/>
                    <a:pt x="5455" y="4288"/>
                    <a:pt x="5401" y="4288"/>
                  </a:cubicBezTo>
                  <a:cubicBezTo>
                    <a:pt x="5265" y="4288"/>
                    <a:pt x="5139" y="4352"/>
                    <a:pt x="5050" y="4479"/>
                  </a:cubicBezTo>
                  <a:cubicBezTo>
                    <a:pt x="4764" y="4854"/>
                    <a:pt x="4764" y="5728"/>
                    <a:pt x="5050" y="6103"/>
                  </a:cubicBezTo>
                  <a:cubicBezTo>
                    <a:pt x="5139" y="6230"/>
                    <a:pt x="5265" y="6294"/>
                    <a:pt x="5401" y="6294"/>
                  </a:cubicBezTo>
                  <a:cubicBezTo>
                    <a:pt x="5455" y="6294"/>
                    <a:pt x="5511" y="6284"/>
                    <a:pt x="5567" y="6264"/>
                  </a:cubicBezTo>
                  <a:cubicBezTo>
                    <a:pt x="5835" y="6156"/>
                    <a:pt x="6067" y="5925"/>
                    <a:pt x="6263" y="5568"/>
                  </a:cubicBezTo>
                  <a:cubicBezTo>
                    <a:pt x="6745" y="6103"/>
                    <a:pt x="6852" y="6835"/>
                    <a:pt x="6513" y="7423"/>
                  </a:cubicBezTo>
                  <a:cubicBezTo>
                    <a:pt x="6257" y="7854"/>
                    <a:pt x="5738" y="8234"/>
                    <a:pt x="4947" y="8234"/>
                  </a:cubicBezTo>
                  <a:cubicBezTo>
                    <a:pt x="4689" y="8234"/>
                    <a:pt x="4402" y="8193"/>
                    <a:pt x="4086" y="8101"/>
                  </a:cubicBezTo>
                  <a:lnTo>
                    <a:pt x="4068" y="8101"/>
                  </a:lnTo>
                  <a:lnTo>
                    <a:pt x="2409" y="7941"/>
                  </a:lnTo>
                  <a:cubicBezTo>
                    <a:pt x="1838" y="7887"/>
                    <a:pt x="1303" y="7655"/>
                    <a:pt x="928" y="7281"/>
                  </a:cubicBezTo>
                  <a:cubicBezTo>
                    <a:pt x="518" y="6888"/>
                    <a:pt x="304" y="6406"/>
                    <a:pt x="304" y="5853"/>
                  </a:cubicBezTo>
                  <a:lnTo>
                    <a:pt x="304" y="5443"/>
                  </a:lnTo>
                  <a:lnTo>
                    <a:pt x="3194" y="5443"/>
                  </a:lnTo>
                  <a:cubicBezTo>
                    <a:pt x="4104" y="5443"/>
                    <a:pt x="4836" y="4711"/>
                    <a:pt x="4836" y="3801"/>
                  </a:cubicBezTo>
                  <a:lnTo>
                    <a:pt x="4836" y="2338"/>
                  </a:lnTo>
                  <a:cubicBezTo>
                    <a:pt x="4865" y="2337"/>
                    <a:pt x="4893" y="2337"/>
                    <a:pt x="4922" y="2337"/>
                  </a:cubicBezTo>
                  <a:cubicBezTo>
                    <a:pt x="5403" y="2337"/>
                    <a:pt x="5818" y="2478"/>
                    <a:pt x="6138" y="2731"/>
                  </a:cubicBezTo>
                  <a:lnTo>
                    <a:pt x="6317" y="2481"/>
                  </a:lnTo>
                  <a:cubicBezTo>
                    <a:pt x="6081" y="2296"/>
                    <a:pt x="5624" y="2032"/>
                    <a:pt x="4915" y="2032"/>
                  </a:cubicBezTo>
                  <a:cubicBezTo>
                    <a:pt x="4872" y="2032"/>
                    <a:pt x="4827" y="2033"/>
                    <a:pt x="4782" y="2035"/>
                  </a:cubicBezTo>
                  <a:cubicBezTo>
                    <a:pt x="4943" y="1839"/>
                    <a:pt x="5014" y="1571"/>
                    <a:pt x="5014" y="1250"/>
                  </a:cubicBezTo>
                  <a:cubicBezTo>
                    <a:pt x="5014" y="554"/>
                    <a:pt x="4443" y="1"/>
                    <a:pt x="376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 name="Google Shape;1610;p41"/>
          <p:cNvGrpSpPr/>
          <p:nvPr/>
        </p:nvGrpSpPr>
        <p:grpSpPr>
          <a:xfrm>
            <a:off x="2126468" y="15855962"/>
            <a:ext cx="597205" cy="681881"/>
            <a:chOff x="5901205" y="5893981"/>
            <a:chExt cx="556575" cy="635491"/>
          </a:xfrm>
        </p:grpSpPr>
        <p:sp>
          <p:nvSpPr>
            <p:cNvPr id="1611" name="Google Shape;1611;p41"/>
            <p:cNvSpPr/>
            <p:nvPr/>
          </p:nvSpPr>
          <p:spPr>
            <a:xfrm rot="5400000">
              <a:off x="5892820" y="5942527"/>
              <a:ext cx="604124" cy="507032"/>
            </a:xfrm>
            <a:custGeom>
              <a:rect b="b" l="l" r="r" t="t"/>
              <a:pathLst>
                <a:path extrusionOk="0" h="8648" w="10304">
                  <a:moveTo>
                    <a:pt x="3202" y="1767"/>
                  </a:moveTo>
                  <a:cubicBezTo>
                    <a:pt x="2916" y="2302"/>
                    <a:pt x="2417" y="3034"/>
                    <a:pt x="1578" y="3284"/>
                  </a:cubicBezTo>
                  <a:cubicBezTo>
                    <a:pt x="2417" y="3016"/>
                    <a:pt x="2916" y="2285"/>
                    <a:pt x="3202" y="1767"/>
                  </a:cubicBezTo>
                  <a:close/>
                  <a:moveTo>
                    <a:pt x="5557" y="3694"/>
                  </a:moveTo>
                  <a:cubicBezTo>
                    <a:pt x="5896" y="3694"/>
                    <a:pt x="6182" y="3980"/>
                    <a:pt x="6182" y="4319"/>
                  </a:cubicBezTo>
                  <a:cubicBezTo>
                    <a:pt x="6182" y="4658"/>
                    <a:pt x="5896" y="4925"/>
                    <a:pt x="5557" y="4925"/>
                  </a:cubicBezTo>
                  <a:cubicBezTo>
                    <a:pt x="5218" y="4925"/>
                    <a:pt x="4950" y="4658"/>
                    <a:pt x="4950" y="4319"/>
                  </a:cubicBezTo>
                  <a:cubicBezTo>
                    <a:pt x="4950" y="3980"/>
                    <a:pt x="5218" y="3694"/>
                    <a:pt x="5557" y="3694"/>
                  </a:cubicBezTo>
                  <a:close/>
                  <a:moveTo>
                    <a:pt x="5557" y="1"/>
                  </a:moveTo>
                  <a:cubicBezTo>
                    <a:pt x="4487" y="1"/>
                    <a:pt x="3487" y="393"/>
                    <a:pt x="2738" y="1053"/>
                  </a:cubicBezTo>
                  <a:cubicBezTo>
                    <a:pt x="2435" y="679"/>
                    <a:pt x="2060" y="375"/>
                    <a:pt x="1578" y="233"/>
                  </a:cubicBezTo>
                  <a:cubicBezTo>
                    <a:pt x="1483" y="202"/>
                    <a:pt x="1388" y="188"/>
                    <a:pt x="1296" y="188"/>
                  </a:cubicBezTo>
                  <a:cubicBezTo>
                    <a:pt x="570" y="188"/>
                    <a:pt x="0" y="1053"/>
                    <a:pt x="918" y="1749"/>
                  </a:cubicBezTo>
                  <a:cubicBezTo>
                    <a:pt x="686" y="1928"/>
                    <a:pt x="543" y="2124"/>
                    <a:pt x="490" y="2320"/>
                  </a:cubicBezTo>
                  <a:cubicBezTo>
                    <a:pt x="490" y="2320"/>
                    <a:pt x="490" y="2338"/>
                    <a:pt x="490" y="2338"/>
                  </a:cubicBezTo>
                  <a:cubicBezTo>
                    <a:pt x="472" y="2356"/>
                    <a:pt x="472" y="2374"/>
                    <a:pt x="472" y="2374"/>
                  </a:cubicBezTo>
                  <a:cubicBezTo>
                    <a:pt x="472" y="2409"/>
                    <a:pt x="454" y="2445"/>
                    <a:pt x="454" y="2481"/>
                  </a:cubicBezTo>
                  <a:cubicBezTo>
                    <a:pt x="454" y="2481"/>
                    <a:pt x="454" y="2499"/>
                    <a:pt x="454" y="2516"/>
                  </a:cubicBezTo>
                  <a:cubicBezTo>
                    <a:pt x="454" y="2552"/>
                    <a:pt x="454" y="2588"/>
                    <a:pt x="454" y="2624"/>
                  </a:cubicBezTo>
                  <a:cubicBezTo>
                    <a:pt x="454" y="2624"/>
                    <a:pt x="454" y="2641"/>
                    <a:pt x="454" y="2641"/>
                  </a:cubicBezTo>
                  <a:cubicBezTo>
                    <a:pt x="454" y="2695"/>
                    <a:pt x="472" y="2731"/>
                    <a:pt x="490" y="2766"/>
                  </a:cubicBezTo>
                  <a:cubicBezTo>
                    <a:pt x="490" y="2784"/>
                    <a:pt x="490" y="2784"/>
                    <a:pt x="490" y="2802"/>
                  </a:cubicBezTo>
                  <a:cubicBezTo>
                    <a:pt x="508" y="2838"/>
                    <a:pt x="525" y="2855"/>
                    <a:pt x="525" y="2891"/>
                  </a:cubicBezTo>
                  <a:cubicBezTo>
                    <a:pt x="543" y="2891"/>
                    <a:pt x="543" y="2909"/>
                    <a:pt x="543" y="2927"/>
                  </a:cubicBezTo>
                  <a:cubicBezTo>
                    <a:pt x="561" y="2945"/>
                    <a:pt x="579" y="2980"/>
                    <a:pt x="597" y="2998"/>
                  </a:cubicBezTo>
                  <a:cubicBezTo>
                    <a:pt x="615" y="2998"/>
                    <a:pt x="615" y="3016"/>
                    <a:pt x="615" y="3016"/>
                  </a:cubicBezTo>
                  <a:cubicBezTo>
                    <a:pt x="650" y="3052"/>
                    <a:pt x="686" y="3087"/>
                    <a:pt x="704" y="3105"/>
                  </a:cubicBezTo>
                  <a:cubicBezTo>
                    <a:pt x="722" y="3123"/>
                    <a:pt x="722" y="3123"/>
                    <a:pt x="740" y="3123"/>
                  </a:cubicBezTo>
                  <a:cubicBezTo>
                    <a:pt x="757" y="3159"/>
                    <a:pt x="793" y="3177"/>
                    <a:pt x="811" y="3194"/>
                  </a:cubicBezTo>
                  <a:cubicBezTo>
                    <a:pt x="829" y="3194"/>
                    <a:pt x="829" y="3212"/>
                    <a:pt x="847" y="3212"/>
                  </a:cubicBezTo>
                  <a:cubicBezTo>
                    <a:pt x="882" y="3230"/>
                    <a:pt x="900" y="3248"/>
                    <a:pt x="936" y="3248"/>
                  </a:cubicBezTo>
                  <a:cubicBezTo>
                    <a:pt x="954" y="3266"/>
                    <a:pt x="954" y="3266"/>
                    <a:pt x="972" y="3266"/>
                  </a:cubicBezTo>
                  <a:cubicBezTo>
                    <a:pt x="1007" y="3284"/>
                    <a:pt x="1061" y="3302"/>
                    <a:pt x="1096" y="3302"/>
                  </a:cubicBezTo>
                  <a:lnTo>
                    <a:pt x="1114" y="3302"/>
                  </a:lnTo>
                  <a:cubicBezTo>
                    <a:pt x="1150" y="3319"/>
                    <a:pt x="1186" y="3319"/>
                    <a:pt x="1239" y="3319"/>
                  </a:cubicBezTo>
                  <a:lnTo>
                    <a:pt x="1418" y="3319"/>
                  </a:lnTo>
                  <a:cubicBezTo>
                    <a:pt x="1471" y="3302"/>
                    <a:pt x="1525" y="3302"/>
                    <a:pt x="1578" y="3284"/>
                  </a:cubicBezTo>
                  <a:lnTo>
                    <a:pt x="1578" y="3284"/>
                  </a:lnTo>
                  <a:cubicBezTo>
                    <a:pt x="1507" y="3319"/>
                    <a:pt x="1418" y="3319"/>
                    <a:pt x="1346" y="3337"/>
                  </a:cubicBezTo>
                  <a:cubicBezTo>
                    <a:pt x="1293" y="3587"/>
                    <a:pt x="1257" y="3837"/>
                    <a:pt x="1239" y="4104"/>
                  </a:cubicBezTo>
                  <a:cubicBezTo>
                    <a:pt x="1239" y="4124"/>
                    <a:pt x="1239" y="4150"/>
                    <a:pt x="1239" y="4176"/>
                  </a:cubicBezTo>
                  <a:cubicBezTo>
                    <a:pt x="1239" y="4265"/>
                    <a:pt x="1239" y="4372"/>
                    <a:pt x="1239" y="4479"/>
                  </a:cubicBezTo>
                  <a:cubicBezTo>
                    <a:pt x="1239" y="4515"/>
                    <a:pt x="1239" y="4551"/>
                    <a:pt x="1239" y="4586"/>
                  </a:cubicBezTo>
                  <a:cubicBezTo>
                    <a:pt x="1257" y="4622"/>
                    <a:pt x="1239" y="4658"/>
                    <a:pt x="1257" y="4693"/>
                  </a:cubicBezTo>
                  <a:cubicBezTo>
                    <a:pt x="1257" y="4747"/>
                    <a:pt x="1275" y="4818"/>
                    <a:pt x="1275" y="4890"/>
                  </a:cubicBezTo>
                  <a:cubicBezTo>
                    <a:pt x="1275" y="4943"/>
                    <a:pt x="1293" y="4979"/>
                    <a:pt x="1293" y="5014"/>
                  </a:cubicBezTo>
                  <a:cubicBezTo>
                    <a:pt x="1311" y="5068"/>
                    <a:pt x="1311" y="5121"/>
                    <a:pt x="1328" y="5175"/>
                  </a:cubicBezTo>
                  <a:cubicBezTo>
                    <a:pt x="1650" y="6745"/>
                    <a:pt x="2827" y="8030"/>
                    <a:pt x="4379" y="8476"/>
                  </a:cubicBezTo>
                  <a:cubicBezTo>
                    <a:pt x="4665" y="8547"/>
                    <a:pt x="4933" y="8619"/>
                    <a:pt x="5236" y="8636"/>
                  </a:cubicBezTo>
                  <a:cubicBezTo>
                    <a:pt x="5344" y="8644"/>
                    <a:pt x="5452" y="8648"/>
                    <a:pt x="5558" y="8648"/>
                  </a:cubicBezTo>
                  <a:cubicBezTo>
                    <a:pt x="6452" y="8648"/>
                    <a:pt x="7282" y="8383"/>
                    <a:pt x="7984" y="7905"/>
                  </a:cubicBezTo>
                  <a:lnTo>
                    <a:pt x="8109" y="8262"/>
                  </a:lnTo>
                  <a:lnTo>
                    <a:pt x="8715" y="8262"/>
                  </a:lnTo>
                  <a:lnTo>
                    <a:pt x="7966" y="6103"/>
                  </a:lnTo>
                  <a:lnTo>
                    <a:pt x="8465" y="7530"/>
                  </a:lnTo>
                  <a:cubicBezTo>
                    <a:pt x="8715" y="7298"/>
                    <a:pt x="8929" y="7048"/>
                    <a:pt x="9126" y="6763"/>
                  </a:cubicBezTo>
                  <a:cubicBezTo>
                    <a:pt x="9126" y="6745"/>
                    <a:pt x="9126" y="6745"/>
                    <a:pt x="9126" y="6745"/>
                  </a:cubicBezTo>
                  <a:cubicBezTo>
                    <a:pt x="9179" y="6906"/>
                    <a:pt x="9322" y="7031"/>
                    <a:pt x="9500" y="7031"/>
                  </a:cubicBezTo>
                  <a:cubicBezTo>
                    <a:pt x="9732" y="7031"/>
                    <a:pt x="9911" y="6817"/>
                    <a:pt x="9911" y="6567"/>
                  </a:cubicBezTo>
                  <a:cubicBezTo>
                    <a:pt x="9911" y="6299"/>
                    <a:pt x="9732" y="6103"/>
                    <a:pt x="9500" y="6103"/>
                  </a:cubicBezTo>
                  <a:cubicBezTo>
                    <a:pt x="9625" y="5817"/>
                    <a:pt x="9732" y="5532"/>
                    <a:pt x="9786" y="5229"/>
                  </a:cubicBezTo>
                  <a:cubicBezTo>
                    <a:pt x="9804" y="5229"/>
                    <a:pt x="9857" y="5246"/>
                    <a:pt x="9893" y="5246"/>
                  </a:cubicBezTo>
                  <a:cubicBezTo>
                    <a:pt x="10107" y="5246"/>
                    <a:pt x="10303" y="5032"/>
                    <a:pt x="10303" y="4782"/>
                  </a:cubicBezTo>
                  <a:cubicBezTo>
                    <a:pt x="10303" y="4515"/>
                    <a:pt x="10107" y="4319"/>
                    <a:pt x="9893" y="4319"/>
                  </a:cubicBezTo>
                  <a:cubicBezTo>
                    <a:pt x="9875" y="1928"/>
                    <a:pt x="7948" y="1"/>
                    <a:pt x="5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1"/>
            <p:cNvSpPr/>
            <p:nvPr/>
          </p:nvSpPr>
          <p:spPr>
            <a:xfrm rot="5400000">
              <a:off x="5912755" y="6468731"/>
              <a:ext cx="48135" cy="54467"/>
            </a:xfrm>
            <a:custGeom>
              <a:rect b="b" l="l" r="r" t="t"/>
              <a:pathLst>
                <a:path extrusionOk="0" h="929" w="821">
                  <a:moveTo>
                    <a:pt x="411" y="1"/>
                  </a:moveTo>
                  <a:cubicBezTo>
                    <a:pt x="179" y="1"/>
                    <a:pt x="0" y="197"/>
                    <a:pt x="0" y="465"/>
                  </a:cubicBezTo>
                  <a:cubicBezTo>
                    <a:pt x="0" y="714"/>
                    <a:pt x="179" y="929"/>
                    <a:pt x="411" y="929"/>
                  </a:cubicBezTo>
                  <a:cubicBezTo>
                    <a:pt x="642" y="929"/>
                    <a:pt x="821" y="714"/>
                    <a:pt x="821" y="465"/>
                  </a:cubicBezTo>
                  <a:cubicBezTo>
                    <a:pt x="821" y="197"/>
                    <a:pt x="642" y="1"/>
                    <a:pt x="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1"/>
            <p:cNvSpPr/>
            <p:nvPr/>
          </p:nvSpPr>
          <p:spPr>
            <a:xfrm rot="5400000">
              <a:off x="5992198" y="5933146"/>
              <a:ext cx="489678" cy="441484"/>
            </a:xfrm>
            <a:custGeom>
              <a:rect b="b" l="l" r="r" t="t"/>
              <a:pathLst>
                <a:path extrusionOk="0" h="7530" w="8352">
                  <a:moveTo>
                    <a:pt x="1027" y="497"/>
                  </a:moveTo>
                  <a:cubicBezTo>
                    <a:pt x="1104" y="497"/>
                    <a:pt x="1184" y="509"/>
                    <a:pt x="1268" y="535"/>
                  </a:cubicBezTo>
                  <a:cubicBezTo>
                    <a:pt x="1856" y="714"/>
                    <a:pt x="2356" y="1160"/>
                    <a:pt x="2766" y="1909"/>
                  </a:cubicBezTo>
                  <a:cubicBezTo>
                    <a:pt x="2356" y="2659"/>
                    <a:pt x="1856" y="3105"/>
                    <a:pt x="1268" y="3301"/>
                  </a:cubicBezTo>
                  <a:cubicBezTo>
                    <a:pt x="1192" y="3321"/>
                    <a:pt x="1119" y="3331"/>
                    <a:pt x="1049" y="3331"/>
                  </a:cubicBezTo>
                  <a:cubicBezTo>
                    <a:pt x="752" y="3331"/>
                    <a:pt x="509" y="3164"/>
                    <a:pt x="393" y="2962"/>
                  </a:cubicBezTo>
                  <a:cubicBezTo>
                    <a:pt x="376" y="2908"/>
                    <a:pt x="340" y="2819"/>
                    <a:pt x="340" y="2712"/>
                  </a:cubicBezTo>
                  <a:cubicBezTo>
                    <a:pt x="340" y="2534"/>
                    <a:pt x="429" y="2284"/>
                    <a:pt x="768" y="2034"/>
                  </a:cubicBezTo>
                  <a:lnTo>
                    <a:pt x="929" y="1909"/>
                  </a:lnTo>
                  <a:lnTo>
                    <a:pt x="768" y="1784"/>
                  </a:lnTo>
                  <a:cubicBezTo>
                    <a:pt x="215" y="1374"/>
                    <a:pt x="322" y="1017"/>
                    <a:pt x="393" y="874"/>
                  </a:cubicBezTo>
                  <a:cubicBezTo>
                    <a:pt x="506" y="663"/>
                    <a:pt x="740" y="497"/>
                    <a:pt x="1027" y="497"/>
                  </a:cubicBezTo>
                  <a:close/>
                  <a:moveTo>
                    <a:pt x="5300" y="0"/>
                  </a:moveTo>
                  <a:cubicBezTo>
                    <a:pt x="4283" y="0"/>
                    <a:pt x="3284" y="339"/>
                    <a:pt x="2499" y="981"/>
                  </a:cubicBezTo>
                  <a:cubicBezTo>
                    <a:pt x="2160" y="607"/>
                    <a:pt x="1785" y="375"/>
                    <a:pt x="1357" y="232"/>
                  </a:cubicBezTo>
                  <a:cubicBezTo>
                    <a:pt x="1256" y="202"/>
                    <a:pt x="1153" y="188"/>
                    <a:pt x="1052" y="188"/>
                  </a:cubicBezTo>
                  <a:cubicBezTo>
                    <a:pt x="666" y="188"/>
                    <a:pt x="295" y="393"/>
                    <a:pt x="126" y="732"/>
                  </a:cubicBezTo>
                  <a:cubicBezTo>
                    <a:pt x="19" y="928"/>
                    <a:pt x="1" y="1160"/>
                    <a:pt x="72" y="1374"/>
                  </a:cubicBezTo>
                  <a:cubicBezTo>
                    <a:pt x="126" y="1570"/>
                    <a:pt x="251" y="1749"/>
                    <a:pt x="429" y="1909"/>
                  </a:cubicBezTo>
                  <a:cubicBezTo>
                    <a:pt x="251" y="2070"/>
                    <a:pt x="126" y="2248"/>
                    <a:pt x="72" y="2445"/>
                  </a:cubicBezTo>
                  <a:cubicBezTo>
                    <a:pt x="1" y="2676"/>
                    <a:pt x="19" y="2891"/>
                    <a:pt x="126" y="3105"/>
                  </a:cubicBezTo>
                  <a:cubicBezTo>
                    <a:pt x="268" y="3390"/>
                    <a:pt x="572" y="3586"/>
                    <a:pt x="911" y="3622"/>
                  </a:cubicBezTo>
                  <a:cubicBezTo>
                    <a:pt x="857" y="3908"/>
                    <a:pt x="822" y="4193"/>
                    <a:pt x="822" y="4479"/>
                  </a:cubicBezTo>
                  <a:cubicBezTo>
                    <a:pt x="822" y="5603"/>
                    <a:pt x="1250" y="6691"/>
                    <a:pt x="2017" y="7530"/>
                  </a:cubicBezTo>
                  <a:lnTo>
                    <a:pt x="2249" y="7316"/>
                  </a:lnTo>
                  <a:cubicBezTo>
                    <a:pt x="1535" y="6548"/>
                    <a:pt x="1125" y="5531"/>
                    <a:pt x="1125" y="4479"/>
                  </a:cubicBezTo>
                  <a:cubicBezTo>
                    <a:pt x="1125" y="4193"/>
                    <a:pt x="1161" y="3908"/>
                    <a:pt x="1214" y="3622"/>
                  </a:cubicBezTo>
                  <a:cubicBezTo>
                    <a:pt x="1268" y="3622"/>
                    <a:pt x="1321" y="3604"/>
                    <a:pt x="1357" y="3586"/>
                  </a:cubicBezTo>
                  <a:cubicBezTo>
                    <a:pt x="2053" y="3372"/>
                    <a:pt x="2624" y="2855"/>
                    <a:pt x="3088" y="1981"/>
                  </a:cubicBezTo>
                  <a:lnTo>
                    <a:pt x="3123" y="1909"/>
                  </a:lnTo>
                  <a:lnTo>
                    <a:pt x="3088" y="1838"/>
                  </a:lnTo>
                  <a:cubicBezTo>
                    <a:pt x="2963" y="1606"/>
                    <a:pt x="2820" y="1410"/>
                    <a:pt x="2695" y="1231"/>
                  </a:cubicBezTo>
                  <a:cubicBezTo>
                    <a:pt x="3427" y="625"/>
                    <a:pt x="4354" y="303"/>
                    <a:pt x="5300" y="303"/>
                  </a:cubicBezTo>
                  <a:cubicBezTo>
                    <a:pt x="6371" y="303"/>
                    <a:pt x="7370" y="696"/>
                    <a:pt x="8137" y="1427"/>
                  </a:cubicBezTo>
                  <a:lnTo>
                    <a:pt x="8351" y="1196"/>
                  </a:lnTo>
                  <a:cubicBezTo>
                    <a:pt x="7530" y="410"/>
                    <a:pt x="6442" y="0"/>
                    <a:pt x="5300"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1"/>
            <p:cNvSpPr/>
            <p:nvPr/>
          </p:nvSpPr>
          <p:spPr>
            <a:xfrm rot="5400000">
              <a:off x="5893876" y="6048178"/>
              <a:ext cx="488622" cy="473965"/>
            </a:xfrm>
            <a:custGeom>
              <a:rect b="b" l="l" r="r" t="t"/>
              <a:pathLst>
                <a:path extrusionOk="0" h="8084" w="8334">
                  <a:moveTo>
                    <a:pt x="7388" y="3212"/>
                  </a:moveTo>
                  <a:cubicBezTo>
                    <a:pt x="7531" y="3212"/>
                    <a:pt x="7638" y="3355"/>
                    <a:pt x="7638" y="3533"/>
                  </a:cubicBezTo>
                  <a:cubicBezTo>
                    <a:pt x="7638" y="3694"/>
                    <a:pt x="7531" y="3837"/>
                    <a:pt x="7388" y="3837"/>
                  </a:cubicBezTo>
                  <a:cubicBezTo>
                    <a:pt x="7245" y="3837"/>
                    <a:pt x="7120" y="3694"/>
                    <a:pt x="7120" y="3533"/>
                  </a:cubicBezTo>
                  <a:cubicBezTo>
                    <a:pt x="7120" y="3355"/>
                    <a:pt x="7245" y="3212"/>
                    <a:pt x="7388" y="3212"/>
                  </a:cubicBezTo>
                  <a:close/>
                  <a:moveTo>
                    <a:pt x="6995" y="4997"/>
                  </a:moveTo>
                  <a:cubicBezTo>
                    <a:pt x="7138" y="4997"/>
                    <a:pt x="7263" y="5139"/>
                    <a:pt x="7263" y="5318"/>
                  </a:cubicBezTo>
                  <a:cubicBezTo>
                    <a:pt x="7263" y="5478"/>
                    <a:pt x="7138" y="5621"/>
                    <a:pt x="6995" y="5621"/>
                  </a:cubicBezTo>
                  <a:cubicBezTo>
                    <a:pt x="6853" y="5621"/>
                    <a:pt x="6745" y="5478"/>
                    <a:pt x="6745" y="5318"/>
                  </a:cubicBezTo>
                  <a:cubicBezTo>
                    <a:pt x="6745" y="5139"/>
                    <a:pt x="6853" y="4997"/>
                    <a:pt x="6995" y="4997"/>
                  </a:cubicBezTo>
                  <a:close/>
                  <a:moveTo>
                    <a:pt x="6514" y="4997"/>
                  </a:moveTo>
                  <a:cubicBezTo>
                    <a:pt x="6460" y="5086"/>
                    <a:pt x="6424" y="5193"/>
                    <a:pt x="6424" y="5318"/>
                  </a:cubicBezTo>
                  <a:cubicBezTo>
                    <a:pt x="6424" y="5371"/>
                    <a:pt x="6442" y="5425"/>
                    <a:pt x="6460" y="5478"/>
                  </a:cubicBezTo>
                  <a:cubicBezTo>
                    <a:pt x="6317" y="5657"/>
                    <a:pt x="6175" y="5835"/>
                    <a:pt x="6014" y="5996"/>
                  </a:cubicBezTo>
                  <a:lnTo>
                    <a:pt x="5675" y="4997"/>
                  </a:lnTo>
                  <a:close/>
                  <a:moveTo>
                    <a:pt x="5336" y="4997"/>
                  </a:moveTo>
                  <a:lnTo>
                    <a:pt x="5996" y="6852"/>
                  </a:lnTo>
                  <a:lnTo>
                    <a:pt x="5711" y="6852"/>
                  </a:lnTo>
                  <a:lnTo>
                    <a:pt x="5050" y="4997"/>
                  </a:lnTo>
                  <a:close/>
                  <a:moveTo>
                    <a:pt x="7763" y="7156"/>
                  </a:moveTo>
                  <a:cubicBezTo>
                    <a:pt x="7905" y="7156"/>
                    <a:pt x="8012" y="7298"/>
                    <a:pt x="8012" y="7477"/>
                  </a:cubicBezTo>
                  <a:cubicBezTo>
                    <a:pt x="8012" y="7637"/>
                    <a:pt x="7905" y="7780"/>
                    <a:pt x="7763" y="7780"/>
                  </a:cubicBezTo>
                  <a:cubicBezTo>
                    <a:pt x="7620" y="7780"/>
                    <a:pt x="7513" y="7637"/>
                    <a:pt x="7513" y="7477"/>
                  </a:cubicBezTo>
                  <a:cubicBezTo>
                    <a:pt x="7513" y="7298"/>
                    <a:pt x="7620" y="7156"/>
                    <a:pt x="7763" y="7156"/>
                  </a:cubicBezTo>
                  <a:close/>
                  <a:moveTo>
                    <a:pt x="6335" y="1"/>
                  </a:moveTo>
                  <a:lnTo>
                    <a:pt x="6103" y="215"/>
                  </a:lnTo>
                  <a:cubicBezTo>
                    <a:pt x="6799" y="946"/>
                    <a:pt x="7192" y="1892"/>
                    <a:pt x="7227" y="2909"/>
                  </a:cubicBezTo>
                  <a:lnTo>
                    <a:pt x="5586" y="2909"/>
                  </a:lnTo>
                  <a:lnTo>
                    <a:pt x="5711" y="2570"/>
                  </a:lnTo>
                  <a:lnTo>
                    <a:pt x="5425" y="2463"/>
                  </a:lnTo>
                  <a:lnTo>
                    <a:pt x="5158" y="3212"/>
                  </a:lnTo>
                  <a:lnTo>
                    <a:pt x="6888" y="3212"/>
                  </a:lnTo>
                  <a:cubicBezTo>
                    <a:pt x="6835" y="3302"/>
                    <a:pt x="6817" y="3409"/>
                    <a:pt x="6817" y="3516"/>
                  </a:cubicBezTo>
                  <a:cubicBezTo>
                    <a:pt x="6817" y="3748"/>
                    <a:pt x="6924" y="3962"/>
                    <a:pt x="7102" y="4069"/>
                  </a:cubicBezTo>
                  <a:cubicBezTo>
                    <a:pt x="7049" y="4283"/>
                    <a:pt x="6977" y="4497"/>
                    <a:pt x="6888" y="4693"/>
                  </a:cubicBezTo>
                  <a:lnTo>
                    <a:pt x="4622" y="4693"/>
                  </a:lnTo>
                  <a:lnTo>
                    <a:pt x="5282" y="6585"/>
                  </a:lnTo>
                  <a:cubicBezTo>
                    <a:pt x="4622" y="7013"/>
                    <a:pt x="3855" y="7227"/>
                    <a:pt x="3052" y="7227"/>
                  </a:cubicBezTo>
                  <a:cubicBezTo>
                    <a:pt x="1999" y="7227"/>
                    <a:pt x="982" y="6834"/>
                    <a:pt x="215" y="6121"/>
                  </a:cubicBezTo>
                  <a:lnTo>
                    <a:pt x="1" y="6335"/>
                  </a:lnTo>
                  <a:cubicBezTo>
                    <a:pt x="840" y="7120"/>
                    <a:pt x="1910" y="7548"/>
                    <a:pt x="3052" y="7548"/>
                  </a:cubicBezTo>
                  <a:cubicBezTo>
                    <a:pt x="3891" y="7548"/>
                    <a:pt x="4694" y="7316"/>
                    <a:pt x="5389" y="6888"/>
                  </a:cubicBezTo>
                  <a:lnTo>
                    <a:pt x="5497" y="7156"/>
                  </a:lnTo>
                  <a:lnTo>
                    <a:pt x="7281" y="7156"/>
                  </a:lnTo>
                  <a:cubicBezTo>
                    <a:pt x="7227" y="7263"/>
                    <a:pt x="7192" y="7370"/>
                    <a:pt x="7192" y="7477"/>
                  </a:cubicBezTo>
                  <a:cubicBezTo>
                    <a:pt x="7192" y="7816"/>
                    <a:pt x="7441" y="8083"/>
                    <a:pt x="7763" y="8083"/>
                  </a:cubicBezTo>
                  <a:cubicBezTo>
                    <a:pt x="8066" y="8083"/>
                    <a:pt x="8333" y="7816"/>
                    <a:pt x="8333" y="7477"/>
                  </a:cubicBezTo>
                  <a:cubicBezTo>
                    <a:pt x="8333" y="7138"/>
                    <a:pt x="8066" y="6852"/>
                    <a:pt x="7763" y="6852"/>
                  </a:cubicBezTo>
                  <a:lnTo>
                    <a:pt x="6317" y="6852"/>
                  </a:lnTo>
                  <a:lnTo>
                    <a:pt x="6139" y="6317"/>
                  </a:lnTo>
                  <a:cubicBezTo>
                    <a:pt x="6317" y="6138"/>
                    <a:pt x="6478" y="5960"/>
                    <a:pt x="6621" y="5764"/>
                  </a:cubicBezTo>
                  <a:cubicBezTo>
                    <a:pt x="6728" y="5871"/>
                    <a:pt x="6853" y="5924"/>
                    <a:pt x="6995" y="5924"/>
                  </a:cubicBezTo>
                  <a:cubicBezTo>
                    <a:pt x="7316" y="5924"/>
                    <a:pt x="7566" y="5657"/>
                    <a:pt x="7566" y="5300"/>
                  </a:cubicBezTo>
                  <a:cubicBezTo>
                    <a:pt x="7566" y="5050"/>
                    <a:pt x="7424" y="4818"/>
                    <a:pt x="7209" y="4729"/>
                  </a:cubicBezTo>
                  <a:cubicBezTo>
                    <a:pt x="7299" y="4533"/>
                    <a:pt x="7352" y="4336"/>
                    <a:pt x="7406" y="4140"/>
                  </a:cubicBezTo>
                  <a:cubicBezTo>
                    <a:pt x="7709" y="4122"/>
                    <a:pt x="7941" y="3855"/>
                    <a:pt x="7941" y="3516"/>
                  </a:cubicBezTo>
                  <a:cubicBezTo>
                    <a:pt x="7941" y="3230"/>
                    <a:pt x="7780" y="2998"/>
                    <a:pt x="7531" y="2927"/>
                  </a:cubicBezTo>
                  <a:cubicBezTo>
                    <a:pt x="7495" y="1838"/>
                    <a:pt x="7085" y="804"/>
                    <a:pt x="633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1"/>
            <p:cNvSpPr/>
            <p:nvPr/>
          </p:nvSpPr>
          <p:spPr>
            <a:xfrm rot="5400000">
              <a:off x="5986482" y="6012092"/>
              <a:ext cx="209250" cy="208254"/>
            </a:xfrm>
            <a:custGeom>
              <a:rect b="b" l="l" r="r" t="t"/>
              <a:pathLst>
                <a:path extrusionOk="0" h="3552" w="3569">
                  <a:moveTo>
                    <a:pt x="0" y="1"/>
                  </a:moveTo>
                  <a:cubicBezTo>
                    <a:pt x="0" y="1963"/>
                    <a:pt x="1606" y="3551"/>
                    <a:pt x="3569" y="3551"/>
                  </a:cubicBezTo>
                  <a:lnTo>
                    <a:pt x="3569" y="3248"/>
                  </a:lnTo>
                  <a:cubicBezTo>
                    <a:pt x="1767" y="3248"/>
                    <a:pt x="322" y="1785"/>
                    <a:pt x="32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1"/>
            <p:cNvSpPr/>
            <p:nvPr/>
          </p:nvSpPr>
          <p:spPr>
            <a:xfrm rot="5400000">
              <a:off x="6023096" y="6048706"/>
              <a:ext cx="172665" cy="171610"/>
            </a:xfrm>
            <a:custGeom>
              <a:rect b="b" l="l" r="r" t="t"/>
              <a:pathLst>
                <a:path extrusionOk="0" h="2927" w="2945">
                  <a:moveTo>
                    <a:pt x="1" y="1"/>
                  </a:moveTo>
                  <a:cubicBezTo>
                    <a:pt x="1" y="1606"/>
                    <a:pt x="1321" y="2927"/>
                    <a:pt x="2945" y="2927"/>
                  </a:cubicBezTo>
                  <a:lnTo>
                    <a:pt x="2945" y="2623"/>
                  </a:lnTo>
                  <a:cubicBezTo>
                    <a:pt x="1482" y="2623"/>
                    <a:pt x="304" y="1446"/>
                    <a:pt x="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1"/>
            <p:cNvSpPr/>
            <p:nvPr/>
          </p:nvSpPr>
          <p:spPr>
            <a:xfrm rot="5400000">
              <a:off x="6150177" y="6174790"/>
              <a:ext cx="91111" cy="91052"/>
            </a:xfrm>
            <a:custGeom>
              <a:rect b="b" l="l" r="r" t="t"/>
              <a:pathLst>
                <a:path extrusionOk="0" h="1553" w="1554">
                  <a:moveTo>
                    <a:pt x="768" y="322"/>
                  </a:moveTo>
                  <a:cubicBezTo>
                    <a:pt x="1036" y="322"/>
                    <a:pt x="1232" y="518"/>
                    <a:pt x="1232" y="786"/>
                  </a:cubicBezTo>
                  <a:cubicBezTo>
                    <a:pt x="1232" y="1035"/>
                    <a:pt x="1036" y="1249"/>
                    <a:pt x="768" y="1249"/>
                  </a:cubicBezTo>
                  <a:cubicBezTo>
                    <a:pt x="518" y="1249"/>
                    <a:pt x="304" y="1035"/>
                    <a:pt x="304" y="786"/>
                  </a:cubicBezTo>
                  <a:cubicBezTo>
                    <a:pt x="304" y="518"/>
                    <a:pt x="518" y="322"/>
                    <a:pt x="768" y="322"/>
                  </a:cubicBezTo>
                  <a:close/>
                  <a:moveTo>
                    <a:pt x="768" y="0"/>
                  </a:moveTo>
                  <a:cubicBezTo>
                    <a:pt x="340" y="0"/>
                    <a:pt x="1" y="357"/>
                    <a:pt x="1" y="786"/>
                  </a:cubicBezTo>
                  <a:cubicBezTo>
                    <a:pt x="1" y="1214"/>
                    <a:pt x="340" y="1553"/>
                    <a:pt x="768" y="1553"/>
                  </a:cubicBezTo>
                  <a:cubicBezTo>
                    <a:pt x="1196" y="1553"/>
                    <a:pt x="1553" y="1214"/>
                    <a:pt x="1553" y="786"/>
                  </a:cubicBezTo>
                  <a:cubicBezTo>
                    <a:pt x="1553" y="357"/>
                    <a:pt x="1196" y="0"/>
                    <a:pt x="76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1"/>
            <p:cNvSpPr/>
            <p:nvPr/>
          </p:nvSpPr>
          <p:spPr>
            <a:xfrm rot="5400000">
              <a:off x="6096325" y="6119883"/>
              <a:ext cx="198814" cy="199870"/>
            </a:xfrm>
            <a:custGeom>
              <a:rect b="b" l="l" r="r" t="t"/>
              <a:pathLst>
                <a:path extrusionOk="0" h="3409" w="3391">
                  <a:moveTo>
                    <a:pt x="1695" y="322"/>
                  </a:moveTo>
                  <a:cubicBezTo>
                    <a:pt x="2462" y="322"/>
                    <a:pt x="3087" y="946"/>
                    <a:pt x="3087" y="1714"/>
                  </a:cubicBezTo>
                  <a:cubicBezTo>
                    <a:pt x="3087" y="2481"/>
                    <a:pt x="2462" y="3105"/>
                    <a:pt x="1695" y="3105"/>
                  </a:cubicBezTo>
                  <a:cubicBezTo>
                    <a:pt x="928" y="3105"/>
                    <a:pt x="303" y="2481"/>
                    <a:pt x="303" y="1714"/>
                  </a:cubicBezTo>
                  <a:cubicBezTo>
                    <a:pt x="303" y="946"/>
                    <a:pt x="928" y="322"/>
                    <a:pt x="1695" y="322"/>
                  </a:cubicBezTo>
                  <a:close/>
                  <a:moveTo>
                    <a:pt x="1695" y="1"/>
                  </a:moveTo>
                  <a:cubicBezTo>
                    <a:pt x="767" y="1"/>
                    <a:pt x="0" y="768"/>
                    <a:pt x="0" y="1714"/>
                  </a:cubicBezTo>
                  <a:cubicBezTo>
                    <a:pt x="0" y="2641"/>
                    <a:pt x="767" y="3409"/>
                    <a:pt x="1695" y="3409"/>
                  </a:cubicBezTo>
                  <a:cubicBezTo>
                    <a:pt x="2641" y="3409"/>
                    <a:pt x="3390" y="2641"/>
                    <a:pt x="3390" y="1714"/>
                  </a:cubicBezTo>
                  <a:cubicBezTo>
                    <a:pt x="3390" y="768"/>
                    <a:pt x="2641" y="1"/>
                    <a:pt x="169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 name="Google Shape;1619;p41"/>
          <p:cNvSpPr/>
          <p:nvPr/>
        </p:nvSpPr>
        <p:spPr>
          <a:xfrm flipH="1">
            <a:off x="7510800" y="16508923"/>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1"/>
          <p:cNvSpPr/>
          <p:nvPr/>
        </p:nvSpPr>
        <p:spPr>
          <a:xfrm flipH="1">
            <a:off x="6970088" y="1618602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1" name="Google Shape;1621;p41"/>
          <p:cNvGrpSpPr/>
          <p:nvPr/>
        </p:nvGrpSpPr>
        <p:grpSpPr>
          <a:xfrm>
            <a:off x="663312" y="2797757"/>
            <a:ext cx="893676" cy="1845046"/>
            <a:chOff x="1492037" y="4776932"/>
            <a:chExt cx="893676" cy="1845046"/>
          </a:xfrm>
        </p:grpSpPr>
        <p:sp>
          <p:nvSpPr>
            <p:cNvPr id="1622" name="Google Shape;1622;p41"/>
            <p:cNvSpPr/>
            <p:nvPr/>
          </p:nvSpPr>
          <p:spPr>
            <a:xfrm>
              <a:off x="1881388" y="477693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1"/>
            <p:cNvSpPr/>
            <p:nvPr/>
          </p:nvSpPr>
          <p:spPr>
            <a:xfrm>
              <a:off x="1864110" y="631291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1"/>
            <p:cNvSpPr/>
            <p:nvPr/>
          </p:nvSpPr>
          <p:spPr>
            <a:xfrm>
              <a:off x="1492037" y="574331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 name="Google Shape;1625;p41"/>
          <p:cNvGrpSpPr/>
          <p:nvPr/>
        </p:nvGrpSpPr>
        <p:grpSpPr>
          <a:xfrm>
            <a:off x="6447012" y="3522218"/>
            <a:ext cx="911386" cy="840907"/>
            <a:chOff x="6447012" y="265943"/>
            <a:chExt cx="911386" cy="840907"/>
          </a:xfrm>
        </p:grpSpPr>
        <p:sp>
          <p:nvSpPr>
            <p:cNvPr id="1626" name="Google Shape;1626;p41"/>
            <p:cNvSpPr/>
            <p:nvPr/>
          </p:nvSpPr>
          <p:spPr>
            <a:xfrm>
              <a:off x="6447012" y="510026"/>
              <a:ext cx="444101" cy="596824"/>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1"/>
            <p:cNvSpPr/>
            <p:nvPr/>
          </p:nvSpPr>
          <p:spPr>
            <a:xfrm>
              <a:off x="7023410" y="26594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8" name="Google Shape;1628;p41"/>
          <p:cNvSpPr/>
          <p:nvPr/>
        </p:nvSpPr>
        <p:spPr>
          <a:xfrm>
            <a:off x="8009513" y="765088"/>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1"/>
          <p:cNvSpPr/>
          <p:nvPr/>
        </p:nvSpPr>
        <p:spPr>
          <a:xfrm>
            <a:off x="8630147" y="1281983"/>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1"/>
          <p:cNvSpPr/>
          <p:nvPr/>
        </p:nvSpPr>
        <p:spPr>
          <a:xfrm flipH="1">
            <a:off x="613025"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1"/>
          <p:cNvSpPr/>
          <p:nvPr/>
        </p:nvSpPr>
        <p:spPr>
          <a:xfrm flipH="1">
            <a:off x="983724"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5" name="Shape 1635"/>
        <p:cNvGrpSpPr/>
        <p:nvPr/>
      </p:nvGrpSpPr>
      <p:grpSpPr>
        <a:xfrm>
          <a:off x="0" y="0"/>
          <a:ext cx="0" cy="0"/>
          <a:chOff x="0" y="0"/>
          <a:chExt cx="0" cy="0"/>
        </a:xfrm>
      </p:grpSpPr>
      <p:sp>
        <p:nvSpPr>
          <p:cNvPr id="1636" name="Google Shape;1636;p42"/>
          <p:cNvSpPr txBox="1"/>
          <p:nvPr>
            <p:ph idx="2" type="title"/>
          </p:nvPr>
        </p:nvSpPr>
        <p:spPr>
          <a:xfrm>
            <a:off x="2929350" y="14403275"/>
            <a:ext cx="4428300" cy="1797300"/>
          </a:xfrm>
          <a:prstGeom prst="rect">
            <a:avLst/>
          </a:prstGeom>
        </p:spPr>
        <p:txBody>
          <a:bodyPr anchorCtr="0" anchor="ctr" bIns="176925" lIns="176925" spcFirstLastPara="1" rIns="176925" wrap="square" tIns="176925">
            <a:noAutofit/>
          </a:bodyPr>
          <a:lstStyle/>
          <a:p>
            <a:pPr indent="0" lvl="0" marL="0" rtl="0" algn="ctr">
              <a:spcBef>
                <a:spcPts val="0"/>
              </a:spcBef>
              <a:spcAft>
                <a:spcPts val="0"/>
              </a:spcAft>
              <a:buNone/>
            </a:pPr>
            <a:r>
              <a:rPr lang="en"/>
              <a:t>—Someone Famous</a:t>
            </a:r>
            <a:endParaRPr/>
          </a:p>
        </p:txBody>
      </p:sp>
      <p:sp>
        <p:nvSpPr>
          <p:cNvPr id="1637" name="Google Shape;1637;p42"/>
          <p:cNvSpPr txBox="1"/>
          <p:nvPr>
            <p:ph type="title"/>
          </p:nvPr>
        </p:nvSpPr>
        <p:spPr>
          <a:xfrm>
            <a:off x="2141100" y="4454325"/>
            <a:ext cx="6004800" cy="6796800"/>
          </a:xfrm>
          <a:prstGeom prst="rect">
            <a:avLst/>
          </a:prstGeom>
        </p:spPr>
        <p:txBody>
          <a:bodyPr anchorCtr="0" anchor="ctr" bIns="176925" lIns="176925" spcFirstLastPara="1" rIns="176925" wrap="square" tIns="176925">
            <a:noAutofit/>
          </a:bodyPr>
          <a:lstStyle/>
          <a:p>
            <a:pPr indent="0" lvl="0" marL="0" rtl="0" algn="l">
              <a:spcBef>
                <a:spcPts val="0"/>
              </a:spcBef>
              <a:spcAft>
                <a:spcPts val="0"/>
              </a:spcAft>
              <a:buNone/>
            </a:pPr>
            <a:r>
              <a:rPr lang="en"/>
              <a:t>“Venus has a beautiful name and is the second planet from the Sun. It’s terribly hot, even hotter than Mercury”</a:t>
            </a:r>
            <a:endParaRPr/>
          </a:p>
        </p:txBody>
      </p:sp>
      <p:sp>
        <p:nvSpPr>
          <p:cNvPr id="1638" name="Google Shape;1638;p42"/>
          <p:cNvSpPr/>
          <p:nvPr/>
        </p:nvSpPr>
        <p:spPr>
          <a:xfrm flipH="1">
            <a:off x="1548588" y="1627363"/>
            <a:ext cx="3594900" cy="1077600"/>
          </a:xfrm>
          <a:prstGeom prst="wedgeRoundRectCallout">
            <a:avLst>
              <a:gd fmla="val -55359" name="adj1"/>
              <a:gd fmla="val 32345" name="adj2"/>
              <a:gd fmla="val 0"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9" name="Google Shape;1639;p42"/>
          <p:cNvGrpSpPr/>
          <p:nvPr/>
        </p:nvGrpSpPr>
        <p:grpSpPr>
          <a:xfrm>
            <a:off x="2176568" y="1818875"/>
            <a:ext cx="597205" cy="681881"/>
            <a:chOff x="5901205" y="5893981"/>
            <a:chExt cx="556575" cy="635491"/>
          </a:xfrm>
        </p:grpSpPr>
        <p:sp>
          <p:nvSpPr>
            <p:cNvPr id="1640" name="Google Shape;1640;p42"/>
            <p:cNvSpPr/>
            <p:nvPr/>
          </p:nvSpPr>
          <p:spPr>
            <a:xfrm rot="5400000">
              <a:off x="5892820" y="5942527"/>
              <a:ext cx="604124" cy="507032"/>
            </a:xfrm>
            <a:custGeom>
              <a:rect b="b" l="l" r="r" t="t"/>
              <a:pathLst>
                <a:path extrusionOk="0" h="8648" w="10304">
                  <a:moveTo>
                    <a:pt x="3202" y="1767"/>
                  </a:moveTo>
                  <a:cubicBezTo>
                    <a:pt x="2916" y="2302"/>
                    <a:pt x="2417" y="3034"/>
                    <a:pt x="1578" y="3284"/>
                  </a:cubicBezTo>
                  <a:cubicBezTo>
                    <a:pt x="2417" y="3016"/>
                    <a:pt x="2916" y="2285"/>
                    <a:pt x="3202" y="1767"/>
                  </a:cubicBezTo>
                  <a:close/>
                  <a:moveTo>
                    <a:pt x="5557" y="3694"/>
                  </a:moveTo>
                  <a:cubicBezTo>
                    <a:pt x="5896" y="3694"/>
                    <a:pt x="6182" y="3980"/>
                    <a:pt x="6182" y="4319"/>
                  </a:cubicBezTo>
                  <a:cubicBezTo>
                    <a:pt x="6182" y="4658"/>
                    <a:pt x="5896" y="4925"/>
                    <a:pt x="5557" y="4925"/>
                  </a:cubicBezTo>
                  <a:cubicBezTo>
                    <a:pt x="5218" y="4925"/>
                    <a:pt x="4950" y="4658"/>
                    <a:pt x="4950" y="4319"/>
                  </a:cubicBezTo>
                  <a:cubicBezTo>
                    <a:pt x="4950" y="3980"/>
                    <a:pt x="5218" y="3694"/>
                    <a:pt x="5557" y="3694"/>
                  </a:cubicBezTo>
                  <a:close/>
                  <a:moveTo>
                    <a:pt x="5557" y="1"/>
                  </a:moveTo>
                  <a:cubicBezTo>
                    <a:pt x="4487" y="1"/>
                    <a:pt x="3487" y="393"/>
                    <a:pt x="2738" y="1053"/>
                  </a:cubicBezTo>
                  <a:cubicBezTo>
                    <a:pt x="2435" y="679"/>
                    <a:pt x="2060" y="375"/>
                    <a:pt x="1578" y="233"/>
                  </a:cubicBezTo>
                  <a:cubicBezTo>
                    <a:pt x="1483" y="202"/>
                    <a:pt x="1388" y="188"/>
                    <a:pt x="1296" y="188"/>
                  </a:cubicBezTo>
                  <a:cubicBezTo>
                    <a:pt x="570" y="188"/>
                    <a:pt x="0" y="1053"/>
                    <a:pt x="918" y="1749"/>
                  </a:cubicBezTo>
                  <a:cubicBezTo>
                    <a:pt x="686" y="1928"/>
                    <a:pt x="543" y="2124"/>
                    <a:pt x="490" y="2320"/>
                  </a:cubicBezTo>
                  <a:cubicBezTo>
                    <a:pt x="490" y="2320"/>
                    <a:pt x="490" y="2338"/>
                    <a:pt x="490" y="2338"/>
                  </a:cubicBezTo>
                  <a:cubicBezTo>
                    <a:pt x="472" y="2356"/>
                    <a:pt x="472" y="2374"/>
                    <a:pt x="472" y="2374"/>
                  </a:cubicBezTo>
                  <a:cubicBezTo>
                    <a:pt x="472" y="2409"/>
                    <a:pt x="454" y="2445"/>
                    <a:pt x="454" y="2481"/>
                  </a:cubicBezTo>
                  <a:cubicBezTo>
                    <a:pt x="454" y="2481"/>
                    <a:pt x="454" y="2499"/>
                    <a:pt x="454" y="2516"/>
                  </a:cubicBezTo>
                  <a:cubicBezTo>
                    <a:pt x="454" y="2552"/>
                    <a:pt x="454" y="2588"/>
                    <a:pt x="454" y="2624"/>
                  </a:cubicBezTo>
                  <a:cubicBezTo>
                    <a:pt x="454" y="2624"/>
                    <a:pt x="454" y="2641"/>
                    <a:pt x="454" y="2641"/>
                  </a:cubicBezTo>
                  <a:cubicBezTo>
                    <a:pt x="454" y="2695"/>
                    <a:pt x="472" y="2731"/>
                    <a:pt x="490" y="2766"/>
                  </a:cubicBezTo>
                  <a:cubicBezTo>
                    <a:pt x="490" y="2784"/>
                    <a:pt x="490" y="2784"/>
                    <a:pt x="490" y="2802"/>
                  </a:cubicBezTo>
                  <a:cubicBezTo>
                    <a:pt x="508" y="2838"/>
                    <a:pt x="525" y="2855"/>
                    <a:pt x="525" y="2891"/>
                  </a:cubicBezTo>
                  <a:cubicBezTo>
                    <a:pt x="543" y="2891"/>
                    <a:pt x="543" y="2909"/>
                    <a:pt x="543" y="2927"/>
                  </a:cubicBezTo>
                  <a:cubicBezTo>
                    <a:pt x="561" y="2945"/>
                    <a:pt x="579" y="2980"/>
                    <a:pt x="597" y="2998"/>
                  </a:cubicBezTo>
                  <a:cubicBezTo>
                    <a:pt x="615" y="2998"/>
                    <a:pt x="615" y="3016"/>
                    <a:pt x="615" y="3016"/>
                  </a:cubicBezTo>
                  <a:cubicBezTo>
                    <a:pt x="650" y="3052"/>
                    <a:pt x="686" y="3087"/>
                    <a:pt x="704" y="3105"/>
                  </a:cubicBezTo>
                  <a:cubicBezTo>
                    <a:pt x="722" y="3123"/>
                    <a:pt x="722" y="3123"/>
                    <a:pt x="740" y="3123"/>
                  </a:cubicBezTo>
                  <a:cubicBezTo>
                    <a:pt x="757" y="3159"/>
                    <a:pt x="793" y="3177"/>
                    <a:pt x="811" y="3194"/>
                  </a:cubicBezTo>
                  <a:cubicBezTo>
                    <a:pt x="829" y="3194"/>
                    <a:pt x="829" y="3212"/>
                    <a:pt x="847" y="3212"/>
                  </a:cubicBezTo>
                  <a:cubicBezTo>
                    <a:pt x="882" y="3230"/>
                    <a:pt x="900" y="3248"/>
                    <a:pt x="936" y="3248"/>
                  </a:cubicBezTo>
                  <a:cubicBezTo>
                    <a:pt x="954" y="3266"/>
                    <a:pt x="954" y="3266"/>
                    <a:pt x="972" y="3266"/>
                  </a:cubicBezTo>
                  <a:cubicBezTo>
                    <a:pt x="1007" y="3284"/>
                    <a:pt x="1061" y="3302"/>
                    <a:pt x="1096" y="3302"/>
                  </a:cubicBezTo>
                  <a:lnTo>
                    <a:pt x="1114" y="3302"/>
                  </a:lnTo>
                  <a:cubicBezTo>
                    <a:pt x="1150" y="3319"/>
                    <a:pt x="1186" y="3319"/>
                    <a:pt x="1239" y="3319"/>
                  </a:cubicBezTo>
                  <a:lnTo>
                    <a:pt x="1418" y="3319"/>
                  </a:lnTo>
                  <a:cubicBezTo>
                    <a:pt x="1471" y="3302"/>
                    <a:pt x="1525" y="3302"/>
                    <a:pt x="1578" y="3284"/>
                  </a:cubicBezTo>
                  <a:lnTo>
                    <a:pt x="1578" y="3284"/>
                  </a:lnTo>
                  <a:cubicBezTo>
                    <a:pt x="1507" y="3319"/>
                    <a:pt x="1418" y="3319"/>
                    <a:pt x="1346" y="3337"/>
                  </a:cubicBezTo>
                  <a:cubicBezTo>
                    <a:pt x="1293" y="3587"/>
                    <a:pt x="1257" y="3837"/>
                    <a:pt x="1239" y="4104"/>
                  </a:cubicBezTo>
                  <a:cubicBezTo>
                    <a:pt x="1239" y="4124"/>
                    <a:pt x="1239" y="4150"/>
                    <a:pt x="1239" y="4176"/>
                  </a:cubicBezTo>
                  <a:cubicBezTo>
                    <a:pt x="1239" y="4265"/>
                    <a:pt x="1239" y="4372"/>
                    <a:pt x="1239" y="4479"/>
                  </a:cubicBezTo>
                  <a:cubicBezTo>
                    <a:pt x="1239" y="4515"/>
                    <a:pt x="1239" y="4551"/>
                    <a:pt x="1239" y="4586"/>
                  </a:cubicBezTo>
                  <a:cubicBezTo>
                    <a:pt x="1257" y="4622"/>
                    <a:pt x="1239" y="4658"/>
                    <a:pt x="1257" y="4693"/>
                  </a:cubicBezTo>
                  <a:cubicBezTo>
                    <a:pt x="1257" y="4747"/>
                    <a:pt x="1275" y="4818"/>
                    <a:pt x="1275" y="4890"/>
                  </a:cubicBezTo>
                  <a:cubicBezTo>
                    <a:pt x="1275" y="4943"/>
                    <a:pt x="1293" y="4979"/>
                    <a:pt x="1293" y="5014"/>
                  </a:cubicBezTo>
                  <a:cubicBezTo>
                    <a:pt x="1311" y="5068"/>
                    <a:pt x="1311" y="5121"/>
                    <a:pt x="1328" y="5175"/>
                  </a:cubicBezTo>
                  <a:cubicBezTo>
                    <a:pt x="1650" y="6745"/>
                    <a:pt x="2827" y="8030"/>
                    <a:pt x="4379" y="8476"/>
                  </a:cubicBezTo>
                  <a:cubicBezTo>
                    <a:pt x="4665" y="8547"/>
                    <a:pt x="4933" y="8619"/>
                    <a:pt x="5236" y="8636"/>
                  </a:cubicBezTo>
                  <a:cubicBezTo>
                    <a:pt x="5344" y="8644"/>
                    <a:pt x="5452" y="8648"/>
                    <a:pt x="5558" y="8648"/>
                  </a:cubicBezTo>
                  <a:cubicBezTo>
                    <a:pt x="6452" y="8648"/>
                    <a:pt x="7282" y="8383"/>
                    <a:pt x="7984" y="7905"/>
                  </a:cubicBezTo>
                  <a:lnTo>
                    <a:pt x="8109" y="8262"/>
                  </a:lnTo>
                  <a:lnTo>
                    <a:pt x="8715" y="8262"/>
                  </a:lnTo>
                  <a:lnTo>
                    <a:pt x="7966" y="6103"/>
                  </a:lnTo>
                  <a:lnTo>
                    <a:pt x="8465" y="7530"/>
                  </a:lnTo>
                  <a:cubicBezTo>
                    <a:pt x="8715" y="7298"/>
                    <a:pt x="8929" y="7048"/>
                    <a:pt x="9126" y="6763"/>
                  </a:cubicBezTo>
                  <a:cubicBezTo>
                    <a:pt x="9126" y="6745"/>
                    <a:pt x="9126" y="6745"/>
                    <a:pt x="9126" y="6745"/>
                  </a:cubicBezTo>
                  <a:cubicBezTo>
                    <a:pt x="9179" y="6906"/>
                    <a:pt x="9322" y="7031"/>
                    <a:pt x="9500" y="7031"/>
                  </a:cubicBezTo>
                  <a:cubicBezTo>
                    <a:pt x="9732" y="7031"/>
                    <a:pt x="9911" y="6817"/>
                    <a:pt x="9911" y="6567"/>
                  </a:cubicBezTo>
                  <a:cubicBezTo>
                    <a:pt x="9911" y="6299"/>
                    <a:pt x="9732" y="6103"/>
                    <a:pt x="9500" y="6103"/>
                  </a:cubicBezTo>
                  <a:cubicBezTo>
                    <a:pt x="9625" y="5817"/>
                    <a:pt x="9732" y="5532"/>
                    <a:pt x="9786" y="5229"/>
                  </a:cubicBezTo>
                  <a:cubicBezTo>
                    <a:pt x="9804" y="5229"/>
                    <a:pt x="9857" y="5246"/>
                    <a:pt x="9893" y="5246"/>
                  </a:cubicBezTo>
                  <a:cubicBezTo>
                    <a:pt x="10107" y="5246"/>
                    <a:pt x="10303" y="5032"/>
                    <a:pt x="10303" y="4782"/>
                  </a:cubicBezTo>
                  <a:cubicBezTo>
                    <a:pt x="10303" y="4515"/>
                    <a:pt x="10107" y="4319"/>
                    <a:pt x="9893" y="4319"/>
                  </a:cubicBezTo>
                  <a:cubicBezTo>
                    <a:pt x="9875" y="1928"/>
                    <a:pt x="7948" y="1"/>
                    <a:pt x="5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2"/>
            <p:cNvSpPr/>
            <p:nvPr/>
          </p:nvSpPr>
          <p:spPr>
            <a:xfrm rot="5400000">
              <a:off x="5912755" y="6468731"/>
              <a:ext cx="48135" cy="54467"/>
            </a:xfrm>
            <a:custGeom>
              <a:rect b="b" l="l" r="r" t="t"/>
              <a:pathLst>
                <a:path extrusionOk="0" h="929" w="821">
                  <a:moveTo>
                    <a:pt x="411" y="1"/>
                  </a:moveTo>
                  <a:cubicBezTo>
                    <a:pt x="179" y="1"/>
                    <a:pt x="0" y="197"/>
                    <a:pt x="0" y="465"/>
                  </a:cubicBezTo>
                  <a:cubicBezTo>
                    <a:pt x="0" y="714"/>
                    <a:pt x="179" y="929"/>
                    <a:pt x="411" y="929"/>
                  </a:cubicBezTo>
                  <a:cubicBezTo>
                    <a:pt x="642" y="929"/>
                    <a:pt x="821" y="714"/>
                    <a:pt x="821" y="465"/>
                  </a:cubicBezTo>
                  <a:cubicBezTo>
                    <a:pt x="821" y="197"/>
                    <a:pt x="642" y="1"/>
                    <a:pt x="4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2"/>
            <p:cNvSpPr/>
            <p:nvPr/>
          </p:nvSpPr>
          <p:spPr>
            <a:xfrm rot="5400000">
              <a:off x="5992198" y="5933146"/>
              <a:ext cx="489678" cy="441484"/>
            </a:xfrm>
            <a:custGeom>
              <a:rect b="b" l="l" r="r" t="t"/>
              <a:pathLst>
                <a:path extrusionOk="0" h="7530" w="8352">
                  <a:moveTo>
                    <a:pt x="1027" y="497"/>
                  </a:moveTo>
                  <a:cubicBezTo>
                    <a:pt x="1104" y="497"/>
                    <a:pt x="1184" y="509"/>
                    <a:pt x="1268" y="535"/>
                  </a:cubicBezTo>
                  <a:cubicBezTo>
                    <a:pt x="1856" y="714"/>
                    <a:pt x="2356" y="1160"/>
                    <a:pt x="2766" y="1909"/>
                  </a:cubicBezTo>
                  <a:cubicBezTo>
                    <a:pt x="2356" y="2659"/>
                    <a:pt x="1856" y="3105"/>
                    <a:pt x="1268" y="3301"/>
                  </a:cubicBezTo>
                  <a:cubicBezTo>
                    <a:pt x="1192" y="3321"/>
                    <a:pt x="1119" y="3331"/>
                    <a:pt x="1049" y="3331"/>
                  </a:cubicBezTo>
                  <a:cubicBezTo>
                    <a:pt x="752" y="3331"/>
                    <a:pt x="509" y="3164"/>
                    <a:pt x="393" y="2962"/>
                  </a:cubicBezTo>
                  <a:cubicBezTo>
                    <a:pt x="376" y="2908"/>
                    <a:pt x="340" y="2819"/>
                    <a:pt x="340" y="2712"/>
                  </a:cubicBezTo>
                  <a:cubicBezTo>
                    <a:pt x="340" y="2534"/>
                    <a:pt x="429" y="2284"/>
                    <a:pt x="768" y="2034"/>
                  </a:cubicBezTo>
                  <a:lnTo>
                    <a:pt x="929" y="1909"/>
                  </a:lnTo>
                  <a:lnTo>
                    <a:pt x="768" y="1784"/>
                  </a:lnTo>
                  <a:cubicBezTo>
                    <a:pt x="215" y="1374"/>
                    <a:pt x="322" y="1017"/>
                    <a:pt x="393" y="874"/>
                  </a:cubicBezTo>
                  <a:cubicBezTo>
                    <a:pt x="506" y="663"/>
                    <a:pt x="740" y="497"/>
                    <a:pt x="1027" y="497"/>
                  </a:cubicBezTo>
                  <a:close/>
                  <a:moveTo>
                    <a:pt x="5300" y="0"/>
                  </a:moveTo>
                  <a:cubicBezTo>
                    <a:pt x="4283" y="0"/>
                    <a:pt x="3284" y="339"/>
                    <a:pt x="2499" y="981"/>
                  </a:cubicBezTo>
                  <a:cubicBezTo>
                    <a:pt x="2160" y="607"/>
                    <a:pt x="1785" y="375"/>
                    <a:pt x="1357" y="232"/>
                  </a:cubicBezTo>
                  <a:cubicBezTo>
                    <a:pt x="1256" y="202"/>
                    <a:pt x="1153" y="188"/>
                    <a:pt x="1052" y="188"/>
                  </a:cubicBezTo>
                  <a:cubicBezTo>
                    <a:pt x="666" y="188"/>
                    <a:pt x="295" y="393"/>
                    <a:pt x="126" y="732"/>
                  </a:cubicBezTo>
                  <a:cubicBezTo>
                    <a:pt x="19" y="928"/>
                    <a:pt x="1" y="1160"/>
                    <a:pt x="72" y="1374"/>
                  </a:cubicBezTo>
                  <a:cubicBezTo>
                    <a:pt x="126" y="1570"/>
                    <a:pt x="251" y="1749"/>
                    <a:pt x="429" y="1909"/>
                  </a:cubicBezTo>
                  <a:cubicBezTo>
                    <a:pt x="251" y="2070"/>
                    <a:pt x="126" y="2248"/>
                    <a:pt x="72" y="2445"/>
                  </a:cubicBezTo>
                  <a:cubicBezTo>
                    <a:pt x="1" y="2676"/>
                    <a:pt x="19" y="2891"/>
                    <a:pt x="126" y="3105"/>
                  </a:cubicBezTo>
                  <a:cubicBezTo>
                    <a:pt x="268" y="3390"/>
                    <a:pt x="572" y="3586"/>
                    <a:pt x="911" y="3622"/>
                  </a:cubicBezTo>
                  <a:cubicBezTo>
                    <a:pt x="857" y="3908"/>
                    <a:pt x="822" y="4193"/>
                    <a:pt x="822" y="4479"/>
                  </a:cubicBezTo>
                  <a:cubicBezTo>
                    <a:pt x="822" y="5603"/>
                    <a:pt x="1250" y="6691"/>
                    <a:pt x="2017" y="7530"/>
                  </a:cubicBezTo>
                  <a:lnTo>
                    <a:pt x="2249" y="7316"/>
                  </a:lnTo>
                  <a:cubicBezTo>
                    <a:pt x="1535" y="6548"/>
                    <a:pt x="1125" y="5531"/>
                    <a:pt x="1125" y="4479"/>
                  </a:cubicBezTo>
                  <a:cubicBezTo>
                    <a:pt x="1125" y="4193"/>
                    <a:pt x="1161" y="3908"/>
                    <a:pt x="1214" y="3622"/>
                  </a:cubicBezTo>
                  <a:cubicBezTo>
                    <a:pt x="1268" y="3622"/>
                    <a:pt x="1321" y="3604"/>
                    <a:pt x="1357" y="3586"/>
                  </a:cubicBezTo>
                  <a:cubicBezTo>
                    <a:pt x="2053" y="3372"/>
                    <a:pt x="2624" y="2855"/>
                    <a:pt x="3088" y="1981"/>
                  </a:cubicBezTo>
                  <a:lnTo>
                    <a:pt x="3123" y="1909"/>
                  </a:lnTo>
                  <a:lnTo>
                    <a:pt x="3088" y="1838"/>
                  </a:lnTo>
                  <a:cubicBezTo>
                    <a:pt x="2963" y="1606"/>
                    <a:pt x="2820" y="1410"/>
                    <a:pt x="2695" y="1231"/>
                  </a:cubicBezTo>
                  <a:cubicBezTo>
                    <a:pt x="3427" y="625"/>
                    <a:pt x="4354" y="303"/>
                    <a:pt x="5300" y="303"/>
                  </a:cubicBezTo>
                  <a:cubicBezTo>
                    <a:pt x="6371" y="303"/>
                    <a:pt x="7370" y="696"/>
                    <a:pt x="8137" y="1427"/>
                  </a:cubicBezTo>
                  <a:lnTo>
                    <a:pt x="8351" y="1196"/>
                  </a:lnTo>
                  <a:cubicBezTo>
                    <a:pt x="7530" y="410"/>
                    <a:pt x="6442" y="0"/>
                    <a:pt x="5300"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2"/>
            <p:cNvSpPr/>
            <p:nvPr/>
          </p:nvSpPr>
          <p:spPr>
            <a:xfrm rot="5400000">
              <a:off x="5893876" y="6048178"/>
              <a:ext cx="488622" cy="473965"/>
            </a:xfrm>
            <a:custGeom>
              <a:rect b="b" l="l" r="r" t="t"/>
              <a:pathLst>
                <a:path extrusionOk="0" h="8084" w="8334">
                  <a:moveTo>
                    <a:pt x="7388" y="3212"/>
                  </a:moveTo>
                  <a:cubicBezTo>
                    <a:pt x="7531" y="3212"/>
                    <a:pt x="7638" y="3355"/>
                    <a:pt x="7638" y="3533"/>
                  </a:cubicBezTo>
                  <a:cubicBezTo>
                    <a:pt x="7638" y="3694"/>
                    <a:pt x="7531" y="3837"/>
                    <a:pt x="7388" y="3837"/>
                  </a:cubicBezTo>
                  <a:cubicBezTo>
                    <a:pt x="7245" y="3837"/>
                    <a:pt x="7120" y="3694"/>
                    <a:pt x="7120" y="3533"/>
                  </a:cubicBezTo>
                  <a:cubicBezTo>
                    <a:pt x="7120" y="3355"/>
                    <a:pt x="7245" y="3212"/>
                    <a:pt x="7388" y="3212"/>
                  </a:cubicBezTo>
                  <a:close/>
                  <a:moveTo>
                    <a:pt x="6995" y="4997"/>
                  </a:moveTo>
                  <a:cubicBezTo>
                    <a:pt x="7138" y="4997"/>
                    <a:pt x="7263" y="5139"/>
                    <a:pt x="7263" y="5318"/>
                  </a:cubicBezTo>
                  <a:cubicBezTo>
                    <a:pt x="7263" y="5478"/>
                    <a:pt x="7138" y="5621"/>
                    <a:pt x="6995" y="5621"/>
                  </a:cubicBezTo>
                  <a:cubicBezTo>
                    <a:pt x="6853" y="5621"/>
                    <a:pt x="6745" y="5478"/>
                    <a:pt x="6745" y="5318"/>
                  </a:cubicBezTo>
                  <a:cubicBezTo>
                    <a:pt x="6745" y="5139"/>
                    <a:pt x="6853" y="4997"/>
                    <a:pt x="6995" y="4997"/>
                  </a:cubicBezTo>
                  <a:close/>
                  <a:moveTo>
                    <a:pt x="6514" y="4997"/>
                  </a:moveTo>
                  <a:cubicBezTo>
                    <a:pt x="6460" y="5086"/>
                    <a:pt x="6424" y="5193"/>
                    <a:pt x="6424" y="5318"/>
                  </a:cubicBezTo>
                  <a:cubicBezTo>
                    <a:pt x="6424" y="5371"/>
                    <a:pt x="6442" y="5425"/>
                    <a:pt x="6460" y="5478"/>
                  </a:cubicBezTo>
                  <a:cubicBezTo>
                    <a:pt x="6317" y="5657"/>
                    <a:pt x="6175" y="5835"/>
                    <a:pt x="6014" y="5996"/>
                  </a:cubicBezTo>
                  <a:lnTo>
                    <a:pt x="5675" y="4997"/>
                  </a:lnTo>
                  <a:close/>
                  <a:moveTo>
                    <a:pt x="5336" y="4997"/>
                  </a:moveTo>
                  <a:lnTo>
                    <a:pt x="5996" y="6852"/>
                  </a:lnTo>
                  <a:lnTo>
                    <a:pt x="5711" y="6852"/>
                  </a:lnTo>
                  <a:lnTo>
                    <a:pt x="5050" y="4997"/>
                  </a:lnTo>
                  <a:close/>
                  <a:moveTo>
                    <a:pt x="7763" y="7156"/>
                  </a:moveTo>
                  <a:cubicBezTo>
                    <a:pt x="7905" y="7156"/>
                    <a:pt x="8012" y="7298"/>
                    <a:pt x="8012" y="7477"/>
                  </a:cubicBezTo>
                  <a:cubicBezTo>
                    <a:pt x="8012" y="7637"/>
                    <a:pt x="7905" y="7780"/>
                    <a:pt x="7763" y="7780"/>
                  </a:cubicBezTo>
                  <a:cubicBezTo>
                    <a:pt x="7620" y="7780"/>
                    <a:pt x="7513" y="7637"/>
                    <a:pt x="7513" y="7477"/>
                  </a:cubicBezTo>
                  <a:cubicBezTo>
                    <a:pt x="7513" y="7298"/>
                    <a:pt x="7620" y="7156"/>
                    <a:pt x="7763" y="7156"/>
                  </a:cubicBezTo>
                  <a:close/>
                  <a:moveTo>
                    <a:pt x="6335" y="1"/>
                  </a:moveTo>
                  <a:lnTo>
                    <a:pt x="6103" y="215"/>
                  </a:lnTo>
                  <a:cubicBezTo>
                    <a:pt x="6799" y="946"/>
                    <a:pt x="7192" y="1892"/>
                    <a:pt x="7227" y="2909"/>
                  </a:cubicBezTo>
                  <a:lnTo>
                    <a:pt x="5586" y="2909"/>
                  </a:lnTo>
                  <a:lnTo>
                    <a:pt x="5711" y="2570"/>
                  </a:lnTo>
                  <a:lnTo>
                    <a:pt x="5425" y="2463"/>
                  </a:lnTo>
                  <a:lnTo>
                    <a:pt x="5158" y="3212"/>
                  </a:lnTo>
                  <a:lnTo>
                    <a:pt x="6888" y="3212"/>
                  </a:lnTo>
                  <a:cubicBezTo>
                    <a:pt x="6835" y="3302"/>
                    <a:pt x="6817" y="3409"/>
                    <a:pt x="6817" y="3516"/>
                  </a:cubicBezTo>
                  <a:cubicBezTo>
                    <a:pt x="6817" y="3748"/>
                    <a:pt x="6924" y="3962"/>
                    <a:pt x="7102" y="4069"/>
                  </a:cubicBezTo>
                  <a:cubicBezTo>
                    <a:pt x="7049" y="4283"/>
                    <a:pt x="6977" y="4497"/>
                    <a:pt x="6888" y="4693"/>
                  </a:cubicBezTo>
                  <a:lnTo>
                    <a:pt x="4622" y="4693"/>
                  </a:lnTo>
                  <a:lnTo>
                    <a:pt x="5282" y="6585"/>
                  </a:lnTo>
                  <a:cubicBezTo>
                    <a:pt x="4622" y="7013"/>
                    <a:pt x="3855" y="7227"/>
                    <a:pt x="3052" y="7227"/>
                  </a:cubicBezTo>
                  <a:cubicBezTo>
                    <a:pt x="1999" y="7227"/>
                    <a:pt x="982" y="6834"/>
                    <a:pt x="215" y="6121"/>
                  </a:cubicBezTo>
                  <a:lnTo>
                    <a:pt x="1" y="6335"/>
                  </a:lnTo>
                  <a:cubicBezTo>
                    <a:pt x="840" y="7120"/>
                    <a:pt x="1910" y="7548"/>
                    <a:pt x="3052" y="7548"/>
                  </a:cubicBezTo>
                  <a:cubicBezTo>
                    <a:pt x="3891" y="7548"/>
                    <a:pt x="4694" y="7316"/>
                    <a:pt x="5389" y="6888"/>
                  </a:cubicBezTo>
                  <a:lnTo>
                    <a:pt x="5497" y="7156"/>
                  </a:lnTo>
                  <a:lnTo>
                    <a:pt x="7281" y="7156"/>
                  </a:lnTo>
                  <a:cubicBezTo>
                    <a:pt x="7227" y="7263"/>
                    <a:pt x="7192" y="7370"/>
                    <a:pt x="7192" y="7477"/>
                  </a:cubicBezTo>
                  <a:cubicBezTo>
                    <a:pt x="7192" y="7816"/>
                    <a:pt x="7441" y="8083"/>
                    <a:pt x="7763" y="8083"/>
                  </a:cubicBezTo>
                  <a:cubicBezTo>
                    <a:pt x="8066" y="8083"/>
                    <a:pt x="8333" y="7816"/>
                    <a:pt x="8333" y="7477"/>
                  </a:cubicBezTo>
                  <a:cubicBezTo>
                    <a:pt x="8333" y="7138"/>
                    <a:pt x="8066" y="6852"/>
                    <a:pt x="7763" y="6852"/>
                  </a:cubicBezTo>
                  <a:lnTo>
                    <a:pt x="6317" y="6852"/>
                  </a:lnTo>
                  <a:lnTo>
                    <a:pt x="6139" y="6317"/>
                  </a:lnTo>
                  <a:cubicBezTo>
                    <a:pt x="6317" y="6138"/>
                    <a:pt x="6478" y="5960"/>
                    <a:pt x="6621" y="5764"/>
                  </a:cubicBezTo>
                  <a:cubicBezTo>
                    <a:pt x="6728" y="5871"/>
                    <a:pt x="6853" y="5924"/>
                    <a:pt x="6995" y="5924"/>
                  </a:cubicBezTo>
                  <a:cubicBezTo>
                    <a:pt x="7316" y="5924"/>
                    <a:pt x="7566" y="5657"/>
                    <a:pt x="7566" y="5300"/>
                  </a:cubicBezTo>
                  <a:cubicBezTo>
                    <a:pt x="7566" y="5050"/>
                    <a:pt x="7424" y="4818"/>
                    <a:pt x="7209" y="4729"/>
                  </a:cubicBezTo>
                  <a:cubicBezTo>
                    <a:pt x="7299" y="4533"/>
                    <a:pt x="7352" y="4336"/>
                    <a:pt x="7406" y="4140"/>
                  </a:cubicBezTo>
                  <a:cubicBezTo>
                    <a:pt x="7709" y="4122"/>
                    <a:pt x="7941" y="3855"/>
                    <a:pt x="7941" y="3516"/>
                  </a:cubicBezTo>
                  <a:cubicBezTo>
                    <a:pt x="7941" y="3230"/>
                    <a:pt x="7780" y="2998"/>
                    <a:pt x="7531" y="2927"/>
                  </a:cubicBezTo>
                  <a:cubicBezTo>
                    <a:pt x="7495" y="1838"/>
                    <a:pt x="7085" y="804"/>
                    <a:pt x="633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2"/>
            <p:cNvSpPr/>
            <p:nvPr/>
          </p:nvSpPr>
          <p:spPr>
            <a:xfrm rot="5400000">
              <a:off x="5986482" y="6012092"/>
              <a:ext cx="209250" cy="208254"/>
            </a:xfrm>
            <a:custGeom>
              <a:rect b="b" l="l" r="r" t="t"/>
              <a:pathLst>
                <a:path extrusionOk="0" h="3552" w="3569">
                  <a:moveTo>
                    <a:pt x="0" y="1"/>
                  </a:moveTo>
                  <a:cubicBezTo>
                    <a:pt x="0" y="1963"/>
                    <a:pt x="1606" y="3551"/>
                    <a:pt x="3569" y="3551"/>
                  </a:cubicBezTo>
                  <a:lnTo>
                    <a:pt x="3569" y="3248"/>
                  </a:lnTo>
                  <a:cubicBezTo>
                    <a:pt x="1767" y="3248"/>
                    <a:pt x="322" y="1785"/>
                    <a:pt x="322"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2"/>
            <p:cNvSpPr/>
            <p:nvPr/>
          </p:nvSpPr>
          <p:spPr>
            <a:xfrm rot="5400000">
              <a:off x="6023096" y="6048706"/>
              <a:ext cx="172665" cy="171610"/>
            </a:xfrm>
            <a:custGeom>
              <a:rect b="b" l="l" r="r" t="t"/>
              <a:pathLst>
                <a:path extrusionOk="0" h="2927" w="2945">
                  <a:moveTo>
                    <a:pt x="1" y="1"/>
                  </a:moveTo>
                  <a:cubicBezTo>
                    <a:pt x="1" y="1606"/>
                    <a:pt x="1321" y="2927"/>
                    <a:pt x="2945" y="2927"/>
                  </a:cubicBezTo>
                  <a:lnTo>
                    <a:pt x="2945" y="2623"/>
                  </a:lnTo>
                  <a:cubicBezTo>
                    <a:pt x="1482" y="2623"/>
                    <a:pt x="304" y="1446"/>
                    <a:pt x="304"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2"/>
            <p:cNvSpPr/>
            <p:nvPr/>
          </p:nvSpPr>
          <p:spPr>
            <a:xfrm rot="5400000">
              <a:off x="6150177" y="6174790"/>
              <a:ext cx="91111" cy="91052"/>
            </a:xfrm>
            <a:custGeom>
              <a:rect b="b" l="l" r="r" t="t"/>
              <a:pathLst>
                <a:path extrusionOk="0" h="1553" w="1554">
                  <a:moveTo>
                    <a:pt x="768" y="322"/>
                  </a:moveTo>
                  <a:cubicBezTo>
                    <a:pt x="1036" y="322"/>
                    <a:pt x="1232" y="518"/>
                    <a:pt x="1232" y="786"/>
                  </a:cubicBezTo>
                  <a:cubicBezTo>
                    <a:pt x="1232" y="1035"/>
                    <a:pt x="1036" y="1249"/>
                    <a:pt x="768" y="1249"/>
                  </a:cubicBezTo>
                  <a:cubicBezTo>
                    <a:pt x="518" y="1249"/>
                    <a:pt x="304" y="1035"/>
                    <a:pt x="304" y="786"/>
                  </a:cubicBezTo>
                  <a:cubicBezTo>
                    <a:pt x="304" y="518"/>
                    <a:pt x="518" y="322"/>
                    <a:pt x="768" y="322"/>
                  </a:cubicBezTo>
                  <a:close/>
                  <a:moveTo>
                    <a:pt x="768" y="0"/>
                  </a:moveTo>
                  <a:cubicBezTo>
                    <a:pt x="340" y="0"/>
                    <a:pt x="1" y="357"/>
                    <a:pt x="1" y="786"/>
                  </a:cubicBezTo>
                  <a:cubicBezTo>
                    <a:pt x="1" y="1214"/>
                    <a:pt x="340" y="1553"/>
                    <a:pt x="768" y="1553"/>
                  </a:cubicBezTo>
                  <a:cubicBezTo>
                    <a:pt x="1196" y="1553"/>
                    <a:pt x="1553" y="1214"/>
                    <a:pt x="1553" y="786"/>
                  </a:cubicBezTo>
                  <a:cubicBezTo>
                    <a:pt x="1553" y="357"/>
                    <a:pt x="1196" y="0"/>
                    <a:pt x="768"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2"/>
            <p:cNvSpPr/>
            <p:nvPr/>
          </p:nvSpPr>
          <p:spPr>
            <a:xfrm rot="5400000">
              <a:off x="6096325" y="6119883"/>
              <a:ext cx="198814" cy="199870"/>
            </a:xfrm>
            <a:custGeom>
              <a:rect b="b" l="l" r="r" t="t"/>
              <a:pathLst>
                <a:path extrusionOk="0" h="3409" w="3391">
                  <a:moveTo>
                    <a:pt x="1695" y="322"/>
                  </a:moveTo>
                  <a:cubicBezTo>
                    <a:pt x="2462" y="322"/>
                    <a:pt x="3087" y="946"/>
                    <a:pt x="3087" y="1714"/>
                  </a:cubicBezTo>
                  <a:cubicBezTo>
                    <a:pt x="3087" y="2481"/>
                    <a:pt x="2462" y="3105"/>
                    <a:pt x="1695" y="3105"/>
                  </a:cubicBezTo>
                  <a:cubicBezTo>
                    <a:pt x="928" y="3105"/>
                    <a:pt x="303" y="2481"/>
                    <a:pt x="303" y="1714"/>
                  </a:cubicBezTo>
                  <a:cubicBezTo>
                    <a:pt x="303" y="946"/>
                    <a:pt x="928" y="322"/>
                    <a:pt x="1695" y="322"/>
                  </a:cubicBezTo>
                  <a:close/>
                  <a:moveTo>
                    <a:pt x="1695" y="1"/>
                  </a:moveTo>
                  <a:cubicBezTo>
                    <a:pt x="767" y="1"/>
                    <a:pt x="0" y="768"/>
                    <a:pt x="0" y="1714"/>
                  </a:cubicBezTo>
                  <a:cubicBezTo>
                    <a:pt x="0" y="2641"/>
                    <a:pt x="767" y="3409"/>
                    <a:pt x="1695" y="3409"/>
                  </a:cubicBezTo>
                  <a:cubicBezTo>
                    <a:pt x="2641" y="3409"/>
                    <a:pt x="3390" y="2641"/>
                    <a:pt x="3390" y="1714"/>
                  </a:cubicBezTo>
                  <a:cubicBezTo>
                    <a:pt x="3390" y="768"/>
                    <a:pt x="2641" y="1"/>
                    <a:pt x="169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8" name="Google Shape;1648;p42"/>
          <p:cNvSpPr/>
          <p:nvPr/>
        </p:nvSpPr>
        <p:spPr>
          <a:xfrm flipH="1">
            <a:off x="1636774" y="14633548"/>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2"/>
          <p:cNvSpPr/>
          <p:nvPr/>
        </p:nvSpPr>
        <p:spPr>
          <a:xfrm flipH="1">
            <a:off x="1096062" y="14273350"/>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2"/>
          <p:cNvSpPr/>
          <p:nvPr/>
        </p:nvSpPr>
        <p:spPr>
          <a:xfrm>
            <a:off x="7905899" y="16447273"/>
            <a:ext cx="504325" cy="678084"/>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2"/>
          <p:cNvSpPr/>
          <p:nvPr/>
        </p:nvSpPr>
        <p:spPr>
          <a:xfrm>
            <a:off x="8506813" y="16124375"/>
            <a:ext cx="444124" cy="596825"/>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2" name="Google Shape;1652;p42"/>
          <p:cNvGrpSpPr/>
          <p:nvPr/>
        </p:nvGrpSpPr>
        <p:grpSpPr>
          <a:xfrm flipH="1">
            <a:off x="7981574" y="2224707"/>
            <a:ext cx="893676" cy="1845046"/>
            <a:chOff x="1492037" y="4776932"/>
            <a:chExt cx="893676" cy="1845046"/>
          </a:xfrm>
        </p:grpSpPr>
        <p:sp>
          <p:nvSpPr>
            <p:cNvPr id="1653" name="Google Shape;1653;p42"/>
            <p:cNvSpPr/>
            <p:nvPr/>
          </p:nvSpPr>
          <p:spPr>
            <a:xfrm>
              <a:off x="1881388" y="4776932"/>
              <a:ext cx="504325" cy="678986"/>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2"/>
            <p:cNvSpPr/>
            <p:nvPr/>
          </p:nvSpPr>
          <p:spPr>
            <a:xfrm>
              <a:off x="1864110" y="6312916"/>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2"/>
            <p:cNvSpPr/>
            <p:nvPr/>
          </p:nvSpPr>
          <p:spPr>
            <a:xfrm>
              <a:off x="1492037" y="5743319"/>
              <a:ext cx="230003" cy="30906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42"/>
          <p:cNvGrpSpPr/>
          <p:nvPr/>
        </p:nvGrpSpPr>
        <p:grpSpPr>
          <a:xfrm flipH="1">
            <a:off x="719963" y="3446143"/>
            <a:ext cx="911386" cy="840907"/>
            <a:chOff x="6447012" y="265943"/>
            <a:chExt cx="911386" cy="840907"/>
          </a:xfrm>
        </p:grpSpPr>
        <p:sp>
          <p:nvSpPr>
            <p:cNvPr id="1657" name="Google Shape;1657;p42"/>
            <p:cNvSpPr/>
            <p:nvPr/>
          </p:nvSpPr>
          <p:spPr>
            <a:xfrm>
              <a:off x="6447012" y="510026"/>
              <a:ext cx="444101" cy="596824"/>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2"/>
            <p:cNvSpPr/>
            <p:nvPr/>
          </p:nvSpPr>
          <p:spPr>
            <a:xfrm>
              <a:off x="7023410" y="265943"/>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59" name="Google Shape;1659;p42"/>
          <p:cNvSpPr/>
          <p:nvPr/>
        </p:nvSpPr>
        <p:spPr>
          <a:xfrm>
            <a:off x="5473038" y="765088"/>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2"/>
          <p:cNvSpPr/>
          <p:nvPr/>
        </p:nvSpPr>
        <p:spPr>
          <a:xfrm>
            <a:off x="6093672" y="1281983"/>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1" name="Google Shape;1661;p42"/>
          <p:cNvGrpSpPr/>
          <p:nvPr/>
        </p:nvGrpSpPr>
        <p:grpSpPr>
          <a:xfrm>
            <a:off x="3108288" y="1865096"/>
            <a:ext cx="444236" cy="602174"/>
            <a:chOff x="6945229" y="11337367"/>
            <a:chExt cx="456141" cy="618312"/>
          </a:xfrm>
        </p:grpSpPr>
        <p:sp>
          <p:nvSpPr>
            <p:cNvPr id="1662" name="Google Shape;1662;p42"/>
            <p:cNvSpPr/>
            <p:nvPr/>
          </p:nvSpPr>
          <p:spPr>
            <a:xfrm rot="5400000">
              <a:off x="6873085" y="11426279"/>
              <a:ext cx="600488" cy="439432"/>
            </a:xfrm>
            <a:custGeom>
              <a:rect b="b" l="l" r="r" t="t"/>
              <a:pathLst>
                <a:path extrusionOk="0" h="7495" w="10242">
                  <a:moveTo>
                    <a:pt x="5478" y="3498"/>
                  </a:moveTo>
                  <a:cubicBezTo>
                    <a:pt x="5491" y="3562"/>
                    <a:pt x="5494" y="3617"/>
                    <a:pt x="5495" y="3675"/>
                  </a:cubicBezTo>
                  <a:lnTo>
                    <a:pt x="5495" y="3675"/>
                  </a:lnTo>
                  <a:cubicBezTo>
                    <a:pt x="5493" y="3613"/>
                    <a:pt x="5478" y="3563"/>
                    <a:pt x="5478" y="3498"/>
                  </a:cubicBezTo>
                  <a:close/>
                  <a:moveTo>
                    <a:pt x="5470" y="4030"/>
                  </a:moveTo>
                  <a:lnTo>
                    <a:pt x="5470" y="4030"/>
                  </a:lnTo>
                  <a:cubicBezTo>
                    <a:pt x="5467" y="4054"/>
                    <a:pt x="5463" y="4080"/>
                    <a:pt x="5460" y="4105"/>
                  </a:cubicBezTo>
                  <a:cubicBezTo>
                    <a:pt x="5442" y="4140"/>
                    <a:pt x="5442" y="4194"/>
                    <a:pt x="5424" y="4247"/>
                  </a:cubicBezTo>
                  <a:cubicBezTo>
                    <a:pt x="5424" y="4265"/>
                    <a:pt x="5406" y="4283"/>
                    <a:pt x="5406" y="4319"/>
                  </a:cubicBezTo>
                  <a:cubicBezTo>
                    <a:pt x="5390" y="4383"/>
                    <a:pt x="5360" y="4432"/>
                    <a:pt x="5328" y="4493"/>
                  </a:cubicBezTo>
                  <a:lnTo>
                    <a:pt x="5328" y="4493"/>
                  </a:lnTo>
                  <a:cubicBezTo>
                    <a:pt x="5395" y="4342"/>
                    <a:pt x="5443" y="4186"/>
                    <a:pt x="5470" y="4030"/>
                  </a:cubicBezTo>
                  <a:close/>
                  <a:moveTo>
                    <a:pt x="8065" y="1"/>
                  </a:moveTo>
                  <a:cubicBezTo>
                    <a:pt x="7084" y="1"/>
                    <a:pt x="6727" y="251"/>
                    <a:pt x="6477" y="1196"/>
                  </a:cubicBezTo>
                  <a:lnTo>
                    <a:pt x="5995" y="2891"/>
                  </a:lnTo>
                  <a:cubicBezTo>
                    <a:pt x="5995" y="2891"/>
                    <a:pt x="6013" y="2909"/>
                    <a:pt x="6013" y="2909"/>
                  </a:cubicBezTo>
                  <a:lnTo>
                    <a:pt x="5317" y="2963"/>
                  </a:lnTo>
                  <a:cubicBezTo>
                    <a:pt x="5406" y="3123"/>
                    <a:pt x="5442" y="3302"/>
                    <a:pt x="5478" y="3480"/>
                  </a:cubicBezTo>
                  <a:cubicBezTo>
                    <a:pt x="5478" y="3480"/>
                    <a:pt x="5478" y="3498"/>
                    <a:pt x="5478" y="3498"/>
                  </a:cubicBezTo>
                  <a:cubicBezTo>
                    <a:pt x="5335" y="2588"/>
                    <a:pt x="4479" y="1678"/>
                    <a:pt x="3586" y="1678"/>
                  </a:cubicBezTo>
                  <a:lnTo>
                    <a:pt x="3586" y="1375"/>
                  </a:lnTo>
                  <a:cubicBezTo>
                    <a:pt x="3586" y="1196"/>
                    <a:pt x="3444" y="1053"/>
                    <a:pt x="3283" y="1053"/>
                  </a:cubicBezTo>
                  <a:lnTo>
                    <a:pt x="2659" y="1053"/>
                  </a:lnTo>
                  <a:cubicBezTo>
                    <a:pt x="2498" y="1053"/>
                    <a:pt x="2355" y="1196"/>
                    <a:pt x="2355" y="1375"/>
                  </a:cubicBezTo>
                  <a:lnTo>
                    <a:pt x="2355" y="1678"/>
                  </a:lnTo>
                  <a:lnTo>
                    <a:pt x="1731" y="1678"/>
                  </a:lnTo>
                  <a:cubicBezTo>
                    <a:pt x="1731" y="1357"/>
                    <a:pt x="1481" y="1107"/>
                    <a:pt x="1160" y="1107"/>
                  </a:cubicBezTo>
                  <a:lnTo>
                    <a:pt x="464" y="1107"/>
                  </a:lnTo>
                  <a:lnTo>
                    <a:pt x="0" y="2873"/>
                  </a:lnTo>
                  <a:lnTo>
                    <a:pt x="0" y="3498"/>
                  </a:lnTo>
                  <a:cubicBezTo>
                    <a:pt x="0" y="3819"/>
                    <a:pt x="268" y="4069"/>
                    <a:pt x="571" y="4069"/>
                  </a:cubicBezTo>
                  <a:cubicBezTo>
                    <a:pt x="268" y="4069"/>
                    <a:pt x="0" y="4319"/>
                    <a:pt x="0" y="4640"/>
                  </a:cubicBezTo>
                  <a:lnTo>
                    <a:pt x="0" y="4765"/>
                  </a:lnTo>
                  <a:lnTo>
                    <a:pt x="0" y="5229"/>
                  </a:lnTo>
                  <a:lnTo>
                    <a:pt x="0" y="5246"/>
                  </a:lnTo>
                  <a:cubicBezTo>
                    <a:pt x="0" y="5568"/>
                    <a:pt x="268" y="5817"/>
                    <a:pt x="571" y="5817"/>
                  </a:cubicBezTo>
                  <a:lnTo>
                    <a:pt x="2355" y="5817"/>
                  </a:lnTo>
                  <a:lnTo>
                    <a:pt x="2355" y="6121"/>
                  </a:lnTo>
                  <a:cubicBezTo>
                    <a:pt x="2355" y="6299"/>
                    <a:pt x="2498" y="6442"/>
                    <a:pt x="2659" y="6442"/>
                  </a:cubicBezTo>
                  <a:lnTo>
                    <a:pt x="3283" y="6442"/>
                  </a:lnTo>
                  <a:cubicBezTo>
                    <a:pt x="3444" y="6442"/>
                    <a:pt x="3586" y="6299"/>
                    <a:pt x="3586" y="6121"/>
                  </a:cubicBezTo>
                  <a:lnTo>
                    <a:pt x="3586" y="5817"/>
                  </a:lnTo>
                  <a:cubicBezTo>
                    <a:pt x="3640" y="5817"/>
                    <a:pt x="3711" y="5817"/>
                    <a:pt x="3765" y="5800"/>
                  </a:cubicBezTo>
                  <a:cubicBezTo>
                    <a:pt x="3801" y="5800"/>
                    <a:pt x="3818" y="5800"/>
                    <a:pt x="3854" y="5782"/>
                  </a:cubicBezTo>
                  <a:cubicBezTo>
                    <a:pt x="3890" y="5782"/>
                    <a:pt x="3925" y="5782"/>
                    <a:pt x="3961" y="5764"/>
                  </a:cubicBezTo>
                  <a:cubicBezTo>
                    <a:pt x="3979" y="5764"/>
                    <a:pt x="4015" y="5746"/>
                    <a:pt x="4050" y="5728"/>
                  </a:cubicBezTo>
                  <a:cubicBezTo>
                    <a:pt x="4068" y="5728"/>
                    <a:pt x="4104" y="5710"/>
                    <a:pt x="4140" y="5693"/>
                  </a:cubicBezTo>
                  <a:cubicBezTo>
                    <a:pt x="4175" y="5693"/>
                    <a:pt x="4193" y="5675"/>
                    <a:pt x="4211" y="5657"/>
                  </a:cubicBezTo>
                  <a:cubicBezTo>
                    <a:pt x="4264" y="5639"/>
                    <a:pt x="4300" y="5621"/>
                    <a:pt x="4336" y="5603"/>
                  </a:cubicBezTo>
                  <a:cubicBezTo>
                    <a:pt x="4354" y="5603"/>
                    <a:pt x="4354" y="5586"/>
                    <a:pt x="4371" y="5586"/>
                  </a:cubicBezTo>
                  <a:cubicBezTo>
                    <a:pt x="4425" y="5550"/>
                    <a:pt x="4479" y="5514"/>
                    <a:pt x="4514" y="5496"/>
                  </a:cubicBezTo>
                  <a:cubicBezTo>
                    <a:pt x="4514" y="5478"/>
                    <a:pt x="4532" y="5478"/>
                    <a:pt x="4532" y="5478"/>
                  </a:cubicBezTo>
                  <a:cubicBezTo>
                    <a:pt x="4866" y="5242"/>
                    <a:pt x="5148" y="4894"/>
                    <a:pt x="5319" y="4515"/>
                  </a:cubicBezTo>
                  <a:lnTo>
                    <a:pt x="5319" y="4515"/>
                  </a:lnTo>
                  <a:lnTo>
                    <a:pt x="6013" y="4586"/>
                  </a:lnTo>
                  <a:lnTo>
                    <a:pt x="6477" y="6281"/>
                  </a:lnTo>
                  <a:cubicBezTo>
                    <a:pt x="6513" y="6442"/>
                    <a:pt x="6566" y="6585"/>
                    <a:pt x="6620" y="6710"/>
                  </a:cubicBezTo>
                  <a:cubicBezTo>
                    <a:pt x="6869" y="7316"/>
                    <a:pt x="7244" y="7495"/>
                    <a:pt x="8065" y="7495"/>
                  </a:cubicBezTo>
                  <a:lnTo>
                    <a:pt x="10242" y="7495"/>
                  </a:lnTo>
                  <a:lnTo>
                    <a:pt x="10242" y="7459"/>
                  </a:lnTo>
                  <a:lnTo>
                    <a:pt x="10242" y="7013"/>
                  </a:lnTo>
                  <a:lnTo>
                    <a:pt x="1024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2"/>
            <p:cNvSpPr/>
            <p:nvPr/>
          </p:nvSpPr>
          <p:spPr>
            <a:xfrm rot="5400000">
              <a:off x="7164359" y="11937298"/>
              <a:ext cx="17882" cy="18879"/>
            </a:xfrm>
            <a:custGeom>
              <a:rect b="b" l="l" r="r" t="t"/>
              <a:pathLst>
                <a:path extrusionOk="0" h="322" w="305">
                  <a:moveTo>
                    <a:pt x="1" y="0"/>
                  </a:moveTo>
                  <a:lnTo>
                    <a:pt x="1" y="321"/>
                  </a:lnTo>
                  <a:lnTo>
                    <a:pt x="304" y="321"/>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2"/>
            <p:cNvSpPr/>
            <p:nvPr/>
          </p:nvSpPr>
          <p:spPr>
            <a:xfrm rot="5400000">
              <a:off x="6864144" y="11418452"/>
              <a:ext cx="618312" cy="456141"/>
            </a:xfrm>
            <a:custGeom>
              <a:rect b="b" l="l" r="r" t="t"/>
              <a:pathLst>
                <a:path extrusionOk="0" h="7780" w="10546">
                  <a:moveTo>
                    <a:pt x="3408" y="1338"/>
                  </a:moveTo>
                  <a:cubicBezTo>
                    <a:pt x="3497" y="1338"/>
                    <a:pt x="3569" y="1410"/>
                    <a:pt x="3569" y="1499"/>
                  </a:cubicBezTo>
                  <a:lnTo>
                    <a:pt x="3569" y="1659"/>
                  </a:lnTo>
                  <a:lnTo>
                    <a:pt x="2641" y="1659"/>
                  </a:lnTo>
                  <a:lnTo>
                    <a:pt x="2641" y="1499"/>
                  </a:lnTo>
                  <a:cubicBezTo>
                    <a:pt x="2641" y="1410"/>
                    <a:pt x="2712" y="1338"/>
                    <a:pt x="2784" y="1338"/>
                  </a:cubicBezTo>
                  <a:close/>
                  <a:moveTo>
                    <a:pt x="6067" y="3212"/>
                  </a:moveTo>
                  <a:cubicBezTo>
                    <a:pt x="6156" y="3426"/>
                    <a:pt x="6210" y="3640"/>
                    <a:pt x="6210" y="3890"/>
                  </a:cubicBezTo>
                  <a:cubicBezTo>
                    <a:pt x="6210" y="4122"/>
                    <a:pt x="6156" y="4354"/>
                    <a:pt x="6067" y="4568"/>
                  </a:cubicBezTo>
                  <a:lnTo>
                    <a:pt x="5692" y="4532"/>
                  </a:lnTo>
                  <a:cubicBezTo>
                    <a:pt x="5763" y="4318"/>
                    <a:pt x="5799" y="4104"/>
                    <a:pt x="5799" y="3890"/>
                  </a:cubicBezTo>
                  <a:cubicBezTo>
                    <a:pt x="5799" y="3658"/>
                    <a:pt x="5763" y="3444"/>
                    <a:pt x="5692" y="3247"/>
                  </a:cubicBezTo>
                  <a:lnTo>
                    <a:pt x="6067" y="3212"/>
                  </a:lnTo>
                  <a:close/>
                  <a:moveTo>
                    <a:pt x="3729" y="1963"/>
                  </a:moveTo>
                  <a:cubicBezTo>
                    <a:pt x="4104" y="1963"/>
                    <a:pt x="4532" y="2177"/>
                    <a:pt x="4889" y="2534"/>
                  </a:cubicBezTo>
                  <a:cubicBezTo>
                    <a:pt x="5282" y="2908"/>
                    <a:pt x="5496" y="3390"/>
                    <a:pt x="5496" y="3872"/>
                  </a:cubicBezTo>
                  <a:cubicBezTo>
                    <a:pt x="5496" y="4371"/>
                    <a:pt x="5282" y="4835"/>
                    <a:pt x="4889" y="5228"/>
                  </a:cubicBezTo>
                  <a:cubicBezTo>
                    <a:pt x="4532" y="5585"/>
                    <a:pt x="4104" y="5799"/>
                    <a:pt x="3729" y="5799"/>
                  </a:cubicBezTo>
                  <a:lnTo>
                    <a:pt x="2034" y="5799"/>
                  </a:lnTo>
                  <a:lnTo>
                    <a:pt x="2034" y="1963"/>
                  </a:lnTo>
                  <a:close/>
                  <a:moveTo>
                    <a:pt x="3569" y="6102"/>
                  </a:moveTo>
                  <a:lnTo>
                    <a:pt x="3569" y="6263"/>
                  </a:lnTo>
                  <a:cubicBezTo>
                    <a:pt x="3569" y="6352"/>
                    <a:pt x="3497" y="6406"/>
                    <a:pt x="3408" y="6406"/>
                  </a:cubicBezTo>
                  <a:lnTo>
                    <a:pt x="2784" y="6406"/>
                  </a:lnTo>
                  <a:cubicBezTo>
                    <a:pt x="2712" y="6406"/>
                    <a:pt x="2641" y="6352"/>
                    <a:pt x="2641" y="6263"/>
                  </a:cubicBezTo>
                  <a:lnTo>
                    <a:pt x="2641" y="6102"/>
                  </a:lnTo>
                  <a:close/>
                  <a:moveTo>
                    <a:pt x="8208" y="0"/>
                  </a:moveTo>
                  <a:cubicBezTo>
                    <a:pt x="7155" y="0"/>
                    <a:pt x="6745" y="303"/>
                    <a:pt x="6477" y="1303"/>
                  </a:cubicBezTo>
                  <a:lnTo>
                    <a:pt x="6031" y="2908"/>
                  </a:lnTo>
                  <a:lnTo>
                    <a:pt x="5567" y="2944"/>
                  </a:lnTo>
                  <a:cubicBezTo>
                    <a:pt x="5210" y="2266"/>
                    <a:pt x="4532" y="1749"/>
                    <a:pt x="3890" y="1677"/>
                  </a:cubicBezTo>
                  <a:lnTo>
                    <a:pt x="3890" y="1499"/>
                  </a:lnTo>
                  <a:cubicBezTo>
                    <a:pt x="3890" y="1249"/>
                    <a:pt x="3694" y="1035"/>
                    <a:pt x="3426" y="1035"/>
                  </a:cubicBezTo>
                  <a:lnTo>
                    <a:pt x="2819" y="1035"/>
                  </a:lnTo>
                  <a:cubicBezTo>
                    <a:pt x="2552" y="1035"/>
                    <a:pt x="2356" y="1249"/>
                    <a:pt x="2356" y="1499"/>
                  </a:cubicBezTo>
                  <a:lnTo>
                    <a:pt x="2356" y="1677"/>
                  </a:lnTo>
                  <a:lnTo>
                    <a:pt x="2034" y="1677"/>
                  </a:lnTo>
                  <a:cubicBezTo>
                    <a:pt x="1963" y="1338"/>
                    <a:pt x="1660" y="1106"/>
                    <a:pt x="1321" y="1106"/>
                  </a:cubicBezTo>
                  <a:lnTo>
                    <a:pt x="500" y="1106"/>
                  </a:lnTo>
                  <a:lnTo>
                    <a:pt x="0" y="3033"/>
                  </a:lnTo>
                  <a:lnTo>
                    <a:pt x="0" y="3640"/>
                  </a:lnTo>
                  <a:cubicBezTo>
                    <a:pt x="0" y="3872"/>
                    <a:pt x="107" y="4086"/>
                    <a:pt x="286" y="4211"/>
                  </a:cubicBezTo>
                  <a:cubicBezTo>
                    <a:pt x="107" y="4354"/>
                    <a:pt x="0" y="4568"/>
                    <a:pt x="0" y="4782"/>
                  </a:cubicBezTo>
                  <a:lnTo>
                    <a:pt x="0" y="5371"/>
                  </a:lnTo>
                  <a:cubicBezTo>
                    <a:pt x="0" y="5781"/>
                    <a:pt x="321" y="6102"/>
                    <a:pt x="732" y="6102"/>
                  </a:cubicBezTo>
                  <a:lnTo>
                    <a:pt x="946" y="6102"/>
                  </a:lnTo>
                  <a:lnTo>
                    <a:pt x="946" y="5799"/>
                  </a:lnTo>
                  <a:lnTo>
                    <a:pt x="732" y="5799"/>
                  </a:lnTo>
                  <a:cubicBezTo>
                    <a:pt x="500" y="5799"/>
                    <a:pt x="304" y="5603"/>
                    <a:pt x="304" y="5371"/>
                  </a:cubicBezTo>
                  <a:lnTo>
                    <a:pt x="304" y="4800"/>
                  </a:lnTo>
                  <a:cubicBezTo>
                    <a:pt x="304" y="4568"/>
                    <a:pt x="500" y="4389"/>
                    <a:pt x="714" y="4389"/>
                  </a:cubicBezTo>
                  <a:lnTo>
                    <a:pt x="714" y="4086"/>
                  </a:lnTo>
                  <a:cubicBezTo>
                    <a:pt x="500" y="4086"/>
                    <a:pt x="304" y="3908"/>
                    <a:pt x="304" y="3676"/>
                  </a:cubicBezTo>
                  <a:lnTo>
                    <a:pt x="304" y="3051"/>
                  </a:lnTo>
                  <a:lnTo>
                    <a:pt x="732" y="1410"/>
                  </a:lnTo>
                  <a:lnTo>
                    <a:pt x="1321" y="1410"/>
                  </a:lnTo>
                  <a:cubicBezTo>
                    <a:pt x="1553" y="1410"/>
                    <a:pt x="1731" y="1588"/>
                    <a:pt x="1731" y="1820"/>
                  </a:cubicBezTo>
                  <a:lnTo>
                    <a:pt x="1731" y="5799"/>
                  </a:lnTo>
                  <a:lnTo>
                    <a:pt x="1249" y="5799"/>
                  </a:lnTo>
                  <a:lnTo>
                    <a:pt x="1249" y="6102"/>
                  </a:lnTo>
                  <a:lnTo>
                    <a:pt x="2338" y="6102"/>
                  </a:lnTo>
                  <a:lnTo>
                    <a:pt x="2338" y="6263"/>
                  </a:lnTo>
                  <a:cubicBezTo>
                    <a:pt x="2338" y="6513"/>
                    <a:pt x="2534" y="6727"/>
                    <a:pt x="2784" y="6727"/>
                  </a:cubicBezTo>
                  <a:lnTo>
                    <a:pt x="3426" y="6727"/>
                  </a:lnTo>
                  <a:cubicBezTo>
                    <a:pt x="3694" y="6727"/>
                    <a:pt x="3890" y="6513"/>
                    <a:pt x="3890" y="6263"/>
                  </a:cubicBezTo>
                  <a:lnTo>
                    <a:pt x="3890" y="6102"/>
                  </a:lnTo>
                  <a:cubicBezTo>
                    <a:pt x="4532" y="6031"/>
                    <a:pt x="5210" y="5513"/>
                    <a:pt x="5567" y="4835"/>
                  </a:cubicBezTo>
                  <a:lnTo>
                    <a:pt x="6031" y="4871"/>
                  </a:lnTo>
                  <a:lnTo>
                    <a:pt x="6477" y="6477"/>
                  </a:lnTo>
                  <a:cubicBezTo>
                    <a:pt x="6745" y="7476"/>
                    <a:pt x="7155" y="7779"/>
                    <a:pt x="8208" y="7779"/>
                  </a:cubicBezTo>
                  <a:lnTo>
                    <a:pt x="10545" y="7779"/>
                  </a:lnTo>
                  <a:lnTo>
                    <a:pt x="10545" y="4354"/>
                  </a:lnTo>
                  <a:lnTo>
                    <a:pt x="10242" y="4354"/>
                  </a:lnTo>
                  <a:lnTo>
                    <a:pt x="10242" y="5924"/>
                  </a:lnTo>
                  <a:lnTo>
                    <a:pt x="8832" y="5924"/>
                  </a:lnTo>
                  <a:lnTo>
                    <a:pt x="8832" y="6227"/>
                  </a:lnTo>
                  <a:lnTo>
                    <a:pt x="10242" y="6227"/>
                  </a:lnTo>
                  <a:lnTo>
                    <a:pt x="10242" y="7458"/>
                  </a:lnTo>
                  <a:lnTo>
                    <a:pt x="8208" y="7458"/>
                  </a:lnTo>
                  <a:cubicBezTo>
                    <a:pt x="7726" y="7458"/>
                    <a:pt x="7441" y="7405"/>
                    <a:pt x="7227" y="7244"/>
                  </a:cubicBezTo>
                  <a:cubicBezTo>
                    <a:pt x="7030" y="7101"/>
                    <a:pt x="6888" y="6852"/>
                    <a:pt x="6763" y="6388"/>
                  </a:cubicBezTo>
                  <a:lnTo>
                    <a:pt x="6317" y="4746"/>
                  </a:lnTo>
                  <a:cubicBezTo>
                    <a:pt x="6442" y="4479"/>
                    <a:pt x="6513" y="4175"/>
                    <a:pt x="6513" y="3890"/>
                  </a:cubicBezTo>
                  <a:lnTo>
                    <a:pt x="6531" y="3890"/>
                  </a:lnTo>
                  <a:cubicBezTo>
                    <a:pt x="6513" y="3586"/>
                    <a:pt x="6442" y="3283"/>
                    <a:pt x="6317" y="3033"/>
                  </a:cubicBezTo>
                  <a:lnTo>
                    <a:pt x="6763" y="1374"/>
                  </a:lnTo>
                  <a:cubicBezTo>
                    <a:pt x="6888" y="928"/>
                    <a:pt x="7030" y="660"/>
                    <a:pt x="7227" y="517"/>
                  </a:cubicBezTo>
                  <a:cubicBezTo>
                    <a:pt x="7441" y="375"/>
                    <a:pt x="8208" y="321"/>
                    <a:pt x="8208" y="321"/>
                  </a:cubicBezTo>
                  <a:lnTo>
                    <a:pt x="10242" y="321"/>
                  </a:lnTo>
                  <a:lnTo>
                    <a:pt x="10242" y="1552"/>
                  </a:lnTo>
                  <a:lnTo>
                    <a:pt x="8832" y="1552"/>
                  </a:lnTo>
                  <a:lnTo>
                    <a:pt x="8832" y="1856"/>
                  </a:lnTo>
                  <a:lnTo>
                    <a:pt x="10242" y="1856"/>
                  </a:lnTo>
                  <a:lnTo>
                    <a:pt x="10242" y="3426"/>
                  </a:lnTo>
                  <a:lnTo>
                    <a:pt x="10545" y="3426"/>
                  </a:lnTo>
                  <a:lnTo>
                    <a:pt x="10545"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2"/>
            <p:cNvSpPr/>
            <p:nvPr/>
          </p:nvSpPr>
          <p:spPr>
            <a:xfrm rot="5400000">
              <a:off x="7107898" y="11472831"/>
              <a:ext cx="31426" cy="78506"/>
            </a:xfrm>
            <a:custGeom>
              <a:rect b="b" l="l" r="r" t="t"/>
              <a:pathLst>
                <a:path extrusionOk="0" h="1339" w="536">
                  <a:moveTo>
                    <a:pt x="536" y="0"/>
                  </a:moveTo>
                  <a:cubicBezTo>
                    <a:pt x="232" y="0"/>
                    <a:pt x="0" y="303"/>
                    <a:pt x="0" y="678"/>
                  </a:cubicBezTo>
                  <a:cubicBezTo>
                    <a:pt x="0" y="1053"/>
                    <a:pt x="232" y="1338"/>
                    <a:pt x="536" y="1338"/>
                  </a:cubicBezTo>
                  <a:lnTo>
                    <a:pt x="536" y="1035"/>
                  </a:lnTo>
                  <a:cubicBezTo>
                    <a:pt x="411" y="1035"/>
                    <a:pt x="304" y="874"/>
                    <a:pt x="304" y="678"/>
                  </a:cubicBezTo>
                  <a:cubicBezTo>
                    <a:pt x="304" y="482"/>
                    <a:pt x="411" y="321"/>
                    <a:pt x="536" y="321"/>
                  </a:cubicBezTo>
                  <a:lnTo>
                    <a:pt x="53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2"/>
            <p:cNvSpPr/>
            <p:nvPr/>
          </p:nvSpPr>
          <p:spPr>
            <a:xfrm rot="5400000">
              <a:off x="7208331" y="11472831"/>
              <a:ext cx="31426" cy="78506"/>
            </a:xfrm>
            <a:custGeom>
              <a:rect b="b" l="l" r="r" t="t"/>
              <a:pathLst>
                <a:path extrusionOk="0" h="1339" w="536">
                  <a:moveTo>
                    <a:pt x="536" y="0"/>
                  </a:moveTo>
                  <a:cubicBezTo>
                    <a:pt x="232" y="0"/>
                    <a:pt x="0" y="304"/>
                    <a:pt x="0" y="678"/>
                  </a:cubicBezTo>
                  <a:cubicBezTo>
                    <a:pt x="0" y="1035"/>
                    <a:pt x="232" y="1338"/>
                    <a:pt x="536" y="1338"/>
                  </a:cubicBezTo>
                  <a:lnTo>
                    <a:pt x="536" y="1035"/>
                  </a:lnTo>
                  <a:cubicBezTo>
                    <a:pt x="411" y="1035"/>
                    <a:pt x="304" y="857"/>
                    <a:pt x="304" y="678"/>
                  </a:cubicBezTo>
                  <a:cubicBezTo>
                    <a:pt x="304" y="482"/>
                    <a:pt x="411" y="304"/>
                    <a:pt x="536" y="304"/>
                  </a:cubicBezTo>
                  <a:lnTo>
                    <a:pt x="53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2"/>
            <p:cNvSpPr/>
            <p:nvPr/>
          </p:nvSpPr>
          <p:spPr>
            <a:xfrm rot="5400000">
              <a:off x="7142959" y="11548640"/>
              <a:ext cx="60741" cy="96329"/>
            </a:xfrm>
            <a:custGeom>
              <a:rect b="b" l="l" r="r" t="t"/>
              <a:pathLst>
                <a:path extrusionOk="0" h="1643" w="1036">
                  <a:moveTo>
                    <a:pt x="322" y="322"/>
                  </a:moveTo>
                  <a:cubicBezTo>
                    <a:pt x="590" y="376"/>
                    <a:pt x="732" y="608"/>
                    <a:pt x="732" y="822"/>
                  </a:cubicBezTo>
                  <a:cubicBezTo>
                    <a:pt x="732" y="1036"/>
                    <a:pt x="590" y="1250"/>
                    <a:pt x="322" y="1303"/>
                  </a:cubicBezTo>
                  <a:lnTo>
                    <a:pt x="322" y="322"/>
                  </a:lnTo>
                  <a:close/>
                  <a:moveTo>
                    <a:pt x="1" y="1"/>
                  </a:moveTo>
                  <a:lnTo>
                    <a:pt x="1" y="1642"/>
                  </a:lnTo>
                  <a:lnTo>
                    <a:pt x="161" y="1642"/>
                  </a:lnTo>
                  <a:cubicBezTo>
                    <a:pt x="732" y="1642"/>
                    <a:pt x="1036" y="1232"/>
                    <a:pt x="1036" y="822"/>
                  </a:cubicBezTo>
                  <a:cubicBezTo>
                    <a:pt x="1036" y="608"/>
                    <a:pt x="947" y="411"/>
                    <a:pt x="804" y="269"/>
                  </a:cubicBezTo>
                  <a:cubicBezTo>
                    <a:pt x="697" y="144"/>
                    <a:pt x="500" y="1"/>
                    <a:pt x="161"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42"/>
          <p:cNvGrpSpPr/>
          <p:nvPr/>
        </p:nvGrpSpPr>
        <p:grpSpPr>
          <a:xfrm>
            <a:off x="4004027" y="1858249"/>
            <a:ext cx="511500" cy="603145"/>
            <a:chOff x="3894769" y="16763573"/>
            <a:chExt cx="525208" cy="619309"/>
          </a:xfrm>
        </p:grpSpPr>
        <p:sp>
          <p:nvSpPr>
            <p:cNvPr id="1669" name="Google Shape;1669;p42"/>
            <p:cNvSpPr/>
            <p:nvPr/>
          </p:nvSpPr>
          <p:spPr>
            <a:xfrm rot="5400000">
              <a:off x="3857275" y="16873240"/>
              <a:ext cx="599492" cy="398919"/>
            </a:xfrm>
            <a:custGeom>
              <a:rect b="b" l="l" r="r" t="t"/>
              <a:pathLst>
                <a:path extrusionOk="0" h="6804" w="10225">
                  <a:moveTo>
                    <a:pt x="303" y="1"/>
                  </a:moveTo>
                  <a:cubicBezTo>
                    <a:pt x="132" y="1"/>
                    <a:pt x="1" y="148"/>
                    <a:pt x="1" y="309"/>
                  </a:cubicBezTo>
                  <a:lnTo>
                    <a:pt x="1" y="6037"/>
                  </a:lnTo>
                  <a:lnTo>
                    <a:pt x="1" y="6483"/>
                  </a:lnTo>
                  <a:lnTo>
                    <a:pt x="1" y="6501"/>
                  </a:lnTo>
                  <a:cubicBezTo>
                    <a:pt x="1" y="6518"/>
                    <a:pt x="1" y="6554"/>
                    <a:pt x="19" y="6590"/>
                  </a:cubicBezTo>
                  <a:cubicBezTo>
                    <a:pt x="36" y="6661"/>
                    <a:pt x="72" y="6715"/>
                    <a:pt x="126" y="6750"/>
                  </a:cubicBezTo>
                  <a:lnTo>
                    <a:pt x="143" y="6750"/>
                  </a:lnTo>
                  <a:cubicBezTo>
                    <a:pt x="179" y="6768"/>
                    <a:pt x="197" y="6786"/>
                    <a:pt x="233" y="6786"/>
                  </a:cubicBezTo>
                  <a:cubicBezTo>
                    <a:pt x="233" y="6786"/>
                    <a:pt x="233" y="6786"/>
                    <a:pt x="251" y="6804"/>
                  </a:cubicBezTo>
                  <a:lnTo>
                    <a:pt x="358" y="6804"/>
                  </a:lnTo>
                  <a:cubicBezTo>
                    <a:pt x="358" y="6786"/>
                    <a:pt x="358" y="6786"/>
                    <a:pt x="375" y="6786"/>
                  </a:cubicBezTo>
                  <a:cubicBezTo>
                    <a:pt x="393" y="6786"/>
                    <a:pt x="429" y="6768"/>
                    <a:pt x="447" y="6750"/>
                  </a:cubicBezTo>
                  <a:lnTo>
                    <a:pt x="465" y="6750"/>
                  </a:lnTo>
                  <a:cubicBezTo>
                    <a:pt x="518" y="6715"/>
                    <a:pt x="572" y="6661"/>
                    <a:pt x="590" y="6590"/>
                  </a:cubicBezTo>
                  <a:cubicBezTo>
                    <a:pt x="607" y="6554"/>
                    <a:pt x="607" y="6518"/>
                    <a:pt x="607" y="6501"/>
                  </a:cubicBezTo>
                  <a:lnTo>
                    <a:pt x="3391" y="6501"/>
                  </a:lnTo>
                  <a:cubicBezTo>
                    <a:pt x="4890" y="6501"/>
                    <a:pt x="6139" y="5412"/>
                    <a:pt x="6424" y="4003"/>
                  </a:cubicBezTo>
                  <a:cubicBezTo>
                    <a:pt x="6424" y="4020"/>
                    <a:pt x="6424" y="4020"/>
                    <a:pt x="6424" y="4038"/>
                  </a:cubicBezTo>
                  <a:lnTo>
                    <a:pt x="7138" y="4038"/>
                  </a:lnTo>
                  <a:cubicBezTo>
                    <a:pt x="7655" y="4038"/>
                    <a:pt x="8066" y="4449"/>
                    <a:pt x="8066" y="4984"/>
                  </a:cubicBezTo>
                  <a:lnTo>
                    <a:pt x="8066" y="5412"/>
                  </a:lnTo>
                  <a:lnTo>
                    <a:pt x="9618" y="5412"/>
                  </a:lnTo>
                  <a:lnTo>
                    <a:pt x="9618" y="5716"/>
                  </a:lnTo>
                  <a:lnTo>
                    <a:pt x="10225" y="5716"/>
                  </a:lnTo>
                  <a:lnTo>
                    <a:pt x="10225" y="5252"/>
                  </a:lnTo>
                  <a:lnTo>
                    <a:pt x="10225" y="1076"/>
                  </a:lnTo>
                  <a:lnTo>
                    <a:pt x="9618" y="1076"/>
                  </a:lnTo>
                  <a:lnTo>
                    <a:pt x="9618" y="1398"/>
                  </a:lnTo>
                  <a:lnTo>
                    <a:pt x="8066" y="1398"/>
                  </a:lnTo>
                  <a:lnTo>
                    <a:pt x="8066" y="1844"/>
                  </a:lnTo>
                  <a:cubicBezTo>
                    <a:pt x="8066" y="2361"/>
                    <a:pt x="7655" y="2772"/>
                    <a:pt x="7138" y="2772"/>
                  </a:cubicBezTo>
                  <a:lnTo>
                    <a:pt x="6424" y="2772"/>
                  </a:lnTo>
                  <a:cubicBezTo>
                    <a:pt x="6434" y="2822"/>
                    <a:pt x="6439" y="2867"/>
                    <a:pt x="6444" y="2913"/>
                  </a:cubicBezTo>
                  <a:lnTo>
                    <a:pt x="6444" y="2913"/>
                  </a:lnTo>
                  <a:cubicBezTo>
                    <a:pt x="6201" y="1448"/>
                    <a:pt x="4923" y="309"/>
                    <a:pt x="3391" y="309"/>
                  </a:cubicBezTo>
                  <a:lnTo>
                    <a:pt x="607" y="309"/>
                  </a:lnTo>
                  <a:lnTo>
                    <a:pt x="607" y="327"/>
                  </a:lnTo>
                  <a:cubicBezTo>
                    <a:pt x="607" y="166"/>
                    <a:pt x="500" y="42"/>
                    <a:pt x="358" y="6"/>
                  </a:cubicBezTo>
                  <a:cubicBezTo>
                    <a:pt x="339" y="3"/>
                    <a:pt x="321"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2"/>
            <p:cNvSpPr/>
            <p:nvPr/>
          </p:nvSpPr>
          <p:spPr>
            <a:xfrm rot="5400000">
              <a:off x="4211224" y="17364501"/>
              <a:ext cx="18879" cy="17882"/>
            </a:xfrm>
            <a:custGeom>
              <a:rect b="b" l="l" r="r" t="t"/>
              <a:pathLst>
                <a:path extrusionOk="0" h="305" w="322">
                  <a:moveTo>
                    <a:pt x="1" y="1"/>
                  </a:moveTo>
                  <a:lnTo>
                    <a:pt x="1" y="304"/>
                  </a:lnTo>
                  <a:lnTo>
                    <a:pt x="322" y="304"/>
                  </a:lnTo>
                  <a:lnTo>
                    <a:pt x="322"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2"/>
            <p:cNvSpPr/>
            <p:nvPr/>
          </p:nvSpPr>
          <p:spPr>
            <a:xfrm rot="5400000">
              <a:off x="3847718" y="16810624"/>
              <a:ext cx="619309" cy="525208"/>
            </a:xfrm>
            <a:custGeom>
              <a:rect b="b" l="l" r="r" t="t"/>
              <a:pathLst>
                <a:path extrusionOk="0" h="8958" w="10563">
                  <a:moveTo>
                    <a:pt x="4175" y="322"/>
                  </a:moveTo>
                  <a:cubicBezTo>
                    <a:pt x="4835" y="322"/>
                    <a:pt x="5121" y="928"/>
                    <a:pt x="5264" y="1428"/>
                  </a:cubicBezTo>
                  <a:lnTo>
                    <a:pt x="5353" y="1785"/>
                  </a:lnTo>
                  <a:cubicBezTo>
                    <a:pt x="4835" y="1428"/>
                    <a:pt x="4211" y="1249"/>
                    <a:pt x="3569" y="1249"/>
                  </a:cubicBezTo>
                  <a:lnTo>
                    <a:pt x="1856" y="1249"/>
                  </a:lnTo>
                  <a:lnTo>
                    <a:pt x="1856" y="786"/>
                  </a:lnTo>
                  <a:cubicBezTo>
                    <a:pt x="1856" y="518"/>
                    <a:pt x="2070" y="322"/>
                    <a:pt x="2320" y="322"/>
                  </a:cubicBezTo>
                  <a:close/>
                  <a:moveTo>
                    <a:pt x="8083" y="3694"/>
                  </a:moveTo>
                  <a:lnTo>
                    <a:pt x="8083" y="5282"/>
                  </a:lnTo>
                  <a:cubicBezTo>
                    <a:pt x="7887" y="5068"/>
                    <a:pt x="7619" y="4943"/>
                    <a:pt x="7316" y="4943"/>
                  </a:cubicBezTo>
                  <a:lnTo>
                    <a:pt x="6780" y="4943"/>
                  </a:lnTo>
                  <a:cubicBezTo>
                    <a:pt x="6798" y="4800"/>
                    <a:pt x="6798" y="4640"/>
                    <a:pt x="6798" y="4479"/>
                  </a:cubicBezTo>
                  <a:cubicBezTo>
                    <a:pt x="6798" y="4336"/>
                    <a:pt x="6798" y="4176"/>
                    <a:pt x="6780" y="4015"/>
                  </a:cubicBezTo>
                  <a:lnTo>
                    <a:pt x="7316" y="4015"/>
                  </a:lnTo>
                  <a:cubicBezTo>
                    <a:pt x="7619" y="4015"/>
                    <a:pt x="7887" y="3890"/>
                    <a:pt x="8083" y="3694"/>
                  </a:cubicBezTo>
                  <a:close/>
                  <a:moveTo>
                    <a:pt x="9635" y="2623"/>
                  </a:moveTo>
                  <a:lnTo>
                    <a:pt x="9635" y="6335"/>
                  </a:lnTo>
                  <a:lnTo>
                    <a:pt x="8386" y="6335"/>
                  </a:lnTo>
                  <a:lnTo>
                    <a:pt x="8386" y="2623"/>
                  </a:lnTo>
                  <a:close/>
                  <a:moveTo>
                    <a:pt x="461" y="1247"/>
                  </a:moveTo>
                  <a:cubicBezTo>
                    <a:pt x="553" y="1247"/>
                    <a:pt x="625" y="1312"/>
                    <a:pt x="625" y="1392"/>
                  </a:cubicBezTo>
                  <a:lnTo>
                    <a:pt x="625" y="7566"/>
                  </a:lnTo>
                  <a:cubicBezTo>
                    <a:pt x="625" y="7637"/>
                    <a:pt x="571" y="7709"/>
                    <a:pt x="500" y="7726"/>
                  </a:cubicBezTo>
                  <a:cubicBezTo>
                    <a:pt x="491" y="7728"/>
                    <a:pt x="481" y="7729"/>
                    <a:pt x="472" y="7729"/>
                  </a:cubicBezTo>
                  <a:cubicBezTo>
                    <a:pt x="393" y="7729"/>
                    <a:pt x="321" y="7662"/>
                    <a:pt x="321" y="7566"/>
                  </a:cubicBezTo>
                  <a:lnTo>
                    <a:pt x="321" y="1392"/>
                  </a:lnTo>
                  <a:cubicBezTo>
                    <a:pt x="321" y="1321"/>
                    <a:pt x="357" y="1267"/>
                    <a:pt x="428" y="1249"/>
                  </a:cubicBezTo>
                  <a:cubicBezTo>
                    <a:pt x="440" y="1248"/>
                    <a:pt x="450" y="1247"/>
                    <a:pt x="461" y="1247"/>
                  </a:cubicBezTo>
                  <a:close/>
                  <a:moveTo>
                    <a:pt x="3569" y="1553"/>
                  </a:moveTo>
                  <a:cubicBezTo>
                    <a:pt x="4336" y="1553"/>
                    <a:pt x="5085" y="1856"/>
                    <a:pt x="5638" y="2409"/>
                  </a:cubicBezTo>
                  <a:cubicBezTo>
                    <a:pt x="6192" y="2962"/>
                    <a:pt x="6495" y="3712"/>
                    <a:pt x="6495" y="4479"/>
                  </a:cubicBezTo>
                  <a:cubicBezTo>
                    <a:pt x="6495" y="5264"/>
                    <a:pt x="6192" y="5996"/>
                    <a:pt x="5638" y="6567"/>
                  </a:cubicBezTo>
                  <a:cubicBezTo>
                    <a:pt x="5085" y="7120"/>
                    <a:pt x="4336" y="7423"/>
                    <a:pt x="3569" y="7423"/>
                  </a:cubicBezTo>
                  <a:lnTo>
                    <a:pt x="2784" y="7423"/>
                  </a:lnTo>
                  <a:lnTo>
                    <a:pt x="2784" y="7726"/>
                  </a:lnTo>
                  <a:lnTo>
                    <a:pt x="3569" y="7726"/>
                  </a:lnTo>
                  <a:cubicBezTo>
                    <a:pt x="4211" y="7726"/>
                    <a:pt x="4835" y="7530"/>
                    <a:pt x="5353" y="7173"/>
                  </a:cubicBezTo>
                  <a:lnTo>
                    <a:pt x="5353" y="7173"/>
                  </a:lnTo>
                  <a:lnTo>
                    <a:pt x="5264" y="7530"/>
                  </a:lnTo>
                  <a:cubicBezTo>
                    <a:pt x="5014" y="8458"/>
                    <a:pt x="4532" y="8654"/>
                    <a:pt x="4175" y="8654"/>
                  </a:cubicBezTo>
                  <a:lnTo>
                    <a:pt x="2320" y="8654"/>
                  </a:lnTo>
                  <a:cubicBezTo>
                    <a:pt x="2070" y="8654"/>
                    <a:pt x="1856" y="8440"/>
                    <a:pt x="1856" y="8190"/>
                  </a:cubicBezTo>
                  <a:lnTo>
                    <a:pt x="1856" y="7726"/>
                  </a:lnTo>
                  <a:lnTo>
                    <a:pt x="2480" y="7726"/>
                  </a:lnTo>
                  <a:lnTo>
                    <a:pt x="2480" y="7423"/>
                  </a:lnTo>
                  <a:lnTo>
                    <a:pt x="928" y="7423"/>
                  </a:lnTo>
                  <a:lnTo>
                    <a:pt x="928" y="1553"/>
                  </a:lnTo>
                  <a:close/>
                  <a:moveTo>
                    <a:pt x="2320" y="1"/>
                  </a:moveTo>
                  <a:cubicBezTo>
                    <a:pt x="1891" y="1"/>
                    <a:pt x="1552" y="357"/>
                    <a:pt x="1552" y="786"/>
                  </a:cubicBezTo>
                  <a:lnTo>
                    <a:pt x="1552" y="1249"/>
                  </a:lnTo>
                  <a:lnTo>
                    <a:pt x="910" y="1249"/>
                  </a:lnTo>
                  <a:cubicBezTo>
                    <a:pt x="843" y="1064"/>
                    <a:pt x="664" y="927"/>
                    <a:pt x="450" y="927"/>
                  </a:cubicBezTo>
                  <a:cubicBezTo>
                    <a:pt x="437" y="927"/>
                    <a:pt x="424" y="927"/>
                    <a:pt x="411" y="928"/>
                  </a:cubicBezTo>
                  <a:cubicBezTo>
                    <a:pt x="179" y="964"/>
                    <a:pt x="0" y="1160"/>
                    <a:pt x="0" y="1410"/>
                  </a:cubicBezTo>
                  <a:lnTo>
                    <a:pt x="0" y="7566"/>
                  </a:lnTo>
                  <a:cubicBezTo>
                    <a:pt x="0" y="7798"/>
                    <a:pt x="179" y="8012"/>
                    <a:pt x="411" y="8030"/>
                  </a:cubicBezTo>
                  <a:cubicBezTo>
                    <a:pt x="435" y="8033"/>
                    <a:pt x="458" y="8035"/>
                    <a:pt x="481" y="8035"/>
                  </a:cubicBezTo>
                  <a:cubicBezTo>
                    <a:pt x="682" y="8035"/>
                    <a:pt x="846" y="7902"/>
                    <a:pt x="910" y="7726"/>
                  </a:cubicBezTo>
                  <a:lnTo>
                    <a:pt x="1552" y="7726"/>
                  </a:lnTo>
                  <a:lnTo>
                    <a:pt x="1552" y="8190"/>
                  </a:lnTo>
                  <a:cubicBezTo>
                    <a:pt x="1552" y="8618"/>
                    <a:pt x="1891" y="8958"/>
                    <a:pt x="2320" y="8958"/>
                  </a:cubicBezTo>
                  <a:lnTo>
                    <a:pt x="4175" y="8958"/>
                  </a:lnTo>
                  <a:cubicBezTo>
                    <a:pt x="4835" y="8958"/>
                    <a:pt x="5335" y="8494"/>
                    <a:pt x="5567" y="7619"/>
                  </a:cubicBezTo>
                  <a:lnTo>
                    <a:pt x="5763" y="6852"/>
                  </a:lnTo>
                  <a:cubicBezTo>
                    <a:pt x="5799" y="6834"/>
                    <a:pt x="5817" y="6799"/>
                    <a:pt x="5853" y="6781"/>
                  </a:cubicBezTo>
                  <a:cubicBezTo>
                    <a:pt x="6281" y="6352"/>
                    <a:pt x="6566" y="5835"/>
                    <a:pt x="6709" y="5264"/>
                  </a:cubicBezTo>
                  <a:lnTo>
                    <a:pt x="7316" y="5264"/>
                  </a:lnTo>
                  <a:cubicBezTo>
                    <a:pt x="7744" y="5264"/>
                    <a:pt x="8083" y="5603"/>
                    <a:pt x="8083" y="6031"/>
                  </a:cubicBezTo>
                  <a:lnTo>
                    <a:pt x="8083" y="6638"/>
                  </a:lnTo>
                  <a:lnTo>
                    <a:pt x="9635" y="6638"/>
                  </a:lnTo>
                  <a:lnTo>
                    <a:pt x="9635" y="6941"/>
                  </a:lnTo>
                  <a:lnTo>
                    <a:pt x="10563" y="6941"/>
                  </a:lnTo>
                  <a:lnTo>
                    <a:pt x="10563" y="3855"/>
                  </a:lnTo>
                  <a:lnTo>
                    <a:pt x="10242" y="3855"/>
                  </a:lnTo>
                  <a:lnTo>
                    <a:pt x="10242" y="6638"/>
                  </a:lnTo>
                  <a:lnTo>
                    <a:pt x="9938" y="6638"/>
                  </a:lnTo>
                  <a:lnTo>
                    <a:pt x="9938" y="2320"/>
                  </a:lnTo>
                  <a:lnTo>
                    <a:pt x="10242" y="2320"/>
                  </a:lnTo>
                  <a:lnTo>
                    <a:pt x="10242" y="2927"/>
                  </a:lnTo>
                  <a:lnTo>
                    <a:pt x="10563" y="2927"/>
                  </a:lnTo>
                  <a:lnTo>
                    <a:pt x="10563" y="1999"/>
                  </a:lnTo>
                  <a:lnTo>
                    <a:pt x="9635" y="1999"/>
                  </a:lnTo>
                  <a:lnTo>
                    <a:pt x="9635" y="2320"/>
                  </a:lnTo>
                  <a:lnTo>
                    <a:pt x="8083" y="2320"/>
                  </a:lnTo>
                  <a:lnTo>
                    <a:pt x="8083" y="2945"/>
                  </a:lnTo>
                  <a:cubicBezTo>
                    <a:pt x="8083" y="3373"/>
                    <a:pt x="7744" y="3712"/>
                    <a:pt x="7316" y="3712"/>
                  </a:cubicBezTo>
                  <a:lnTo>
                    <a:pt x="6709" y="3712"/>
                  </a:lnTo>
                  <a:cubicBezTo>
                    <a:pt x="6566" y="3141"/>
                    <a:pt x="6281" y="2623"/>
                    <a:pt x="5853" y="2195"/>
                  </a:cubicBezTo>
                  <a:cubicBezTo>
                    <a:pt x="5817" y="2159"/>
                    <a:pt x="5799" y="2142"/>
                    <a:pt x="5763" y="2106"/>
                  </a:cubicBezTo>
                  <a:lnTo>
                    <a:pt x="5567" y="1357"/>
                  </a:lnTo>
                  <a:cubicBezTo>
                    <a:pt x="5335" y="482"/>
                    <a:pt x="4835" y="1"/>
                    <a:pt x="4175"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2"/>
            <p:cNvSpPr/>
            <p:nvPr/>
          </p:nvSpPr>
          <p:spPr>
            <a:xfrm rot="5400000">
              <a:off x="4102964" y="16950837"/>
              <a:ext cx="108817" cy="54409"/>
            </a:xfrm>
            <a:custGeom>
              <a:rect b="b" l="l" r="r" t="t"/>
              <a:pathLst>
                <a:path extrusionOk="0" h="928" w="1856">
                  <a:moveTo>
                    <a:pt x="1535" y="0"/>
                  </a:moveTo>
                  <a:lnTo>
                    <a:pt x="1535" y="321"/>
                  </a:lnTo>
                  <a:lnTo>
                    <a:pt x="0" y="321"/>
                  </a:lnTo>
                  <a:lnTo>
                    <a:pt x="0" y="928"/>
                  </a:lnTo>
                  <a:lnTo>
                    <a:pt x="303" y="928"/>
                  </a:lnTo>
                  <a:lnTo>
                    <a:pt x="303" y="625"/>
                  </a:lnTo>
                  <a:lnTo>
                    <a:pt x="1535" y="625"/>
                  </a:lnTo>
                  <a:lnTo>
                    <a:pt x="1535" y="928"/>
                  </a:lnTo>
                  <a:lnTo>
                    <a:pt x="1856" y="928"/>
                  </a:lnTo>
                  <a:lnTo>
                    <a:pt x="1856"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2"/>
            <p:cNvSpPr/>
            <p:nvPr/>
          </p:nvSpPr>
          <p:spPr>
            <a:xfrm rot="5400000">
              <a:off x="4048555" y="16869224"/>
              <a:ext cx="217635" cy="217635"/>
            </a:xfrm>
            <a:custGeom>
              <a:rect b="b" l="l" r="r" t="t"/>
              <a:pathLst>
                <a:path extrusionOk="0" h="3712" w="3712">
                  <a:moveTo>
                    <a:pt x="1856" y="322"/>
                  </a:moveTo>
                  <a:cubicBezTo>
                    <a:pt x="2712" y="322"/>
                    <a:pt x="3408" y="1017"/>
                    <a:pt x="3408" y="1856"/>
                  </a:cubicBezTo>
                  <a:cubicBezTo>
                    <a:pt x="3408" y="2712"/>
                    <a:pt x="2712" y="3408"/>
                    <a:pt x="1856" y="3408"/>
                  </a:cubicBezTo>
                  <a:cubicBezTo>
                    <a:pt x="1017" y="3408"/>
                    <a:pt x="321" y="2712"/>
                    <a:pt x="321" y="1856"/>
                  </a:cubicBezTo>
                  <a:cubicBezTo>
                    <a:pt x="321" y="1017"/>
                    <a:pt x="1017" y="322"/>
                    <a:pt x="1856" y="322"/>
                  </a:cubicBezTo>
                  <a:close/>
                  <a:moveTo>
                    <a:pt x="1856" y="0"/>
                  </a:moveTo>
                  <a:cubicBezTo>
                    <a:pt x="839" y="0"/>
                    <a:pt x="0" y="839"/>
                    <a:pt x="0" y="1856"/>
                  </a:cubicBezTo>
                  <a:cubicBezTo>
                    <a:pt x="0" y="2891"/>
                    <a:pt x="839" y="3712"/>
                    <a:pt x="1856" y="3712"/>
                  </a:cubicBezTo>
                  <a:cubicBezTo>
                    <a:pt x="2891" y="3712"/>
                    <a:pt x="3711" y="2891"/>
                    <a:pt x="3711" y="1856"/>
                  </a:cubicBezTo>
                  <a:cubicBezTo>
                    <a:pt x="3711" y="839"/>
                    <a:pt x="2891" y="0"/>
                    <a:pt x="1856"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2"/>
            <p:cNvSpPr/>
            <p:nvPr/>
          </p:nvSpPr>
          <p:spPr>
            <a:xfrm rot="5400000">
              <a:off x="4147933" y="17245805"/>
              <a:ext cx="17824" cy="91111"/>
            </a:xfrm>
            <a:custGeom>
              <a:rect b="b" l="l" r="r" t="t"/>
              <a:pathLst>
                <a:path extrusionOk="0" h="1554" w="304">
                  <a:moveTo>
                    <a:pt x="0" y="1"/>
                  </a:moveTo>
                  <a:lnTo>
                    <a:pt x="0" y="1553"/>
                  </a:lnTo>
                  <a:lnTo>
                    <a:pt x="303" y="1553"/>
                  </a:lnTo>
                  <a:lnTo>
                    <a:pt x="303"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 name="Google Shape;1675;p42"/>
          <p:cNvGrpSpPr/>
          <p:nvPr/>
        </p:nvGrpSpPr>
        <p:grpSpPr>
          <a:xfrm flipH="1">
            <a:off x="954207" y="1298464"/>
            <a:ext cx="939511" cy="847474"/>
            <a:chOff x="2263682" y="11571014"/>
            <a:chExt cx="939511" cy="847474"/>
          </a:xfrm>
        </p:grpSpPr>
        <p:sp>
          <p:nvSpPr>
            <p:cNvPr id="1676" name="Google Shape;1676;p42"/>
            <p:cNvSpPr/>
            <p:nvPr/>
          </p:nvSpPr>
          <p:spPr>
            <a:xfrm>
              <a:off x="2263682" y="11571014"/>
              <a:ext cx="423669" cy="570405"/>
            </a:xfrm>
            <a:custGeom>
              <a:rect b="b" l="l" r="r" t="t"/>
              <a:pathLst>
                <a:path extrusionOk="0" h="2457" w="1825">
                  <a:moveTo>
                    <a:pt x="934" y="1"/>
                  </a:moveTo>
                  <a:cubicBezTo>
                    <a:pt x="825" y="518"/>
                    <a:pt x="475" y="971"/>
                    <a:pt x="13" y="1199"/>
                  </a:cubicBezTo>
                  <a:lnTo>
                    <a:pt x="0" y="1205"/>
                  </a:lnTo>
                  <a:cubicBezTo>
                    <a:pt x="493" y="1380"/>
                    <a:pt x="740" y="1883"/>
                    <a:pt x="891" y="2456"/>
                  </a:cubicBezTo>
                  <a:cubicBezTo>
                    <a:pt x="1000" y="1942"/>
                    <a:pt x="1350" y="1486"/>
                    <a:pt x="1811" y="1258"/>
                  </a:cubicBezTo>
                  <a:lnTo>
                    <a:pt x="1825" y="1255"/>
                  </a:lnTo>
                  <a:cubicBezTo>
                    <a:pt x="1331" y="1080"/>
                    <a:pt x="1085" y="576"/>
                    <a:pt x="934" y="1"/>
                  </a:cubicBezTo>
                  <a:close/>
                </a:path>
              </a:pathLst>
            </a:cu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2"/>
            <p:cNvSpPr/>
            <p:nvPr/>
          </p:nvSpPr>
          <p:spPr>
            <a:xfrm>
              <a:off x="2981288" y="12120289"/>
              <a:ext cx="221905" cy="29819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1" name="Shape 1681"/>
        <p:cNvGrpSpPr/>
        <p:nvPr/>
      </p:nvGrpSpPr>
      <p:grpSpPr>
        <a:xfrm>
          <a:off x="0" y="0"/>
          <a:ext cx="0" cy="0"/>
          <a:chOff x="0" y="0"/>
          <a:chExt cx="0" cy="0"/>
        </a:xfrm>
      </p:grpSpPr>
      <p:grpSp>
        <p:nvGrpSpPr>
          <p:cNvPr id="1682" name="Google Shape;1682;p43"/>
          <p:cNvGrpSpPr/>
          <p:nvPr/>
        </p:nvGrpSpPr>
        <p:grpSpPr>
          <a:xfrm>
            <a:off x="3328169" y="11553475"/>
            <a:ext cx="6221426" cy="5136000"/>
            <a:chOff x="2659350" y="3944550"/>
            <a:chExt cx="6282999" cy="5136000"/>
          </a:xfrm>
        </p:grpSpPr>
        <p:sp>
          <p:nvSpPr>
            <p:cNvPr id="1683" name="Google Shape;1683;p43"/>
            <p:cNvSpPr/>
            <p:nvPr/>
          </p:nvSpPr>
          <p:spPr>
            <a:xfrm>
              <a:off x="2659449" y="3944550"/>
              <a:ext cx="6282900" cy="51360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3"/>
            <p:cNvSpPr/>
            <p:nvPr/>
          </p:nvSpPr>
          <p:spPr>
            <a:xfrm rot="10800000">
              <a:off x="2659350" y="4998375"/>
              <a:ext cx="6282900" cy="40821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5" name="Google Shape;1685;p43"/>
            <p:cNvGrpSpPr/>
            <p:nvPr/>
          </p:nvGrpSpPr>
          <p:grpSpPr>
            <a:xfrm>
              <a:off x="7118866" y="4300122"/>
              <a:ext cx="1448807" cy="382399"/>
              <a:chOff x="4868525" y="2419100"/>
              <a:chExt cx="2098200" cy="553800"/>
            </a:xfrm>
          </p:grpSpPr>
          <p:sp>
            <p:nvSpPr>
              <p:cNvPr id="1686" name="Google Shape;1686;p4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89" name="Google Shape;1689;p4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690" name="Google Shape;1690;p4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692" name="Google Shape;1692;p4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693" name="Google Shape;1693;p4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694" name="Google Shape;1694;p43"/>
            <p:cNvGrpSpPr/>
            <p:nvPr/>
          </p:nvGrpSpPr>
          <p:grpSpPr>
            <a:xfrm>
              <a:off x="3039957" y="4371370"/>
              <a:ext cx="1068387" cy="244355"/>
              <a:chOff x="4908752" y="13929688"/>
              <a:chExt cx="1465150" cy="335100"/>
            </a:xfrm>
          </p:grpSpPr>
          <p:sp>
            <p:nvSpPr>
              <p:cNvPr id="1695" name="Google Shape;1695;p43"/>
              <p:cNvSpPr/>
              <p:nvPr/>
            </p:nvSpPr>
            <p:spPr>
              <a:xfrm>
                <a:off x="490875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3"/>
              <p:cNvSpPr/>
              <p:nvPr/>
            </p:nvSpPr>
            <p:spPr>
              <a:xfrm>
                <a:off x="5473777"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3"/>
              <p:cNvSpPr/>
              <p:nvPr/>
            </p:nvSpPr>
            <p:spPr>
              <a:xfrm>
                <a:off x="603880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8" name="Google Shape;1698;p43"/>
          <p:cNvGrpSpPr/>
          <p:nvPr/>
        </p:nvGrpSpPr>
        <p:grpSpPr>
          <a:xfrm>
            <a:off x="784944" y="5720100"/>
            <a:ext cx="6221426" cy="5136000"/>
            <a:chOff x="2659350" y="3944550"/>
            <a:chExt cx="6282999" cy="5136000"/>
          </a:xfrm>
        </p:grpSpPr>
        <p:sp>
          <p:nvSpPr>
            <p:cNvPr id="1699" name="Google Shape;1699;p43"/>
            <p:cNvSpPr/>
            <p:nvPr/>
          </p:nvSpPr>
          <p:spPr>
            <a:xfrm>
              <a:off x="2659449" y="3944550"/>
              <a:ext cx="6282900" cy="5136000"/>
            </a:xfrm>
            <a:prstGeom prst="roundRect">
              <a:avLst>
                <a:gd fmla="val 3686"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3"/>
            <p:cNvSpPr/>
            <p:nvPr/>
          </p:nvSpPr>
          <p:spPr>
            <a:xfrm rot="10800000">
              <a:off x="2659350" y="4998375"/>
              <a:ext cx="6282900" cy="4082100"/>
            </a:xfrm>
            <a:prstGeom prst="round2SameRect">
              <a:avLst>
                <a:gd fmla="val 3564" name="adj1"/>
                <a:gd fmla="val 0" name="adj2"/>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1" name="Google Shape;1701;p43"/>
            <p:cNvGrpSpPr/>
            <p:nvPr/>
          </p:nvGrpSpPr>
          <p:grpSpPr>
            <a:xfrm>
              <a:off x="7118866" y="4300122"/>
              <a:ext cx="1448807" cy="382399"/>
              <a:chOff x="4868525" y="2419100"/>
              <a:chExt cx="2098200" cy="553800"/>
            </a:xfrm>
          </p:grpSpPr>
          <p:sp>
            <p:nvSpPr>
              <p:cNvPr id="1702" name="Google Shape;1702;p43"/>
              <p:cNvSpPr/>
              <p:nvPr/>
            </p:nvSpPr>
            <p:spPr>
              <a:xfrm>
                <a:off x="48685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3"/>
              <p:cNvSpPr/>
              <p:nvPr/>
            </p:nvSpPr>
            <p:spPr>
              <a:xfrm>
                <a:off x="56404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3"/>
              <p:cNvSpPr/>
              <p:nvPr/>
            </p:nvSpPr>
            <p:spPr>
              <a:xfrm>
                <a:off x="6412325" y="2419100"/>
                <a:ext cx="554400" cy="5538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05" name="Google Shape;1705;p43"/>
              <p:cNvCxnSpPr/>
              <p:nvPr/>
            </p:nvCxnSpPr>
            <p:spPr>
              <a:xfrm>
                <a:off x="4947275" y="2874588"/>
                <a:ext cx="396900" cy="0"/>
              </a:xfrm>
              <a:prstGeom prst="straightConnector1">
                <a:avLst/>
              </a:prstGeom>
              <a:noFill/>
              <a:ln cap="flat" cmpd="sng" w="19050">
                <a:solidFill>
                  <a:schemeClr val="dk1"/>
                </a:solidFill>
                <a:prstDash val="solid"/>
                <a:round/>
                <a:headEnd len="med" w="med" type="none"/>
                <a:tailEnd len="med" w="med" type="none"/>
              </a:ln>
            </p:spPr>
          </p:cxnSp>
          <p:sp>
            <p:nvSpPr>
              <p:cNvPr id="1706" name="Google Shape;1706;p43"/>
              <p:cNvSpPr/>
              <p:nvPr/>
            </p:nvSpPr>
            <p:spPr>
              <a:xfrm>
                <a:off x="5739175" y="2517748"/>
                <a:ext cx="357000" cy="3567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3"/>
              <p:cNvSpPr/>
              <p:nvPr/>
            </p:nvSpPr>
            <p:spPr>
              <a:xfrm>
                <a:off x="5739125" y="2517748"/>
                <a:ext cx="357000" cy="73800"/>
              </a:xfrm>
              <a:prstGeom prst="rect">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08" name="Google Shape;1708;p43"/>
              <p:cNvCxnSpPr/>
              <p:nvPr/>
            </p:nvCxnSpPr>
            <p:spPr>
              <a:xfrm>
                <a:off x="6520325" y="2526788"/>
                <a:ext cx="338400" cy="338400"/>
              </a:xfrm>
              <a:prstGeom prst="straightConnector1">
                <a:avLst/>
              </a:prstGeom>
              <a:noFill/>
              <a:ln cap="flat" cmpd="sng" w="19050">
                <a:solidFill>
                  <a:schemeClr val="dk1"/>
                </a:solidFill>
                <a:prstDash val="solid"/>
                <a:round/>
                <a:headEnd len="med" w="med" type="none"/>
                <a:tailEnd len="med" w="med" type="none"/>
              </a:ln>
            </p:spPr>
          </p:cxnSp>
          <p:cxnSp>
            <p:nvCxnSpPr>
              <p:cNvPr id="1709" name="Google Shape;1709;p43"/>
              <p:cNvCxnSpPr/>
              <p:nvPr/>
            </p:nvCxnSpPr>
            <p:spPr>
              <a:xfrm flipH="1">
                <a:off x="6520025" y="2521038"/>
                <a:ext cx="339000" cy="339000"/>
              </a:xfrm>
              <a:prstGeom prst="straightConnector1">
                <a:avLst/>
              </a:prstGeom>
              <a:noFill/>
              <a:ln cap="flat" cmpd="sng" w="19050">
                <a:solidFill>
                  <a:schemeClr val="dk1"/>
                </a:solidFill>
                <a:prstDash val="solid"/>
                <a:round/>
                <a:headEnd len="med" w="med" type="none"/>
                <a:tailEnd len="med" w="med" type="none"/>
              </a:ln>
            </p:spPr>
          </p:cxnSp>
        </p:grpSp>
        <p:grpSp>
          <p:nvGrpSpPr>
            <p:cNvPr id="1710" name="Google Shape;1710;p43"/>
            <p:cNvGrpSpPr/>
            <p:nvPr/>
          </p:nvGrpSpPr>
          <p:grpSpPr>
            <a:xfrm>
              <a:off x="3039957" y="4371370"/>
              <a:ext cx="1068387" cy="244355"/>
              <a:chOff x="4908752" y="13929688"/>
              <a:chExt cx="1465150" cy="335100"/>
            </a:xfrm>
          </p:grpSpPr>
          <p:sp>
            <p:nvSpPr>
              <p:cNvPr id="1711" name="Google Shape;1711;p43"/>
              <p:cNvSpPr/>
              <p:nvPr/>
            </p:nvSpPr>
            <p:spPr>
              <a:xfrm>
                <a:off x="490875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3"/>
              <p:cNvSpPr/>
              <p:nvPr/>
            </p:nvSpPr>
            <p:spPr>
              <a:xfrm>
                <a:off x="5473777"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3"/>
              <p:cNvSpPr/>
              <p:nvPr/>
            </p:nvSpPr>
            <p:spPr>
              <a:xfrm>
                <a:off x="6038802" y="13929688"/>
                <a:ext cx="335100" cy="335100"/>
              </a:xfrm>
              <a:prstGeom prst="ellipse">
                <a:avLst/>
              </a:pr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14" name="Google Shape;1714;p43"/>
          <p:cNvSpPr txBox="1"/>
          <p:nvPr>
            <p:ph idx="1" type="subTitle"/>
          </p:nvPr>
        </p:nvSpPr>
        <p:spPr>
          <a:xfrm>
            <a:off x="1412025" y="8185850"/>
            <a:ext cx="4967400" cy="2162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 is the closest planet to the Sun. It is a really hot place to be in</a:t>
            </a:r>
            <a:endParaRPr/>
          </a:p>
        </p:txBody>
      </p:sp>
      <p:sp>
        <p:nvSpPr>
          <p:cNvPr id="1715" name="Google Shape;1715;p43"/>
          <p:cNvSpPr txBox="1"/>
          <p:nvPr>
            <p:ph idx="2" type="subTitle"/>
          </p:nvPr>
        </p:nvSpPr>
        <p:spPr>
          <a:xfrm>
            <a:off x="1411891" y="7147531"/>
            <a:ext cx="49674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MERCURY</a:t>
            </a:r>
            <a:endParaRPr/>
          </a:p>
        </p:txBody>
      </p:sp>
      <p:sp>
        <p:nvSpPr>
          <p:cNvPr id="1716" name="Google Shape;1716;p43"/>
          <p:cNvSpPr txBox="1"/>
          <p:nvPr>
            <p:ph type="title"/>
          </p:nvPr>
        </p:nvSpPr>
        <p:spPr>
          <a:xfrm flipH="1" rot="-179905">
            <a:off x="1403855" y="719832"/>
            <a:ext cx="7478739" cy="2481686"/>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WHAT SETS US APART?</a:t>
            </a:r>
            <a:endParaRPr/>
          </a:p>
        </p:txBody>
      </p:sp>
      <p:sp>
        <p:nvSpPr>
          <p:cNvPr id="1717" name="Google Shape;1717;p43"/>
          <p:cNvSpPr/>
          <p:nvPr/>
        </p:nvSpPr>
        <p:spPr>
          <a:xfrm rot="-180001">
            <a:off x="2374535" y="1054009"/>
            <a:ext cx="5625857" cy="606622"/>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WHAT SETS</a:t>
            </a:r>
          </a:p>
        </p:txBody>
      </p:sp>
      <p:sp>
        <p:nvSpPr>
          <p:cNvPr id="1718" name="Google Shape;1718;p43"/>
          <p:cNvSpPr/>
          <p:nvPr/>
        </p:nvSpPr>
        <p:spPr>
          <a:xfrm rot="-180001">
            <a:off x="2645603" y="1978905"/>
            <a:ext cx="5158664" cy="645701"/>
          </a:xfrm>
          <a:prstGeom prst="rect">
            <a:avLst/>
          </a:prstGeom>
        </p:spPr>
        <p:txBody>
          <a:bodyPr>
            <a:prstTxWarp prst="textPlain"/>
          </a:bodyPr>
          <a:lstStyle/>
          <a:p>
            <a:pPr lvl="0" algn="ctr"/>
            <a:r>
              <a:rPr b="0" i="0">
                <a:ln cap="flat" cmpd="sng" w="19050">
                  <a:solidFill>
                    <a:schemeClr val="dk1"/>
                  </a:solidFill>
                  <a:prstDash val="solid"/>
                  <a:round/>
                  <a:headEnd len="sm" w="sm" type="none"/>
                  <a:tailEnd len="sm" w="sm" type="none"/>
                </a:ln>
                <a:solidFill>
                  <a:schemeClr val="accent5"/>
                </a:solidFill>
                <a:latin typeface="Shrikhand"/>
              </a:rPr>
              <a:t>US APART?</a:t>
            </a:r>
          </a:p>
        </p:txBody>
      </p:sp>
      <p:sp>
        <p:nvSpPr>
          <p:cNvPr id="1719" name="Google Shape;1719;p43"/>
          <p:cNvSpPr/>
          <p:nvPr/>
        </p:nvSpPr>
        <p:spPr>
          <a:xfrm flipH="1">
            <a:off x="8990935" y="2385950"/>
            <a:ext cx="396926" cy="533375"/>
          </a:xfrm>
          <a:custGeom>
            <a:rect b="b" l="l" r="r" t="t"/>
            <a:pathLst>
              <a:path extrusionOk="0" h="1939" w="1443">
                <a:moveTo>
                  <a:pt x="740" y="0"/>
                </a:moveTo>
                <a:cubicBezTo>
                  <a:pt x="653" y="409"/>
                  <a:pt x="377" y="766"/>
                  <a:pt x="14" y="947"/>
                </a:cubicBezTo>
                <a:lnTo>
                  <a:pt x="0" y="949"/>
                </a:lnTo>
                <a:cubicBezTo>
                  <a:pt x="390" y="1090"/>
                  <a:pt x="586" y="1485"/>
                  <a:pt x="706" y="1938"/>
                </a:cubicBezTo>
                <a:cubicBezTo>
                  <a:pt x="790" y="1533"/>
                  <a:pt x="1066" y="1172"/>
                  <a:pt x="1432" y="992"/>
                </a:cubicBezTo>
                <a:lnTo>
                  <a:pt x="1443" y="989"/>
                </a:lnTo>
                <a:cubicBezTo>
                  <a:pt x="1053" y="851"/>
                  <a:pt x="857" y="454"/>
                  <a:pt x="740"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3"/>
          <p:cNvSpPr/>
          <p:nvPr/>
        </p:nvSpPr>
        <p:spPr>
          <a:xfrm flipH="1">
            <a:off x="8470888" y="2902845"/>
            <a:ext cx="296338" cy="398212"/>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3"/>
          <p:cNvSpPr/>
          <p:nvPr/>
        </p:nvSpPr>
        <p:spPr>
          <a:xfrm rot="10800000">
            <a:off x="470397" y="2767688"/>
            <a:ext cx="396926" cy="533351"/>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3"/>
          <p:cNvSpPr/>
          <p:nvPr/>
        </p:nvSpPr>
        <p:spPr>
          <a:xfrm flipH="1">
            <a:off x="613025" y="1051772"/>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3"/>
          <p:cNvSpPr/>
          <p:nvPr/>
        </p:nvSpPr>
        <p:spPr>
          <a:xfrm flipH="1">
            <a:off x="983724" y="509861"/>
            <a:ext cx="396926" cy="533424"/>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3"/>
          <p:cNvSpPr txBox="1"/>
          <p:nvPr>
            <p:ph idx="3" type="subTitle"/>
          </p:nvPr>
        </p:nvSpPr>
        <p:spPr>
          <a:xfrm>
            <a:off x="3955288" y="13993275"/>
            <a:ext cx="4967400" cy="21624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 has a beautiful name, but it’s terribly hot. It is the second planet from the Sun</a:t>
            </a:r>
            <a:endParaRPr/>
          </a:p>
        </p:txBody>
      </p:sp>
      <p:sp>
        <p:nvSpPr>
          <p:cNvPr id="1725" name="Google Shape;1725;p43"/>
          <p:cNvSpPr txBox="1"/>
          <p:nvPr>
            <p:ph idx="4" type="subTitle"/>
          </p:nvPr>
        </p:nvSpPr>
        <p:spPr>
          <a:xfrm>
            <a:off x="3955088" y="12954954"/>
            <a:ext cx="4967400" cy="1030800"/>
          </a:xfrm>
          <a:prstGeom prst="rect">
            <a:avLst/>
          </a:prstGeom>
        </p:spPr>
        <p:txBody>
          <a:bodyPr anchorCtr="0" anchor="t" bIns="176925" lIns="176925" spcFirstLastPara="1" rIns="176925" wrap="square" tIns="176925">
            <a:noAutofit/>
          </a:bodyPr>
          <a:lstStyle/>
          <a:p>
            <a:pPr indent="0" lvl="0" marL="0" rtl="0" algn="ctr">
              <a:spcBef>
                <a:spcPts val="0"/>
              </a:spcBef>
              <a:spcAft>
                <a:spcPts val="0"/>
              </a:spcAft>
              <a:buNone/>
            </a:pPr>
            <a:r>
              <a:rPr lang="en"/>
              <a:t>VENUS</a:t>
            </a:r>
            <a:endParaRPr/>
          </a:p>
        </p:txBody>
      </p:sp>
      <p:grpSp>
        <p:nvGrpSpPr>
          <p:cNvPr id="1726" name="Google Shape;1726;p43"/>
          <p:cNvGrpSpPr/>
          <p:nvPr/>
        </p:nvGrpSpPr>
        <p:grpSpPr>
          <a:xfrm>
            <a:off x="6728101" y="8763000"/>
            <a:ext cx="1776256" cy="1489578"/>
            <a:chOff x="742026" y="13800625"/>
            <a:chExt cx="1776256" cy="1489578"/>
          </a:xfrm>
        </p:grpSpPr>
        <p:sp>
          <p:nvSpPr>
            <p:cNvPr id="1727" name="Google Shape;1727;p43"/>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3"/>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 name="Google Shape;1729;p43"/>
          <p:cNvGrpSpPr/>
          <p:nvPr/>
        </p:nvGrpSpPr>
        <p:grpSpPr>
          <a:xfrm>
            <a:off x="1858076" y="13747900"/>
            <a:ext cx="1776256" cy="1489578"/>
            <a:chOff x="742026" y="13800625"/>
            <a:chExt cx="1776256" cy="1489578"/>
          </a:xfrm>
        </p:grpSpPr>
        <p:sp>
          <p:nvSpPr>
            <p:cNvPr id="1730" name="Google Shape;1730;p43"/>
            <p:cNvSpPr/>
            <p:nvPr/>
          </p:nvSpPr>
          <p:spPr>
            <a:xfrm>
              <a:off x="742026" y="13800625"/>
              <a:ext cx="1725192" cy="1489122"/>
            </a:xfrm>
            <a:custGeom>
              <a:rect b="b" l="l" r="r" t="t"/>
              <a:pathLst>
                <a:path extrusionOk="0" h="6503" w="7534">
                  <a:moveTo>
                    <a:pt x="459" y="1"/>
                  </a:moveTo>
                  <a:cubicBezTo>
                    <a:pt x="204" y="1"/>
                    <a:pt x="0" y="207"/>
                    <a:pt x="0" y="459"/>
                  </a:cubicBezTo>
                  <a:lnTo>
                    <a:pt x="0" y="6043"/>
                  </a:lnTo>
                  <a:cubicBezTo>
                    <a:pt x="0" y="6298"/>
                    <a:pt x="204" y="6502"/>
                    <a:pt x="459" y="6502"/>
                  </a:cubicBezTo>
                  <a:lnTo>
                    <a:pt x="7077" y="6502"/>
                  </a:lnTo>
                  <a:cubicBezTo>
                    <a:pt x="7329" y="6502"/>
                    <a:pt x="7533" y="6298"/>
                    <a:pt x="7533" y="6043"/>
                  </a:cubicBezTo>
                  <a:lnTo>
                    <a:pt x="7533" y="1231"/>
                  </a:lnTo>
                  <a:cubicBezTo>
                    <a:pt x="7533" y="979"/>
                    <a:pt x="7329" y="772"/>
                    <a:pt x="7077" y="772"/>
                  </a:cubicBezTo>
                  <a:lnTo>
                    <a:pt x="3341" y="772"/>
                  </a:lnTo>
                  <a:cubicBezTo>
                    <a:pt x="3341" y="772"/>
                    <a:pt x="3065" y="480"/>
                    <a:pt x="2872" y="279"/>
                  </a:cubicBezTo>
                  <a:cubicBezTo>
                    <a:pt x="2755" y="154"/>
                    <a:pt x="2580" y="8"/>
                    <a:pt x="2411" y="8"/>
                  </a:cubicBezTo>
                  <a:lnTo>
                    <a:pt x="459"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3"/>
            <p:cNvSpPr/>
            <p:nvPr/>
          </p:nvSpPr>
          <p:spPr>
            <a:xfrm>
              <a:off x="742026" y="14104263"/>
              <a:ext cx="1776256" cy="1185939"/>
            </a:xfrm>
            <a:custGeom>
              <a:rect b="b" l="l" r="r" t="t"/>
              <a:pathLst>
                <a:path extrusionOk="0" h="5179" w="7757">
                  <a:moveTo>
                    <a:pt x="3246" y="0"/>
                  </a:moveTo>
                  <a:cubicBezTo>
                    <a:pt x="3111" y="0"/>
                    <a:pt x="2986" y="59"/>
                    <a:pt x="2901" y="159"/>
                  </a:cubicBezTo>
                  <a:cubicBezTo>
                    <a:pt x="2747" y="345"/>
                    <a:pt x="2535" y="618"/>
                    <a:pt x="2535" y="618"/>
                  </a:cubicBezTo>
                  <a:lnTo>
                    <a:pt x="0" y="618"/>
                  </a:lnTo>
                  <a:lnTo>
                    <a:pt x="0" y="4733"/>
                  </a:lnTo>
                  <a:cubicBezTo>
                    <a:pt x="0" y="4977"/>
                    <a:pt x="199" y="5176"/>
                    <a:pt x="443" y="5176"/>
                  </a:cubicBezTo>
                  <a:lnTo>
                    <a:pt x="7345" y="5179"/>
                  </a:lnTo>
                  <a:cubicBezTo>
                    <a:pt x="7571" y="5179"/>
                    <a:pt x="7756" y="4996"/>
                    <a:pt x="7756" y="4768"/>
                  </a:cubicBezTo>
                  <a:lnTo>
                    <a:pt x="7756" y="353"/>
                  </a:lnTo>
                  <a:cubicBezTo>
                    <a:pt x="7756" y="157"/>
                    <a:pt x="7597" y="0"/>
                    <a:pt x="7401"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 name="Google Shape;1732;p43"/>
          <p:cNvGrpSpPr/>
          <p:nvPr/>
        </p:nvGrpSpPr>
        <p:grpSpPr>
          <a:xfrm>
            <a:off x="2476735" y="14267818"/>
            <a:ext cx="538928" cy="754419"/>
            <a:chOff x="4930995" y="11291870"/>
            <a:chExt cx="474199" cy="663809"/>
          </a:xfrm>
        </p:grpSpPr>
        <p:sp>
          <p:nvSpPr>
            <p:cNvPr id="1733" name="Google Shape;1733;p43"/>
            <p:cNvSpPr/>
            <p:nvPr/>
          </p:nvSpPr>
          <p:spPr>
            <a:xfrm rot="5400000">
              <a:off x="4841028" y="11390691"/>
              <a:ext cx="654369" cy="456728"/>
            </a:xfrm>
            <a:custGeom>
              <a:rect b="b" l="l" r="r" t="t"/>
              <a:pathLst>
                <a:path extrusionOk="0" h="7790" w="11161">
                  <a:moveTo>
                    <a:pt x="3435" y="4649"/>
                  </a:moveTo>
                  <a:cubicBezTo>
                    <a:pt x="3435" y="4652"/>
                    <a:pt x="3435" y="4655"/>
                    <a:pt x="3435" y="4657"/>
                  </a:cubicBezTo>
                  <a:lnTo>
                    <a:pt x="3435" y="4657"/>
                  </a:lnTo>
                  <a:cubicBezTo>
                    <a:pt x="3429" y="4655"/>
                    <a:pt x="3423" y="4652"/>
                    <a:pt x="3417" y="4649"/>
                  </a:cubicBezTo>
                  <a:close/>
                  <a:moveTo>
                    <a:pt x="3484" y="4668"/>
                  </a:moveTo>
                  <a:cubicBezTo>
                    <a:pt x="3509" y="4669"/>
                    <a:pt x="3535" y="4673"/>
                    <a:pt x="3560" y="4685"/>
                  </a:cubicBezTo>
                  <a:cubicBezTo>
                    <a:pt x="3534" y="4676"/>
                    <a:pt x="3508" y="4672"/>
                    <a:pt x="3484" y="4668"/>
                  </a:cubicBezTo>
                  <a:close/>
                  <a:moveTo>
                    <a:pt x="4559" y="5327"/>
                  </a:moveTo>
                  <a:cubicBezTo>
                    <a:pt x="4561" y="5329"/>
                    <a:pt x="4562" y="5331"/>
                    <a:pt x="4564" y="5333"/>
                  </a:cubicBezTo>
                  <a:lnTo>
                    <a:pt x="4564" y="5333"/>
                  </a:lnTo>
                  <a:cubicBezTo>
                    <a:pt x="4562" y="5331"/>
                    <a:pt x="4561" y="5329"/>
                    <a:pt x="4559" y="5327"/>
                  </a:cubicBezTo>
                  <a:close/>
                  <a:moveTo>
                    <a:pt x="2729" y="0"/>
                  </a:moveTo>
                  <a:cubicBezTo>
                    <a:pt x="1284" y="0"/>
                    <a:pt x="1" y="1730"/>
                    <a:pt x="1865" y="3115"/>
                  </a:cubicBezTo>
                  <a:cubicBezTo>
                    <a:pt x="1312" y="3507"/>
                    <a:pt x="1062" y="3954"/>
                    <a:pt x="990" y="4364"/>
                  </a:cubicBezTo>
                  <a:cubicBezTo>
                    <a:pt x="990" y="4346"/>
                    <a:pt x="990" y="4346"/>
                    <a:pt x="990" y="4346"/>
                  </a:cubicBezTo>
                  <a:lnTo>
                    <a:pt x="990" y="4346"/>
                  </a:lnTo>
                  <a:cubicBezTo>
                    <a:pt x="812" y="5292"/>
                    <a:pt x="1722" y="6130"/>
                    <a:pt x="2614" y="6220"/>
                  </a:cubicBezTo>
                  <a:lnTo>
                    <a:pt x="2900" y="6220"/>
                  </a:lnTo>
                  <a:cubicBezTo>
                    <a:pt x="2668" y="6398"/>
                    <a:pt x="2525" y="6594"/>
                    <a:pt x="2454" y="6773"/>
                  </a:cubicBezTo>
                  <a:cubicBezTo>
                    <a:pt x="2454" y="6791"/>
                    <a:pt x="2454" y="6791"/>
                    <a:pt x="2454" y="6808"/>
                  </a:cubicBezTo>
                  <a:cubicBezTo>
                    <a:pt x="2454" y="6826"/>
                    <a:pt x="2454" y="6826"/>
                    <a:pt x="2436" y="6844"/>
                  </a:cubicBezTo>
                  <a:cubicBezTo>
                    <a:pt x="2436" y="6880"/>
                    <a:pt x="2436" y="6915"/>
                    <a:pt x="2418" y="6933"/>
                  </a:cubicBezTo>
                  <a:cubicBezTo>
                    <a:pt x="2418" y="6951"/>
                    <a:pt x="2418" y="6969"/>
                    <a:pt x="2418" y="6987"/>
                  </a:cubicBezTo>
                  <a:cubicBezTo>
                    <a:pt x="2418" y="7022"/>
                    <a:pt x="2418" y="7058"/>
                    <a:pt x="2436" y="7112"/>
                  </a:cubicBezTo>
                  <a:cubicBezTo>
                    <a:pt x="2436" y="7165"/>
                    <a:pt x="2454" y="7201"/>
                    <a:pt x="2454" y="7237"/>
                  </a:cubicBezTo>
                  <a:cubicBezTo>
                    <a:pt x="2471" y="7254"/>
                    <a:pt x="2471" y="7254"/>
                    <a:pt x="2471" y="7272"/>
                  </a:cubicBezTo>
                  <a:cubicBezTo>
                    <a:pt x="2489" y="7290"/>
                    <a:pt x="2489" y="7326"/>
                    <a:pt x="2507" y="7344"/>
                  </a:cubicBezTo>
                  <a:cubicBezTo>
                    <a:pt x="2525" y="7361"/>
                    <a:pt x="2525" y="7379"/>
                    <a:pt x="2525" y="7379"/>
                  </a:cubicBezTo>
                  <a:cubicBezTo>
                    <a:pt x="2543" y="7415"/>
                    <a:pt x="2561" y="7433"/>
                    <a:pt x="2596" y="7469"/>
                  </a:cubicBezTo>
                  <a:cubicBezTo>
                    <a:pt x="2596" y="7469"/>
                    <a:pt x="2596" y="7486"/>
                    <a:pt x="2614" y="7486"/>
                  </a:cubicBezTo>
                  <a:cubicBezTo>
                    <a:pt x="2632" y="7522"/>
                    <a:pt x="2668" y="7540"/>
                    <a:pt x="2703" y="7576"/>
                  </a:cubicBezTo>
                  <a:cubicBezTo>
                    <a:pt x="2703" y="7576"/>
                    <a:pt x="2721" y="7593"/>
                    <a:pt x="2721" y="7593"/>
                  </a:cubicBezTo>
                  <a:cubicBezTo>
                    <a:pt x="2757" y="7611"/>
                    <a:pt x="2775" y="7629"/>
                    <a:pt x="2810" y="7647"/>
                  </a:cubicBezTo>
                  <a:cubicBezTo>
                    <a:pt x="2810" y="7665"/>
                    <a:pt x="2828" y="7665"/>
                    <a:pt x="2846" y="7665"/>
                  </a:cubicBezTo>
                  <a:cubicBezTo>
                    <a:pt x="2864" y="7683"/>
                    <a:pt x="2900" y="7701"/>
                    <a:pt x="2935" y="7718"/>
                  </a:cubicBezTo>
                  <a:cubicBezTo>
                    <a:pt x="2935" y="7718"/>
                    <a:pt x="2953" y="7718"/>
                    <a:pt x="2953" y="7736"/>
                  </a:cubicBezTo>
                  <a:cubicBezTo>
                    <a:pt x="3007" y="7736"/>
                    <a:pt x="3042" y="7754"/>
                    <a:pt x="3078" y="7772"/>
                  </a:cubicBezTo>
                  <a:lnTo>
                    <a:pt x="3114" y="7772"/>
                  </a:lnTo>
                  <a:cubicBezTo>
                    <a:pt x="3149" y="7772"/>
                    <a:pt x="3185" y="7772"/>
                    <a:pt x="3221" y="7790"/>
                  </a:cubicBezTo>
                  <a:lnTo>
                    <a:pt x="3274" y="7790"/>
                  </a:lnTo>
                  <a:cubicBezTo>
                    <a:pt x="3292" y="7790"/>
                    <a:pt x="3328" y="7790"/>
                    <a:pt x="3363" y="7772"/>
                  </a:cubicBezTo>
                  <a:lnTo>
                    <a:pt x="3417" y="7772"/>
                  </a:lnTo>
                  <a:cubicBezTo>
                    <a:pt x="3453" y="7772"/>
                    <a:pt x="3506" y="7754"/>
                    <a:pt x="3560" y="7736"/>
                  </a:cubicBezTo>
                  <a:cubicBezTo>
                    <a:pt x="4398" y="7486"/>
                    <a:pt x="4898" y="6755"/>
                    <a:pt x="5183" y="6220"/>
                  </a:cubicBezTo>
                  <a:cubicBezTo>
                    <a:pt x="5130" y="6130"/>
                    <a:pt x="5094" y="6059"/>
                    <a:pt x="5041" y="5988"/>
                  </a:cubicBezTo>
                  <a:cubicBezTo>
                    <a:pt x="4906" y="5769"/>
                    <a:pt x="4756" y="5551"/>
                    <a:pt x="4591" y="5363"/>
                  </a:cubicBezTo>
                  <a:lnTo>
                    <a:pt x="4591" y="5363"/>
                  </a:lnTo>
                  <a:cubicBezTo>
                    <a:pt x="4592" y="5363"/>
                    <a:pt x="4593" y="5363"/>
                    <a:pt x="4595" y="5363"/>
                  </a:cubicBezTo>
                  <a:cubicBezTo>
                    <a:pt x="5076" y="4917"/>
                    <a:pt x="5469" y="4364"/>
                    <a:pt x="5772" y="3864"/>
                  </a:cubicBezTo>
                  <a:lnTo>
                    <a:pt x="7289" y="4756"/>
                  </a:lnTo>
                  <a:lnTo>
                    <a:pt x="7289" y="5220"/>
                  </a:lnTo>
                  <a:lnTo>
                    <a:pt x="7289" y="6291"/>
                  </a:lnTo>
                  <a:lnTo>
                    <a:pt x="7289" y="6773"/>
                  </a:lnTo>
                  <a:cubicBezTo>
                    <a:pt x="7289" y="6933"/>
                    <a:pt x="7432" y="7076"/>
                    <a:pt x="7592" y="7076"/>
                  </a:cubicBezTo>
                  <a:lnTo>
                    <a:pt x="10536" y="7076"/>
                  </a:lnTo>
                  <a:cubicBezTo>
                    <a:pt x="10715" y="7076"/>
                    <a:pt x="10857" y="6933"/>
                    <a:pt x="10857" y="6773"/>
                  </a:cubicBezTo>
                  <a:lnTo>
                    <a:pt x="10857" y="6291"/>
                  </a:lnTo>
                  <a:lnTo>
                    <a:pt x="10857" y="5827"/>
                  </a:lnTo>
                  <a:cubicBezTo>
                    <a:pt x="10857" y="5666"/>
                    <a:pt x="10715" y="5542"/>
                    <a:pt x="10536" y="5524"/>
                  </a:cubicBezTo>
                  <a:lnTo>
                    <a:pt x="10536" y="5060"/>
                  </a:lnTo>
                  <a:lnTo>
                    <a:pt x="10536" y="4774"/>
                  </a:lnTo>
                  <a:lnTo>
                    <a:pt x="11161" y="3847"/>
                  </a:lnTo>
                  <a:lnTo>
                    <a:pt x="11161" y="1420"/>
                  </a:lnTo>
                  <a:cubicBezTo>
                    <a:pt x="11161" y="1117"/>
                    <a:pt x="10929" y="849"/>
                    <a:pt x="10625" y="795"/>
                  </a:cubicBezTo>
                  <a:cubicBezTo>
                    <a:pt x="10604" y="793"/>
                    <a:pt x="10583" y="792"/>
                    <a:pt x="10562" y="792"/>
                  </a:cubicBezTo>
                  <a:cubicBezTo>
                    <a:pt x="10215" y="792"/>
                    <a:pt x="9930" y="1066"/>
                    <a:pt x="9930" y="1420"/>
                  </a:cubicBezTo>
                  <a:lnTo>
                    <a:pt x="9930" y="1117"/>
                  </a:lnTo>
                  <a:cubicBezTo>
                    <a:pt x="9930" y="813"/>
                    <a:pt x="9698" y="528"/>
                    <a:pt x="9394" y="492"/>
                  </a:cubicBezTo>
                  <a:cubicBezTo>
                    <a:pt x="9365" y="488"/>
                    <a:pt x="9337" y="486"/>
                    <a:pt x="9308" y="486"/>
                  </a:cubicBezTo>
                  <a:cubicBezTo>
                    <a:pt x="8972" y="486"/>
                    <a:pt x="8698" y="770"/>
                    <a:pt x="8698" y="1099"/>
                  </a:cubicBezTo>
                  <a:lnTo>
                    <a:pt x="8698" y="956"/>
                  </a:lnTo>
                  <a:cubicBezTo>
                    <a:pt x="8698" y="653"/>
                    <a:pt x="8466" y="385"/>
                    <a:pt x="8145" y="332"/>
                  </a:cubicBezTo>
                  <a:cubicBezTo>
                    <a:pt x="8124" y="329"/>
                    <a:pt x="8103" y="328"/>
                    <a:pt x="8082" y="328"/>
                  </a:cubicBezTo>
                  <a:cubicBezTo>
                    <a:pt x="7735" y="328"/>
                    <a:pt x="7449" y="603"/>
                    <a:pt x="7449" y="956"/>
                  </a:cubicBezTo>
                  <a:lnTo>
                    <a:pt x="7449" y="1259"/>
                  </a:lnTo>
                  <a:cubicBezTo>
                    <a:pt x="7449" y="920"/>
                    <a:pt x="7182" y="635"/>
                    <a:pt x="6843" y="635"/>
                  </a:cubicBezTo>
                  <a:cubicBezTo>
                    <a:pt x="6504" y="635"/>
                    <a:pt x="6218" y="920"/>
                    <a:pt x="6218" y="1259"/>
                  </a:cubicBezTo>
                  <a:lnTo>
                    <a:pt x="6218" y="2455"/>
                  </a:lnTo>
                  <a:lnTo>
                    <a:pt x="5826" y="2455"/>
                  </a:lnTo>
                  <a:cubicBezTo>
                    <a:pt x="5737" y="2312"/>
                    <a:pt x="5647" y="2151"/>
                    <a:pt x="5522" y="1991"/>
                  </a:cubicBezTo>
                  <a:cubicBezTo>
                    <a:pt x="4898" y="1099"/>
                    <a:pt x="3934" y="117"/>
                    <a:pt x="2917" y="10"/>
                  </a:cubicBezTo>
                  <a:cubicBezTo>
                    <a:pt x="2854" y="4"/>
                    <a:pt x="2791" y="0"/>
                    <a:pt x="27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3"/>
            <p:cNvSpPr/>
            <p:nvPr/>
          </p:nvSpPr>
          <p:spPr>
            <a:xfrm rot="5400000">
              <a:off x="5233262" y="11937298"/>
              <a:ext cx="17882" cy="18879"/>
            </a:xfrm>
            <a:custGeom>
              <a:rect b="b" l="l" r="r" t="t"/>
              <a:pathLst>
                <a:path extrusionOk="0" h="322" w="305">
                  <a:moveTo>
                    <a:pt x="1" y="1"/>
                  </a:moveTo>
                  <a:lnTo>
                    <a:pt x="1" y="322"/>
                  </a:lnTo>
                  <a:lnTo>
                    <a:pt x="304" y="322"/>
                  </a:lnTo>
                  <a:lnTo>
                    <a:pt x="304" y="1"/>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3"/>
            <p:cNvSpPr/>
            <p:nvPr/>
          </p:nvSpPr>
          <p:spPr>
            <a:xfrm rot="5400000">
              <a:off x="4852666" y="11403149"/>
              <a:ext cx="630859" cy="474199"/>
            </a:xfrm>
            <a:custGeom>
              <a:rect b="b" l="l" r="r" t="t"/>
              <a:pathLst>
                <a:path extrusionOk="0" h="8088" w="10760">
                  <a:moveTo>
                    <a:pt x="6887" y="5546"/>
                  </a:moveTo>
                  <a:lnTo>
                    <a:pt x="9974" y="5831"/>
                  </a:lnTo>
                  <a:cubicBezTo>
                    <a:pt x="10063" y="5849"/>
                    <a:pt x="10153" y="5903"/>
                    <a:pt x="10153" y="5992"/>
                  </a:cubicBezTo>
                  <a:lnTo>
                    <a:pt x="10153" y="6920"/>
                  </a:lnTo>
                  <a:cubicBezTo>
                    <a:pt x="10153" y="7009"/>
                    <a:pt x="10081" y="7080"/>
                    <a:pt x="9992" y="7080"/>
                  </a:cubicBezTo>
                  <a:lnTo>
                    <a:pt x="7048" y="7080"/>
                  </a:lnTo>
                  <a:cubicBezTo>
                    <a:pt x="6959" y="7080"/>
                    <a:pt x="6887" y="7009"/>
                    <a:pt x="6887" y="6920"/>
                  </a:cubicBezTo>
                  <a:lnTo>
                    <a:pt x="6887" y="5546"/>
                  </a:lnTo>
                  <a:close/>
                  <a:moveTo>
                    <a:pt x="2164" y="310"/>
                  </a:moveTo>
                  <a:cubicBezTo>
                    <a:pt x="2216" y="310"/>
                    <a:pt x="2268" y="313"/>
                    <a:pt x="2320" y="318"/>
                  </a:cubicBezTo>
                  <a:cubicBezTo>
                    <a:pt x="2819" y="371"/>
                    <a:pt x="3372" y="675"/>
                    <a:pt x="3926" y="1174"/>
                  </a:cubicBezTo>
                  <a:cubicBezTo>
                    <a:pt x="4300" y="1531"/>
                    <a:pt x="4675" y="1995"/>
                    <a:pt x="4978" y="2459"/>
                  </a:cubicBezTo>
                  <a:lnTo>
                    <a:pt x="3943" y="2459"/>
                  </a:lnTo>
                  <a:cubicBezTo>
                    <a:pt x="3515" y="2459"/>
                    <a:pt x="3158" y="2816"/>
                    <a:pt x="3158" y="3244"/>
                  </a:cubicBezTo>
                  <a:lnTo>
                    <a:pt x="3158" y="3994"/>
                  </a:lnTo>
                  <a:lnTo>
                    <a:pt x="4943" y="4136"/>
                  </a:lnTo>
                  <a:cubicBezTo>
                    <a:pt x="4639" y="4618"/>
                    <a:pt x="4336" y="4993"/>
                    <a:pt x="4033" y="5314"/>
                  </a:cubicBezTo>
                  <a:cubicBezTo>
                    <a:pt x="3729" y="5011"/>
                    <a:pt x="3408" y="4814"/>
                    <a:pt x="3033" y="4689"/>
                  </a:cubicBezTo>
                  <a:cubicBezTo>
                    <a:pt x="2930" y="4662"/>
                    <a:pt x="2825" y="4648"/>
                    <a:pt x="2719" y="4648"/>
                  </a:cubicBezTo>
                  <a:cubicBezTo>
                    <a:pt x="2551" y="4648"/>
                    <a:pt x="2384" y="4684"/>
                    <a:pt x="2231" y="4761"/>
                  </a:cubicBezTo>
                  <a:lnTo>
                    <a:pt x="2373" y="5046"/>
                  </a:lnTo>
                  <a:cubicBezTo>
                    <a:pt x="2485" y="4990"/>
                    <a:pt x="2603" y="4963"/>
                    <a:pt x="2724" y="4963"/>
                  </a:cubicBezTo>
                  <a:cubicBezTo>
                    <a:pt x="2797" y="4963"/>
                    <a:pt x="2871" y="4973"/>
                    <a:pt x="2944" y="4993"/>
                  </a:cubicBezTo>
                  <a:cubicBezTo>
                    <a:pt x="3533" y="5171"/>
                    <a:pt x="4033" y="5617"/>
                    <a:pt x="4443" y="6367"/>
                  </a:cubicBezTo>
                  <a:cubicBezTo>
                    <a:pt x="4033" y="7116"/>
                    <a:pt x="3533" y="7562"/>
                    <a:pt x="2944" y="7758"/>
                  </a:cubicBezTo>
                  <a:cubicBezTo>
                    <a:pt x="2869" y="7779"/>
                    <a:pt x="2795" y="7788"/>
                    <a:pt x="2724" y="7788"/>
                  </a:cubicBezTo>
                  <a:cubicBezTo>
                    <a:pt x="2423" y="7788"/>
                    <a:pt x="2171" y="7621"/>
                    <a:pt x="2070" y="7419"/>
                  </a:cubicBezTo>
                  <a:cubicBezTo>
                    <a:pt x="1999" y="7277"/>
                    <a:pt x="1892" y="6902"/>
                    <a:pt x="2427" y="6491"/>
                  </a:cubicBezTo>
                  <a:lnTo>
                    <a:pt x="2587" y="6367"/>
                  </a:lnTo>
                  <a:lnTo>
                    <a:pt x="2427" y="6242"/>
                  </a:lnTo>
                  <a:cubicBezTo>
                    <a:pt x="2177" y="6063"/>
                    <a:pt x="2034" y="5849"/>
                    <a:pt x="2016" y="5635"/>
                  </a:cubicBezTo>
                  <a:cubicBezTo>
                    <a:pt x="1999" y="5474"/>
                    <a:pt x="2052" y="5314"/>
                    <a:pt x="2159" y="5189"/>
                  </a:cubicBezTo>
                  <a:lnTo>
                    <a:pt x="1927" y="4993"/>
                  </a:lnTo>
                  <a:cubicBezTo>
                    <a:pt x="1767" y="5171"/>
                    <a:pt x="1677" y="5421"/>
                    <a:pt x="1713" y="5653"/>
                  </a:cubicBezTo>
                  <a:cubicBezTo>
                    <a:pt x="1713" y="5796"/>
                    <a:pt x="1767" y="5992"/>
                    <a:pt x="1945" y="6206"/>
                  </a:cubicBezTo>
                  <a:cubicBezTo>
                    <a:pt x="1731" y="6170"/>
                    <a:pt x="1517" y="6081"/>
                    <a:pt x="1321" y="5956"/>
                  </a:cubicBezTo>
                  <a:cubicBezTo>
                    <a:pt x="999" y="5760"/>
                    <a:pt x="767" y="5474"/>
                    <a:pt x="643" y="5171"/>
                  </a:cubicBezTo>
                  <a:cubicBezTo>
                    <a:pt x="393" y="4547"/>
                    <a:pt x="660" y="3922"/>
                    <a:pt x="1392" y="3387"/>
                  </a:cubicBezTo>
                  <a:lnTo>
                    <a:pt x="1553" y="3280"/>
                  </a:lnTo>
                  <a:lnTo>
                    <a:pt x="1392" y="3155"/>
                  </a:lnTo>
                  <a:cubicBezTo>
                    <a:pt x="982" y="2852"/>
                    <a:pt x="714" y="2530"/>
                    <a:pt x="589" y="2191"/>
                  </a:cubicBezTo>
                  <a:cubicBezTo>
                    <a:pt x="482" y="1906"/>
                    <a:pt x="500" y="1603"/>
                    <a:pt x="607" y="1317"/>
                  </a:cubicBezTo>
                  <a:cubicBezTo>
                    <a:pt x="714" y="1014"/>
                    <a:pt x="964" y="746"/>
                    <a:pt x="1267" y="568"/>
                  </a:cubicBezTo>
                  <a:cubicBezTo>
                    <a:pt x="1542" y="400"/>
                    <a:pt x="1856" y="310"/>
                    <a:pt x="2164" y="310"/>
                  </a:cubicBezTo>
                  <a:close/>
                  <a:moveTo>
                    <a:pt x="2129" y="1"/>
                  </a:moveTo>
                  <a:cubicBezTo>
                    <a:pt x="1347" y="1"/>
                    <a:pt x="582" y="493"/>
                    <a:pt x="321" y="1192"/>
                  </a:cubicBezTo>
                  <a:cubicBezTo>
                    <a:pt x="179" y="1549"/>
                    <a:pt x="0" y="2406"/>
                    <a:pt x="1035" y="3262"/>
                  </a:cubicBezTo>
                  <a:cubicBezTo>
                    <a:pt x="696" y="3547"/>
                    <a:pt x="464" y="3869"/>
                    <a:pt x="339" y="4208"/>
                  </a:cubicBezTo>
                  <a:cubicBezTo>
                    <a:pt x="214" y="4564"/>
                    <a:pt x="214" y="4921"/>
                    <a:pt x="357" y="5278"/>
                  </a:cubicBezTo>
                  <a:cubicBezTo>
                    <a:pt x="607" y="5921"/>
                    <a:pt x="1267" y="6420"/>
                    <a:pt x="1963" y="6509"/>
                  </a:cubicBezTo>
                  <a:cubicBezTo>
                    <a:pt x="1856" y="6634"/>
                    <a:pt x="1784" y="6759"/>
                    <a:pt x="1749" y="6902"/>
                  </a:cubicBezTo>
                  <a:cubicBezTo>
                    <a:pt x="1677" y="7116"/>
                    <a:pt x="1695" y="7348"/>
                    <a:pt x="1802" y="7544"/>
                  </a:cubicBezTo>
                  <a:cubicBezTo>
                    <a:pt x="1972" y="7883"/>
                    <a:pt x="2342" y="8088"/>
                    <a:pt x="2728" y="8088"/>
                  </a:cubicBezTo>
                  <a:cubicBezTo>
                    <a:pt x="2830" y="8088"/>
                    <a:pt x="2933" y="8074"/>
                    <a:pt x="3033" y="8044"/>
                  </a:cubicBezTo>
                  <a:cubicBezTo>
                    <a:pt x="3729" y="7830"/>
                    <a:pt x="4282" y="7294"/>
                    <a:pt x="4746" y="6438"/>
                  </a:cubicBezTo>
                  <a:lnTo>
                    <a:pt x="4800" y="6367"/>
                  </a:lnTo>
                  <a:lnTo>
                    <a:pt x="4746" y="6295"/>
                  </a:lnTo>
                  <a:cubicBezTo>
                    <a:pt x="4604" y="5992"/>
                    <a:pt x="4425" y="5742"/>
                    <a:pt x="4247" y="5528"/>
                  </a:cubicBezTo>
                  <a:cubicBezTo>
                    <a:pt x="4586" y="5189"/>
                    <a:pt x="4925" y="4743"/>
                    <a:pt x="5264" y="4208"/>
                  </a:cubicBezTo>
                  <a:lnTo>
                    <a:pt x="6584" y="4993"/>
                  </a:lnTo>
                  <a:lnTo>
                    <a:pt x="6584" y="6920"/>
                  </a:lnTo>
                  <a:cubicBezTo>
                    <a:pt x="6584" y="7169"/>
                    <a:pt x="7048" y="7384"/>
                    <a:pt x="7048" y="7384"/>
                  </a:cubicBezTo>
                  <a:lnTo>
                    <a:pt x="9992" y="7384"/>
                  </a:lnTo>
                  <a:cubicBezTo>
                    <a:pt x="10242" y="7384"/>
                    <a:pt x="10456" y="7187"/>
                    <a:pt x="10456" y="6920"/>
                  </a:cubicBezTo>
                  <a:lnTo>
                    <a:pt x="10456" y="5992"/>
                  </a:lnTo>
                  <a:cubicBezTo>
                    <a:pt x="10456" y="5796"/>
                    <a:pt x="10331" y="5635"/>
                    <a:pt x="10153" y="5564"/>
                  </a:cubicBezTo>
                  <a:lnTo>
                    <a:pt x="10153" y="4975"/>
                  </a:lnTo>
                  <a:lnTo>
                    <a:pt x="10759" y="4047"/>
                  </a:lnTo>
                  <a:lnTo>
                    <a:pt x="10759" y="3244"/>
                  </a:lnTo>
                  <a:lnTo>
                    <a:pt x="10456" y="3244"/>
                  </a:lnTo>
                  <a:lnTo>
                    <a:pt x="10456" y="3958"/>
                  </a:lnTo>
                  <a:lnTo>
                    <a:pt x="9831" y="4886"/>
                  </a:lnTo>
                  <a:lnTo>
                    <a:pt x="9831" y="5510"/>
                  </a:lnTo>
                  <a:lnTo>
                    <a:pt x="6887" y="5225"/>
                  </a:lnTo>
                  <a:lnTo>
                    <a:pt x="6887" y="4814"/>
                  </a:lnTo>
                  <a:lnTo>
                    <a:pt x="5246" y="3851"/>
                  </a:lnTo>
                  <a:lnTo>
                    <a:pt x="3480" y="3708"/>
                  </a:lnTo>
                  <a:lnTo>
                    <a:pt x="3480" y="3244"/>
                  </a:lnTo>
                  <a:cubicBezTo>
                    <a:pt x="3480" y="2976"/>
                    <a:pt x="3676" y="2780"/>
                    <a:pt x="3943" y="2780"/>
                  </a:cubicBezTo>
                  <a:lnTo>
                    <a:pt x="5514" y="2780"/>
                  </a:lnTo>
                  <a:lnTo>
                    <a:pt x="5514" y="3084"/>
                  </a:lnTo>
                  <a:lnTo>
                    <a:pt x="5817" y="3084"/>
                  </a:lnTo>
                  <a:lnTo>
                    <a:pt x="5817" y="1424"/>
                  </a:lnTo>
                  <a:cubicBezTo>
                    <a:pt x="5817" y="1192"/>
                    <a:pt x="5995" y="978"/>
                    <a:pt x="6209" y="960"/>
                  </a:cubicBezTo>
                  <a:cubicBezTo>
                    <a:pt x="6237" y="955"/>
                    <a:pt x="6265" y="953"/>
                    <a:pt x="6292" y="953"/>
                  </a:cubicBezTo>
                  <a:cubicBezTo>
                    <a:pt x="6541" y="953"/>
                    <a:pt x="6745" y="1165"/>
                    <a:pt x="6745" y="1406"/>
                  </a:cubicBezTo>
                  <a:lnTo>
                    <a:pt x="7066" y="1406"/>
                  </a:lnTo>
                  <a:lnTo>
                    <a:pt x="7066" y="1121"/>
                  </a:lnTo>
                  <a:cubicBezTo>
                    <a:pt x="7066" y="871"/>
                    <a:pt x="7244" y="657"/>
                    <a:pt x="7476" y="639"/>
                  </a:cubicBezTo>
                  <a:cubicBezTo>
                    <a:pt x="7487" y="638"/>
                    <a:pt x="7497" y="638"/>
                    <a:pt x="7507" y="638"/>
                  </a:cubicBezTo>
                  <a:cubicBezTo>
                    <a:pt x="7762" y="638"/>
                    <a:pt x="7976" y="846"/>
                    <a:pt x="7976" y="1103"/>
                  </a:cubicBezTo>
                  <a:lnTo>
                    <a:pt x="7976" y="1246"/>
                  </a:lnTo>
                  <a:lnTo>
                    <a:pt x="8297" y="1246"/>
                  </a:lnTo>
                  <a:cubicBezTo>
                    <a:pt x="8297" y="989"/>
                    <a:pt x="8511" y="781"/>
                    <a:pt x="8765" y="781"/>
                  </a:cubicBezTo>
                  <a:cubicBezTo>
                    <a:pt x="8776" y="781"/>
                    <a:pt x="8786" y="781"/>
                    <a:pt x="8797" y="782"/>
                  </a:cubicBezTo>
                  <a:cubicBezTo>
                    <a:pt x="9046" y="800"/>
                    <a:pt x="9225" y="1014"/>
                    <a:pt x="9225" y="1264"/>
                  </a:cubicBezTo>
                  <a:lnTo>
                    <a:pt x="9225" y="1549"/>
                  </a:lnTo>
                  <a:lnTo>
                    <a:pt x="9528" y="1549"/>
                  </a:lnTo>
                  <a:cubicBezTo>
                    <a:pt x="9528" y="1308"/>
                    <a:pt x="9731" y="1095"/>
                    <a:pt x="9981" y="1095"/>
                  </a:cubicBezTo>
                  <a:cubicBezTo>
                    <a:pt x="10008" y="1095"/>
                    <a:pt x="10035" y="1098"/>
                    <a:pt x="10063" y="1103"/>
                  </a:cubicBezTo>
                  <a:cubicBezTo>
                    <a:pt x="10295" y="1121"/>
                    <a:pt x="10456" y="1335"/>
                    <a:pt x="10456" y="1567"/>
                  </a:cubicBezTo>
                  <a:lnTo>
                    <a:pt x="10456" y="2316"/>
                  </a:lnTo>
                  <a:lnTo>
                    <a:pt x="10759" y="2316"/>
                  </a:lnTo>
                  <a:lnTo>
                    <a:pt x="10759" y="1567"/>
                  </a:lnTo>
                  <a:cubicBezTo>
                    <a:pt x="10759" y="1157"/>
                    <a:pt x="10456" y="818"/>
                    <a:pt x="10046" y="782"/>
                  </a:cubicBezTo>
                  <a:cubicBezTo>
                    <a:pt x="9831" y="782"/>
                    <a:pt x="9617" y="853"/>
                    <a:pt x="9475" y="978"/>
                  </a:cubicBezTo>
                  <a:cubicBezTo>
                    <a:pt x="9368" y="693"/>
                    <a:pt x="9082" y="479"/>
                    <a:pt x="8743" y="479"/>
                  </a:cubicBezTo>
                  <a:cubicBezTo>
                    <a:pt x="8529" y="479"/>
                    <a:pt x="8333" y="568"/>
                    <a:pt x="8190" y="710"/>
                  </a:cubicBezTo>
                  <a:cubicBezTo>
                    <a:pt x="8047" y="479"/>
                    <a:pt x="7797" y="318"/>
                    <a:pt x="7512" y="318"/>
                  </a:cubicBezTo>
                  <a:cubicBezTo>
                    <a:pt x="7173" y="318"/>
                    <a:pt x="6887" y="532"/>
                    <a:pt x="6780" y="818"/>
                  </a:cubicBezTo>
                  <a:cubicBezTo>
                    <a:pt x="6652" y="705"/>
                    <a:pt x="6481" y="636"/>
                    <a:pt x="6292" y="636"/>
                  </a:cubicBezTo>
                  <a:cubicBezTo>
                    <a:pt x="6271" y="636"/>
                    <a:pt x="6249" y="637"/>
                    <a:pt x="6227" y="639"/>
                  </a:cubicBezTo>
                  <a:cubicBezTo>
                    <a:pt x="5817" y="657"/>
                    <a:pt x="5496" y="1014"/>
                    <a:pt x="5496" y="1424"/>
                  </a:cubicBezTo>
                  <a:lnTo>
                    <a:pt x="5496" y="2459"/>
                  </a:lnTo>
                  <a:lnTo>
                    <a:pt x="5353" y="2459"/>
                  </a:lnTo>
                  <a:cubicBezTo>
                    <a:pt x="5139" y="2102"/>
                    <a:pt x="4728" y="1496"/>
                    <a:pt x="4140" y="942"/>
                  </a:cubicBezTo>
                  <a:cubicBezTo>
                    <a:pt x="3533" y="389"/>
                    <a:pt x="2944" y="68"/>
                    <a:pt x="2355" y="15"/>
                  </a:cubicBezTo>
                  <a:cubicBezTo>
                    <a:pt x="2280" y="5"/>
                    <a:pt x="2204" y="1"/>
                    <a:pt x="2129" y="1"/>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43"/>
          <p:cNvGrpSpPr/>
          <p:nvPr/>
        </p:nvGrpSpPr>
        <p:grpSpPr>
          <a:xfrm>
            <a:off x="7426412" y="9324118"/>
            <a:ext cx="391202" cy="702712"/>
            <a:chOff x="6007911" y="7267976"/>
            <a:chExt cx="344217" cy="618312"/>
          </a:xfrm>
        </p:grpSpPr>
        <p:sp>
          <p:nvSpPr>
            <p:cNvPr id="1737" name="Google Shape;1737;p43"/>
            <p:cNvSpPr/>
            <p:nvPr/>
          </p:nvSpPr>
          <p:spPr>
            <a:xfrm rot="5400000">
              <a:off x="6025178" y="7285008"/>
              <a:ext cx="307573" cy="290277"/>
            </a:xfrm>
            <a:custGeom>
              <a:rect b="b" l="l" r="r" t="t"/>
              <a:pathLst>
                <a:path extrusionOk="0" h="4951" w="5246">
                  <a:moveTo>
                    <a:pt x="3292" y="0"/>
                  </a:moveTo>
                  <a:cubicBezTo>
                    <a:pt x="3034" y="0"/>
                    <a:pt x="2819" y="203"/>
                    <a:pt x="2819" y="468"/>
                  </a:cubicBezTo>
                  <a:lnTo>
                    <a:pt x="0" y="468"/>
                  </a:lnTo>
                  <a:lnTo>
                    <a:pt x="0" y="2466"/>
                  </a:lnTo>
                  <a:lnTo>
                    <a:pt x="0" y="2484"/>
                  </a:lnTo>
                  <a:lnTo>
                    <a:pt x="0" y="4019"/>
                  </a:lnTo>
                  <a:lnTo>
                    <a:pt x="0" y="4482"/>
                  </a:lnTo>
                  <a:lnTo>
                    <a:pt x="2819" y="4482"/>
                  </a:lnTo>
                  <a:cubicBezTo>
                    <a:pt x="2819" y="4747"/>
                    <a:pt x="3034" y="4950"/>
                    <a:pt x="3292" y="4950"/>
                  </a:cubicBezTo>
                  <a:cubicBezTo>
                    <a:pt x="3313" y="4950"/>
                    <a:pt x="3334" y="4949"/>
                    <a:pt x="3355" y="4946"/>
                  </a:cubicBezTo>
                  <a:cubicBezTo>
                    <a:pt x="3569" y="4911"/>
                    <a:pt x="3747" y="4714"/>
                    <a:pt x="3747" y="4482"/>
                  </a:cubicBezTo>
                  <a:lnTo>
                    <a:pt x="3747" y="4179"/>
                  </a:lnTo>
                  <a:lnTo>
                    <a:pt x="5246" y="4179"/>
                  </a:lnTo>
                  <a:cubicBezTo>
                    <a:pt x="4889" y="3697"/>
                    <a:pt x="4675" y="3109"/>
                    <a:pt x="4675" y="2484"/>
                  </a:cubicBezTo>
                  <a:cubicBezTo>
                    <a:pt x="4675" y="1842"/>
                    <a:pt x="4889" y="1253"/>
                    <a:pt x="5246" y="771"/>
                  </a:cubicBezTo>
                  <a:lnTo>
                    <a:pt x="3747" y="771"/>
                  </a:lnTo>
                  <a:lnTo>
                    <a:pt x="3747" y="486"/>
                  </a:lnTo>
                  <a:cubicBezTo>
                    <a:pt x="3747" y="254"/>
                    <a:pt x="3569" y="40"/>
                    <a:pt x="3355" y="4"/>
                  </a:cubicBezTo>
                  <a:cubicBezTo>
                    <a:pt x="3334" y="1"/>
                    <a:pt x="3313" y="0"/>
                    <a:pt x="3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3"/>
            <p:cNvSpPr/>
            <p:nvPr/>
          </p:nvSpPr>
          <p:spPr>
            <a:xfrm rot="5400000">
              <a:off x="6015768" y="7550924"/>
              <a:ext cx="326452" cy="325396"/>
            </a:xfrm>
            <a:custGeom>
              <a:rect b="b" l="l" r="r" t="t"/>
              <a:pathLst>
                <a:path extrusionOk="0" h="5550" w="5568">
                  <a:moveTo>
                    <a:pt x="2784" y="1"/>
                  </a:moveTo>
                  <a:cubicBezTo>
                    <a:pt x="1321" y="1"/>
                    <a:pt x="126" y="1125"/>
                    <a:pt x="1" y="2552"/>
                  </a:cubicBezTo>
                  <a:cubicBezTo>
                    <a:pt x="1" y="2570"/>
                    <a:pt x="1" y="2606"/>
                    <a:pt x="1" y="2641"/>
                  </a:cubicBezTo>
                  <a:cubicBezTo>
                    <a:pt x="1" y="2677"/>
                    <a:pt x="1" y="2731"/>
                    <a:pt x="1" y="2784"/>
                  </a:cubicBezTo>
                  <a:cubicBezTo>
                    <a:pt x="1" y="2784"/>
                    <a:pt x="1" y="2802"/>
                    <a:pt x="1" y="2820"/>
                  </a:cubicBezTo>
                  <a:cubicBezTo>
                    <a:pt x="1" y="2855"/>
                    <a:pt x="1" y="2909"/>
                    <a:pt x="1" y="2945"/>
                  </a:cubicBezTo>
                  <a:cubicBezTo>
                    <a:pt x="1" y="2998"/>
                    <a:pt x="19" y="3052"/>
                    <a:pt x="19" y="3105"/>
                  </a:cubicBezTo>
                  <a:cubicBezTo>
                    <a:pt x="19" y="3141"/>
                    <a:pt x="37" y="3194"/>
                    <a:pt x="37" y="3230"/>
                  </a:cubicBezTo>
                  <a:cubicBezTo>
                    <a:pt x="54" y="3284"/>
                    <a:pt x="54" y="3337"/>
                    <a:pt x="72" y="3391"/>
                  </a:cubicBezTo>
                  <a:cubicBezTo>
                    <a:pt x="72" y="3426"/>
                    <a:pt x="90" y="3462"/>
                    <a:pt x="90" y="3498"/>
                  </a:cubicBezTo>
                  <a:cubicBezTo>
                    <a:pt x="108" y="3551"/>
                    <a:pt x="126" y="3605"/>
                    <a:pt x="144" y="3658"/>
                  </a:cubicBezTo>
                  <a:cubicBezTo>
                    <a:pt x="162" y="3694"/>
                    <a:pt x="162" y="3730"/>
                    <a:pt x="179" y="3765"/>
                  </a:cubicBezTo>
                  <a:cubicBezTo>
                    <a:pt x="197" y="3819"/>
                    <a:pt x="215" y="3872"/>
                    <a:pt x="251" y="3908"/>
                  </a:cubicBezTo>
                  <a:cubicBezTo>
                    <a:pt x="269" y="3944"/>
                    <a:pt x="269" y="3980"/>
                    <a:pt x="286" y="4015"/>
                  </a:cubicBezTo>
                  <a:cubicBezTo>
                    <a:pt x="322" y="4069"/>
                    <a:pt x="340" y="4122"/>
                    <a:pt x="376" y="4158"/>
                  </a:cubicBezTo>
                  <a:cubicBezTo>
                    <a:pt x="393" y="4194"/>
                    <a:pt x="411" y="4229"/>
                    <a:pt x="429" y="4265"/>
                  </a:cubicBezTo>
                  <a:cubicBezTo>
                    <a:pt x="465" y="4301"/>
                    <a:pt x="483" y="4354"/>
                    <a:pt x="518" y="4390"/>
                  </a:cubicBezTo>
                  <a:cubicBezTo>
                    <a:pt x="536" y="4426"/>
                    <a:pt x="572" y="4461"/>
                    <a:pt x="590" y="4479"/>
                  </a:cubicBezTo>
                  <a:cubicBezTo>
                    <a:pt x="625" y="4533"/>
                    <a:pt x="661" y="4568"/>
                    <a:pt x="697" y="4604"/>
                  </a:cubicBezTo>
                  <a:cubicBezTo>
                    <a:pt x="715" y="4640"/>
                    <a:pt x="750" y="4658"/>
                    <a:pt x="768" y="4693"/>
                  </a:cubicBezTo>
                  <a:cubicBezTo>
                    <a:pt x="804" y="4729"/>
                    <a:pt x="840" y="4765"/>
                    <a:pt x="875" y="4800"/>
                  </a:cubicBezTo>
                  <a:cubicBezTo>
                    <a:pt x="911" y="4836"/>
                    <a:pt x="947" y="4854"/>
                    <a:pt x="964" y="4889"/>
                  </a:cubicBezTo>
                  <a:cubicBezTo>
                    <a:pt x="1000" y="4925"/>
                    <a:pt x="1036" y="4943"/>
                    <a:pt x="1089" y="4979"/>
                  </a:cubicBezTo>
                  <a:cubicBezTo>
                    <a:pt x="1125" y="4997"/>
                    <a:pt x="1161" y="5032"/>
                    <a:pt x="1196" y="5050"/>
                  </a:cubicBezTo>
                  <a:cubicBezTo>
                    <a:pt x="1232" y="5086"/>
                    <a:pt x="1268" y="5104"/>
                    <a:pt x="1303" y="5139"/>
                  </a:cubicBezTo>
                  <a:cubicBezTo>
                    <a:pt x="1339" y="5157"/>
                    <a:pt x="1375" y="5175"/>
                    <a:pt x="1428" y="5211"/>
                  </a:cubicBezTo>
                  <a:cubicBezTo>
                    <a:pt x="1464" y="5228"/>
                    <a:pt x="1500" y="5246"/>
                    <a:pt x="1535" y="5264"/>
                  </a:cubicBezTo>
                  <a:cubicBezTo>
                    <a:pt x="1589" y="5282"/>
                    <a:pt x="1625" y="5300"/>
                    <a:pt x="1678" y="5318"/>
                  </a:cubicBezTo>
                  <a:cubicBezTo>
                    <a:pt x="1714" y="5353"/>
                    <a:pt x="1749" y="5353"/>
                    <a:pt x="1803" y="5371"/>
                  </a:cubicBezTo>
                  <a:cubicBezTo>
                    <a:pt x="1839" y="5389"/>
                    <a:pt x="1892" y="5407"/>
                    <a:pt x="1928" y="5425"/>
                  </a:cubicBezTo>
                  <a:cubicBezTo>
                    <a:pt x="1981" y="5443"/>
                    <a:pt x="2035" y="5443"/>
                    <a:pt x="2071" y="5460"/>
                  </a:cubicBezTo>
                  <a:cubicBezTo>
                    <a:pt x="2124" y="5478"/>
                    <a:pt x="2160" y="5496"/>
                    <a:pt x="2196" y="5496"/>
                  </a:cubicBezTo>
                  <a:cubicBezTo>
                    <a:pt x="2267" y="5514"/>
                    <a:pt x="2320" y="5514"/>
                    <a:pt x="2374" y="5532"/>
                  </a:cubicBezTo>
                  <a:cubicBezTo>
                    <a:pt x="2410" y="5532"/>
                    <a:pt x="2445" y="5532"/>
                    <a:pt x="2481" y="5550"/>
                  </a:cubicBezTo>
                  <a:lnTo>
                    <a:pt x="3070" y="5550"/>
                  </a:lnTo>
                  <a:cubicBezTo>
                    <a:pt x="3106" y="5532"/>
                    <a:pt x="3141" y="5532"/>
                    <a:pt x="3177" y="5532"/>
                  </a:cubicBezTo>
                  <a:cubicBezTo>
                    <a:pt x="3248" y="5514"/>
                    <a:pt x="3302" y="5514"/>
                    <a:pt x="3355" y="5496"/>
                  </a:cubicBezTo>
                  <a:cubicBezTo>
                    <a:pt x="3391" y="5496"/>
                    <a:pt x="3445" y="5478"/>
                    <a:pt x="3498" y="5460"/>
                  </a:cubicBezTo>
                  <a:cubicBezTo>
                    <a:pt x="3534" y="5443"/>
                    <a:pt x="3587" y="5443"/>
                    <a:pt x="3623" y="5425"/>
                  </a:cubicBezTo>
                  <a:cubicBezTo>
                    <a:pt x="3677" y="5407"/>
                    <a:pt x="3712" y="5389"/>
                    <a:pt x="3766" y="5371"/>
                  </a:cubicBezTo>
                  <a:cubicBezTo>
                    <a:pt x="3801" y="5353"/>
                    <a:pt x="3837" y="5353"/>
                    <a:pt x="3891" y="5336"/>
                  </a:cubicBezTo>
                  <a:cubicBezTo>
                    <a:pt x="3926" y="5300"/>
                    <a:pt x="3980" y="5282"/>
                    <a:pt x="4016" y="5264"/>
                  </a:cubicBezTo>
                  <a:cubicBezTo>
                    <a:pt x="4051" y="5246"/>
                    <a:pt x="4087" y="5228"/>
                    <a:pt x="4140" y="5211"/>
                  </a:cubicBezTo>
                  <a:cubicBezTo>
                    <a:pt x="4176" y="5175"/>
                    <a:pt x="4212" y="5157"/>
                    <a:pt x="4247" y="5121"/>
                  </a:cubicBezTo>
                  <a:cubicBezTo>
                    <a:pt x="4301" y="5104"/>
                    <a:pt x="4337" y="5086"/>
                    <a:pt x="4372" y="5050"/>
                  </a:cubicBezTo>
                  <a:cubicBezTo>
                    <a:pt x="4408" y="5032"/>
                    <a:pt x="4444" y="4997"/>
                    <a:pt x="4479" y="4979"/>
                  </a:cubicBezTo>
                  <a:cubicBezTo>
                    <a:pt x="4515" y="4943"/>
                    <a:pt x="4551" y="4925"/>
                    <a:pt x="4586" y="4889"/>
                  </a:cubicBezTo>
                  <a:cubicBezTo>
                    <a:pt x="4622" y="4854"/>
                    <a:pt x="4658" y="4836"/>
                    <a:pt x="4676" y="4800"/>
                  </a:cubicBezTo>
                  <a:cubicBezTo>
                    <a:pt x="4711" y="4765"/>
                    <a:pt x="4747" y="4729"/>
                    <a:pt x="4783" y="4693"/>
                  </a:cubicBezTo>
                  <a:cubicBezTo>
                    <a:pt x="4818" y="4675"/>
                    <a:pt x="4836" y="4640"/>
                    <a:pt x="4872" y="4604"/>
                  </a:cubicBezTo>
                  <a:cubicBezTo>
                    <a:pt x="4908" y="4568"/>
                    <a:pt x="4943" y="4533"/>
                    <a:pt x="4961" y="4479"/>
                  </a:cubicBezTo>
                  <a:cubicBezTo>
                    <a:pt x="4997" y="4461"/>
                    <a:pt x="5015" y="4426"/>
                    <a:pt x="5033" y="4390"/>
                  </a:cubicBezTo>
                  <a:cubicBezTo>
                    <a:pt x="5068" y="4354"/>
                    <a:pt x="5104" y="4301"/>
                    <a:pt x="5122" y="4265"/>
                  </a:cubicBezTo>
                  <a:cubicBezTo>
                    <a:pt x="5140" y="4229"/>
                    <a:pt x="5175" y="4194"/>
                    <a:pt x="5193" y="4158"/>
                  </a:cubicBezTo>
                  <a:cubicBezTo>
                    <a:pt x="5211" y="4122"/>
                    <a:pt x="5247" y="4069"/>
                    <a:pt x="5265" y="4015"/>
                  </a:cubicBezTo>
                  <a:cubicBezTo>
                    <a:pt x="5282" y="3980"/>
                    <a:pt x="5300" y="3944"/>
                    <a:pt x="5318" y="3926"/>
                  </a:cubicBezTo>
                  <a:cubicBezTo>
                    <a:pt x="5336" y="3872"/>
                    <a:pt x="5354" y="3819"/>
                    <a:pt x="5372" y="3765"/>
                  </a:cubicBezTo>
                  <a:cubicBezTo>
                    <a:pt x="5389" y="3730"/>
                    <a:pt x="5407" y="3694"/>
                    <a:pt x="5407" y="3658"/>
                  </a:cubicBezTo>
                  <a:cubicBezTo>
                    <a:pt x="5425" y="3605"/>
                    <a:pt x="5443" y="3551"/>
                    <a:pt x="5461" y="3498"/>
                  </a:cubicBezTo>
                  <a:cubicBezTo>
                    <a:pt x="5479" y="3462"/>
                    <a:pt x="5479" y="3426"/>
                    <a:pt x="5496" y="3391"/>
                  </a:cubicBezTo>
                  <a:cubicBezTo>
                    <a:pt x="5496" y="3337"/>
                    <a:pt x="5514" y="3284"/>
                    <a:pt x="5514" y="3230"/>
                  </a:cubicBezTo>
                  <a:cubicBezTo>
                    <a:pt x="5532" y="3194"/>
                    <a:pt x="5532" y="3141"/>
                    <a:pt x="5532" y="3105"/>
                  </a:cubicBezTo>
                  <a:cubicBezTo>
                    <a:pt x="5550" y="3052"/>
                    <a:pt x="5550" y="2998"/>
                    <a:pt x="5550" y="2945"/>
                  </a:cubicBezTo>
                  <a:cubicBezTo>
                    <a:pt x="5550" y="2909"/>
                    <a:pt x="5550" y="2855"/>
                    <a:pt x="5550" y="2820"/>
                  </a:cubicBezTo>
                  <a:cubicBezTo>
                    <a:pt x="5550" y="2802"/>
                    <a:pt x="5568" y="2784"/>
                    <a:pt x="5568" y="2784"/>
                  </a:cubicBezTo>
                  <a:cubicBezTo>
                    <a:pt x="5568" y="2731"/>
                    <a:pt x="5550" y="2695"/>
                    <a:pt x="5550" y="2641"/>
                  </a:cubicBezTo>
                  <a:cubicBezTo>
                    <a:pt x="5550" y="2606"/>
                    <a:pt x="5550" y="2570"/>
                    <a:pt x="5550" y="2552"/>
                  </a:cubicBezTo>
                  <a:cubicBezTo>
                    <a:pt x="5443" y="1125"/>
                    <a:pt x="4247" y="1"/>
                    <a:pt x="2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3"/>
            <p:cNvSpPr/>
            <p:nvPr/>
          </p:nvSpPr>
          <p:spPr>
            <a:xfrm rot="5400000">
              <a:off x="6108843" y="7637784"/>
              <a:ext cx="140243" cy="147572"/>
            </a:xfrm>
            <a:custGeom>
              <a:rect b="b" l="l" r="r" t="t"/>
              <a:pathLst>
                <a:path extrusionOk="0" h="2517" w="2392">
                  <a:moveTo>
                    <a:pt x="1142" y="696"/>
                  </a:moveTo>
                  <a:lnTo>
                    <a:pt x="1410" y="982"/>
                  </a:lnTo>
                  <a:lnTo>
                    <a:pt x="1802" y="910"/>
                  </a:lnTo>
                  <a:lnTo>
                    <a:pt x="1802" y="910"/>
                  </a:lnTo>
                  <a:lnTo>
                    <a:pt x="1606" y="1267"/>
                  </a:lnTo>
                  <a:lnTo>
                    <a:pt x="1802" y="1606"/>
                  </a:lnTo>
                  <a:lnTo>
                    <a:pt x="1802" y="1606"/>
                  </a:lnTo>
                  <a:lnTo>
                    <a:pt x="1410" y="1535"/>
                  </a:lnTo>
                  <a:lnTo>
                    <a:pt x="1142" y="1820"/>
                  </a:lnTo>
                  <a:lnTo>
                    <a:pt x="1089" y="1428"/>
                  </a:lnTo>
                  <a:lnTo>
                    <a:pt x="732" y="1267"/>
                  </a:lnTo>
                  <a:lnTo>
                    <a:pt x="1089" y="1089"/>
                  </a:lnTo>
                  <a:lnTo>
                    <a:pt x="1142" y="696"/>
                  </a:lnTo>
                  <a:close/>
                  <a:moveTo>
                    <a:pt x="910" y="0"/>
                  </a:moveTo>
                  <a:lnTo>
                    <a:pt x="803" y="892"/>
                  </a:lnTo>
                  <a:lnTo>
                    <a:pt x="0" y="1267"/>
                  </a:lnTo>
                  <a:lnTo>
                    <a:pt x="803" y="1642"/>
                  </a:lnTo>
                  <a:lnTo>
                    <a:pt x="910" y="2516"/>
                  </a:lnTo>
                  <a:lnTo>
                    <a:pt x="1517" y="1874"/>
                  </a:lnTo>
                  <a:lnTo>
                    <a:pt x="2391" y="2034"/>
                  </a:lnTo>
                  <a:lnTo>
                    <a:pt x="1963" y="1267"/>
                  </a:lnTo>
                  <a:lnTo>
                    <a:pt x="2391" y="482"/>
                  </a:lnTo>
                  <a:lnTo>
                    <a:pt x="1517" y="643"/>
                  </a:lnTo>
                  <a:lnTo>
                    <a:pt x="910"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3"/>
            <p:cNvSpPr/>
            <p:nvPr/>
          </p:nvSpPr>
          <p:spPr>
            <a:xfrm rot="5400000">
              <a:off x="6043441" y="7587040"/>
              <a:ext cx="271046" cy="252168"/>
            </a:xfrm>
            <a:custGeom>
              <a:rect b="b" l="l" r="r" t="t"/>
              <a:pathLst>
                <a:path extrusionOk="0" h="4301" w="4623">
                  <a:moveTo>
                    <a:pt x="2927" y="339"/>
                  </a:moveTo>
                  <a:lnTo>
                    <a:pt x="3355" y="749"/>
                  </a:lnTo>
                  <a:lnTo>
                    <a:pt x="3908" y="1035"/>
                  </a:lnTo>
                  <a:lnTo>
                    <a:pt x="3998" y="1624"/>
                  </a:lnTo>
                  <a:lnTo>
                    <a:pt x="4265" y="2159"/>
                  </a:lnTo>
                  <a:lnTo>
                    <a:pt x="3998" y="2676"/>
                  </a:lnTo>
                  <a:lnTo>
                    <a:pt x="3908" y="3265"/>
                  </a:lnTo>
                  <a:lnTo>
                    <a:pt x="3355" y="3551"/>
                  </a:lnTo>
                  <a:lnTo>
                    <a:pt x="2927" y="3961"/>
                  </a:lnTo>
                  <a:lnTo>
                    <a:pt x="2320" y="3872"/>
                  </a:lnTo>
                  <a:lnTo>
                    <a:pt x="1714" y="3961"/>
                  </a:lnTo>
                  <a:lnTo>
                    <a:pt x="1268" y="3551"/>
                  </a:lnTo>
                  <a:lnTo>
                    <a:pt x="732" y="3265"/>
                  </a:lnTo>
                  <a:lnTo>
                    <a:pt x="625" y="2676"/>
                  </a:lnTo>
                  <a:lnTo>
                    <a:pt x="358" y="2159"/>
                  </a:lnTo>
                  <a:lnTo>
                    <a:pt x="625" y="1624"/>
                  </a:lnTo>
                  <a:lnTo>
                    <a:pt x="732" y="1035"/>
                  </a:lnTo>
                  <a:lnTo>
                    <a:pt x="1268" y="749"/>
                  </a:lnTo>
                  <a:lnTo>
                    <a:pt x="1714" y="339"/>
                  </a:lnTo>
                  <a:lnTo>
                    <a:pt x="2320" y="428"/>
                  </a:lnTo>
                  <a:lnTo>
                    <a:pt x="2927" y="339"/>
                  </a:lnTo>
                  <a:close/>
                  <a:moveTo>
                    <a:pt x="1607" y="0"/>
                  </a:moveTo>
                  <a:lnTo>
                    <a:pt x="1089" y="500"/>
                  </a:lnTo>
                  <a:lnTo>
                    <a:pt x="447" y="821"/>
                  </a:lnTo>
                  <a:lnTo>
                    <a:pt x="340" y="1517"/>
                  </a:lnTo>
                  <a:lnTo>
                    <a:pt x="1" y="2159"/>
                  </a:lnTo>
                  <a:lnTo>
                    <a:pt x="340" y="2784"/>
                  </a:lnTo>
                  <a:lnTo>
                    <a:pt x="447" y="3479"/>
                  </a:lnTo>
                  <a:lnTo>
                    <a:pt x="1089" y="3801"/>
                  </a:lnTo>
                  <a:lnTo>
                    <a:pt x="1607" y="4300"/>
                  </a:lnTo>
                  <a:lnTo>
                    <a:pt x="2320" y="4193"/>
                  </a:lnTo>
                  <a:lnTo>
                    <a:pt x="3034" y="4300"/>
                  </a:lnTo>
                  <a:lnTo>
                    <a:pt x="3534" y="3801"/>
                  </a:lnTo>
                  <a:lnTo>
                    <a:pt x="4176" y="3479"/>
                  </a:lnTo>
                  <a:lnTo>
                    <a:pt x="4301" y="2784"/>
                  </a:lnTo>
                  <a:lnTo>
                    <a:pt x="4622" y="2159"/>
                  </a:lnTo>
                  <a:lnTo>
                    <a:pt x="4301" y="1517"/>
                  </a:lnTo>
                  <a:lnTo>
                    <a:pt x="4176" y="821"/>
                  </a:lnTo>
                  <a:lnTo>
                    <a:pt x="3534" y="500"/>
                  </a:lnTo>
                  <a:lnTo>
                    <a:pt x="3034" y="0"/>
                  </a:lnTo>
                  <a:lnTo>
                    <a:pt x="2320" y="107"/>
                  </a:lnTo>
                  <a:lnTo>
                    <a:pt x="1607"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3"/>
            <p:cNvSpPr/>
            <p:nvPr/>
          </p:nvSpPr>
          <p:spPr>
            <a:xfrm rot="5400000">
              <a:off x="5870864" y="7405023"/>
              <a:ext cx="618312" cy="344217"/>
            </a:xfrm>
            <a:custGeom>
              <a:rect b="b" l="l" r="r" t="t"/>
              <a:pathLst>
                <a:path extrusionOk="0" h="5871" w="10546">
                  <a:moveTo>
                    <a:pt x="2820" y="1089"/>
                  </a:moveTo>
                  <a:lnTo>
                    <a:pt x="2820" y="2801"/>
                  </a:lnTo>
                  <a:lnTo>
                    <a:pt x="304" y="2801"/>
                  </a:lnTo>
                  <a:lnTo>
                    <a:pt x="304" y="1089"/>
                  </a:lnTo>
                  <a:close/>
                  <a:moveTo>
                    <a:pt x="2820" y="3105"/>
                  </a:moveTo>
                  <a:lnTo>
                    <a:pt x="2820" y="4818"/>
                  </a:lnTo>
                  <a:lnTo>
                    <a:pt x="304" y="4818"/>
                  </a:lnTo>
                  <a:lnTo>
                    <a:pt x="304" y="3105"/>
                  </a:lnTo>
                  <a:close/>
                  <a:moveTo>
                    <a:pt x="3441" y="643"/>
                  </a:moveTo>
                  <a:cubicBezTo>
                    <a:pt x="3611" y="643"/>
                    <a:pt x="3747" y="782"/>
                    <a:pt x="3747" y="946"/>
                  </a:cubicBezTo>
                  <a:lnTo>
                    <a:pt x="3747" y="2498"/>
                  </a:lnTo>
                  <a:lnTo>
                    <a:pt x="4051" y="2498"/>
                  </a:lnTo>
                  <a:lnTo>
                    <a:pt x="4051" y="1392"/>
                  </a:lnTo>
                  <a:lnTo>
                    <a:pt x="5103" y="1392"/>
                  </a:lnTo>
                  <a:cubicBezTo>
                    <a:pt x="4836" y="1856"/>
                    <a:pt x="4675" y="2391"/>
                    <a:pt x="4675" y="2962"/>
                  </a:cubicBezTo>
                  <a:cubicBezTo>
                    <a:pt x="4675" y="3533"/>
                    <a:pt x="4836" y="4050"/>
                    <a:pt x="5103" y="4514"/>
                  </a:cubicBezTo>
                  <a:lnTo>
                    <a:pt x="4051" y="4514"/>
                  </a:lnTo>
                  <a:lnTo>
                    <a:pt x="4051" y="3426"/>
                  </a:lnTo>
                  <a:lnTo>
                    <a:pt x="3747" y="3426"/>
                  </a:lnTo>
                  <a:lnTo>
                    <a:pt x="3747" y="4960"/>
                  </a:lnTo>
                  <a:cubicBezTo>
                    <a:pt x="3747" y="5103"/>
                    <a:pt x="3658" y="5210"/>
                    <a:pt x="3533" y="5264"/>
                  </a:cubicBezTo>
                  <a:cubicBezTo>
                    <a:pt x="3505" y="5271"/>
                    <a:pt x="3477" y="5274"/>
                    <a:pt x="3450" y="5274"/>
                  </a:cubicBezTo>
                  <a:cubicBezTo>
                    <a:pt x="3271" y="5274"/>
                    <a:pt x="3123" y="5131"/>
                    <a:pt x="3123" y="4960"/>
                  </a:cubicBezTo>
                  <a:lnTo>
                    <a:pt x="3123" y="946"/>
                  </a:lnTo>
                  <a:cubicBezTo>
                    <a:pt x="3123" y="821"/>
                    <a:pt x="3212" y="696"/>
                    <a:pt x="3337" y="660"/>
                  </a:cubicBezTo>
                  <a:cubicBezTo>
                    <a:pt x="3372" y="649"/>
                    <a:pt x="3407" y="643"/>
                    <a:pt x="3441" y="643"/>
                  </a:cubicBezTo>
                  <a:close/>
                  <a:moveTo>
                    <a:pt x="7601" y="0"/>
                  </a:moveTo>
                  <a:cubicBezTo>
                    <a:pt x="6691" y="0"/>
                    <a:pt x="5871" y="428"/>
                    <a:pt x="5335" y="1089"/>
                  </a:cubicBezTo>
                  <a:lnTo>
                    <a:pt x="4051" y="1089"/>
                  </a:lnTo>
                  <a:lnTo>
                    <a:pt x="4051" y="946"/>
                  </a:lnTo>
                  <a:cubicBezTo>
                    <a:pt x="4051" y="625"/>
                    <a:pt x="3801" y="339"/>
                    <a:pt x="3480" y="321"/>
                  </a:cubicBezTo>
                  <a:cubicBezTo>
                    <a:pt x="3467" y="321"/>
                    <a:pt x="3454" y="320"/>
                    <a:pt x="3442" y="320"/>
                  </a:cubicBezTo>
                  <a:cubicBezTo>
                    <a:pt x="3154" y="320"/>
                    <a:pt x="2906" y="512"/>
                    <a:pt x="2837" y="785"/>
                  </a:cubicBezTo>
                  <a:lnTo>
                    <a:pt x="0" y="785"/>
                  </a:lnTo>
                  <a:lnTo>
                    <a:pt x="0" y="5103"/>
                  </a:lnTo>
                  <a:lnTo>
                    <a:pt x="2837" y="5103"/>
                  </a:lnTo>
                  <a:cubicBezTo>
                    <a:pt x="2906" y="5377"/>
                    <a:pt x="3154" y="5568"/>
                    <a:pt x="3442" y="5568"/>
                  </a:cubicBezTo>
                  <a:cubicBezTo>
                    <a:pt x="3454" y="5568"/>
                    <a:pt x="3467" y="5568"/>
                    <a:pt x="3480" y="5567"/>
                  </a:cubicBezTo>
                  <a:cubicBezTo>
                    <a:pt x="3801" y="5549"/>
                    <a:pt x="4051" y="5264"/>
                    <a:pt x="4051" y="4943"/>
                  </a:cubicBezTo>
                  <a:lnTo>
                    <a:pt x="4051" y="4800"/>
                  </a:lnTo>
                  <a:lnTo>
                    <a:pt x="5335" y="4800"/>
                  </a:lnTo>
                  <a:cubicBezTo>
                    <a:pt x="5871" y="5460"/>
                    <a:pt x="6691" y="5870"/>
                    <a:pt x="7601" y="5870"/>
                  </a:cubicBezTo>
                  <a:cubicBezTo>
                    <a:pt x="9225" y="5870"/>
                    <a:pt x="10545" y="4568"/>
                    <a:pt x="10545" y="2944"/>
                  </a:cubicBezTo>
                  <a:cubicBezTo>
                    <a:pt x="10545" y="2213"/>
                    <a:pt x="10278" y="1535"/>
                    <a:pt x="9796" y="982"/>
                  </a:cubicBezTo>
                  <a:lnTo>
                    <a:pt x="9564" y="1196"/>
                  </a:lnTo>
                  <a:cubicBezTo>
                    <a:pt x="9992" y="1677"/>
                    <a:pt x="10224" y="2302"/>
                    <a:pt x="10224" y="2944"/>
                  </a:cubicBezTo>
                  <a:cubicBezTo>
                    <a:pt x="10224" y="4399"/>
                    <a:pt x="9047" y="5573"/>
                    <a:pt x="7587" y="5573"/>
                  </a:cubicBezTo>
                  <a:cubicBezTo>
                    <a:pt x="7400" y="5573"/>
                    <a:pt x="7207" y="5554"/>
                    <a:pt x="7013" y="5514"/>
                  </a:cubicBezTo>
                  <a:cubicBezTo>
                    <a:pt x="6120" y="5317"/>
                    <a:pt x="5228" y="4425"/>
                    <a:pt x="5050" y="3533"/>
                  </a:cubicBezTo>
                  <a:cubicBezTo>
                    <a:pt x="4675" y="1838"/>
                    <a:pt x="5960" y="321"/>
                    <a:pt x="7601" y="321"/>
                  </a:cubicBezTo>
                  <a:cubicBezTo>
                    <a:pt x="8244" y="321"/>
                    <a:pt x="8868" y="553"/>
                    <a:pt x="9350" y="982"/>
                  </a:cubicBezTo>
                  <a:lnTo>
                    <a:pt x="9564" y="750"/>
                  </a:lnTo>
                  <a:cubicBezTo>
                    <a:pt x="9029" y="268"/>
                    <a:pt x="8333" y="0"/>
                    <a:pt x="7601" y="0"/>
                  </a:cubicBez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3"/>
            <p:cNvSpPr/>
            <p:nvPr/>
          </p:nvSpPr>
          <p:spPr>
            <a:xfrm rot="5400000">
              <a:off x="6170082" y="7487662"/>
              <a:ext cx="17824" cy="17824"/>
            </a:xfrm>
            <a:custGeom>
              <a:rect b="b" l="l" r="r" t="t"/>
              <a:pathLst>
                <a:path extrusionOk="0" h="304" w="304">
                  <a:moveTo>
                    <a:pt x="0" y="0"/>
                  </a:moveTo>
                  <a:lnTo>
                    <a:pt x="0" y="304"/>
                  </a:lnTo>
                  <a:lnTo>
                    <a:pt x="304" y="304"/>
                  </a:lnTo>
                  <a:lnTo>
                    <a:pt x="304" y="0"/>
                  </a:lnTo>
                  <a:close/>
                </a:path>
              </a:pathLst>
            </a:custGeom>
            <a:solidFill>
              <a:srgbClr val="2020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3" name="Google Shape;1743;p43"/>
          <p:cNvSpPr/>
          <p:nvPr/>
        </p:nvSpPr>
        <p:spPr>
          <a:xfrm>
            <a:off x="867313" y="11581071"/>
            <a:ext cx="254302" cy="34173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3"/>
          <p:cNvSpPr/>
          <p:nvPr/>
        </p:nvSpPr>
        <p:spPr>
          <a:xfrm flipH="1">
            <a:off x="8823817" y="16765655"/>
            <a:ext cx="418782" cy="563068"/>
          </a:xfrm>
          <a:custGeom>
            <a:rect b="b" l="l" r="r" t="t"/>
            <a:pathLst>
              <a:path extrusionOk="0" h="3520" w="2618">
                <a:moveTo>
                  <a:pt x="1340" y="0"/>
                </a:moveTo>
                <a:cubicBezTo>
                  <a:pt x="1183" y="738"/>
                  <a:pt x="682" y="1390"/>
                  <a:pt x="22" y="1719"/>
                </a:cubicBezTo>
                <a:lnTo>
                  <a:pt x="1" y="1724"/>
                </a:lnTo>
                <a:cubicBezTo>
                  <a:pt x="709" y="1976"/>
                  <a:pt x="1064" y="2697"/>
                  <a:pt x="1279" y="3519"/>
                </a:cubicBezTo>
                <a:cubicBezTo>
                  <a:pt x="1435" y="2779"/>
                  <a:pt x="1936" y="2127"/>
                  <a:pt x="2597" y="1801"/>
                </a:cubicBezTo>
                <a:lnTo>
                  <a:pt x="2618" y="1796"/>
                </a:lnTo>
                <a:cubicBezTo>
                  <a:pt x="1913" y="1544"/>
                  <a:pt x="1555" y="822"/>
                  <a:pt x="1340" y="0"/>
                </a:cubicBez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3"/>
          <p:cNvSpPr/>
          <p:nvPr/>
        </p:nvSpPr>
        <p:spPr>
          <a:xfrm flipH="1">
            <a:off x="8288924" y="16421426"/>
            <a:ext cx="368790" cy="495593"/>
          </a:xfrm>
          <a:custGeom>
            <a:rect b="b" l="l" r="r" t="t"/>
            <a:pathLst>
              <a:path extrusionOk="0" h="2443" w="1818">
                <a:moveTo>
                  <a:pt x="931" y="0"/>
                </a:moveTo>
                <a:cubicBezTo>
                  <a:pt x="823" y="515"/>
                  <a:pt x="475" y="965"/>
                  <a:pt x="17" y="1194"/>
                </a:cubicBezTo>
                <a:lnTo>
                  <a:pt x="1" y="1196"/>
                </a:lnTo>
                <a:cubicBezTo>
                  <a:pt x="491" y="1371"/>
                  <a:pt x="738" y="1872"/>
                  <a:pt x="889" y="2442"/>
                </a:cubicBezTo>
                <a:cubicBezTo>
                  <a:pt x="998" y="1931"/>
                  <a:pt x="1345" y="1477"/>
                  <a:pt x="1804" y="1252"/>
                </a:cubicBezTo>
                <a:lnTo>
                  <a:pt x="1817" y="1247"/>
                </a:lnTo>
                <a:cubicBezTo>
                  <a:pt x="1327" y="1072"/>
                  <a:pt x="1080" y="570"/>
                  <a:pt x="931" y="0"/>
                </a:cubicBezTo>
                <a:close/>
              </a:path>
            </a:pathLst>
          </a:cu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3"/>
          <p:cNvSpPr/>
          <p:nvPr/>
        </p:nvSpPr>
        <p:spPr>
          <a:xfrm>
            <a:off x="9242605" y="8692947"/>
            <a:ext cx="254307" cy="34172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 name="Google Shape;1747;p43"/>
          <p:cNvGrpSpPr/>
          <p:nvPr/>
        </p:nvGrpSpPr>
        <p:grpSpPr>
          <a:xfrm flipH="1">
            <a:off x="983735" y="11922793"/>
            <a:ext cx="1209340" cy="1456809"/>
            <a:chOff x="7506710" y="4628480"/>
            <a:chExt cx="1209340" cy="1456809"/>
          </a:xfrm>
        </p:grpSpPr>
        <p:sp>
          <p:nvSpPr>
            <p:cNvPr id="1748" name="Google Shape;1748;p43"/>
            <p:cNvSpPr/>
            <p:nvPr/>
          </p:nvSpPr>
          <p:spPr>
            <a:xfrm>
              <a:off x="8217726" y="5587452"/>
              <a:ext cx="498324" cy="497837"/>
            </a:xfrm>
            <a:custGeom>
              <a:rect b="b" l="l" r="r" t="t"/>
              <a:pathLst>
                <a:path extrusionOk="0" h="3172" w="3175">
                  <a:moveTo>
                    <a:pt x="1589" y="0"/>
                  </a:moveTo>
                  <a:lnTo>
                    <a:pt x="1" y="1586"/>
                  </a:lnTo>
                  <a:lnTo>
                    <a:pt x="1589" y="3172"/>
                  </a:lnTo>
                  <a:lnTo>
                    <a:pt x="3174" y="1586"/>
                  </a:lnTo>
                  <a:lnTo>
                    <a:pt x="1589"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3"/>
            <p:cNvSpPr/>
            <p:nvPr/>
          </p:nvSpPr>
          <p:spPr>
            <a:xfrm>
              <a:off x="7506710" y="4628480"/>
              <a:ext cx="334989" cy="450149"/>
            </a:xfrm>
            <a:custGeom>
              <a:rect b="b" l="l" r="r" t="t"/>
              <a:pathLst>
                <a:path extrusionOk="0" h="1939" w="1443">
                  <a:moveTo>
                    <a:pt x="737" y="1"/>
                  </a:moveTo>
                  <a:cubicBezTo>
                    <a:pt x="650" y="409"/>
                    <a:pt x="374" y="767"/>
                    <a:pt x="11" y="947"/>
                  </a:cubicBezTo>
                  <a:lnTo>
                    <a:pt x="0" y="950"/>
                  </a:lnTo>
                  <a:cubicBezTo>
                    <a:pt x="390" y="1090"/>
                    <a:pt x="583" y="1485"/>
                    <a:pt x="703" y="1939"/>
                  </a:cubicBezTo>
                  <a:cubicBezTo>
                    <a:pt x="790" y="1533"/>
                    <a:pt x="1066" y="1173"/>
                    <a:pt x="1429" y="992"/>
                  </a:cubicBezTo>
                  <a:lnTo>
                    <a:pt x="1443" y="990"/>
                  </a:lnTo>
                  <a:cubicBezTo>
                    <a:pt x="1053" y="852"/>
                    <a:pt x="857" y="454"/>
                    <a:pt x="737"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We Are Happy IG Stories by Slidesgo">
  <a:themeElements>
    <a:clrScheme name="Simple Light">
      <a:dk1>
        <a:srgbClr val="202020"/>
      </a:dk1>
      <a:lt1>
        <a:srgbClr val="F2EF8E"/>
      </a:lt1>
      <a:dk2>
        <a:srgbClr val="D6B8EC"/>
      </a:dk2>
      <a:lt2>
        <a:srgbClr val="B6E2ED"/>
      </a:lt2>
      <a:accent1>
        <a:srgbClr val="EF8FAA"/>
      </a:accent1>
      <a:accent2>
        <a:srgbClr val="A8D9BC"/>
      </a:accent2>
      <a:accent3>
        <a:srgbClr val="F7AC85"/>
      </a:accent3>
      <a:accent4>
        <a:srgbClr val="F6B9C8"/>
      </a:accent4>
      <a:accent5>
        <a:srgbClr val="FFFDF1"/>
      </a:accent5>
      <a:accent6>
        <a:srgbClr val="FFFFFF"/>
      </a:accent6>
      <a:hlink>
        <a:srgbClr val="2020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78909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