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5007-2986-4289-9A9A-124F79CF7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FE94-9BBD-4720-8FA5-9F400D962A9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40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44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43.jpeg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48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47.wmf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51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54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57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56.jpeg"/><Relationship Id="rId2" Type="http://schemas.openxmlformats.org/officeDocument/2006/relationships/image" Target="../media/image55.wmf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60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64.jpeg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68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wmf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72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71.wmf"/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6" Type="http://schemas.openxmlformats.org/officeDocument/2006/relationships/image" Target="../media/image3.jpe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76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75.pn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80.jpeg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79.jpeg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83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13.jpeg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17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20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5.jpeg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30.wmf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29.jpeg"/><Relationship Id="rId4" Type="http://schemas.openxmlformats.org/officeDocument/2006/relationships/image" Target="../media/image28.wmf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6" Type="http://schemas.openxmlformats.org/officeDocument/2006/relationships/image" Target="../media/image33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jpeg"/><Relationship Id="rId7" Type="http://schemas.openxmlformats.org/officeDocument/2006/relationships/image" Target="../media/image37.wmf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6.pn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721" y="3550770"/>
            <a:ext cx="7772400" cy="2387600"/>
          </a:xfrm>
        </p:spPr>
        <p:txBody>
          <a:bodyPr>
            <a:noAutofit/>
          </a:bodyPr>
          <a:lstStyle/>
          <a:p>
            <a:r>
              <a:rPr lang="en-US" sz="13800" b="1" i="1" dirty="0" smtClean="0">
                <a:ln w="38100"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country is it?</a:t>
            </a:r>
            <a:endParaRPr lang="en-US" sz="13800" b="1" i="1" dirty="0">
              <a:ln w="38100"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20" y="5244352"/>
            <a:ext cx="1115538" cy="138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Seoul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black, 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49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Dog soup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anneong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hasseyo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hambok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r="19506" b="8983"/>
          <a:stretch>
            <a:fillRect/>
          </a:stretch>
        </p:blipFill>
        <p:spPr>
          <a:xfrm>
            <a:off x="322289" y="3074670"/>
            <a:ext cx="1385089" cy="79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80" y="4608560"/>
            <a:ext cx="1277311" cy="1349998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Clothes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76550" y="2093595"/>
            <a:ext cx="3390900" cy="2670810"/>
            <a:chOff x="0" y="0"/>
            <a:chExt cx="3390900" cy="26708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3314700" cy="267081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0" y="98107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Korea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2" grpId="0" animBg="1"/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17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tulips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Amsterdam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Van Gogh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7" y="3128948"/>
            <a:ext cx="1013769" cy="1103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34" y="4674433"/>
            <a:ext cx="849585" cy="104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8"/>
          <a:stretch>
            <a:fillRect/>
          </a:stretch>
        </p:blipFill>
        <p:spPr>
          <a:xfrm>
            <a:off x="364978" y="3266991"/>
            <a:ext cx="1882664" cy="827573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Flowers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05137" y="2166303"/>
            <a:ext cx="3133725" cy="2525395"/>
            <a:chOff x="0" y="0"/>
            <a:chExt cx="3133725" cy="25253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33725" cy="252539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76275" y="98107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Holland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Curry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and rice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r="24241"/>
          <a:stretch>
            <a:fillRect/>
          </a:stretch>
        </p:blipFill>
        <p:spPr>
          <a:xfrm>
            <a:off x="404750" y="2909888"/>
            <a:ext cx="790645" cy="1199215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Orange, white and green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1.2 billion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Taj</a:t>
            </a:r>
            <a:r>
              <a:rPr lang="en-US" sz="2800" b="1" dirty="0" smtClean="0">
                <a:solidFill>
                  <a:srgbClr val="0070C0"/>
                </a:solidFill>
              </a:rPr>
              <a:t>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Mahal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New Delhi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Gandhi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11664" r="14635"/>
          <a:stretch>
            <a:fillRect/>
          </a:stretch>
        </p:blipFill>
        <p:spPr>
          <a:xfrm>
            <a:off x="6612954" y="4646951"/>
            <a:ext cx="787541" cy="1279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2" y="3131982"/>
            <a:ext cx="1332338" cy="942844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56877" y="2166938"/>
            <a:ext cx="3230245" cy="2524125"/>
            <a:chOff x="0" y="0"/>
            <a:chExt cx="3230245" cy="25241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30245" cy="252412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876300" y="47625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India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66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Bread,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wine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and cheese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‘bonjour’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Paris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Eiffel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Tower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9972" r="4411"/>
          <a:stretch>
            <a:fillRect/>
          </a:stretch>
        </p:blipFill>
        <p:spPr>
          <a:xfrm>
            <a:off x="307082" y="2989730"/>
            <a:ext cx="1166827" cy="878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5392" r="23950" b="3851"/>
          <a:stretch>
            <a:fillRect/>
          </a:stretch>
        </p:blipFill>
        <p:spPr>
          <a:xfrm>
            <a:off x="6634369" y="4646951"/>
            <a:ext cx="744711" cy="1297238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62275" y="2165350"/>
            <a:ext cx="3219450" cy="2527300"/>
            <a:chOff x="0" y="0"/>
            <a:chExt cx="3219450" cy="25273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19450" cy="252730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733425" y="94297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France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  <p:bldP spid="1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Red and white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128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sushi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‘konnichiwa’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Tokyo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Hello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Kitty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>
            <a:fillRect/>
          </a:stretch>
        </p:blipFill>
        <p:spPr>
          <a:xfrm>
            <a:off x="406972" y="3076101"/>
            <a:ext cx="1206675" cy="982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77" y="4954246"/>
            <a:ext cx="1062180" cy="952258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07665" y="2101533"/>
            <a:ext cx="3328670" cy="2654935"/>
            <a:chOff x="-76200" y="0"/>
            <a:chExt cx="3328670" cy="26549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" y="0"/>
              <a:ext cx="3204845" cy="265493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-76200" y="5334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Japan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1" grpId="0" animBg="1"/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 and gold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47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Bullfighting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ola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Madrid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Picasso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1" y="2962261"/>
            <a:ext cx="1233921" cy="933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35" y="4701915"/>
            <a:ext cx="938107" cy="1239789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Sport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28937" y="2203133"/>
            <a:ext cx="3286125" cy="2451735"/>
            <a:chOff x="0" y="0"/>
            <a:chExt cx="3286125" cy="24517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43555" cy="245173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304925" y="101917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Spain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2" grpId="0" animBg="1"/>
      <p:bldP spid="1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11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moussaka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ya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su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Athens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</a:t>
            </a:r>
            <a:r>
              <a:rPr lang="en-US" sz="2800" b="1" dirty="0" err="1" smtClean="0">
                <a:solidFill>
                  <a:srgbClr val="0070C0"/>
                </a:solidFill>
              </a:rPr>
              <a:t>Pathenon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8439" r="7255" b="38304"/>
          <a:stretch>
            <a:fillRect/>
          </a:stretch>
        </p:blipFill>
        <p:spPr>
          <a:xfrm>
            <a:off x="6554366" y="4988909"/>
            <a:ext cx="1674177" cy="75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5765" b="5346"/>
          <a:stretch>
            <a:fillRect/>
          </a:stretch>
        </p:blipFill>
        <p:spPr>
          <a:xfrm>
            <a:off x="367950" y="2945876"/>
            <a:ext cx="1163507" cy="1016524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08923" y="2081212"/>
            <a:ext cx="3526155" cy="2695575"/>
            <a:chOff x="0" y="0"/>
            <a:chExt cx="3526155" cy="26955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0"/>
              <a:ext cx="3430905" cy="269557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0" y="5334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Greece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0" grpId="0" animBg="1"/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Cleopatra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02" y="4527173"/>
            <a:ext cx="583988" cy="1373519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black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84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River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Nile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The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Pyramids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Cairo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" y="3098723"/>
            <a:ext cx="1302772" cy="93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84" y="2970806"/>
            <a:ext cx="1143896" cy="915117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Geography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10230" y="2456815"/>
            <a:ext cx="2923540" cy="1944370"/>
            <a:chOff x="0" y="0"/>
            <a:chExt cx="2923540" cy="194437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23540" cy="194437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66725" y="70485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Egypt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5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 and white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34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Maple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syrup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Ottawa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Justin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Bieber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06" y="2830738"/>
            <a:ext cx="1199691" cy="1247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>
            <a:fillRect/>
          </a:stretch>
        </p:blipFill>
        <p:spPr>
          <a:xfrm>
            <a:off x="371345" y="3101788"/>
            <a:ext cx="1206445" cy="978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/>
          <a:stretch>
            <a:fillRect/>
          </a:stretch>
        </p:blipFill>
        <p:spPr>
          <a:xfrm>
            <a:off x="6654114" y="4869572"/>
            <a:ext cx="1116105" cy="1056776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96273" y="2667000"/>
            <a:ext cx="2751455" cy="1524000"/>
            <a:chOff x="0" y="0"/>
            <a:chExt cx="2751455" cy="1524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751455" cy="141287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85750" y="9906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Canada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  <p:bldP spid="13" grpId="0" animBg="1"/>
      <p:bldP spid="10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lamb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Wellington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sheep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8" y="3227294"/>
            <a:ext cx="1407640" cy="836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03" y="4752683"/>
            <a:ext cx="1196147" cy="1101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5622">
            <a:off x="7165981" y="2960396"/>
            <a:ext cx="1226947" cy="1635383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nimals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19425" y="2195513"/>
            <a:ext cx="3105150" cy="2466975"/>
            <a:chOff x="0" y="0"/>
            <a:chExt cx="3105150" cy="24669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0"/>
              <a:ext cx="3059430" cy="246697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0" y="1314450"/>
              <a:ext cx="310515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New Zealand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5" grpId="0" animBg="1"/>
      <p:bldP spid="10" grpId="0" animBg="1"/>
      <p:bldP spid="1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Beijing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Jackie Chan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93" y="5678695"/>
            <a:ext cx="878704" cy="586335"/>
          </a:xfrm>
          <a:prstGeom prst="rect">
            <a:avLst/>
          </a:prstGeom>
        </p:spPr>
      </p:pic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ni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hao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dumplings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6" y="2818150"/>
            <a:ext cx="919187" cy="685137"/>
          </a:xfrm>
          <a:prstGeom prst="rect">
            <a:avLst/>
          </a:prstGeom>
        </p:spPr>
      </p:pic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1.3 billion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Red and yellow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50992" y="2148757"/>
            <a:ext cx="3094355" cy="2428240"/>
            <a:chOff x="0" y="0"/>
            <a:chExt cx="3094355" cy="24282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94355" cy="2428240"/>
            </a:xfrm>
            <a:prstGeom prst="rect">
              <a:avLst/>
            </a:prstGeom>
          </p:spPr>
        </p:pic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76275" y="103822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China</a:t>
              </a:r>
              <a:endParaRPr lang="en-US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 and white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8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chocolate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Berne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b="26250"/>
          <a:stretch>
            <a:fillRect/>
          </a:stretch>
        </p:blipFill>
        <p:spPr>
          <a:xfrm>
            <a:off x="397724" y="3155315"/>
            <a:ext cx="1377287" cy="806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10" y="3155315"/>
            <a:ext cx="1519243" cy="952859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 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Pocket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knife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00" y="4779010"/>
            <a:ext cx="1247257" cy="1130846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Make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24200" y="2078990"/>
            <a:ext cx="2895600" cy="2700020"/>
            <a:chOff x="0" y="0"/>
            <a:chExt cx="2895600" cy="270002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7145" cy="270002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447675" y="1076325"/>
              <a:ext cx="2447925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Switzerland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3" grpId="0" animBg="1"/>
      <p:bldP spid="1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Harry    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Potter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"/>
          <a:stretch>
            <a:fillRect/>
          </a:stretch>
        </p:blipFill>
        <p:spPr>
          <a:xfrm>
            <a:off x="6554366" y="4963926"/>
            <a:ext cx="1343662" cy="782548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 and white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55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Fish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and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chips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Stonehenge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London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3" b="12679"/>
          <a:stretch>
            <a:fillRect/>
          </a:stretch>
        </p:blipFill>
        <p:spPr>
          <a:xfrm>
            <a:off x="349361" y="3173507"/>
            <a:ext cx="1408443" cy="84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3" b="7189"/>
          <a:stretch>
            <a:fillRect/>
          </a:stretch>
        </p:blipFill>
        <p:spPr>
          <a:xfrm>
            <a:off x="6637422" y="3207801"/>
            <a:ext cx="2069591" cy="717215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47975" y="2352675"/>
            <a:ext cx="3448050" cy="2152650"/>
            <a:chOff x="-114300" y="0"/>
            <a:chExt cx="3448050" cy="21526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3" t="4038" r="8371" b="50327"/>
            <a:stretch>
              <a:fillRect/>
            </a:stretch>
          </p:blipFill>
          <p:spPr bwMode="auto">
            <a:xfrm>
              <a:off x="285750" y="0"/>
              <a:ext cx="3048000" cy="215265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-114300" y="13335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England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0" grpId="0" animBg="1"/>
      <p:bldP spid="11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42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ola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Buenos Aires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Messi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6" y="4954246"/>
            <a:ext cx="1549728" cy="96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6" y="3140223"/>
            <a:ext cx="1608380" cy="1008764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38059" y="2067350"/>
            <a:ext cx="3181350" cy="2496185"/>
            <a:chOff x="0" y="0"/>
            <a:chExt cx="3181350" cy="24961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0"/>
              <a:ext cx="3171825" cy="249618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0" y="285750"/>
              <a:ext cx="222885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Argentina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  <p:bldP spid="1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5.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2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3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4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5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5.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6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6.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206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ola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barbecue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7" y="2987593"/>
            <a:ext cx="1351002" cy="898974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Statue of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Christ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6" y="4756881"/>
            <a:ext cx="1112833" cy="868010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Neymar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26" y="4904225"/>
            <a:ext cx="1356642" cy="842249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Green, blue and yellow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13992" y="2323953"/>
            <a:ext cx="3143250" cy="1964055"/>
            <a:chOff x="0" y="0"/>
            <a:chExt cx="3143250" cy="1964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43250" cy="1964055"/>
            </a:xfrm>
            <a:prstGeom prst="rect">
              <a:avLst/>
            </a:prstGeom>
          </p:spPr>
        </p:pic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628650" y="139065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Brazil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2" grpId="0" animBg="1"/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sombrero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tacos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7" y="4937793"/>
            <a:ext cx="1557416" cy="88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6" y="3108994"/>
            <a:ext cx="1518397" cy="1012265"/>
          </a:xfrm>
          <a:prstGeom prst="rect">
            <a:avLst/>
          </a:prstGeom>
        </p:spPr>
      </p:pic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Green, white and red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112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</a:t>
            </a:r>
            <a:r>
              <a:rPr lang="en-US" sz="2800" b="1" dirty="0" err="1" smtClean="0">
                <a:solidFill>
                  <a:srgbClr val="0070C0"/>
                </a:solidFill>
              </a:rPr>
              <a:t>ola</a:t>
            </a:r>
            <a:r>
              <a:rPr lang="en-US" sz="2800" b="1" dirty="0" smtClean="0">
                <a:solidFill>
                  <a:srgbClr val="0070C0"/>
                </a:solidFill>
              </a:rPr>
              <a:t>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Carlos Slim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6" b="35590"/>
          <a:stretch>
            <a:fillRect/>
          </a:stretch>
        </p:blipFill>
        <p:spPr>
          <a:xfrm>
            <a:off x="6617618" y="4907137"/>
            <a:ext cx="1133939" cy="839337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Clothes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90850" y="2155507"/>
            <a:ext cx="3162300" cy="2546985"/>
            <a:chOff x="0" y="0"/>
            <a:chExt cx="3162300" cy="25469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62300" cy="254698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76275" y="4572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Mexico</a:t>
              </a:r>
              <a:endParaRPr lang="en-US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kangaroo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Ayers Rock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9" b="25539"/>
          <a:stretch>
            <a:fillRect/>
          </a:stretch>
        </p:blipFill>
        <p:spPr>
          <a:xfrm>
            <a:off x="6641570" y="5025963"/>
            <a:ext cx="1783976" cy="681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1" y="3066984"/>
            <a:ext cx="1248068" cy="875050"/>
          </a:xfrm>
          <a:prstGeom prst="rect">
            <a:avLst/>
          </a:prstGeom>
        </p:spPr>
      </p:pic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22 million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‘Good day’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Canberra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Animal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74023" y="2195195"/>
            <a:ext cx="3195955" cy="2467610"/>
            <a:chOff x="0" y="0"/>
            <a:chExt cx="3195955" cy="24676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95955" cy="246761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90550" y="149542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E7E6E6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Australia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2" grpId="0" animBg="1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Fast food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Ford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Mount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Rushmore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Obama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r="11203" b="21569"/>
          <a:stretch>
            <a:fillRect/>
          </a:stretch>
        </p:blipFill>
        <p:spPr>
          <a:xfrm>
            <a:off x="310445" y="3015136"/>
            <a:ext cx="1338756" cy="827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55" y="3042030"/>
            <a:ext cx="1311545" cy="983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>
            <a:fillRect/>
          </a:stretch>
        </p:blipFill>
        <p:spPr>
          <a:xfrm>
            <a:off x="310445" y="4956506"/>
            <a:ext cx="1236816" cy="796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05" y="4794851"/>
            <a:ext cx="1216152" cy="1155192"/>
          </a:xfrm>
          <a:prstGeom prst="rect">
            <a:avLst/>
          </a:prstGeom>
        </p:spPr>
      </p:pic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315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Famous place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cars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81325" y="2352675"/>
            <a:ext cx="3181350" cy="2152650"/>
            <a:chOff x="0" y="0"/>
            <a:chExt cx="3181350" cy="21526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1350" cy="215265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14350" y="13716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America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Black,red</a:t>
            </a:r>
            <a:r>
              <a:rPr lang="en-US" sz="2800" b="1" dirty="0" smtClean="0">
                <a:solidFill>
                  <a:srgbClr val="0070C0"/>
                </a:solidFill>
              </a:rPr>
              <a:t> and gold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      euro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sausages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beer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Berlin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Hitler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88" y="1051910"/>
            <a:ext cx="994230" cy="1159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00" y="2955935"/>
            <a:ext cx="1033118" cy="1162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" y="2857885"/>
            <a:ext cx="1401778" cy="1278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6"/>
          <a:stretch>
            <a:fillRect/>
          </a:stretch>
        </p:blipFill>
        <p:spPr>
          <a:xfrm>
            <a:off x="6554366" y="4967615"/>
            <a:ext cx="1522660" cy="913264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drink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money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38463" y="2145983"/>
            <a:ext cx="3267075" cy="2566035"/>
            <a:chOff x="0" y="0"/>
            <a:chExt cx="3267075" cy="25660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67075" cy="2566035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76225" y="3048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 Germany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12" grpId="0" animBg="1"/>
      <p:bldP spid="1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		    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Skoda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61" y="4674433"/>
            <a:ext cx="1224442" cy="1224442"/>
          </a:xfrm>
          <a:prstGeom prst="ellipse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</a:t>
            </a:r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Red, white and 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140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Vodka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‘Privet’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Moscow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r="22059" b="13464"/>
          <a:stretch>
            <a:fillRect/>
          </a:stretch>
        </p:blipFill>
        <p:spPr>
          <a:xfrm>
            <a:off x="579460" y="2792265"/>
            <a:ext cx="519350" cy="1254779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rink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“Hello”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81325" y="2146300"/>
            <a:ext cx="3181350" cy="2565400"/>
            <a:chOff x="0" y="0"/>
            <a:chExt cx="3181350" cy="25654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1350" cy="256540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14300" y="333375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Russia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1" grpId="0" animBg="1"/>
      <p:bldP spid="12" grpId="0" animBg="1"/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/>
          <p:nvPr/>
        </p:nvSpPr>
        <p:spPr>
          <a:xfrm>
            <a:off x="244716" y="75450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green, white and red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2"/>
          <p:cNvSpPr/>
          <p:nvPr/>
        </p:nvSpPr>
        <p:spPr>
          <a:xfrm>
            <a:off x="6468132" y="75450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60 million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3"/>
          <p:cNvSpPr/>
          <p:nvPr/>
        </p:nvSpPr>
        <p:spPr>
          <a:xfrm>
            <a:off x="244716" y="26382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    pizza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4"/>
          <p:cNvSpPr/>
          <p:nvPr/>
        </p:nvSpPr>
        <p:spPr>
          <a:xfrm>
            <a:off x="6443025" y="2610785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football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5"/>
          <p:cNvSpPr/>
          <p:nvPr/>
        </p:nvSpPr>
        <p:spPr>
          <a:xfrm>
            <a:off x="244716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Rome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6"/>
          <p:cNvSpPr/>
          <p:nvPr/>
        </p:nvSpPr>
        <p:spPr>
          <a:xfrm>
            <a:off x="6468132" y="44670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          Leonardo   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     Da Vinci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2964" r="9574" b="14429"/>
          <a:stretch>
            <a:fillRect/>
          </a:stretch>
        </p:blipFill>
        <p:spPr>
          <a:xfrm>
            <a:off x="6496862" y="2935941"/>
            <a:ext cx="1272988" cy="986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5" t="5758" r="29604" b="21128"/>
          <a:stretch>
            <a:fillRect/>
          </a:stretch>
        </p:blipFill>
        <p:spPr>
          <a:xfrm>
            <a:off x="6621242" y="4729398"/>
            <a:ext cx="770965" cy="119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24791"/>
          <a:stretch>
            <a:fillRect/>
          </a:stretch>
        </p:blipFill>
        <p:spPr>
          <a:xfrm>
            <a:off x="395125" y="2996526"/>
            <a:ext cx="1508297" cy="1054822"/>
          </a:xfrm>
          <a:prstGeom prst="rect">
            <a:avLst/>
          </a:prstGeom>
        </p:spPr>
      </p:pic>
      <p:sp>
        <p:nvSpPr>
          <p:cNvPr id="11" name="Wave 10"/>
          <p:cNvSpPr/>
          <p:nvPr/>
        </p:nvSpPr>
        <p:spPr>
          <a:xfrm>
            <a:off x="244716" y="2693233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ood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6468132" y="4522032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6. People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244716" y="457699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5. Capital 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6443025" y="2665750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4.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6468132" y="809467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2. 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244716" y="809468"/>
            <a:ext cx="2458386" cy="2008683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 Flag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4864" r="4988" b="5112"/>
          <a:stretch>
            <a:fillRect/>
          </a:stretch>
        </p:blipFill>
        <p:spPr>
          <a:xfrm>
            <a:off x="2909342" y="1601695"/>
            <a:ext cx="3352550" cy="335255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2" y="1928970"/>
            <a:ext cx="2882610" cy="277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1329" y="224692"/>
            <a:ext cx="35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country is it?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34983" y="2219325"/>
            <a:ext cx="3074035" cy="2419350"/>
            <a:chOff x="0" y="0"/>
            <a:chExt cx="3074035" cy="24193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74035" cy="2419350"/>
            </a:xfrm>
            <a:prstGeom prst="rect">
              <a:avLst/>
            </a:prstGeom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847725" y="990600"/>
              <a:ext cx="1981200" cy="533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4572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Italy</a:t>
              </a:r>
              <a:endParaRPr lang="en-US" sz="12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01" y="5746474"/>
            <a:ext cx="699466" cy="87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12" grpId="0" animBg="1"/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4911</Words>
  <Application>WPS Presentation</Application>
  <PresentationFormat>On-screen Show (4:3)</PresentationFormat>
  <Paragraphs>710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Calibri Light</vt:lpstr>
      <vt:lpstr>Microsoft YaHei</vt:lpstr>
      <vt:lpstr>Arial Unicode MS</vt:lpstr>
      <vt:lpstr>Office Theme</vt:lpstr>
      <vt:lpstr>Which country is it?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country is it?</dc:title>
  <dc:creator>Sweetie Plum</dc:creator>
  <cp:lastModifiedBy>Rossana Ruggiero</cp:lastModifiedBy>
  <cp:revision>112</cp:revision>
  <dcterms:created xsi:type="dcterms:W3CDTF">2013-08-14T03:35:00Z</dcterms:created>
  <dcterms:modified xsi:type="dcterms:W3CDTF">2022-04-08T16:56:20Z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E855CC2F5B8F477DAA56FC5B6243B8A6</vt:lpwstr>
  </property>
  <property fmtid="{D5CDD505-2E9C-101B-9397-08002B2CF9AE}" pid="3" name="KSOProductBuildVer">
    <vt:lpwstr>1033-11.2.0.11042</vt:lpwstr>
  </property>
</Properties>
</file>