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wmf" ContentType="image/x-w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C0099"/>
    <a:srgbClr val="CCECFF"/>
    <a:srgbClr val="CC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15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wmf"/><Relationship Id="rId8" Type="http://schemas.openxmlformats.org/officeDocument/2006/relationships/slide" Target="slide3.xml"/><Relationship Id="rId7" Type="http://schemas.openxmlformats.org/officeDocument/2006/relationships/image" Target="../media/image6.wmf"/><Relationship Id="rId6" Type="http://schemas.openxmlformats.org/officeDocument/2006/relationships/audio" Target="../media/audio1.wav"/><Relationship Id="rId5" Type="http://schemas.openxmlformats.org/officeDocument/2006/relationships/image" Target="../media/image5.GIF"/><Relationship Id="rId4" Type="http://schemas.openxmlformats.org/officeDocument/2006/relationships/image" Target="../media/image4.png"/><Relationship Id="rId38" Type="http://schemas.openxmlformats.org/officeDocument/2006/relationships/slideLayout" Target="../slideLayouts/slideLayout7.xml"/><Relationship Id="rId37" Type="http://schemas.openxmlformats.org/officeDocument/2006/relationships/audio" Target="../media/audio3.wav"/><Relationship Id="rId36" Type="http://schemas.openxmlformats.org/officeDocument/2006/relationships/audio" Target="../media/audio2.wav"/><Relationship Id="rId35" Type="http://schemas.openxmlformats.org/officeDocument/2006/relationships/slide" Target="slide20.xml"/><Relationship Id="rId34" Type="http://schemas.openxmlformats.org/officeDocument/2006/relationships/slide" Target="slide19.xml"/><Relationship Id="rId33" Type="http://schemas.openxmlformats.org/officeDocument/2006/relationships/slide" Target="slide18.xml"/><Relationship Id="rId32" Type="http://schemas.openxmlformats.org/officeDocument/2006/relationships/slide" Target="slide17.xml"/><Relationship Id="rId31" Type="http://schemas.openxmlformats.org/officeDocument/2006/relationships/slide" Target="slide16.xml"/><Relationship Id="rId30" Type="http://schemas.openxmlformats.org/officeDocument/2006/relationships/slide" Target="slide15.xml"/><Relationship Id="rId3" Type="http://schemas.openxmlformats.org/officeDocument/2006/relationships/image" Target="../media/image3.wmf"/><Relationship Id="rId29" Type="http://schemas.openxmlformats.org/officeDocument/2006/relationships/slide" Target="slide14.xml"/><Relationship Id="rId28" Type="http://schemas.openxmlformats.org/officeDocument/2006/relationships/slide" Target="slide13.xml"/><Relationship Id="rId27" Type="http://schemas.openxmlformats.org/officeDocument/2006/relationships/slide" Target="slide12.xml"/><Relationship Id="rId26" Type="http://schemas.openxmlformats.org/officeDocument/2006/relationships/image" Target="../media/image15.wmf"/><Relationship Id="rId25" Type="http://schemas.openxmlformats.org/officeDocument/2006/relationships/slide" Target="slide21.xml"/><Relationship Id="rId24" Type="http://schemas.openxmlformats.org/officeDocument/2006/relationships/slide" Target="slide11.xml"/><Relationship Id="rId23" Type="http://schemas.openxmlformats.org/officeDocument/2006/relationships/image" Target="../media/image14.wmf"/><Relationship Id="rId22" Type="http://schemas.openxmlformats.org/officeDocument/2006/relationships/slide" Target="slide10.xml"/><Relationship Id="rId21" Type="http://schemas.openxmlformats.org/officeDocument/2006/relationships/image" Target="../media/image13.wmf"/><Relationship Id="rId20" Type="http://schemas.openxmlformats.org/officeDocument/2006/relationships/slide" Target="slide9.xml"/><Relationship Id="rId2" Type="http://schemas.openxmlformats.org/officeDocument/2006/relationships/image" Target="../media/image2.png"/><Relationship Id="rId19" Type="http://schemas.openxmlformats.org/officeDocument/2006/relationships/image" Target="../media/image12.wmf"/><Relationship Id="rId18" Type="http://schemas.openxmlformats.org/officeDocument/2006/relationships/slide" Target="slide8.xml"/><Relationship Id="rId17" Type="http://schemas.openxmlformats.org/officeDocument/2006/relationships/image" Target="../media/image11.wmf"/><Relationship Id="rId16" Type="http://schemas.openxmlformats.org/officeDocument/2006/relationships/slide" Target="slide7.xml"/><Relationship Id="rId15" Type="http://schemas.openxmlformats.org/officeDocument/2006/relationships/image" Target="../media/image10.wmf"/><Relationship Id="rId14" Type="http://schemas.openxmlformats.org/officeDocument/2006/relationships/slide" Target="slide6.xml"/><Relationship Id="rId13" Type="http://schemas.openxmlformats.org/officeDocument/2006/relationships/image" Target="../media/image9.wmf"/><Relationship Id="rId12" Type="http://schemas.openxmlformats.org/officeDocument/2006/relationships/slide" Target="slide5.xml"/><Relationship Id="rId11" Type="http://schemas.openxmlformats.org/officeDocument/2006/relationships/image" Target="../media/image8.wmf"/><Relationship Id="rId10" Type="http://schemas.openxmlformats.org/officeDocument/2006/relationships/slide" Target="slide4.xml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2.GIF"/><Relationship Id="rId1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wmf"/><Relationship Id="rId1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1.GIF"/><Relationship Id="rId1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5.GIF"/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GIF"/><Relationship Id="rId1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wmf"/><Relationship Id="rId1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7.GIF"/><Relationship Id="rId1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GIF"/><Relationship Id="rId1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GIF"/><Relationship Id="rId1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0.GIF"/><Relationship Id="rId1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1.GIF"/><Relationship Id="rId1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7800" y="457200"/>
            <a:ext cx="6705600" cy="6400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280326">
            <a:off x="228600" y="914400"/>
            <a:ext cx="2971800" cy="2881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2415530">
            <a:off x="5029200" y="0"/>
            <a:ext cx="1631950" cy="167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41394">
            <a:off x="4244975" y="-66675"/>
            <a:ext cx="1042988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WordArt 6"/>
          <p:cNvSpPr>
            <a:spLocks noTextEdit="1"/>
          </p:cNvSpPr>
          <p:nvPr/>
        </p:nvSpPr>
        <p:spPr>
          <a:xfrm rot="-258525">
            <a:off x="168275" y="107950"/>
            <a:ext cx="3868738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644"/>
                <a:gd name="adj2" fmla="val 0"/>
              </a:avLst>
            </a:prstTxWarp>
            <a:normAutofit/>
          </a:bodyPr>
          <a:p>
            <a:pPr algn="ctr"/>
            <a:r>
              <a:rPr lang="en-US" sz="3600" b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64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Vladimir Script" panose="03050402040407070305" charset="0"/>
                <a:ea typeface="Vladimir Script" panose="03050402040407070305" charset="0"/>
              </a:rPr>
              <a:t>Montons à la tour Eiffel!</a:t>
            </a:r>
            <a:endParaRPr lang="en-US" sz="3600" b="1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640000" scaled="1"/>
                <a:tileRect/>
              </a:gra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Vladimir Script" panose="03050402040407070305" charset="0"/>
              <a:ea typeface="Vladimir Script" panose="03050402040407070305" charset="0"/>
            </a:endParaRPr>
          </a:p>
        </p:txBody>
      </p:sp>
      <p:pic>
        <p:nvPicPr>
          <p:cNvPr id="2055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5497513"/>
            <a:ext cx="1143000" cy="979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AutoShape 8"/>
          <p:cNvSpPr/>
          <p:nvPr/>
        </p:nvSpPr>
        <p:spPr>
          <a:xfrm>
            <a:off x="7086600" y="228600"/>
            <a:ext cx="2057400" cy="609600"/>
          </a:xfrm>
          <a:prstGeom prst="cloudCallout">
            <a:avLst>
              <a:gd name="adj1" fmla="val -114352"/>
              <a:gd name="adj2" fmla="val 34634"/>
            </a:avLst>
          </a:prstGeom>
          <a:solidFill>
            <a:srgbClr val="FF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1400" b="1" dirty="0"/>
              <a:t>J’ai gagné!</a:t>
            </a:r>
            <a:endParaRPr lang="en-US" altLang="en-US" sz="1400" b="1" dirty="0"/>
          </a:p>
        </p:txBody>
      </p:sp>
      <p:pic>
        <p:nvPicPr>
          <p:cNvPr id="3081" name="Picture 9">
            <a:hlinkClick r:id="" action="ppaction://hlinkshowjump?jump=nextslide">
              <a:snd r:embed="rId6" name="voltage.wav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6172200"/>
            <a:ext cx="457200" cy="442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0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52800" y="5638800"/>
            <a:ext cx="457200" cy="442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11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05200" y="5029200"/>
            <a:ext cx="533400" cy="517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4" name="Picture 12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33800" y="4495800"/>
            <a:ext cx="457200" cy="442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5" name="Picture 13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10000" y="3733800"/>
            <a:ext cx="457200" cy="669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6" name="Picture 14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38600" y="2971800"/>
            <a:ext cx="457200" cy="671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7" name="Picture 15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114800" y="2362200"/>
            <a:ext cx="485775" cy="546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8" name="Picture 16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91000" y="1600200"/>
            <a:ext cx="485775" cy="622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9" name="Picture 17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267200" y="990600"/>
            <a:ext cx="457200" cy="669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0" name="Picture 18">
            <a:hlinkClick r:id="rId24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5800" y="152400"/>
            <a:ext cx="457200" cy="441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1" name="Picture 19">
            <a:hlinkClick r:id="rId25" action="ppaction://hlinksldjump"/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724400" y="228600"/>
            <a:ext cx="381000" cy="368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2" name="Picture 20">
            <a:hlinkClick r:id="rId27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6172200"/>
            <a:ext cx="457200" cy="442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3" name="Picture 21">
            <a:hlinkClick r:id="rId2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67400" y="5638800"/>
            <a:ext cx="457200" cy="442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4" name="Picture 22">
            <a:hlinkClick r:id="rId29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15000" y="5029200"/>
            <a:ext cx="533400" cy="517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5" name="Picture 23">
            <a:hlinkClick r:id="rId30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86400" y="4495800"/>
            <a:ext cx="457200" cy="442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6" name="Picture 24">
            <a:hlinkClick r:id="rId31" action="ppaction://hlinksldjump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86400" y="3810000"/>
            <a:ext cx="457200" cy="593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7" name="Picture 25">
            <a:hlinkClick r:id="rId32" action="ppaction://hlinksldjump"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57800" y="2971800"/>
            <a:ext cx="457200" cy="671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8" name="Picture 26">
            <a:hlinkClick r:id="rId33" action="ppaction://hlinksldjump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257800" y="2362200"/>
            <a:ext cx="485775" cy="546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9" name="Picture 27">
            <a:hlinkClick r:id="rId34" action="ppaction://hlinksldjump"/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181600" y="1600200"/>
            <a:ext cx="485775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00" name="Picture 28">
            <a:hlinkClick r:id="rId35" action="ppaction://hlinksldjump"/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029200" y="1066800"/>
            <a:ext cx="457200" cy="593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8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1266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282950" cy="3581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 Box 5"/>
          <p:cNvSpPr txBox="1"/>
          <p:nvPr/>
        </p:nvSpPr>
        <p:spPr>
          <a:xfrm>
            <a:off x="3124200" y="1371600"/>
            <a:ext cx="44958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Faites une liste des objets qui ont besoin d’une prise de courant.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  <p:pic>
        <p:nvPicPr>
          <p:cNvPr id="11268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886200"/>
            <a:ext cx="2219325" cy="21859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2290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0"/>
            <a:ext cx="2209800" cy="2135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1" name="Picture 5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2209800" cy="213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Text Box 6"/>
          <p:cNvSpPr txBox="1"/>
          <p:nvPr/>
        </p:nvSpPr>
        <p:spPr>
          <a:xfrm>
            <a:off x="3048000" y="1828800"/>
            <a:ext cx="4495800" cy="3387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Faites une liste des objets qui ont deux noms.  Ecrivez les deux noms y compris les abbreviations.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152400"/>
            <a:ext cx="3048000" cy="2952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733800"/>
            <a:ext cx="1901825" cy="297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Text Box 5"/>
          <p:cNvSpPr txBox="1"/>
          <p:nvPr/>
        </p:nvSpPr>
        <p:spPr>
          <a:xfrm>
            <a:off x="2895600" y="1676400"/>
            <a:ext cx="5791200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000" dirty="0">
                <a:solidFill>
                  <a:srgbClr val="CC0099"/>
                </a:solidFill>
              </a:rPr>
              <a:t>Ecrivez une liste des verbes en -ER.  Attention a l’orthographe et aux accents!</a:t>
            </a:r>
            <a:endParaRPr lang="en-US" altLang="en-US" sz="4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28600"/>
            <a:ext cx="2438400" cy="2362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Text Box 3"/>
          <p:cNvSpPr txBox="1"/>
          <p:nvPr/>
        </p:nvSpPr>
        <p:spPr>
          <a:xfrm>
            <a:off x="2895600" y="1676400"/>
            <a:ext cx="5791200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000" dirty="0">
                <a:solidFill>
                  <a:srgbClr val="CC0099"/>
                </a:solidFill>
              </a:rPr>
              <a:t>Faites une liste des vetements que vous portez aux pieds.  Attention a l’orthographe et aux accents!</a:t>
            </a:r>
            <a:endParaRPr lang="en-US" altLang="en-US" sz="4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286000" cy="2217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Text Box 3"/>
          <p:cNvSpPr txBox="1"/>
          <p:nvPr/>
        </p:nvSpPr>
        <p:spPr>
          <a:xfrm>
            <a:off x="2895600" y="1676400"/>
            <a:ext cx="5791200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000" dirty="0">
                <a:solidFill>
                  <a:srgbClr val="CC0099"/>
                </a:solidFill>
              </a:rPr>
              <a:t>Faites une liste des vetements qui sont masculins.  Attention a l’orthographe et aux accents!</a:t>
            </a:r>
            <a:endParaRPr lang="en-US" altLang="en-US" sz="4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62200" cy="2289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Text Box 4"/>
          <p:cNvSpPr txBox="1"/>
          <p:nvPr/>
        </p:nvSpPr>
        <p:spPr>
          <a:xfrm>
            <a:off x="2895600" y="914400"/>
            <a:ext cx="5791200" cy="3441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400" dirty="0">
                <a:solidFill>
                  <a:srgbClr val="CC0099"/>
                </a:solidFill>
              </a:rPr>
              <a:t>Ecrivez une liste des  verbes en –RE. Attention a l’orthographe et aux accents!</a:t>
            </a:r>
            <a:endParaRPr lang="en-US" altLang="en-US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703513" cy="3124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Text Box 3"/>
          <p:cNvSpPr txBox="1"/>
          <p:nvPr/>
        </p:nvSpPr>
        <p:spPr>
          <a:xfrm>
            <a:off x="2895600" y="914400"/>
            <a:ext cx="5791200" cy="3441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400" dirty="0">
                <a:solidFill>
                  <a:srgbClr val="CC0099"/>
                </a:solidFill>
              </a:rPr>
              <a:t>Ecrivez une liste des  verbes en –IR. Attention a l’orthographe et aux accents!</a:t>
            </a:r>
            <a:endParaRPr lang="en-US" altLang="en-US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4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200400" cy="2852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Text Box 3"/>
          <p:cNvSpPr txBox="1"/>
          <p:nvPr/>
        </p:nvSpPr>
        <p:spPr>
          <a:xfrm>
            <a:off x="2895600" y="1524000"/>
            <a:ext cx="5791200" cy="3441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400" dirty="0">
                <a:solidFill>
                  <a:srgbClr val="CC0099"/>
                </a:solidFill>
              </a:rPr>
              <a:t>Ecrivez une liste des  verbes irreguliers. Attention a l’orthographe et aux accents!</a:t>
            </a:r>
            <a:endParaRPr lang="en-US" altLang="en-US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236788" cy="2514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 Box 4"/>
          <p:cNvSpPr txBox="1"/>
          <p:nvPr/>
        </p:nvSpPr>
        <p:spPr>
          <a:xfrm>
            <a:off x="2895600" y="1524000"/>
            <a:ext cx="5791200" cy="210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400" dirty="0">
                <a:solidFill>
                  <a:srgbClr val="CC0099"/>
                </a:solidFill>
              </a:rPr>
              <a:t>A quels mots pensez-vous quand vous regardez ces images:</a:t>
            </a:r>
            <a:endParaRPr lang="en-US" altLang="en-US" sz="4400" dirty="0">
              <a:solidFill>
                <a:srgbClr val="CC0099"/>
              </a:solidFill>
            </a:endParaRPr>
          </a:p>
        </p:txBody>
      </p:sp>
      <p:pic>
        <p:nvPicPr>
          <p:cNvPr id="19460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114800"/>
            <a:ext cx="1906588" cy="1933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1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352800"/>
            <a:ext cx="2300288" cy="2933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2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810000"/>
            <a:ext cx="1827213" cy="2228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617788" cy="3352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Text Box 3"/>
          <p:cNvSpPr txBox="1"/>
          <p:nvPr/>
        </p:nvSpPr>
        <p:spPr>
          <a:xfrm>
            <a:off x="2895600" y="1524000"/>
            <a:ext cx="5791200" cy="210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400" dirty="0">
                <a:solidFill>
                  <a:srgbClr val="CC0099"/>
                </a:solidFill>
              </a:rPr>
              <a:t>Faites une liste des adjectifs irreguliers (masc., fem, pl.)</a:t>
            </a:r>
            <a:endParaRPr lang="en-US" altLang="en-US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152400"/>
            <a:ext cx="3048000" cy="2952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ext Box 3"/>
          <p:cNvSpPr txBox="1"/>
          <p:nvPr/>
        </p:nvSpPr>
        <p:spPr>
          <a:xfrm>
            <a:off x="3657600" y="1447800"/>
            <a:ext cx="41910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Faites une liste des objets qui sont feminins.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pic>
        <p:nvPicPr>
          <p:cNvPr id="3076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4267200"/>
            <a:ext cx="2590800" cy="2590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282950" cy="3581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Text Box 3"/>
          <p:cNvSpPr txBox="1"/>
          <p:nvPr/>
        </p:nvSpPr>
        <p:spPr>
          <a:xfrm>
            <a:off x="2971800" y="2362200"/>
            <a:ext cx="5791200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400" dirty="0">
                <a:solidFill>
                  <a:srgbClr val="CC0099"/>
                </a:solidFill>
              </a:rPr>
              <a:t>Ecrivez des couleurs au feminin.</a:t>
            </a:r>
            <a:endParaRPr lang="en-US" altLang="en-US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Picture 2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0"/>
            <a:ext cx="2209800" cy="2135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1" name="Picture 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2209800" cy="213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2" name="Text Box 5"/>
          <p:cNvSpPr txBox="1"/>
          <p:nvPr/>
        </p:nvSpPr>
        <p:spPr>
          <a:xfrm>
            <a:off x="2895600" y="1524000"/>
            <a:ext cx="5791200" cy="210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4400" dirty="0">
                <a:solidFill>
                  <a:srgbClr val="CC0099"/>
                </a:solidFill>
              </a:rPr>
              <a:t>Faites une liste des adjectifs qui decrivent les vetements.</a:t>
            </a:r>
            <a:endParaRPr lang="en-US" altLang="en-US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098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28600"/>
            <a:ext cx="243840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7563" y="3124200"/>
            <a:ext cx="2789237" cy="3486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Text Box 6"/>
          <p:cNvSpPr txBox="1"/>
          <p:nvPr/>
        </p:nvSpPr>
        <p:spPr>
          <a:xfrm>
            <a:off x="3124200" y="1371600"/>
            <a:ext cx="44958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Faites une liste des objets qui sont masculins.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122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286000" cy="2217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276600"/>
            <a:ext cx="2728913" cy="340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Text Box 6"/>
          <p:cNvSpPr txBox="1"/>
          <p:nvPr/>
        </p:nvSpPr>
        <p:spPr>
          <a:xfrm>
            <a:off x="3124200" y="1371600"/>
            <a:ext cx="44958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Faites une liste des objets qui ont un moteur.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146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590800" cy="2511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713" y="3810000"/>
            <a:ext cx="2808287" cy="289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Text Box 6"/>
          <p:cNvSpPr txBox="1"/>
          <p:nvPr/>
        </p:nvSpPr>
        <p:spPr>
          <a:xfrm>
            <a:off x="3124200" y="1371600"/>
            <a:ext cx="44958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Faites une liste des objets qui sont dans un bureau.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170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703513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225" y="3962400"/>
            <a:ext cx="2263775" cy="289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Text Box 6"/>
          <p:cNvSpPr txBox="1"/>
          <p:nvPr/>
        </p:nvSpPr>
        <p:spPr>
          <a:xfrm>
            <a:off x="3124200" y="1371600"/>
            <a:ext cx="44958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Faites une liste des objets qui commencent avec une voyelle.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8194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200400" cy="2852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733800"/>
            <a:ext cx="1901825" cy="297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Text Box 6"/>
          <p:cNvSpPr txBox="1"/>
          <p:nvPr/>
        </p:nvSpPr>
        <p:spPr>
          <a:xfrm>
            <a:off x="3124200" y="1371600"/>
            <a:ext cx="44958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Faites une liste des objets qui vous utilisez pour la classe de francais.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9218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236788" cy="2514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 Box 5"/>
          <p:cNvSpPr txBox="1"/>
          <p:nvPr/>
        </p:nvSpPr>
        <p:spPr>
          <a:xfrm>
            <a:off x="3124200" y="1371600"/>
            <a:ext cx="44958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Faites une liste des prepositions.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42" name="Picture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617788" cy="3352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ext Box 5"/>
          <p:cNvSpPr txBox="1"/>
          <p:nvPr/>
        </p:nvSpPr>
        <p:spPr>
          <a:xfrm>
            <a:off x="3124200" y="1371600"/>
            <a:ext cx="44958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Faites une liste des objets qui commencent avec la lettre &lt;&lt;C&gt;&gt;.</a:t>
            </a:r>
            <a:endParaRPr lang="en-US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1343</Words>
  <Application>WPS Presentation</Application>
  <PresentationFormat>On-screen Show (4:3)</PresentationFormat>
  <Paragraphs>44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Arial</vt:lpstr>
      <vt:lpstr>SimSun</vt:lpstr>
      <vt:lpstr>Wingdings</vt:lpstr>
      <vt:lpstr>Calibri</vt:lpstr>
      <vt:lpstr>Vladimir Script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Elmhurst CUSD 205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Emerson Elementary School</dc:creator>
  <cp:lastModifiedBy>Rossana Ruggiero</cp:lastModifiedBy>
  <cp:revision>9</cp:revision>
  <dcterms:created xsi:type="dcterms:W3CDTF">2008-01-20T19:17:43Z</dcterms:created>
  <dcterms:modified xsi:type="dcterms:W3CDTF">2022-09-26T13:36:46Z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93A7BA7EE57545058F9076B264644A22</vt:lpwstr>
  </property>
  <property fmtid="{D5CDD505-2E9C-101B-9397-08002B2CF9AE}" pid="3" name="KSOProductBuildVer">
    <vt:lpwstr>1033-11.2.0.11341</vt:lpwstr>
  </property>
</Properties>
</file>