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261" r:id="rId6"/>
    <p:sldId id="262" r:id="rId7"/>
    <p:sldId id="258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D75"/>
    <a:srgbClr val="EEBE2E"/>
    <a:srgbClr val="D31F28"/>
    <a:srgbClr val="189C87"/>
    <a:srgbClr val="1D7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1B2E3-B29E-42EA-BCF9-71B327AC5DCB}" type="datetimeFigureOut">
              <a:rPr lang="es-ES" smtClean="0"/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55C56-B1E5-4294-85DD-33D907E1B548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5C56-B1E5-4294-85DD-33D907E1B548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https://www.youtube.com/watch?v=3t9F6vk6Rl4&amp;t=32s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5C56-B1E5-4294-85DD-33D907E1B548}" type="slidenum">
              <a:rPr lang="es-ES" smtClean="0"/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7BC5">
            <a:alpha val="7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F8DB-1F3B-4695-9C4F-594407D85E43}" type="datetimeFigureOut">
              <a:rPr lang="es-ES" smtClean="0"/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2FFD5-E7BD-4DE5-BB66-9CFF32BD32F9}" type="slidenum">
              <a:rPr lang="es-ES" smtClean="0"/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hyperlink" Target="https://www.youtube.com/shorts/t0i_UqZIPow" TargetMode="Externa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285" y="686876"/>
            <a:ext cx="8895425" cy="2387600"/>
          </a:xfrm>
        </p:spPr>
        <p:txBody>
          <a:bodyPr>
            <a:normAutofit/>
          </a:bodyPr>
          <a:lstStyle/>
          <a:p>
            <a:r>
              <a:rPr lang="en-GB" sz="4800" b="1" dirty="0"/>
              <a:t>Guess the language (s) they speak!</a:t>
            </a:r>
            <a:br>
              <a:rPr lang="en-GB" sz="4800" b="1" dirty="0"/>
            </a:br>
            <a:endParaRPr lang="es-E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166513" y="2419450"/>
            <a:ext cx="681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/>
              <a:t>You will get one point per language you guess</a:t>
            </a:r>
            <a:endParaRPr lang="es-ES" sz="2800" i="1" dirty="0"/>
          </a:p>
        </p:txBody>
      </p:sp>
      <p:pic>
        <p:nvPicPr>
          <p:cNvPr id="1028" name="Picture 4" descr="Are You A Polyglot? Here's How To Connect Through Languag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283" y="3102255"/>
            <a:ext cx="5921405" cy="3163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27"/>
            <a:ext cx="9144000" cy="15935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0506789">
            <a:off x="296349" y="3992827"/>
            <a:ext cx="3728621" cy="435006"/>
          </a:xfrm>
          <a:prstGeom prst="rect">
            <a:avLst/>
          </a:prstGeom>
          <a:solidFill>
            <a:srgbClr val="189C87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CELEBRITIES</a:t>
            </a:r>
            <a:endParaRPr lang="es-ES" dirty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1" name="Rectangle 10"/>
          <p:cNvSpPr/>
          <p:nvPr/>
        </p:nvSpPr>
        <p:spPr>
          <a:xfrm rot="20506789">
            <a:off x="446843" y="4427095"/>
            <a:ext cx="3728621" cy="435006"/>
          </a:xfrm>
          <a:prstGeom prst="rect">
            <a:avLst/>
          </a:prstGeom>
          <a:solidFill>
            <a:srgbClr val="D31F28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WHO CAN SPEAK</a:t>
            </a:r>
            <a:endParaRPr lang="es-ES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12" name="Rectangle 11"/>
          <p:cNvSpPr/>
          <p:nvPr/>
        </p:nvSpPr>
        <p:spPr>
          <a:xfrm rot="20506789">
            <a:off x="597337" y="4856206"/>
            <a:ext cx="3728621" cy="435006"/>
          </a:xfrm>
          <a:prstGeom prst="rect">
            <a:avLst/>
          </a:prstGeom>
          <a:solidFill>
            <a:srgbClr val="EEBE2E"/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MULTIPLE LANGUAGES</a:t>
            </a:r>
            <a:endParaRPr lang="es-E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1032" name="Picture 8" descr="https://cdn-icons-png.flaticon.com/512/6449/64492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45" y="3102255"/>
            <a:ext cx="1413028" cy="141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ssets.website-files.com/6116794d37db7df408f5414f/6184096954a6c726c6180102_Shakira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84" y="3011559"/>
            <a:ext cx="4385769" cy="3528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13158" y="3560959"/>
            <a:ext cx="4394447" cy="830997"/>
          </a:xfrm>
          <a:prstGeom prst="rect">
            <a:avLst/>
          </a:prstGeom>
          <a:solidFill>
            <a:srgbClr val="F9CD7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1. Shakira can speak </a:t>
            </a:r>
            <a:r>
              <a:rPr lang="en-GB" sz="2400" b="1" dirty="0"/>
              <a:t>6 languages </a:t>
            </a:r>
            <a:r>
              <a:rPr lang="en-GB" sz="2400" dirty="0"/>
              <a:t>fluently. Can you guess them?</a:t>
            </a:r>
            <a:endParaRPr lang="es-E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77482" y="6115729"/>
            <a:ext cx="89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/6</a:t>
            </a:r>
            <a:endParaRPr lang="es-E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1166513" y="2419450"/>
            <a:ext cx="681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/>
              <a:t>You will get one point per language you guess</a:t>
            </a:r>
            <a:endParaRPr lang="es-ES" sz="28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27"/>
            <a:ext cx="9144000" cy="1593542"/>
          </a:xfrm>
          <a:prstGeom prst="rect">
            <a:avLst/>
          </a:prstGeom>
        </p:spPr>
      </p:pic>
      <p:pic>
        <p:nvPicPr>
          <p:cNvPr id="19" name="Picture 8" descr="https://cdn-icons-png.flaticon.com/512/6449/644926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81" y="5127654"/>
            <a:ext cx="1413028" cy="141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124285" y="686876"/>
            <a:ext cx="8895425" cy="2387600"/>
          </a:xfrm>
        </p:spPr>
        <p:txBody>
          <a:bodyPr>
            <a:normAutofit/>
          </a:bodyPr>
          <a:lstStyle/>
          <a:p>
            <a:r>
              <a:rPr lang="en-GB" sz="4800" b="1" dirty="0"/>
              <a:t>Guess the language (s) they speak!</a:t>
            </a:r>
            <a:br>
              <a:rPr lang="en-GB" sz="4800" b="1" dirty="0"/>
            </a:br>
            <a:endParaRPr lang="es-ES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2463" y="3287592"/>
            <a:ext cx="475269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2. Global star Leonardo DiCaprio is well-known for his acting abilities, good looks and charm, but many are unaware of his linguistic abilities. He can speak 3 languages fluently!</a:t>
            </a:r>
            <a:endParaRPr lang="es-E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77482" y="6115729"/>
            <a:ext cx="89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/3</a:t>
            </a:r>
            <a:endParaRPr lang="es-ES" sz="3600" b="1" dirty="0"/>
          </a:p>
        </p:txBody>
      </p:sp>
      <p:pic>
        <p:nvPicPr>
          <p:cNvPr id="3074" name="Picture 2" descr="Leonardo DiCaprio | Biography, Movies, &amp; Facts | Britannica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5" y="3052861"/>
            <a:ext cx="2869058" cy="3599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66513" y="2419450"/>
            <a:ext cx="681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/>
              <a:t>You will get one point per language you guess</a:t>
            </a:r>
            <a:endParaRPr lang="es-ES" sz="2800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27"/>
            <a:ext cx="9144000" cy="1593542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124285" y="686876"/>
            <a:ext cx="8895425" cy="2387600"/>
          </a:xfrm>
        </p:spPr>
        <p:txBody>
          <a:bodyPr>
            <a:normAutofit/>
          </a:bodyPr>
          <a:lstStyle/>
          <a:p>
            <a:r>
              <a:rPr lang="en-GB" sz="4800" b="1" dirty="0"/>
              <a:t>Guess the language (s) they speak!</a:t>
            </a:r>
            <a:br>
              <a:rPr lang="en-GB" sz="4800" b="1" dirty="0"/>
            </a:br>
            <a:endParaRPr lang="es-ES" sz="48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0708" y="3625606"/>
            <a:ext cx="45720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3. Apart from English, what other language can Queen Elizabeth speak fluently? </a:t>
            </a:r>
            <a:endParaRPr lang="es-E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977482" y="6115729"/>
            <a:ext cx="89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/1</a:t>
            </a:r>
            <a:endParaRPr lang="es-ES" sz="3600" b="1" dirty="0"/>
          </a:p>
        </p:txBody>
      </p:sp>
      <p:pic>
        <p:nvPicPr>
          <p:cNvPr id="4098" name="Picture 2" descr="Queen Elizabeth II becomes second-longest serving monarch - BBC News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r="28446"/>
          <a:stretch>
            <a:fillRect/>
          </a:stretch>
        </p:blipFill>
        <p:spPr bwMode="auto">
          <a:xfrm>
            <a:off x="255883" y="3342198"/>
            <a:ext cx="3879413" cy="3271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66513" y="2419450"/>
            <a:ext cx="681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/>
              <a:t>You will get one point per language you guess</a:t>
            </a:r>
            <a:endParaRPr lang="es-ES" sz="2800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27"/>
            <a:ext cx="9144000" cy="1593542"/>
          </a:xfrm>
          <a:prstGeom prst="rect">
            <a:avLst/>
          </a:prstGeom>
        </p:spPr>
      </p:pic>
      <p:sp>
        <p:nvSpPr>
          <p:cNvPr id="17" name="Title 1"/>
          <p:cNvSpPr txBox="1"/>
          <p:nvPr/>
        </p:nvSpPr>
        <p:spPr>
          <a:xfrm>
            <a:off x="124285" y="686876"/>
            <a:ext cx="8895425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/>
              <a:t>Guess the language (s) they speak!</a:t>
            </a:r>
            <a:br>
              <a:rPr lang="en-GB" sz="4800" b="1"/>
            </a:br>
            <a:endParaRPr lang="es-ES" sz="4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328471" y="1569868"/>
            <a:ext cx="8895425" cy="1456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/>
              <a:t>Guess the language (s) they speak!</a:t>
            </a:r>
            <a:br>
              <a:rPr lang="en-GB" sz="4800" b="1" dirty="0"/>
            </a:br>
            <a:endParaRPr lang="es-ES" sz="4800" b="1" dirty="0"/>
          </a:p>
        </p:txBody>
      </p:sp>
      <p:pic>
        <p:nvPicPr>
          <p:cNvPr id="2050" name="Picture 2" descr="NowThis on Twitter: &quot;Associated Press reporter Philip Crowther went viral  for reporting from Ukraine in SIX languages 😳 https://t.co/r0OxRfohvd&quot; /  Twitter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71" y="2817763"/>
            <a:ext cx="30480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21508" y="3418124"/>
            <a:ext cx="4689829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400" dirty="0"/>
              <a:t>4. This reporter went viral for reporting from Ukraine in six languages! Can you identify them?</a:t>
            </a:r>
            <a:endParaRPr lang="en-GB" sz="2400" dirty="0"/>
          </a:p>
          <a:p>
            <a:pPr algn="just"/>
            <a:r>
              <a:rPr lang="en-GB" sz="2400" dirty="0"/>
              <a:t>Extra point if you can say them in order!</a:t>
            </a:r>
            <a:endParaRPr lang="es-E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7482" y="6115729"/>
            <a:ext cx="89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/7</a:t>
            </a:r>
            <a:endParaRPr lang="es-E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778186" y="2794078"/>
            <a:ext cx="5579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https://www.youtube.com/shorts/t0i_UqZIPow</a:t>
            </a:r>
            <a:r>
              <a:rPr lang="es-ES" dirty="0"/>
              <a:t> </a:t>
            </a:r>
            <a:endParaRPr lang="es-ES" dirty="0"/>
          </a:p>
        </p:txBody>
      </p:sp>
      <p:sp>
        <p:nvSpPr>
          <p:cNvPr id="12" name="Rectangle 11"/>
          <p:cNvSpPr/>
          <p:nvPr/>
        </p:nvSpPr>
        <p:spPr>
          <a:xfrm>
            <a:off x="1166515" y="2213765"/>
            <a:ext cx="681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/>
              <a:t>You will get one point per language you guess</a:t>
            </a:r>
            <a:endParaRPr lang="es-ES" sz="28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2627"/>
            <a:ext cx="9144000" cy="15935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72647" y="3581400"/>
            <a:ext cx="468982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5. Malala Yousafzai, the world's youngest Nobel laureate in Pakistan knows four languages. Which ones?</a:t>
            </a:r>
            <a:endParaRPr lang="es-E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7482" y="6115729"/>
            <a:ext cx="89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/4</a:t>
            </a:r>
            <a:endParaRPr lang="es-ES" sz="3600" b="1" dirty="0"/>
          </a:p>
        </p:txBody>
      </p:sp>
      <p:sp>
        <p:nvSpPr>
          <p:cNvPr id="2" name="AutoShape 2" descr="https://i.dawn.com/large/2021/02/60337ad09eaad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5" name="AutoShape 6" descr="https://i.dawn.com/large/2021/02/60337ad09eaad.png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524" y="3122563"/>
            <a:ext cx="3959878" cy="2718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166513" y="2419450"/>
            <a:ext cx="681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/>
              <a:t>You will get one point per language you guess</a:t>
            </a:r>
            <a:endParaRPr lang="es-ES" sz="28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27"/>
            <a:ext cx="9144000" cy="1593542"/>
          </a:xfrm>
          <a:prstGeom prst="rect">
            <a:avLst/>
          </a:prstGeom>
        </p:spPr>
      </p:pic>
      <p:sp>
        <p:nvSpPr>
          <p:cNvPr id="15" name="Title 1"/>
          <p:cNvSpPr txBox="1"/>
          <p:nvPr/>
        </p:nvSpPr>
        <p:spPr>
          <a:xfrm>
            <a:off x="124283" y="1170566"/>
            <a:ext cx="88954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/>
              <a:t>Guess the language (s) they speak!</a:t>
            </a:r>
            <a:br>
              <a:rPr lang="en-GB" sz="4800" b="1" dirty="0"/>
            </a:br>
            <a:endParaRPr lang="es-ES" sz="4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/>
          <p:nvPr/>
        </p:nvSpPr>
        <p:spPr>
          <a:xfrm>
            <a:off x="124283" y="1041400"/>
            <a:ext cx="8895425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/>
              <a:t>Guess the language (s) they speak!</a:t>
            </a:r>
            <a:br>
              <a:rPr lang="en-GB" sz="4800" b="1" dirty="0"/>
            </a:br>
            <a:endParaRPr lang="es-ES" sz="4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96890" y="3183384"/>
            <a:ext cx="4689829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6.Finn </a:t>
            </a:r>
            <a:r>
              <a:rPr lang="en-GB" dirty="0" err="1"/>
              <a:t>Wolfhard</a:t>
            </a:r>
            <a:r>
              <a:rPr lang="en-GB" dirty="0"/>
              <a:t> (from Stranger Things) uses English as his official language but he is fluent in three more languages!</a:t>
            </a:r>
            <a:endParaRPr lang="es-E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7482" y="6115729"/>
            <a:ext cx="891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/3</a:t>
            </a:r>
            <a:endParaRPr lang="es-ES" sz="3600" b="1" dirty="0"/>
          </a:p>
        </p:txBody>
      </p:sp>
      <p:sp>
        <p:nvSpPr>
          <p:cNvPr id="2" name="AutoShape 2" descr="https://i.dawn.com/large/2021/02/60337ad09eaad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sp>
        <p:nvSpPr>
          <p:cNvPr id="5" name="AutoShape 6" descr="https://i.dawn.com/large/2021/02/60337ad09eaad.png"/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s-ES"/>
          </a:p>
        </p:txBody>
      </p:sp>
      <p:pic>
        <p:nvPicPr>
          <p:cNvPr id="6146" name="Picture 2" descr="Stranger Things' Season 4: Where Each Character Ends U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57" y="2942670"/>
            <a:ext cx="3638859" cy="3638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166511" y="2287250"/>
            <a:ext cx="6810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i="1" dirty="0"/>
              <a:t>You will get one point per language you guess</a:t>
            </a:r>
            <a:endParaRPr lang="es-ES" sz="2800" i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27"/>
            <a:ext cx="9144000" cy="15935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15935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9" y="1337836"/>
            <a:ext cx="7886700" cy="1325563"/>
          </a:xfrm>
        </p:spPr>
        <p:txBody>
          <a:bodyPr/>
          <a:lstStyle/>
          <a:p>
            <a:pPr algn="ctr"/>
            <a:r>
              <a:rPr lang="en-GB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</a:t>
            </a:r>
            <a:endParaRPr lang="es-E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207" y="2645546"/>
            <a:ext cx="8593585" cy="4660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s-E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E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French, English, </a:t>
            </a:r>
            <a:r>
              <a:rPr lang="es-E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s-E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  <a:r>
              <a:rPr lang="es-E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Arabic</a:t>
            </a:r>
            <a:r>
              <a:rPr lang="es-E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/6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2) English, Italian, German  /3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3) French   /1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4) English, Luxembourgish, Spanish, Portuguese, French, German (extra point if you guessed the order) /6 +1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5) Pashto, Urdu, English, Swahili        /4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6) French, German, Spanish      /3</a:t>
            </a:r>
            <a:endParaRPr lang="en-GB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7288567" y="5900668"/>
            <a:ext cx="1509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/24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1632</Words>
  <Application>WPS Presentation</Application>
  <PresentationFormat>On-screen Show (4:3)</PresentationFormat>
  <Paragraphs>73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Adobe Gothic Std B</vt:lpstr>
      <vt:lpstr>Yu Gothic UI Semibold</vt:lpstr>
      <vt:lpstr>Calibri Light</vt:lpstr>
      <vt:lpstr>Calibri</vt:lpstr>
      <vt:lpstr>Microsoft YaHei</vt:lpstr>
      <vt:lpstr>Arial Unicode MS</vt:lpstr>
      <vt:lpstr>Office Theme</vt:lpstr>
      <vt:lpstr>Guess the language (s) they speak! </vt:lpstr>
      <vt:lpstr>Guess the language (s) they speak! </vt:lpstr>
      <vt:lpstr>Guess the language (s) they speak! </vt:lpstr>
      <vt:lpstr>PowerPoint 演示文稿</vt:lpstr>
      <vt:lpstr>PowerPoint 演示文稿</vt:lpstr>
      <vt:lpstr>PowerPoint 演示文稿</vt:lpstr>
      <vt:lpstr>PowerPoint 演示文稿</vt:lpstr>
      <vt:lpstr>Answers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Guess the language (s) they speak!</dc:title>
  <dc:creator>Ravelo , Miss P</dc:creator>
  <cp:lastModifiedBy>Rossana Ruggiero</cp:lastModifiedBy>
  <cp:revision>15</cp:revision>
  <dcterms:created xsi:type="dcterms:W3CDTF">2022-07-05T13:03:00Z</dcterms:created>
  <dcterms:modified xsi:type="dcterms:W3CDTF">2022-09-26T13:13:22Z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073131ECE3D14FF0A886E8713409713E</vt:lpwstr>
  </property>
  <property fmtid="{D5CDD505-2E9C-101B-9397-08002B2CF9AE}" pid="3" name="KSOProductBuildVer">
    <vt:lpwstr>1033-11.2.0.11341</vt:lpwstr>
  </property>
</Properties>
</file>