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43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1945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2867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2969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3072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3174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3277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3379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3481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2048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2150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2253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2355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2457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2560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2662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  <p:sp>
        <p:nvSpPr>
          <p:cNvPr id="2765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WordArt 4"/>
          <p:cNvSpPr>
            <a:spLocks noTextEdit="1"/>
          </p:cNvSpPr>
          <p:nvPr/>
        </p:nvSpPr>
        <p:spPr>
          <a:xfrm>
            <a:off x="827088" y="836613"/>
            <a:ext cx="7416800" cy="410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6600"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Goudy Stout" charset="0"/>
                <a:ea typeface="Goudy Stout" charset="0"/>
              </a:rPr>
              <a:t>Hello</a:t>
            </a:r>
            <a:endParaRPr lang="en-US" sz="6600"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Goudy Stout" charset="0"/>
              <a:ea typeface="Goudy Stout" charset="0"/>
            </a:endParaRPr>
          </a:p>
        </p:txBody>
      </p:sp>
      <p:sp>
        <p:nvSpPr>
          <p:cNvPr id="2051" name="Text Box 5"/>
          <p:cNvSpPr txBox="1"/>
          <p:nvPr/>
        </p:nvSpPr>
        <p:spPr>
          <a:xfrm>
            <a:off x="468313" y="5157788"/>
            <a:ext cx="8207375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4800" dirty="0">
                <a:latin typeface="Comic Sans MS" panose="030F0702030302020204" pitchFamily="66" charset="0"/>
              </a:rPr>
              <a:t>European Languages Day</a:t>
            </a:r>
            <a:endParaRPr lang="en-US" altLang="en-US" sz="4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5" descr="dutch%20flag%2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549275"/>
            <a:ext cx="4319588" cy="2860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 Box 6"/>
          <p:cNvSpPr txBox="1"/>
          <p:nvPr/>
        </p:nvSpPr>
        <p:spPr>
          <a:xfrm>
            <a:off x="3276600" y="3644900"/>
            <a:ext cx="5472113" cy="242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Hoi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hoy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268" name="WordArt 8"/>
          <p:cNvSpPr>
            <a:spLocks noTextEdit="1"/>
          </p:cNvSpPr>
          <p:nvPr/>
        </p:nvSpPr>
        <p:spPr>
          <a:xfrm>
            <a:off x="5508625" y="620713"/>
            <a:ext cx="2867025" cy="1414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Goudy Stout" charset="0"/>
                <a:ea typeface="Goudy Stout" charset="0"/>
              </a:rPr>
              <a:t>Dutch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4" descr="fl00127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313" y="404813"/>
            <a:ext cx="4032250" cy="3159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ext Box 5"/>
          <p:cNvSpPr txBox="1"/>
          <p:nvPr/>
        </p:nvSpPr>
        <p:spPr>
          <a:xfrm>
            <a:off x="3276600" y="3716338"/>
            <a:ext cx="5616575" cy="2446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Moi moi!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moy-moy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2" name="WordArt 6"/>
          <p:cNvSpPr>
            <a:spLocks noTextEdit="1"/>
          </p:cNvSpPr>
          <p:nvPr/>
        </p:nvSpPr>
        <p:spPr>
          <a:xfrm>
            <a:off x="4932363" y="620713"/>
            <a:ext cx="3695700" cy="1414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latin typeface="Goudy Stout" charset="0"/>
                <a:ea typeface="Goudy Stout" charset="0"/>
              </a:rPr>
              <a:t>Finnish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4" descr="fl00134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4535488" cy="3529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6"/>
          <p:cNvSpPr/>
          <p:nvPr/>
        </p:nvSpPr>
        <p:spPr>
          <a:xfrm>
            <a:off x="4211638" y="3994150"/>
            <a:ext cx="4608512" cy="23383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en-US" altLang="en-US" sz="7200" dirty="0">
                <a:latin typeface="Comic Sans MS" panose="030F0702030302020204" pitchFamily="66" charset="0"/>
              </a:rPr>
              <a:t>Jó napot</a:t>
            </a:r>
            <a:endParaRPr lang="en-US" altLang="en-US" sz="7200" dirty="0">
              <a:latin typeface="Comic Sans MS" panose="030F0702030302020204" pitchFamily="66" charset="0"/>
            </a:endParaRPr>
          </a:p>
          <a:p>
            <a:pPr algn="ctr"/>
            <a:endParaRPr lang="en-US" altLang="en-US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yo na-po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3316" name="WordArt 7"/>
          <p:cNvSpPr>
            <a:spLocks noTextEdit="1"/>
          </p:cNvSpPr>
          <p:nvPr/>
        </p:nvSpPr>
        <p:spPr>
          <a:xfrm>
            <a:off x="5148263" y="620713"/>
            <a:ext cx="3671887" cy="223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9966"/>
                </a:solidFill>
                <a:latin typeface="Goudy Stout" charset="0"/>
                <a:ea typeface="Goudy Stout" charset="0"/>
              </a:rPr>
              <a:t>Hungarian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339966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4" descr="fl00149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288" y="333375"/>
            <a:ext cx="4537075" cy="3560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WordArt 5"/>
          <p:cNvSpPr>
            <a:spLocks noTextEdit="1"/>
          </p:cNvSpPr>
          <p:nvPr/>
        </p:nvSpPr>
        <p:spPr>
          <a:xfrm>
            <a:off x="5148263" y="836613"/>
            <a:ext cx="3770312" cy="2016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Goudy Stout" charset="0"/>
                <a:ea typeface="Goudy Stout" charset="0"/>
              </a:rPr>
              <a:t>Icelandic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Goudy Stout" charset="0"/>
              <a:ea typeface="Goudy Stout" charset="0"/>
            </a:endParaRPr>
          </a:p>
        </p:txBody>
      </p:sp>
      <p:sp>
        <p:nvSpPr>
          <p:cNvPr id="14340" name="Text Box 6"/>
          <p:cNvSpPr txBox="1"/>
          <p:nvPr/>
        </p:nvSpPr>
        <p:spPr>
          <a:xfrm>
            <a:off x="3276600" y="3860800"/>
            <a:ext cx="5543550" cy="242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hallo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ha - low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Picture 4" descr="fl00071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404813"/>
            <a:ext cx="3960813" cy="3189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WordArt 5"/>
          <p:cNvSpPr>
            <a:spLocks noTextEdit="1"/>
          </p:cNvSpPr>
          <p:nvPr/>
        </p:nvSpPr>
        <p:spPr>
          <a:xfrm>
            <a:off x="4572000" y="908050"/>
            <a:ext cx="4413250" cy="2016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80"/>
                </a:solidFill>
                <a:latin typeface="Goudy Stout" charset="0"/>
                <a:ea typeface="Goudy Stout" charset="0"/>
              </a:rPr>
              <a:t>Norwegian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80"/>
              </a:solidFill>
              <a:latin typeface="Goudy Stout" charset="0"/>
              <a:ea typeface="Goudy Stout" charset="0"/>
            </a:endParaRPr>
          </a:p>
        </p:txBody>
      </p:sp>
      <p:sp>
        <p:nvSpPr>
          <p:cNvPr id="15364" name="Text Box 6"/>
          <p:cNvSpPr txBox="1"/>
          <p:nvPr/>
        </p:nvSpPr>
        <p:spPr>
          <a:xfrm>
            <a:off x="2700338" y="3716338"/>
            <a:ext cx="58324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15365" name="Text Box 7"/>
          <p:cNvSpPr txBox="1"/>
          <p:nvPr/>
        </p:nvSpPr>
        <p:spPr>
          <a:xfrm>
            <a:off x="3276600" y="3860800"/>
            <a:ext cx="5543550" cy="242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hallo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ha - low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5" descr="fl00077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3671888" cy="2963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WordArt 6"/>
          <p:cNvSpPr>
            <a:spLocks noTextEdit="1"/>
          </p:cNvSpPr>
          <p:nvPr/>
        </p:nvSpPr>
        <p:spPr>
          <a:xfrm>
            <a:off x="4500563" y="476250"/>
            <a:ext cx="4248150" cy="2232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Goudy Stout" charset="0"/>
                <a:ea typeface="Goudy Stout" charset="0"/>
              </a:rPr>
              <a:t>Polish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Goudy Stout" charset="0"/>
              <a:ea typeface="Goudy Stout" charset="0"/>
            </a:endParaRPr>
          </a:p>
        </p:txBody>
      </p:sp>
      <p:sp>
        <p:nvSpPr>
          <p:cNvPr id="16388" name="Text Box 7"/>
          <p:cNvSpPr txBox="1"/>
          <p:nvPr/>
        </p:nvSpPr>
        <p:spPr>
          <a:xfrm>
            <a:off x="2843213" y="3500438"/>
            <a:ext cx="6121400" cy="2446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Cze</a:t>
            </a:r>
            <a:r>
              <a:rPr lang="en-US" altLang="en-US" sz="7200" dirty="0">
                <a:latin typeface="Comic Sans MS" panose="030F0702030302020204" pitchFamily="66" charset="0"/>
              </a:rPr>
              <a:t>ść</a:t>
            </a:r>
            <a:endParaRPr lang="en-US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chashed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4" descr="fl00079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313" y="404813"/>
            <a:ext cx="4032250" cy="3251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WordArt 5"/>
          <p:cNvSpPr>
            <a:spLocks noTextEdit="1"/>
          </p:cNvSpPr>
          <p:nvPr/>
        </p:nvSpPr>
        <p:spPr>
          <a:xfrm>
            <a:off x="4572000" y="620713"/>
            <a:ext cx="4284663" cy="20716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9966"/>
                </a:solidFill>
                <a:latin typeface="Goudy Stout" charset="0"/>
                <a:ea typeface="Goudy Stout" charset="0"/>
              </a:rPr>
              <a:t>Portuguese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339966"/>
              </a:solidFill>
              <a:latin typeface="Goudy Stout" charset="0"/>
              <a:ea typeface="Goudy Stout" charset="0"/>
            </a:endParaRPr>
          </a:p>
        </p:txBody>
      </p:sp>
      <p:sp>
        <p:nvSpPr>
          <p:cNvPr id="17412" name="Text Box 6"/>
          <p:cNvSpPr txBox="1"/>
          <p:nvPr/>
        </p:nvSpPr>
        <p:spPr>
          <a:xfrm>
            <a:off x="3563938" y="3716338"/>
            <a:ext cx="5256212" cy="4068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olá</a:t>
            </a:r>
            <a:r>
              <a:rPr lang="en-US" altLang="en-US" sz="7200" dirty="0">
                <a:latin typeface="Comic Sans MS" panose="030F0702030302020204" pitchFamily="66" charset="0"/>
              </a:rPr>
              <a:t>!</a:t>
            </a:r>
            <a:endParaRPr lang="en-US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o-la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en-US" altLang="en-US" sz="7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4" descr="fl00128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288" y="404813"/>
            <a:ext cx="4248150" cy="3335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ext Box 5"/>
          <p:cNvSpPr txBox="1"/>
          <p:nvPr/>
        </p:nvSpPr>
        <p:spPr>
          <a:xfrm>
            <a:off x="3382963" y="3716338"/>
            <a:ext cx="5761037" cy="4068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bonjour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bon -jour</a:t>
            </a:r>
            <a:endParaRPr lang="en-GB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en-US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3076" name="WordArt 6"/>
          <p:cNvSpPr>
            <a:spLocks noTextEdit="1"/>
          </p:cNvSpPr>
          <p:nvPr/>
        </p:nvSpPr>
        <p:spPr>
          <a:xfrm>
            <a:off x="5003800" y="549275"/>
            <a:ext cx="3409950" cy="14144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Goudy Stout" charset="0"/>
                <a:ea typeface="Goudy Stout" charset="0"/>
              </a:rPr>
              <a:t>French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4" descr="j01292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1550" y="620713"/>
            <a:ext cx="3806825" cy="3219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ext Box 5"/>
          <p:cNvSpPr txBox="1"/>
          <p:nvPr/>
        </p:nvSpPr>
        <p:spPr>
          <a:xfrm>
            <a:off x="3924300" y="3500438"/>
            <a:ext cx="4824413" cy="4068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hola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o-la</a:t>
            </a:r>
            <a:endParaRPr lang="en-GB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en-US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4100" name="WordArt 6"/>
          <p:cNvSpPr>
            <a:spLocks noTextEdit="1"/>
          </p:cNvSpPr>
          <p:nvPr/>
        </p:nvSpPr>
        <p:spPr>
          <a:xfrm>
            <a:off x="4932363" y="692150"/>
            <a:ext cx="3676650" cy="14144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Goudy Stout" charset="0"/>
                <a:ea typeface="Goudy Stout" charset="0"/>
              </a:rPr>
              <a:t>Spanish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4" descr="fl00140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188" y="476250"/>
            <a:ext cx="3978275" cy="3130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ext Box 5"/>
          <p:cNvSpPr txBox="1"/>
          <p:nvPr/>
        </p:nvSpPr>
        <p:spPr>
          <a:xfrm>
            <a:off x="3492500" y="3500438"/>
            <a:ext cx="4824413" cy="242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ciao 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ch-ow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4" name="WordArt 6"/>
          <p:cNvSpPr>
            <a:spLocks noTextEdit="1"/>
          </p:cNvSpPr>
          <p:nvPr/>
        </p:nvSpPr>
        <p:spPr>
          <a:xfrm>
            <a:off x="4787900" y="836613"/>
            <a:ext cx="3790950" cy="1414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9966"/>
                </a:solidFill>
                <a:latin typeface="Goudy Stout" charset="0"/>
                <a:ea typeface="Goudy Stout" charset="0"/>
              </a:rPr>
              <a:t>Italian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339966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4" descr="fl00129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476250"/>
            <a:ext cx="4176713" cy="3281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 Box 5"/>
          <p:cNvSpPr txBox="1"/>
          <p:nvPr/>
        </p:nvSpPr>
        <p:spPr>
          <a:xfrm>
            <a:off x="3563938" y="4076700"/>
            <a:ext cx="5329237" cy="2446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guten Tag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goot-en t-argh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48" name="WordArt 6"/>
          <p:cNvSpPr>
            <a:spLocks noTextEdit="1"/>
          </p:cNvSpPr>
          <p:nvPr/>
        </p:nvSpPr>
        <p:spPr>
          <a:xfrm>
            <a:off x="5003800" y="692150"/>
            <a:ext cx="3629025" cy="14144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00"/>
                </a:solidFill>
                <a:latin typeface="Goudy Stout" charset="0"/>
                <a:ea typeface="Goudy Stout" charset="0"/>
              </a:rPr>
              <a:t>German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6600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4" descr="fl00130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313" y="333375"/>
            <a:ext cx="4175125" cy="3279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 Box 5"/>
          <p:cNvSpPr txBox="1"/>
          <p:nvPr/>
        </p:nvSpPr>
        <p:spPr>
          <a:xfrm>
            <a:off x="3348038" y="3573463"/>
            <a:ext cx="547211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7172" name="Text Box 8"/>
          <p:cNvSpPr txBox="1"/>
          <p:nvPr/>
        </p:nvSpPr>
        <p:spPr>
          <a:xfrm>
            <a:off x="4211638" y="3716338"/>
            <a:ext cx="4319587" cy="2446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l-GR" altLang="en-US" sz="7200" dirty="0">
                <a:latin typeface="Comic Sans MS" panose="030F0702030302020204" pitchFamily="66" charset="0"/>
              </a:rPr>
              <a:t>Γεια</a:t>
            </a:r>
            <a:r>
              <a:rPr lang="en-GB" altLang="en-US" sz="7200" dirty="0">
                <a:latin typeface="Comic Sans MS" panose="030F0702030302020204" pitchFamily="66" charset="0"/>
              </a:rPr>
              <a:t> </a:t>
            </a:r>
            <a:r>
              <a:rPr lang="el-GR" altLang="en-US" sz="7200" dirty="0">
                <a:latin typeface="Comic Sans MS" panose="030F0702030302020204" pitchFamily="66" charset="0"/>
              </a:rPr>
              <a:t>σαζ</a:t>
            </a:r>
            <a:endParaRPr lang="el-GR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ya sass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73" name="WordArt 9"/>
          <p:cNvSpPr>
            <a:spLocks noTextEdit="1"/>
          </p:cNvSpPr>
          <p:nvPr/>
        </p:nvSpPr>
        <p:spPr>
          <a:xfrm>
            <a:off x="5076825" y="692150"/>
            <a:ext cx="3168650" cy="1873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latin typeface="Goudy Stout" charset="0"/>
                <a:ea typeface="Goudy Stout" charset="0"/>
              </a:rPr>
              <a:t>Greek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4" descr="fl00094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549275"/>
            <a:ext cx="3671887" cy="295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 Box 5"/>
          <p:cNvSpPr txBox="1"/>
          <p:nvPr/>
        </p:nvSpPr>
        <p:spPr>
          <a:xfrm>
            <a:off x="3779838" y="3860800"/>
            <a:ext cx="5113337" cy="2446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Hej!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hedge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96" name="WordArt 6"/>
          <p:cNvSpPr>
            <a:spLocks noTextEdit="1"/>
          </p:cNvSpPr>
          <p:nvPr/>
        </p:nvSpPr>
        <p:spPr>
          <a:xfrm>
            <a:off x="4500563" y="692150"/>
            <a:ext cx="4438650" cy="14144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CC00"/>
                </a:solidFill>
                <a:latin typeface="Goudy Stout" charset="0"/>
                <a:ea typeface="Goudy Stout" charset="0"/>
              </a:rPr>
              <a:t>Sweedish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CC00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4" descr="fl00121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188" y="476250"/>
            <a:ext cx="4448175" cy="3492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 Box 5"/>
          <p:cNvSpPr txBox="1"/>
          <p:nvPr/>
        </p:nvSpPr>
        <p:spPr>
          <a:xfrm>
            <a:off x="3492500" y="4005263"/>
            <a:ext cx="5400675" cy="242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Ahoj!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A-hoy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20" name="WordArt 6"/>
          <p:cNvSpPr>
            <a:spLocks noTextEdit="1"/>
          </p:cNvSpPr>
          <p:nvPr/>
        </p:nvSpPr>
        <p:spPr>
          <a:xfrm>
            <a:off x="5364163" y="765175"/>
            <a:ext cx="2930525" cy="1943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Goudy Stout" charset="0"/>
                <a:ea typeface="Goudy Stout" charset="0"/>
              </a:rPr>
              <a:t>Czech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4" descr="fl00122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313" y="260350"/>
            <a:ext cx="4679950" cy="367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ext Box 5"/>
          <p:cNvSpPr txBox="1"/>
          <p:nvPr/>
        </p:nvSpPr>
        <p:spPr>
          <a:xfrm>
            <a:off x="3348038" y="4076700"/>
            <a:ext cx="5545137" cy="242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en-US" sz="7200" dirty="0">
                <a:latin typeface="Comic Sans MS" panose="030F0702030302020204" pitchFamily="66" charset="0"/>
              </a:rPr>
              <a:t>Goddag</a:t>
            </a:r>
            <a:endParaRPr lang="en-GB" altLang="en-US" sz="7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5400" dirty="0">
                <a:solidFill>
                  <a:srgbClr val="FF3300"/>
                </a:solidFill>
                <a:latin typeface="Comic Sans MS" panose="030F0702030302020204" pitchFamily="66" charset="0"/>
              </a:rPr>
              <a:t>gud-day</a:t>
            </a:r>
            <a:endParaRPr lang="en-US" altLang="en-US" sz="5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44" name="WordArt 6"/>
          <p:cNvSpPr>
            <a:spLocks noTextEdit="1"/>
          </p:cNvSpPr>
          <p:nvPr/>
        </p:nvSpPr>
        <p:spPr>
          <a:xfrm>
            <a:off x="5364163" y="620713"/>
            <a:ext cx="3257550" cy="1414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Goudy Stout" charset="0"/>
                <a:ea typeface="Goudy Stout" charset="0"/>
              </a:rPr>
              <a:t>Danish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Goudy Stout" charset="0"/>
              <a:ea typeface="Goudy Stout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WPS Presentation</Application>
  <PresentationFormat>On-screen Show (4:3)</PresentationFormat>
  <Paragraphs>83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SimSun</vt:lpstr>
      <vt:lpstr>Wingdings</vt:lpstr>
      <vt:lpstr>Comic Sans MS</vt:lpstr>
      <vt:lpstr>Goudy Stout</vt:lpstr>
      <vt:lpstr>Segoe Print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Locking Stumps Primary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 User</dc:creator>
  <cp:lastModifiedBy>Rossana Ruggiero</cp:lastModifiedBy>
  <cp:revision>4</cp:revision>
  <dcterms:created xsi:type="dcterms:W3CDTF">2005-09-25T14:41:13Z</dcterms:created>
  <dcterms:modified xsi:type="dcterms:W3CDTF">2022-09-26T13:05:33Z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3B3AE6403E1A49E895FA14E6BE32F9CA</vt:lpwstr>
  </property>
  <property fmtid="{D5CDD505-2E9C-101B-9397-08002B2CF9AE}" pid="3" name="KSOProductBuildVer">
    <vt:lpwstr>1033-11.2.0.11341</vt:lpwstr>
  </property>
</Properties>
</file>