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0" r:id="rId5"/>
    <p:sldId id="264" r:id="rId6"/>
    <p:sldId id="261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176FB-9211-42A5-BCD0-A3EDBF0B8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A7D3-5997-470D-BD6C-834207A99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4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5DEC-9A99-4566-8FA7-7F4D5BC91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20BE6-5399-45FC-9E78-72A33A7F0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8D483-5D2F-4877-B3D4-259A902B0A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6E792-7BB2-42EF-BDB0-74C78BF1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7BA39-9709-4EC5-9BE9-B8A2BF8BD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97A1-04D2-4357-BC8B-92C137063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5B3B3-7AE4-4880-8536-E2811DF5F6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4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D0BBC-5EDB-4EB9-A769-B73DE180F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65547-6718-4FCD-BADA-CBC485515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EAE7E9-2412-4FEF-BF25-B6C9C37C49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audio" Target="../media/audio3.wav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audio" Target="../media/audio7.wav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10.wav"/><Relationship Id="rId7" Type="http://schemas.openxmlformats.org/officeDocument/2006/relationships/audio" Target="../media/audio1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audio" Target="../media/audio11.wav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4.wav"/><Relationship Id="rId7" Type="http://schemas.openxmlformats.org/officeDocument/2006/relationships/audio" Target="../media/audio16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audio" Target="../media/audio15.wav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8.wav"/><Relationship Id="rId7" Type="http://schemas.openxmlformats.org/officeDocument/2006/relationships/audio" Target="../media/audio20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audio" Target="../media/audio19.wav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3.wav"/><Relationship Id="rId4" Type="http://schemas.openxmlformats.org/officeDocument/2006/relationships/audio" Target="../media/audio2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anda &amp; Bambo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4479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051050" y="2924175"/>
            <a:ext cx="5905500" cy="862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Rounded MT Bold"/>
              </a:rPr>
              <a:t>At the zoo</a:t>
            </a:r>
          </a:p>
        </p:txBody>
      </p:sp>
      <p:pic>
        <p:nvPicPr>
          <p:cNvPr id="12294" name="Picture 6" descr="Tiger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221163"/>
            <a:ext cx="2154237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Lion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4414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Monkey Dancing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188913"/>
            <a:ext cx="145891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Zebra 06"/>
          <p:cNvPicPr>
            <a:picLocks noChangeAspect="1" noChangeArrowheads="1"/>
          </p:cNvPicPr>
          <p:nvPr>
            <p:ph type="body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4365625"/>
            <a:ext cx="2519362" cy="2255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1" descr="Elephant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06057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z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Monkey Dancing 1">
            <a:hlinkClick r:id="" action="ppaction://noaction">
              <a:snd r:embed="rId3" name="monke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271621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nda &amp; Bamboo">
            <a:hlinkClick r:id="" action="ppaction://noaction">
              <a:snd r:embed="rId5" name="pand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3115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5650" y="4724400"/>
            <a:ext cx="367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panda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59338" y="4797425"/>
            <a:ext cx="4105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monkey</a:t>
            </a:r>
          </a:p>
        </p:txBody>
      </p:sp>
      <p:sp>
        <p:nvSpPr>
          <p:cNvPr id="5132" name="AutoShape 12">
            <a:hlinkClick r:id="" action="ppaction://noaction" highlightClick="1">
              <a:snd r:embed="rId7" name="pandasp.wav"/>
            </a:hlinkClick>
          </p:cNvPr>
          <p:cNvSpPr>
            <a:spLocks noChangeArrowheads="1"/>
          </p:cNvSpPr>
          <p:nvPr/>
        </p:nvSpPr>
        <p:spPr bwMode="auto">
          <a:xfrm>
            <a:off x="179388" y="3716338"/>
            <a:ext cx="576262" cy="538162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>
            <a:hlinkClick r:id="" action="ppaction://noaction" highlightClick="1">
              <a:snd r:embed="rId8" name="monkeysp.wav"/>
            </a:hlinkClick>
          </p:cNvPr>
          <p:cNvSpPr>
            <a:spLocks noChangeArrowheads="1"/>
          </p:cNvSpPr>
          <p:nvPr/>
        </p:nvSpPr>
        <p:spPr bwMode="auto">
          <a:xfrm>
            <a:off x="7885113" y="2636838"/>
            <a:ext cx="576262" cy="538162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ebra 06">
            <a:hlinkClick r:id="" action="ppaction://noaction">
              <a:snd r:embed="rId3" name="zebra.wav"/>
            </a:hlinkClick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92375"/>
            <a:ext cx="3240087" cy="29035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 descr="Giraffe 07">
            <a:hlinkClick r:id="" action="ppaction://noaction">
              <a:snd r:embed="rId5" name="giraff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671763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3241675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zebra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32363" y="476250"/>
            <a:ext cx="3673475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3318" name="AutoShape 6">
            <a:hlinkClick r:id="" action="ppaction://noaction" highlightClick="1">
              <a:snd r:embed="rId7" name="zebrasp.wav"/>
            </a:hlinkClick>
          </p:cNvPr>
          <p:cNvSpPr>
            <a:spLocks noChangeArrowheads="1"/>
          </p:cNvSpPr>
          <p:nvPr/>
        </p:nvSpPr>
        <p:spPr bwMode="auto">
          <a:xfrm>
            <a:off x="0" y="404813"/>
            <a:ext cx="576263" cy="538162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>
            <a:hlinkClick r:id="" action="ppaction://noaction" highlightClick="1">
              <a:snd r:embed="rId8" name="giraffesp.wav"/>
            </a:hlinkClick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538163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iger 01">
            <a:hlinkClick r:id="" action="ppaction://noaction">
              <a:snd r:embed="rId3" name="tig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24780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ion 13">
            <a:hlinkClick r:id="" action="ppaction://noaction">
              <a:snd r:embed="rId5" name="lion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190875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42988" y="4581525"/>
            <a:ext cx="3024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latin typeface="Comic Sans MS" panose="030F0702030302020204" pitchFamily="66" charset="0"/>
              </a:rPr>
              <a:t>tiger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32363" y="4724400"/>
            <a:ext cx="2232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latin typeface="Comic Sans MS" panose="030F0702030302020204" pitchFamily="66" charset="0"/>
              </a:rPr>
              <a:t>lion</a:t>
            </a:r>
          </a:p>
        </p:txBody>
      </p:sp>
      <p:sp>
        <p:nvSpPr>
          <p:cNvPr id="7176" name="AutoShape 8">
            <a:hlinkClick r:id="" action="ppaction://noaction" highlightClick="1">
              <a:snd r:embed="rId7" name="tigersp.wav"/>
            </a:hlinkClick>
          </p:cNvPr>
          <p:cNvSpPr>
            <a:spLocks noChangeArrowheads="1"/>
          </p:cNvSpPr>
          <p:nvPr/>
        </p:nvSpPr>
        <p:spPr bwMode="auto">
          <a:xfrm>
            <a:off x="1619250" y="6021388"/>
            <a:ext cx="576263" cy="538162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9">
            <a:hlinkClick r:id="" action="ppaction://noaction" highlightClick="1">
              <a:snd r:embed="rId8" name="lionsp.wav"/>
            </a:hlinkClick>
          </p:cNvPr>
          <p:cNvSpPr>
            <a:spLocks noChangeArrowheads="1"/>
          </p:cNvSpPr>
          <p:nvPr/>
        </p:nvSpPr>
        <p:spPr bwMode="auto">
          <a:xfrm>
            <a:off x="5364163" y="5949950"/>
            <a:ext cx="576262" cy="538163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mel 11">
            <a:hlinkClick r:id="" action="ppaction://noaction">
              <a:snd r:embed="rId3" name="came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409416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Ostrich - Head in Sand 1">
            <a:hlinkClick r:id="" action="ppaction://noaction">
              <a:snd r:embed="rId5" name="ostrich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4734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5229225"/>
            <a:ext cx="4392613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Ostrich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19700" y="188913"/>
            <a:ext cx="3240088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camel</a:t>
            </a:r>
          </a:p>
        </p:txBody>
      </p:sp>
      <p:sp>
        <p:nvSpPr>
          <p:cNvPr id="11270" name="AutoShape 6">
            <a:hlinkClick r:id="" action="ppaction://noaction" highlightClick="1">
              <a:snd r:embed="rId7" name="ostrichsp.wav"/>
            </a:hlinkClick>
          </p:cNvPr>
          <p:cNvSpPr>
            <a:spLocks noChangeArrowheads="1"/>
          </p:cNvSpPr>
          <p:nvPr/>
        </p:nvSpPr>
        <p:spPr bwMode="auto">
          <a:xfrm>
            <a:off x="1187450" y="4508500"/>
            <a:ext cx="576263" cy="538163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7">
            <a:hlinkClick r:id="" action="ppaction://noaction" highlightClick="1">
              <a:snd r:embed="rId8" name="camelsp.wav"/>
            </a:hlinkClick>
          </p:cNvPr>
          <p:cNvSpPr>
            <a:spLocks noChangeArrowheads="1"/>
          </p:cNvSpPr>
          <p:nvPr/>
        </p:nvSpPr>
        <p:spPr bwMode="auto">
          <a:xfrm>
            <a:off x="4572000" y="620713"/>
            <a:ext cx="576263" cy="538162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Elephant 17">
            <a:hlinkClick r:id="" action="ppaction://noaction">
              <a:snd r:embed="rId3" name="elephant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221037" cy="3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16013" y="4941888"/>
            <a:ext cx="43926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latin typeface="Comic Sans MS" panose="030F0702030302020204" pitchFamily="66" charset="0"/>
              </a:rPr>
              <a:t>elephant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643438" y="765175"/>
            <a:ext cx="396081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000066"/>
                </a:solidFill>
                <a:latin typeface="Arial Rounded MT Bold" pitchFamily="34" charset="0"/>
              </a:rPr>
              <a:t>hippo</a:t>
            </a:r>
          </a:p>
        </p:txBody>
      </p:sp>
      <p:pic>
        <p:nvPicPr>
          <p:cNvPr id="8204" name="Picture 12" descr="Hippo Drinking">
            <a:hlinkClick r:id="" action="ppaction://noaction">
              <a:snd r:embed="rId5" name="hippo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52742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AutoShape 13">
            <a:hlinkClick r:id="" action="ppaction://noaction" highlightClick="1">
              <a:snd r:embed="rId7" name="elephantsp.wav"/>
            </a:hlinkClick>
          </p:cNvPr>
          <p:cNvSpPr>
            <a:spLocks noChangeArrowheads="1"/>
          </p:cNvSpPr>
          <p:nvPr/>
        </p:nvSpPr>
        <p:spPr bwMode="auto">
          <a:xfrm>
            <a:off x="1619250" y="6021388"/>
            <a:ext cx="576263" cy="538162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4">
            <a:hlinkClick r:id="" action="ppaction://noaction" highlightClick="1">
              <a:snd r:embed="rId8" name="hipposp.wav"/>
            </a:hlinkClick>
          </p:cNvPr>
          <p:cNvSpPr>
            <a:spLocks noChangeArrowheads="1"/>
          </p:cNvSpPr>
          <p:nvPr/>
        </p:nvSpPr>
        <p:spPr bwMode="auto">
          <a:xfrm>
            <a:off x="7596188" y="1196975"/>
            <a:ext cx="576262" cy="538163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755650" y="5013325"/>
            <a:ext cx="7056438" cy="1439863"/>
          </a:xfrm>
          <a:prstGeom prst="wedgeEllipseCallout">
            <a:avLst>
              <a:gd name="adj1" fmla="val 58954"/>
              <a:gd name="adj2" fmla="val 3720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0" y="0"/>
            <a:ext cx="8964613" cy="1628775"/>
          </a:xfrm>
          <a:prstGeom prst="wedgeEllipseCallout">
            <a:avLst>
              <a:gd name="adj1" fmla="val -48227"/>
              <a:gd name="adj2" fmla="val 9824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US" sz="6000" b="1">
                <a:latin typeface="Comic Sans MS" panose="030F0702030302020204" pitchFamily="66" charset="0"/>
              </a:rPr>
              <a:t>What animal is this?</a:t>
            </a:r>
          </a:p>
        </p:txBody>
      </p:sp>
      <p:pic>
        <p:nvPicPr>
          <p:cNvPr id="15364" name="Picture 4" descr="Panda &amp; Bamboo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773238"/>
            <a:ext cx="3776662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187450" y="5157788"/>
            <a:ext cx="6408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600" b="1">
                <a:latin typeface="Comic Sans MS" panose="030F0702030302020204" pitchFamily="66" charset="0"/>
              </a:rPr>
              <a:t>It’s a panda.</a:t>
            </a:r>
          </a:p>
        </p:txBody>
      </p:sp>
      <p:sp>
        <p:nvSpPr>
          <p:cNvPr id="15368" name="AutoShape 8">
            <a:hlinkClick r:id="" action="ppaction://noaction" highlightClick="1">
              <a:snd r:embed="rId4" name="what animal.wav"/>
            </a:hlinkClick>
          </p:cNvPr>
          <p:cNvSpPr>
            <a:spLocks noChangeArrowheads="1"/>
          </p:cNvSpPr>
          <p:nvPr/>
        </p:nvSpPr>
        <p:spPr bwMode="auto">
          <a:xfrm>
            <a:off x="0" y="2492375"/>
            <a:ext cx="576263" cy="538163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>
            <a:hlinkClick r:id="" action="ppaction://noaction" highlightClick="1">
              <a:snd r:embed="rId5" name="itspanda.wav"/>
            </a:hlinkClick>
          </p:cNvPr>
          <p:cNvSpPr>
            <a:spLocks noChangeArrowheads="1"/>
          </p:cNvSpPr>
          <p:nvPr/>
        </p:nvSpPr>
        <p:spPr bwMode="auto">
          <a:xfrm>
            <a:off x="8172450" y="5876925"/>
            <a:ext cx="576263" cy="538163"/>
          </a:xfrm>
          <a:prstGeom prst="actionButtonSound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6" grpId="0" animBg="1"/>
      <p:bldP spid="15362" grpId="0"/>
      <p:bldP spid="15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1763713" y="1484313"/>
            <a:ext cx="6337300" cy="2990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Goodbye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Arial Rounded MT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animal is this?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kisito</dc:creator>
  <cp:lastModifiedBy>Windows User</cp:lastModifiedBy>
  <cp:revision>49</cp:revision>
  <dcterms:created xsi:type="dcterms:W3CDTF">2006-10-06T11:50:53Z</dcterms:created>
  <dcterms:modified xsi:type="dcterms:W3CDTF">2017-08-23T03:08:01Z</dcterms:modified>
</cp:coreProperties>
</file>