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1" r:id="rId4"/>
    <p:sldId id="260" r:id="rId5"/>
    <p:sldId id="259" r:id="rId6"/>
    <p:sldId id="257" r:id="rId7"/>
    <p:sldId id="269" r:id="rId8"/>
    <p:sldId id="270" r:id="rId9"/>
    <p:sldId id="271" r:id="rId10"/>
    <p:sldId id="268" r:id="rId11"/>
    <p:sldId id="267" r:id="rId12"/>
    <p:sldId id="266" r:id="rId13"/>
    <p:sldId id="265" r:id="rId14"/>
    <p:sldId id="264" r:id="rId15"/>
    <p:sldId id="263" r:id="rId16"/>
  </p:sldIdLst>
  <p:sldSz cx="8385175" cy="3849688"/>
  <p:notesSz cx="6858000" cy="9144000"/>
  <p:defaultTextStyle>
    <a:defPPr>
      <a:defRPr lang="en-US"/>
    </a:defPPr>
    <a:lvl1pPr marL="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7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4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1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8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4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3">
          <p15:clr>
            <a:srgbClr val="A4A3A4"/>
          </p15:clr>
        </p15:guide>
        <p15:guide id="2" pos="26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244" y="-1272"/>
      </p:cViewPr>
      <p:guideLst>
        <p:guide orient="horz" pos="1213"/>
        <p:guide pos="26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889" y="1195900"/>
            <a:ext cx="7127400" cy="825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778" y="2181491"/>
            <a:ext cx="5869623" cy="9838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2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79253" y="154168"/>
            <a:ext cx="1886664" cy="32847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260" y="154168"/>
            <a:ext cx="5520241" cy="32847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5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5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71" y="2473785"/>
            <a:ext cx="7127400" cy="76459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371" y="1631663"/>
            <a:ext cx="7127400" cy="84211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1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260" y="898265"/>
            <a:ext cx="3703453" cy="2540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2465" y="898265"/>
            <a:ext cx="3703453" cy="2540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59" y="861725"/>
            <a:ext cx="3704910" cy="3591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7" indent="0">
              <a:buNone/>
              <a:defRPr sz="1600" b="1"/>
            </a:lvl5pPr>
            <a:lvl6pPr marL="2285734" indent="0">
              <a:buNone/>
              <a:defRPr sz="1600" b="1"/>
            </a:lvl6pPr>
            <a:lvl7pPr marL="2742881" indent="0">
              <a:buNone/>
              <a:defRPr sz="1600" b="1"/>
            </a:lvl7pPr>
            <a:lvl8pPr marL="3200028" indent="0">
              <a:buNone/>
              <a:defRPr sz="1600" b="1"/>
            </a:lvl8pPr>
            <a:lvl9pPr marL="36571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259" y="1220851"/>
            <a:ext cx="3704910" cy="221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59560" y="861725"/>
            <a:ext cx="3706365" cy="3591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7" indent="0">
              <a:buNone/>
              <a:defRPr sz="1600" b="1"/>
            </a:lvl5pPr>
            <a:lvl6pPr marL="2285734" indent="0">
              <a:buNone/>
              <a:defRPr sz="1600" b="1"/>
            </a:lvl6pPr>
            <a:lvl7pPr marL="2742881" indent="0">
              <a:buNone/>
              <a:defRPr sz="1600" b="1"/>
            </a:lvl7pPr>
            <a:lvl8pPr marL="3200028" indent="0">
              <a:buNone/>
              <a:defRPr sz="1600" b="1"/>
            </a:lvl8pPr>
            <a:lvl9pPr marL="36571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9560" y="1220851"/>
            <a:ext cx="3706365" cy="221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3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9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61" y="153275"/>
            <a:ext cx="2758665" cy="6523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371" y="153279"/>
            <a:ext cx="4687546" cy="3285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61" y="805586"/>
            <a:ext cx="2758665" cy="2633294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4" indent="0">
              <a:buNone/>
              <a:defRPr sz="1000"/>
            </a:lvl3pPr>
            <a:lvl4pPr marL="1371440" indent="0">
              <a:buNone/>
              <a:defRPr sz="900"/>
            </a:lvl4pPr>
            <a:lvl5pPr marL="1828587" indent="0">
              <a:buNone/>
              <a:defRPr sz="900"/>
            </a:lvl5pPr>
            <a:lvl6pPr marL="2285734" indent="0">
              <a:buNone/>
              <a:defRPr sz="900"/>
            </a:lvl6pPr>
            <a:lvl7pPr marL="2742881" indent="0">
              <a:buNone/>
              <a:defRPr sz="900"/>
            </a:lvl7pPr>
            <a:lvl8pPr marL="3200028" indent="0">
              <a:buNone/>
              <a:defRPr sz="900"/>
            </a:lvl8pPr>
            <a:lvl9pPr marL="36571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1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555" y="2694783"/>
            <a:ext cx="5031105" cy="3181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3555" y="343977"/>
            <a:ext cx="5031105" cy="2309813"/>
          </a:xfrm>
        </p:spPr>
        <p:txBody>
          <a:bodyPr/>
          <a:lstStyle>
            <a:lvl1pPr marL="0" indent="0">
              <a:buNone/>
              <a:defRPr sz="3200"/>
            </a:lvl1pPr>
            <a:lvl2pPr marL="457147" indent="0">
              <a:buNone/>
              <a:defRPr sz="2800"/>
            </a:lvl2pPr>
            <a:lvl3pPr marL="914294" indent="0">
              <a:buNone/>
              <a:defRPr sz="2400"/>
            </a:lvl3pPr>
            <a:lvl4pPr marL="1371440" indent="0">
              <a:buNone/>
              <a:defRPr sz="2000"/>
            </a:lvl4pPr>
            <a:lvl5pPr marL="1828587" indent="0">
              <a:buNone/>
              <a:defRPr sz="2000"/>
            </a:lvl5pPr>
            <a:lvl6pPr marL="2285734" indent="0">
              <a:buNone/>
              <a:defRPr sz="2000"/>
            </a:lvl6pPr>
            <a:lvl7pPr marL="2742881" indent="0">
              <a:buNone/>
              <a:defRPr sz="2000"/>
            </a:lvl7pPr>
            <a:lvl8pPr marL="3200028" indent="0">
              <a:buNone/>
              <a:defRPr sz="2000"/>
            </a:lvl8pPr>
            <a:lvl9pPr marL="36571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3555" y="3012917"/>
            <a:ext cx="5031105" cy="451803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4" indent="0">
              <a:buNone/>
              <a:defRPr sz="1000"/>
            </a:lvl3pPr>
            <a:lvl4pPr marL="1371440" indent="0">
              <a:buNone/>
              <a:defRPr sz="900"/>
            </a:lvl4pPr>
            <a:lvl5pPr marL="1828587" indent="0">
              <a:buNone/>
              <a:defRPr sz="900"/>
            </a:lvl5pPr>
            <a:lvl6pPr marL="2285734" indent="0">
              <a:buNone/>
              <a:defRPr sz="900"/>
            </a:lvl6pPr>
            <a:lvl7pPr marL="2742881" indent="0">
              <a:buNone/>
              <a:defRPr sz="900"/>
            </a:lvl7pPr>
            <a:lvl8pPr marL="3200028" indent="0">
              <a:buNone/>
              <a:defRPr sz="900"/>
            </a:lvl8pPr>
            <a:lvl9pPr marL="36571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1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260" y="154167"/>
            <a:ext cx="7546659" cy="641615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60" y="898265"/>
            <a:ext cx="7546659" cy="2540616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260" y="3568092"/>
            <a:ext cx="1956540" cy="20496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D96BF-BA3E-4772-9F72-990A5A06AB3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4937" y="3568092"/>
            <a:ext cx="2655305" cy="20496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09377" y="3568092"/>
            <a:ext cx="1956540" cy="20496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2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4" indent="-285717" algn="l" defTabSz="91429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4" indent="-228573" algn="l" defTabSz="9142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1" indent="-228573" algn="l" defTabSz="91429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7" indent="-228573" algn="l" defTabSz="9142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4" indent="-228573" algn="l" defTabSz="9142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1" indent="-228573" algn="l" defTabSz="9142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8" indent="-228573" algn="l" defTabSz="9142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4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7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4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1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8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4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66" y="0"/>
            <a:ext cx="4164442" cy="3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67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" y="-57150"/>
            <a:ext cx="8378733" cy="3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0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" y="0"/>
            <a:ext cx="8378733" cy="3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7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2"/>
            <a:ext cx="8385175" cy="38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4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" y="0"/>
            <a:ext cx="8378733" cy="3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3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46" y="0"/>
            <a:ext cx="4015883" cy="3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8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69" y="0"/>
            <a:ext cx="4184837" cy="3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7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65" y="0"/>
            <a:ext cx="3982644" cy="3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7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"/>
            <a:ext cx="8385175" cy="384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4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"/>
            <a:ext cx="8385175" cy="384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1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"/>
            <a:ext cx="8385175" cy="384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5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" y="0"/>
            <a:ext cx="8378733" cy="3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7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" y="0"/>
            <a:ext cx="8378733" cy="3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0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g-821014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9688"/>
            <a:ext cx="8431213" cy="386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2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g-8210155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6675" y="139700"/>
            <a:ext cx="8496300" cy="36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81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MAY1</dc:creator>
  <cp:lastModifiedBy>MAY1</cp:lastModifiedBy>
  <cp:revision>26</cp:revision>
  <dcterms:created xsi:type="dcterms:W3CDTF">2017-01-11T15:37:06Z</dcterms:created>
  <dcterms:modified xsi:type="dcterms:W3CDTF">2017-08-21T06:51:42Z</dcterms:modified>
</cp:coreProperties>
</file>