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</p:sldIdLst>
  <p:sldSz cx="9051925" cy="457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6" d="100"/>
          <a:sy n="166" d="100"/>
        </p:scale>
        <p:origin x="-108" y="-102"/>
      </p:cViewPr>
      <p:guideLst>
        <p:guide orient="horz" pos="1440"/>
        <p:guide pos="28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895" y="1420284"/>
            <a:ext cx="7694136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789" y="2590800"/>
            <a:ext cx="6336348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FEC-69BB-496A-BF3C-F140C2069D0E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0F2-7E06-4E07-B857-20EED9EE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37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FEC-69BB-496A-BF3C-F140C2069D0E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0F2-7E06-4E07-B857-20EED9EE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3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2646" y="183097"/>
            <a:ext cx="2036683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2596" y="183097"/>
            <a:ext cx="5959184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FEC-69BB-496A-BF3C-F140C2069D0E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0F2-7E06-4E07-B857-20EED9EE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0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FEC-69BB-496A-BF3C-F140C2069D0E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0F2-7E06-4E07-B857-20EED9EE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66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040" y="2937934"/>
            <a:ext cx="7694136" cy="9080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040" y="1937814"/>
            <a:ext cx="7694136" cy="10001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FEC-69BB-496A-BF3C-F140C2069D0E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0F2-7E06-4E07-B857-20EED9EE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0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596" y="1066805"/>
            <a:ext cx="3997934" cy="30173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1395" y="1066805"/>
            <a:ext cx="3997934" cy="30173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FEC-69BB-496A-BF3C-F140C2069D0E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0F2-7E06-4E07-B857-20EED9EE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7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598" y="1023409"/>
            <a:ext cx="3999506" cy="4265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598" y="1449917"/>
            <a:ext cx="3999506" cy="2634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8253" y="1023409"/>
            <a:ext cx="4001077" cy="4265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8253" y="1449917"/>
            <a:ext cx="4001077" cy="2634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FEC-69BB-496A-BF3C-F140C2069D0E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0F2-7E06-4E07-B857-20EED9EE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0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FEC-69BB-496A-BF3C-F140C2069D0E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0F2-7E06-4E07-B857-20EED9EE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7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FEC-69BB-496A-BF3C-F140C2069D0E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0F2-7E06-4E07-B857-20EED9EE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9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01" y="182033"/>
            <a:ext cx="2978021" cy="774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052" y="182039"/>
            <a:ext cx="5060279" cy="3902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2601" y="956739"/>
            <a:ext cx="2978021" cy="31273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FEC-69BB-496A-BF3C-F140C2069D0E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0F2-7E06-4E07-B857-20EED9EE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1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241" y="3200405"/>
            <a:ext cx="5431155" cy="3778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74241" y="408517"/>
            <a:ext cx="5431155" cy="2743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4241" y="3578230"/>
            <a:ext cx="5431155" cy="5365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AFEC-69BB-496A-BF3C-F140C2069D0E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0F2-7E06-4E07-B857-20EED9EE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5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2596" y="183092"/>
            <a:ext cx="8146733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596" y="1066805"/>
            <a:ext cx="8146733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596" y="4237572"/>
            <a:ext cx="2112116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3AFEC-69BB-496A-BF3C-F140C2069D0E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92741" y="4237572"/>
            <a:ext cx="2866443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7213" y="4237572"/>
            <a:ext cx="2112116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070F2-7E06-4E07-B857-20EED9EED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3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62" y="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45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56" y="0"/>
            <a:ext cx="451881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73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83113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14" y="-15240"/>
            <a:ext cx="456881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26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80" y="0"/>
            <a:ext cx="4482756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76" y="0"/>
            <a:ext cx="459052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20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15381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381" y="0"/>
            <a:ext cx="457432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95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25962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962" y="0"/>
            <a:ext cx="454088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21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53471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823" y="0"/>
            <a:ext cx="454210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01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9208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51" y="0"/>
            <a:ext cx="448275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64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"/>
            <a:ext cx="4540069" cy="45796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69" y="0"/>
            <a:ext cx="451915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48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7" y="0"/>
            <a:ext cx="4530831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024" y="0"/>
            <a:ext cx="453390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63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MAY1</dc:creator>
  <cp:lastModifiedBy>MAY1</cp:lastModifiedBy>
  <cp:revision>5</cp:revision>
  <dcterms:created xsi:type="dcterms:W3CDTF">2017-02-23T03:41:56Z</dcterms:created>
  <dcterms:modified xsi:type="dcterms:W3CDTF">2017-05-09T07:20:36Z</dcterms:modified>
</cp:coreProperties>
</file>