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</p:sldIdLst>
  <p:sldSz cx="9051925" cy="4572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0">
          <p15:clr>
            <a:srgbClr val="A4A3A4"/>
          </p15:clr>
        </p15:guide>
        <p15:guide id="2" pos="285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426" y="78"/>
      </p:cViewPr>
      <p:guideLst>
        <p:guide orient="horz" pos="1440"/>
        <p:guide pos="285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8895" y="1420284"/>
            <a:ext cx="7694136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789" y="2590800"/>
            <a:ext cx="6336348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3AFEC-69BB-496A-BF3C-F140C2069D0E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70F2-7E06-4E07-B857-20EED9EED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37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3AFEC-69BB-496A-BF3C-F140C2069D0E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70F2-7E06-4E07-B857-20EED9EED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732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2646" y="183097"/>
            <a:ext cx="2036683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2596" y="183097"/>
            <a:ext cx="5959184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3AFEC-69BB-496A-BF3C-F140C2069D0E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70F2-7E06-4E07-B857-20EED9EED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501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3AFEC-69BB-496A-BF3C-F140C2069D0E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70F2-7E06-4E07-B857-20EED9EED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666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040" y="2937934"/>
            <a:ext cx="7694136" cy="9080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5040" y="1937814"/>
            <a:ext cx="7694136" cy="100012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3AFEC-69BB-496A-BF3C-F140C2069D0E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70F2-7E06-4E07-B857-20EED9EED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908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2596" y="1066805"/>
            <a:ext cx="3997934" cy="30173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1395" y="1066805"/>
            <a:ext cx="3997934" cy="30173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3AFEC-69BB-496A-BF3C-F140C2069D0E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70F2-7E06-4E07-B857-20EED9EED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371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2598" y="1023409"/>
            <a:ext cx="3999506" cy="42650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598" y="1449917"/>
            <a:ext cx="3999506" cy="26341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98253" y="1023409"/>
            <a:ext cx="4001077" cy="42650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8253" y="1449917"/>
            <a:ext cx="4001077" cy="26341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3AFEC-69BB-496A-BF3C-F140C2069D0E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70F2-7E06-4E07-B857-20EED9EED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603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3AFEC-69BB-496A-BF3C-F140C2069D0E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70F2-7E06-4E07-B857-20EED9EED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79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3AFEC-69BB-496A-BF3C-F140C2069D0E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70F2-7E06-4E07-B857-20EED9EED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596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01" y="182033"/>
            <a:ext cx="2978021" cy="7747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9052" y="182039"/>
            <a:ext cx="5060279" cy="39020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2601" y="956739"/>
            <a:ext cx="2978021" cy="31273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3AFEC-69BB-496A-BF3C-F140C2069D0E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70F2-7E06-4E07-B857-20EED9EED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418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241" y="3200405"/>
            <a:ext cx="5431155" cy="3778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74241" y="408517"/>
            <a:ext cx="5431155" cy="2743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4241" y="3578230"/>
            <a:ext cx="5431155" cy="5365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3AFEC-69BB-496A-BF3C-F140C2069D0E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70F2-7E06-4E07-B857-20EED9EED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751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2596" y="183092"/>
            <a:ext cx="8146733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2596" y="1066805"/>
            <a:ext cx="8146733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2596" y="4237572"/>
            <a:ext cx="2112116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3AFEC-69BB-496A-BF3C-F140C2069D0E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92741" y="4237572"/>
            <a:ext cx="2866443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87213" y="4237572"/>
            <a:ext cx="2112116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070F2-7E06-4E07-B857-20EED9EED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336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610" y="0"/>
            <a:ext cx="4666707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993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50013" y="0"/>
            <a:ext cx="4551898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645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33421" cy="457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329" y="0"/>
            <a:ext cx="4549596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715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18945" cy="457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648" y="0"/>
            <a:ext cx="4544277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282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95209" cy="457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209" y="0"/>
            <a:ext cx="4464018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591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18729" cy="457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762" y="0"/>
            <a:ext cx="4602163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120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848" y="-19848"/>
            <a:ext cx="4572000" cy="46116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784" y="0"/>
            <a:ext cx="4461443" cy="45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639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72" y="1172"/>
            <a:ext cx="4569657" cy="457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07534" y="64469"/>
            <a:ext cx="4608860" cy="447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868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25482" cy="457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06355" y="-80871"/>
            <a:ext cx="4572000" cy="473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903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66005" y="-13920"/>
            <a:ext cx="4572000" cy="45998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82" y="0"/>
            <a:ext cx="4478368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5761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0</Words>
  <Application>Microsoft Office PowerPoint</Application>
  <PresentationFormat>Custom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MAY1</dc:creator>
  <cp:lastModifiedBy>Akademo</cp:lastModifiedBy>
  <cp:revision>5</cp:revision>
  <dcterms:created xsi:type="dcterms:W3CDTF">2017-02-23T03:41:56Z</dcterms:created>
  <dcterms:modified xsi:type="dcterms:W3CDTF">2017-08-23T03:18:56Z</dcterms:modified>
</cp:coreProperties>
</file>