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7" r:id="rId5"/>
    <p:sldId id="266" r:id="rId6"/>
    <p:sldId id="265" r:id="rId7"/>
    <p:sldId id="264" r:id="rId8"/>
    <p:sldId id="263" r:id="rId9"/>
    <p:sldId id="261" r:id="rId10"/>
    <p:sldId id="262" r:id="rId11"/>
    <p:sldId id="260" r:id="rId12"/>
    <p:sldId id="259" r:id="rId13"/>
    <p:sldId id="258" r:id="rId14"/>
    <p:sldId id="269" r:id="rId15"/>
    <p:sldId id="268" r:id="rId16"/>
  </p:sldIdLst>
  <p:sldSz cx="7772400" cy="4187825"/>
  <p:notesSz cx="6858000" cy="9144000"/>
  <p:defaultTextStyle>
    <a:defPPr>
      <a:defRPr lang="en-US"/>
    </a:defPPr>
    <a:lvl1pPr marL="0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1711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3423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5134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6845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8556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0268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1979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33690" algn="l" defTabSz="6834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81" d="100"/>
          <a:sy n="181" d="100"/>
        </p:scale>
        <p:origin x="-498" y="-96"/>
      </p:cViewPr>
      <p:guideLst>
        <p:guide orient="horz" pos="1319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1" y="1300940"/>
            <a:ext cx="6606540" cy="897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2373101"/>
            <a:ext cx="5440681" cy="10702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5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1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3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2" y="190004"/>
            <a:ext cx="1485661" cy="4050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190004"/>
            <a:ext cx="4330145" cy="4050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2691066"/>
            <a:ext cx="6606540" cy="831749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1774979"/>
            <a:ext cx="6606540" cy="91608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1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34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51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668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085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02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19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3369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600" y="1107059"/>
            <a:ext cx="2907903" cy="31331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1107059"/>
            <a:ext cx="2907905" cy="31331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4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167707"/>
            <a:ext cx="6995161" cy="6979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19" y="937414"/>
            <a:ext cx="3434160" cy="3906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11" indent="0">
              <a:buNone/>
              <a:defRPr sz="1500" b="1"/>
            </a:lvl2pPr>
            <a:lvl3pPr marL="683423" indent="0">
              <a:buNone/>
              <a:defRPr sz="1300" b="1"/>
            </a:lvl3pPr>
            <a:lvl4pPr marL="1025134" indent="0">
              <a:buNone/>
              <a:defRPr sz="1200" b="1"/>
            </a:lvl4pPr>
            <a:lvl5pPr marL="1366845" indent="0">
              <a:buNone/>
              <a:defRPr sz="1200" b="1"/>
            </a:lvl5pPr>
            <a:lvl6pPr marL="1708556" indent="0">
              <a:buNone/>
              <a:defRPr sz="1200" b="1"/>
            </a:lvl6pPr>
            <a:lvl7pPr marL="2050268" indent="0">
              <a:buNone/>
              <a:defRPr sz="1200" b="1"/>
            </a:lvl7pPr>
            <a:lvl8pPr marL="2391979" indent="0">
              <a:buNone/>
              <a:defRPr sz="1200" b="1"/>
            </a:lvl8pPr>
            <a:lvl9pPr marL="273369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19" y="1328085"/>
            <a:ext cx="3434160" cy="24128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4" y="937414"/>
            <a:ext cx="3435509" cy="3906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11" indent="0">
              <a:buNone/>
              <a:defRPr sz="1500" b="1"/>
            </a:lvl2pPr>
            <a:lvl3pPr marL="683423" indent="0">
              <a:buNone/>
              <a:defRPr sz="1300" b="1"/>
            </a:lvl3pPr>
            <a:lvl4pPr marL="1025134" indent="0">
              <a:buNone/>
              <a:defRPr sz="1200" b="1"/>
            </a:lvl4pPr>
            <a:lvl5pPr marL="1366845" indent="0">
              <a:buNone/>
              <a:defRPr sz="1200" b="1"/>
            </a:lvl5pPr>
            <a:lvl6pPr marL="1708556" indent="0">
              <a:buNone/>
              <a:defRPr sz="1200" b="1"/>
            </a:lvl6pPr>
            <a:lvl7pPr marL="2050268" indent="0">
              <a:buNone/>
              <a:defRPr sz="1200" b="1"/>
            </a:lvl7pPr>
            <a:lvl8pPr marL="2391979" indent="0">
              <a:buNone/>
              <a:defRPr sz="1200" b="1"/>
            </a:lvl8pPr>
            <a:lvl9pPr marL="273369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4" y="1328085"/>
            <a:ext cx="3435509" cy="241284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19" y="166737"/>
            <a:ext cx="2557067" cy="70960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166737"/>
            <a:ext cx="4344988" cy="357419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9" y="876341"/>
            <a:ext cx="2557067" cy="2864589"/>
          </a:xfrm>
        </p:spPr>
        <p:txBody>
          <a:bodyPr/>
          <a:lstStyle>
            <a:lvl1pPr marL="0" indent="0">
              <a:buNone/>
              <a:defRPr sz="1000"/>
            </a:lvl1pPr>
            <a:lvl2pPr marL="341711" indent="0">
              <a:buNone/>
              <a:defRPr sz="900"/>
            </a:lvl2pPr>
            <a:lvl3pPr marL="683423" indent="0">
              <a:buNone/>
              <a:defRPr sz="700"/>
            </a:lvl3pPr>
            <a:lvl4pPr marL="1025134" indent="0">
              <a:buNone/>
              <a:defRPr sz="700"/>
            </a:lvl4pPr>
            <a:lvl5pPr marL="1366845" indent="0">
              <a:buNone/>
              <a:defRPr sz="700"/>
            </a:lvl5pPr>
            <a:lvl6pPr marL="1708556" indent="0">
              <a:buNone/>
              <a:defRPr sz="700"/>
            </a:lvl6pPr>
            <a:lvl7pPr marL="2050268" indent="0">
              <a:buNone/>
              <a:defRPr sz="700"/>
            </a:lvl7pPr>
            <a:lvl8pPr marL="2391979" indent="0">
              <a:buNone/>
              <a:defRPr sz="700"/>
            </a:lvl8pPr>
            <a:lvl9pPr marL="273369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5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6" y="2931478"/>
            <a:ext cx="4663440" cy="34607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6" y="374190"/>
            <a:ext cx="4663440" cy="2512695"/>
          </a:xfrm>
        </p:spPr>
        <p:txBody>
          <a:bodyPr/>
          <a:lstStyle>
            <a:lvl1pPr marL="0" indent="0">
              <a:buNone/>
              <a:defRPr sz="2400"/>
            </a:lvl1pPr>
            <a:lvl2pPr marL="341711" indent="0">
              <a:buNone/>
              <a:defRPr sz="2100"/>
            </a:lvl2pPr>
            <a:lvl3pPr marL="683423" indent="0">
              <a:buNone/>
              <a:defRPr sz="1800"/>
            </a:lvl3pPr>
            <a:lvl4pPr marL="1025134" indent="0">
              <a:buNone/>
              <a:defRPr sz="1500"/>
            </a:lvl4pPr>
            <a:lvl5pPr marL="1366845" indent="0">
              <a:buNone/>
              <a:defRPr sz="1500"/>
            </a:lvl5pPr>
            <a:lvl6pPr marL="1708556" indent="0">
              <a:buNone/>
              <a:defRPr sz="1500"/>
            </a:lvl6pPr>
            <a:lvl7pPr marL="2050268" indent="0">
              <a:buNone/>
              <a:defRPr sz="1500"/>
            </a:lvl7pPr>
            <a:lvl8pPr marL="2391979" indent="0">
              <a:buNone/>
              <a:defRPr sz="1500"/>
            </a:lvl8pPr>
            <a:lvl9pPr marL="273369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6" y="3277555"/>
            <a:ext cx="4663440" cy="491488"/>
          </a:xfrm>
        </p:spPr>
        <p:txBody>
          <a:bodyPr/>
          <a:lstStyle>
            <a:lvl1pPr marL="0" indent="0">
              <a:buNone/>
              <a:defRPr sz="1000"/>
            </a:lvl1pPr>
            <a:lvl2pPr marL="341711" indent="0">
              <a:buNone/>
              <a:defRPr sz="900"/>
            </a:lvl2pPr>
            <a:lvl3pPr marL="683423" indent="0">
              <a:buNone/>
              <a:defRPr sz="700"/>
            </a:lvl3pPr>
            <a:lvl4pPr marL="1025134" indent="0">
              <a:buNone/>
              <a:defRPr sz="700"/>
            </a:lvl4pPr>
            <a:lvl5pPr marL="1366845" indent="0">
              <a:buNone/>
              <a:defRPr sz="700"/>
            </a:lvl5pPr>
            <a:lvl6pPr marL="1708556" indent="0">
              <a:buNone/>
              <a:defRPr sz="700"/>
            </a:lvl6pPr>
            <a:lvl7pPr marL="2050268" indent="0">
              <a:buNone/>
              <a:defRPr sz="700"/>
            </a:lvl7pPr>
            <a:lvl8pPr marL="2391979" indent="0">
              <a:buNone/>
              <a:defRPr sz="700"/>
            </a:lvl8pPr>
            <a:lvl9pPr marL="273369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167707"/>
            <a:ext cx="6995161" cy="697971"/>
          </a:xfrm>
          <a:prstGeom prst="rect">
            <a:avLst/>
          </a:prstGeom>
        </p:spPr>
        <p:txBody>
          <a:bodyPr vert="horz" lIns="68342" tIns="34171" rIns="68342" bIns="341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977159"/>
            <a:ext cx="6995161" cy="2763771"/>
          </a:xfrm>
          <a:prstGeom prst="rect">
            <a:avLst/>
          </a:prstGeom>
        </p:spPr>
        <p:txBody>
          <a:bodyPr vert="horz" lIns="68342" tIns="34171" rIns="68342" bIns="341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3881494"/>
            <a:ext cx="1813560" cy="222963"/>
          </a:xfrm>
          <a:prstGeom prst="rect">
            <a:avLst/>
          </a:prstGeom>
        </p:spPr>
        <p:txBody>
          <a:bodyPr vert="horz" lIns="68342" tIns="34171" rIns="68342" bIns="341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3881494"/>
            <a:ext cx="2461261" cy="222963"/>
          </a:xfrm>
          <a:prstGeom prst="rect">
            <a:avLst/>
          </a:prstGeom>
        </p:spPr>
        <p:txBody>
          <a:bodyPr vert="horz" lIns="68342" tIns="34171" rIns="68342" bIns="341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2" y="3881494"/>
            <a:ext cx="1813560" cy="222963"/>
          </a:xfrm>
          <a:prstGeom prst="rect">
            <a:avLst/>
          </a:prstGeom>
        </p:spPr>
        <p:txBody>
          <a:bodyPr vert="horz" lIns="68342" tIns="34171" rIns="68342" bIns="341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342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283" indent="-256283" algn="l" defTabSz="6834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281" indent="-213570" algn="l" defTabSz="68342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4278" indent="-170856" algn="l" defTabSz="683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989" indent="-170856" algn="l" defTabSz="68342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701" indent="-170856" algn="l" defTabSz="68342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412" indent="-170856" algn="l" defTabSz="68342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123" indent="-170856" algn="l" defTabSz="68342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835" indent="-170856" algn="l" defTabSz="68342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4546" indent="-170856" algn="l" defTabSz="68342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11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423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134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845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556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268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979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690" algn="l" defTabSz="6834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51" y="0"/>
            <a:ext cx="3881697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"/>
            <a:ext cx="7772400" cy="41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4"/>
            <a:ext cx="7772400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4"/>
            <a:ext cx="7772400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4"/>
            <a:ext cx="7772400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06" y="0"/>
            <a:ext cx="3864588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74" y="0"/>
            <a:ext cx="3888251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7" y="0"/>
            <a:ext cx="4187825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8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" y="0"/>
            <a:ext cx="7772164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4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3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4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2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" y="0"/>
            <a:ext cx="7760868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4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"/>
            <a:ext cx="7772400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4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6"/>
            <a:ext cx="7772400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MAY1</dc:creator>
  <cp:lastModifiedBy>MAY1</cp:lastModifiedBy>
  <cp:revision>4</cp:revision>
  <dcterms:created xsi:type="dcterms:W3CDTF">2017-01-11T15:37:06Z</dcterms:created>
  <dcterms:modified xsi:type="dcterms:W3CDTF">2017-02-27T03:45:28Z</dcterms:modified>
</cp:coreProperties>
</file>