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  <p:sldId id="266" r:id="rId12"/>
    <p:sldId id="267" r:id="rId13"/>
    <p:sldId id="268" r:id="rId14"/>
    <p:sldId id="269" r:id="rId15"/>
    <p:sldId id="270" r:id="rId16"/>
  </p:sldIdLst>
  <p:sldSz cx="7772400" cy="4151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1260" y="-522"/>
      </p:cViewPr>
      <p:guideLst>
        <p:guide orient="horz" pos="130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289599"/>
            <a:ext cx="6606540" cy="8898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2352411"/>
            <a:ext cx="5440680" cy="10608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1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2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166247"/>
            <a:ext cx="1748790" cy="35420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166247"/>
            <a:ext cx="5116830" cy="35420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5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5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2667606"/>
            <a:ext cx="6606540" cy="82449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1759503"/>
            <a:ext cx="6606540" cy="9081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1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968643"/>
            <a:ext cx="3432810" cy="273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968643"/>
            <a:ext cx="3432810" cy="273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929241"/>
            <a:ext cx="3434160" cy="387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1316505"/>
            <a:ext cx="3434160" cy="23918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8" y="929241"/>
            <a:ext cx="3435509" cy="387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8" y="1316505"/>
            <a:ext cx="3435509" cy="23918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3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9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165284"/>
            <a:ext cx="2557066" cy="7034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165287"/>
            <a:ext cx="4344988" cy="35430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868704"/>
            <a:ext cx="2557066" cy="28396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1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2905919"/>
            <a:ext cx="4663440" cy="3430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370928"/>
            <a:ext cx="4663440" cy="2490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3248979"/>
            <a:ext cx="4663440" cy="4872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1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166245"/>
            <a:ext cx="6995160" cy="69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968643"/>
            <a:ext cx="6995160" cy="273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3847654"/>
            <a:ext cx="1813560" cy="221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D96BF-BA3E-4772-9F72-990A5A06AB3A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3847654"/>
            <a:ext cx="2461260" cy="221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3847654"/>
            <a:ext cx="1813560" cy="221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549F5-205B-40C9-BF01-6447C5B05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57" y="0"/>
            <a:ext cx="3920685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9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" y="0"/>
            <a:ext cx="7760886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3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6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" y="0"/>
            <a:ext cx="7755200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3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" y="0"/>
            <a:ext cx="7670904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62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97" y="0"/>
            <a:ext cx="3838006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77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97" y="0"/>
            <a:ext cx="3864805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1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56" y="0"/>
            <a:ext cx="3853488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1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" y="0"/>
            <a:ext cx="7772282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36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0"/>
            <a:ext cx="7772400" cy="41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2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" y="0"/>
            <a:ext cx="7726896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5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" y="0"/>
            <a:ext cx="7772282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4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0"/>
            <a:ext cx="7772400" cy="412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3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" y="0"/>
            <a:ext cx="7766580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2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"/>
            <a:ext cx="7772400" cy="41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28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MAY1</dc:creator>
  <cp:lastModifiedBy>MAY1</cp:lastModifiedBy>
  <cp:revision>8</cp:revision>
  <dcterms:created xsi:type="dcterms:W3CDTF">2017-01-11T15:37:06Z</dcterms:created>
  <dcterms:modified xsi:type="dcterms:W3CDTF">2017-02-27T03:47:43Z</dcterms:modified>
</cp:coreProperties>
</file>