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57" r:id="rId4"/>
    <p:sldId id="261" r:id="rId5"/>
    <p:sldId id="260" r:id="rId6"/>
    <p:sldId id="259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04A"/>
    <a:srgbClr val="EB6603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>
        <p:scale>
          <a:sx n="100" d="100"/>
          <a:sy n="100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EDEB76-201D-48AA-9AFB-EA33CD323F2B}" type="datetimeFigureOut">
              <a:rPr lang="en-GB"/>
              <a:pPr/>
              <a:t>11/05/2017</a:t>
            </a:fld>
            <a:endParaRPr lang="en-GB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AF60B9-EAB4-40BE-99C0-9EBBC7FF003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F9E837-9CE6-4118-9821-6CFA946D4D29}" type="datetimeFigureOut">
              <a:rPr lang="en-GB"/>
              <a:pPr/>
              <a:t>11/05/2017</a:t>
            </a:fld>
            <a:endParaRPr lang="en-GB"/>
          </a:p>
        </p:txBody>
      </p:sp>
      <p:sp>
        <p:nvSpPr>
          <p:cNvPr id="2150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7FFBE8-27E0-460D-A323-011EF5E069B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CA03-57F1-48FB-9485-1938B41AA105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A6D2-2611-4C5D-A927-74CC548B6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3938-37C7-4D7E-9C65-984BF6AE7E9A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2D96-4DE5-4740-87AF-18164D0875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B6BC-9F0A-4CD6-8947-98AE85322B99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AD5C-9CF1-4A43-A5D2-F6587E5D6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9699-E2E1-46D4-8213-21763ADEBC46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A8F8-E6C0-459B-9195-00CCB98F8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BBB1-F6E5-4561-9164-2388AA722583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F642-5AE8-4CE4-826F-F3366BA07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A4C9-AE9A-4292-876D-CC0AD93C25B6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BA94-D989-4CAD-8F21-73869F0E5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718B-F1D5-4DFB-8000-B74388D952B2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45CA-9166-4D77-B642-70594454E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188D-6C66-429C-841A-18FE39230C87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D19C-1AAD-4F2A-925A-0501542A7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2FAE-6287-46F2-92AE-BD299EE7E260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DCA9-D69B-4838-9AD1-A91D02355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A177-AD4A-4AC4-B19F-13BA648368FC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7E04-CAF3-4064-A403-CF552756F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139C-8F3A-4D7C-BC1F-F9297C43F3A5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988D-D87C-4C52-B90B-30BC6D5E6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C20E3-014D-4595-BE77-DAB3CD296105}" type="datetimeFigureOut">
              <a:rPr lang="en-GB"/>
              <a:pPr>
                <a:defRPr/>
              </a:pPr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B6D08-569F-488A-A22A-5FF824DBB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7" name="Rectangle 7"/>
          <p:cNvSpPr>
            <a:spLocks noChangeArrowheads="1"/>
          </p:cNvSpPr>
          <p:nvPr userDrawn="1"/>
        </p:nvSpPr>
        <p:spPr bwMode="auto">
          <a:xfrm>
            <a:off x="609600" y="609600"/>
            <a:ext cx="7924800" cy="5715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09600" y="609600"/>
            <a:ext cx="7924800" cy="5715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C:\#Action\1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00200"/>
            <a:ext cx="1768475" cy="4492625"/>
          </a:xfrm>
          <a:prstGeom prst="rect">
            <a:avLst/>
          </a:prstGeom>
          <a:noFill/>
        </p:spPr>
      </p:pic>
      <p:pic>
        <p:nvPicPr>
          <p:cNvPr id="6170" name="Picture 26" descr="C:\#Action\1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762000"/>
            <a:ext cx="3090863" cy="59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C:\#Action\10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27150"/>
            <a:ext cx="7924800" cy="4997450"/>
          </a:xfrm>
          <a:prstGeom prst="rect">
            <a:avLst/>
          </a:prstGeom>
          <a:noFill/>
        </p:spPr>
      </p:pic>
      <p:pic>
        <p:nvPicPr>
          <p:cNvPr id="44040" name="Picture 8" descr="C:\#Action\10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981200"/>
            <a:ext cx="5738813" cy="3905250"/>
          </a:xfrm>
          <a:prstGeom prst="rect">
            <a:avLst/>
          </a:prstGeom>
          <a:noFill/>
        </p:spPr>
      </p:pic>
      <p:pic>
        <p:nvPicPr>
          <p:cNvPr id="44041" name="Picture 9" descr="C:\#Action\10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762000"/>
            <a:ext cx="76930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C:\#Action\10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27150"/>
            <a:ext cx="7924800" cy="4997450"/>
          </a:xfrm>
          <a:prstGeom prst="rect">
            <a:avLst/>
          </a:prstGeom>
          <a:noFill/>
        </p:spPr>
      </p:pic>
      <p:pic>
        <p:nvPicPr>
          <p:cNvPr id="46087" name="Picture 7" descr="C:\#Action\11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7696200" cy="2852738"/>
          </a:xfrm>
          <a:prstGeom prst="rect">
            <a:avLst/>
          </a:prstGeom>
          <a:noFill/>
        </p:spPr>
      </p:pic>
      <p:pic>
        <p:nvPicPr>
          <p:cNvPr id="46088" name="Picture 8" descr="C:\#Action\11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191000"/>
            <a:ext cx="1804988" cy="1609725"/>
          </a:xfrm>
          <a:prstGeom prst="rect">
            <a:avLst/>
          </a:prstGeom>
          <a:noFill/>
        </p:spPr>
      </p:pic>
      <p:pic>
        <p:nvPicPr>
          <p:cNvPr id="46089" name="Picture 9" descr="C:\#Action\11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762000"/>
            <a:ext cx="7631113" cy="61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C:\#Action\1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6437313" cy="4803775"/>
          </a:xfrm>
          <a:prstGeom prst="rect">
            <a:avLst/>
          </a:prstGeom>
          <a:noFill/>
        </p:spPr>
      </p:pic>
      <p:pic>
        <p:nvPicPr>
          <p:cNvPr id="48136" name="Picture 8" descr="C:\#Action\12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7669213" cy="642938"/>
          </a:xfrm>
          <a:prstGeom prst="rect">
            <a:avLst/>
          </a:prstGeom>
          <a:noFill/>
        </p:spPr>
      </p:pic>
      <p:pic>
        <p:nvPicPr>
          <p:cNvPr id="48137" name="Picture 9" descr="C:\#Action\12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828800"/>
            <a:ext cx="2514600" cy="161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C:\#Action\13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473825" cy="4803775"/>
          </a:xfrm>
          <a:prstGeom prst="rect">
            <a:avLst/>
          </a:prstGeom>
          <a:noFill/>
        </p:spPr>
      </p:pic>
      <p:pic>
        <p:nvPicPr>
          <p:cNvPr id="39944" name="Picture 8" descr="C:\#Action\13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838200"/>
            <a:ext cx="5297488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C:\#Action\14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473825" cy="4803775"/>
          </a:xfrm>
          <a:prstGeom prst="rect">
            <a:avLst/>
          </a:prstGeom>
          <a:noFill/>
        </p:spPr>
      </p:pic>
      <p:pic>
        <p:nvPicPr>
          <p:cNvPr id="50185" name="Picture 9" descr="C:\#Action\14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85800"/>
            <a:ext cx="7904163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C:\#Action\15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6623050" cy="4773613"/>
          </a:xfrm>
          <a:prstGeom prst="rect">
            <a:avLst/>
          </a:prstGeom>
          <a:noFill/>
        </p:spPr>
      </p:pic>
      <p:pic>
        <p:nvPicPr>
          <p:cNvPr id="54276" name="Picture 4" descr="C:\#Action\15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85800"/>
            <a:ext cx="7546975" cy="74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#Action\16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24000"/>
            <a:ext cx="7367588" cy="4773613"/>
          </a:xfrm>
          <a:prstGeom prst="rect">
            <a:avLst/>
          </a:prstGeom>
          <a:noFill/>
        </p:spPr>
      </p:pic>
      <p:pic>
        <p:nvPicPr>
          <p:cNvPr id="56324" name="Picture 4" descr="C:\#Action\16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85800"/>
            <a:ext cx="7653338" cy="61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C:\#Action\17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09800"/>
            <a:ext cx="6172200" cy="3805238"/>
          </a:xfrm>
          <a:prstGeom prst="rect">
            <a:avLst/>
          </a:prstGeom>
          <a:noFill/>
        </p:spPr>
      </p:pic>
      <p:pic>
        <p:nvPicPr>
          <p:cNvPr id="58372" name="Picture 4" descr="C:\#Action\17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62000"/>
            <a:ext cx="7169150" cy="74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#Action\18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7461250" cy="4406900"/>
          </a:xfrm>
          <a:prstGeom prst="rect">
            <a:avLst/>
          </a:prstGeom>
          <a:noFill/>
        </p:spPr>
      </p:pic>
      <p:pic>
        <p:nvPicPr>
          <p:cNvPr id="60420" name="Picture 4" descr="C:\#Action\18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762000"/>
            <a:ext cx="6181725" cy="38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C:\#Action\1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00200"/>
            <a:ext cx="3014663" cy="4678363"/>
          </a:xfrm>
          <a:prstGeom prst="rect">
            <a:avLst/>
          </a:prstGeom>
          <a:noFill/>
        </p:spPr>
      </p:pic>
      <p:pic>
        <p:nvPicPr>
          <p:cNvPr id="62468" name="Picture 4" descr="C:\#Action\19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85800"/>
            <a:ext cx="7745413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0" name="Rectangle 82"/>
          <p:cNvSpPr>
            <a:spLocks noChangeArrowheads="1"/>
          </p:cNvSpPr>
          <p:nvPr/>
        </p:nvSpPr>
        <p:spPr bwMode="auto">
          <a:xfrm>
            <a:off x="609600" y="609600"/>
            <a:ext cx="7924800" cy="5715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251" name="Picture 83" descr="C:\#Action\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76400"/>
            <a:ext cx="1619250" cy="4435475"/>
          </a:xfrm>
          <a:prstGeom prst="rect">
            <a:avLst/>
          </a:prstGeom>
          <a:noFill/>
        </p:spPr>
      </p:pic>
      <p:pic>
        <p:nvPicPr>
          <p:cNvPr id="7252" name="Picture 84" descr="C:\#Action\2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7500938" cy="73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C:\#Action\20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00425"/>
            <a:ext cx="7924800" cy="2924175"/>
          </a:xfrm>
          <a:prstGeom prst="rect">
            <a:avLst/>
          </a:prstGeom>
          <a:noFill/>
        </p:spPr>
      </p:pic>
      <p:pic>
        <p:nvPicPr>
          <p:cNvPr id="64516" name="Picture 4" descr="C:\#Action\20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62000"/>
            <a:ext cx="7315200" cy="69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C:\#Action\21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93888"/>
            <a:ext cx="7924800" cy="4430712"/>
          </a:xfrm>
          <a:prstGeom prst="rect">
            <a:avLst/>
          </a:prstGeom>
          <a:noFill/>
        </p:spPr>
      </p:pic>
      <p:pic>
        <p:nvPicPr>
          <p:cNvPr id="66564" name="Picture 4" descr="C:\#Action\21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7375525" cy="40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#Action\2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19388"/>
            <a:ext cx="7924800" cy="3605212"/>
          </a:xfrm>
          <a:prstGeom prst="rect">
            <a:avLst/>
          </a:prstGeom>
          <a:noFill/>
        </p:spPr>
      </p:pic>
      <p:pic>
        <p:nvPicPr>
          <p:cNvPr id="68612" name="Picture 4" descr="C:\#Action\22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62000"/>
            <a:ext cx="7205663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C:\#Action\23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8153400" cy="5943600"/>
          </a:xfrm>
          <a:prstGeom prst="rect">
            <a:avLst/>
          </a:prstGeom>
          <a:noFill/>
        </p:spPr>
      </p:pic>
      <p:pic>
        <p:nvPicPr>
          <p:cNvPr id="70660" name="Picture 4" descr="C:\#Action\23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867400"/>
            <a:ext cx="7031038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C:\#Action\24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6534150" cy="4813300"/>
          </a:xfrm>
          <a:prstGeom prst="rect">
            <a:avLst/>
          </a:prstGeom>
          <a:noFill/>
        </p:spPr>
      </p:pic>
      <p:pic>
        <p:nvPicPr>
          <p:cNvPr id="72708" name="Picture 4" descr="C:\#Action\24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8" y="762000"/>
            <a:ext cx="7586662" cy="62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#Action\25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295400"/>
            <a:ext cx="2447925" cy="4949825"/>
          </a:xfrm>
          <a:prstGeom prst="rect">
            <a:avLst/>
          </a:prstGeom>
          <a:noFill/>
        </p:spPr>
      </p:pic>
      <p:pic>
        <p:nvPicPr>
          <p:cNvPr id="52228" name="Picture 4" descr="C:\#Action\25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7656513" cy="37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birdy -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208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3429000" y="4343400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>
                <a:latin typeface="Calibri" pitchFamily="34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09600" y="609600"/>
            <a:ext cx="7924800" cy="5715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7" name="Picture 13" descr="C:\#Action\3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1838325" cy="4660900"/>
          </a:xfrm>
          <a:prstGeom prst="rect">
            <a:avLst/>
          </a:prstGeom>
          <a:noFill/>
        </p:spPr>
      </p:pic>
      <p:pic>
        <p:nvPicPr>
          <p:cNvPr id="1038" name="Picture 14" descr="C:\#Action\3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7553325" cy="36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C:\#Action\4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2184400" cy="4446588"/>
          </a:xfrm>
          <a:prstGeom prst="rect">
            <a:avLst/>
          </a:prstGeom>
          <a:noFill/>
        </p:spPr>
      </p:pic>
      <p:pic>
        <p:nvPicPr>
          <p:cNvPr id="4112" name="Picture 16" descr="C:\#Action\4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7620000" cy="66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9600" y="609600"/>
            <a:ext cx="7924800" cy="5715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6" name="Picture 14" descr="C:\#Action\5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0"/>
            <a:ext cx="3192463" cy="4664075"/>
          </a:xfrm>
          <a:prstGeom prst="rect">
            <a:avLst/>
          </a:prstGeom>
          <a:noFill/>
        </p:spPr>
      </p:pic>
      <p:pic>
        <p:nvPicPr>
          <p:cNvPr id="3087" name="Picture 15" descr="C:\#Action\5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7618413" cy="665163"/>
          </a:xfrm>
          <a:prstGeom prst="rect">
            <a:avLst/>
          </a:prstGeom>
          <a:noFill/>
        </p:spPr>
      </p:pic>
      <p:pic>
        <p:nvPicPr>
          <p:cNvPr id="3088" name="Picture 16" descr="C:\#Action\5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514600"/>
            <a:ext cx="2000250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9600" y="609600"/>
            <a:ext cx="7924800" cy="5715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66" name="Picture 18" descr="C:\#Action\6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219200"/>
            <a:ext cx="2200275" cy="4910138"/>
          </a:xfrm>
          <a:prstGeom prst="rect">
            <a:avLst/>
          </a:prstGeom>
          <a:noFill/>
        </p:spPr>
      </p:pic>
      <p:pic>
        <p:nvPicPr>
          <p:cNvPr id="2067" name="Picture 19" descr="C:\#Action\6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7851775" cy="36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 descr="C:\#Action\7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8305800" cy="5808663"/>
          </a:xfrm>
          <a:prstGeom prst="rect">
            <a:avLst/>
          </a:prstGeom>
          <a:noFill/>
        </p:spPr>
      </p:pic>
      <p:pic>
        <p:nvPicPr>
          <p:cNvPr id="8217" name="Picture 25" descr="C:\#Action\1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524000"/>
            <a:ext cx="1768475" cy="4492625"/>
          </a:xfrm>
          <a:prstGeom prst="rect">
            <a:avLst/>
          </a:prstGeom>
          <a:noFill/>
        </p:spPr>
      </p:pic>
      <p:pic>
        <p:nvPicPr>
          <p:cNvPr id="8218" name="Picture 26" descr="C:\#Action\7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762000"/>
            <a:ext cx="7848600" cy="34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#Action\8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447800"/>
            <a:ext cx="2127250" cy="4627563"/>
          </a:xfrm>
          <a:prstGeom prst="rect">
            <a:avLst/>
          </a:prstGeom>
          <a:noFill/>
        </p:spPr>
      </p:pic>
      <p:pic>
        <p:nvPicPr>
          <p:cNvPr id="9226" name="Picture 10" descr="C:\#Action\8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838200"/>
            <a:ext cx="6986588" cy="36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 descr="Portrait with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C:\#Action\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43000"/>
            <a:ext cx="5300663" cy="5008563"/>
          </a:xfrm>
          <a:prstGeom prst="rect">
            <a:avLst/>
          </a:prstGeom>
          <a:noFill/>
        </p:spPr>
      </p:pic>
      <p:pic>
        <p:nvPicPr>
          <p:cNvPr id="41991" name="Picture 7" descr="C:\#Action\9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762000"/>
            <a:ext cx="4724400" cy="36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2</Words>
  <Application>Microsoft Office PowerPoint</Application>
  <PresentationFormat>On-screen Show (4:3)</PresentationFormat>
  <Paragraphs>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Teachers</cp:lastModifiedBy>
  <cp:revision>154</cp:revision>
  <dcterms:created xsi:type="dcterms:W3CDTF">2012-11-21T10:26:22Z</dcterms:created>
  <dcterms:modified xsi:type="dcterms:W3CDTF">2017-05-11T02:27:43Z</dcterms:modified>
</cp:coreProperties>
</file>