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8" r:id="rId3"/>
    <p:sldId id="279" r:id="rId4"/>
    <p:sldId id="277" r:id="rId5"/>
    <p:sldId id="276" r:id="rId6"/>
    <p:sldId id="275" r:id="rId7"/>
    <p:sldId id="274" r:id="rId8"/>
    <p:sldId id="273" r:id="rId9"/>
    <p:sldId id="280" r:id="rId10"/>
    <p:sldId id="281" r:id="rId11"/>
    <p:sldId id="282" r:id="rId12"/>
    <p:sldId id="283" r:id="rId13"/>
    <p:sldId id="285" r:id="rId14"/>
    <p:sldId id="284" r:id="rId15"/>
    <p:sldId id="286" r:id="rId16"/>
  </p:sldIdLst>
  <p:sldSz cx="10058400" cy="6986588"/>
  <p:notesSz cx="6858000" cy="9144000"/>
  <p:defaultTextStyle>
    <a:defPPr>
      <a:defRPr lang="en-US"/>
    </a:defPPr>
    <a:lvl1pPr marL="0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0387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0773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1159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1546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51933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82319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12706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43092" algn="l" defTabSz="86077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718" y="-1044"/>
      </p:cViewPr>
      <p:guideLst>
        <p:guide orient="horz" pos="2201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170371"/>
            <a:ext cx="8549640" cy="1497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2" y="3959068"/>
            <a:ext cx="7040880" cy="178546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1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82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1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43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9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99190" y="316984"/>
            <a:ext cx="1922621" cy="6756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835" y="316984"/>
            <a:ext cx="5603715" cy="6756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55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4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489531"/>
            <a:ext cx="8549640" cy="1387614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2961214"/>
            <a:ext cx="8549640" cy="1528315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03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07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11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15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519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823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127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4309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46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837" y="1846918"/>
            <a:ext cx="3763169" cy="522700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640" y="1846918"/>
            <a:ext cx="3763170" cy="522700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4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9789"/>
            <a:ext cx="9052560" cy="116443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63902"/>
            <a:ext cx="4444207" cy="65175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0387" indent="0">
              <a:buNone/>
              <a:defRPr sz="1900" b="1"/>
            </a:lvl2pPr>
            <a:lvl3pPr marL="860773" indent="0">
              <a:buNone/>
              <a:defRPr sz="1700" b="1"/>
            </a:lvl3pPr>
            <a:lvl4pPr marL="1291159" indent="0">
              <a:buNone/>
              <a:defRPr sz="1500" b="1"/>
            </a:lvl4pPr>
            <a:lvl5pPr marL="1721546" indent="0">
              <a:buNone/>
              <a:defRPr sz="1500" b="1"/>
            </a:lvl5pPr>
            <a:lvl6pPr marL="2151933" indent="0">
              <a:buNone/>
              <a:defRPr sz="1500" b="1"/>
            </a:lvl6pPr>
            <a:lvl7pPr marL="2582319" indent="0">
              <a:buNone/>
              <a:defRPr sz="1500" b="1"/>
            </a:lvl7pPr>
            <a:lvl8pPr marL="3012706" indent="0">
              <a:buNone/>
              <a:defRPr sz="1500" b="1"/>
            </a:lvl8pPr>
            <a:lvl9pPr marL="344309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215659"/>
            <a:ext cx="4444207" cy="40253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2" y="1563902"/>
            <a:ext cx="4445952" cy="65175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0387" indent="0">
              <a:buNone/>
              <a:defRPr sz="1900" b="1"/>
            </a:lvl2pPr>
            <a:lvl3pPr marL="860773" indent="0">
              <a:buNone/>
              <a:defRPr sz="1700" b="1"/>
            </a:lvl3pPr>
            <a:lvl4pPr marL="1291159" indent="0">
              <a:buNone/>
              <a:defRPr sz="1500" b="1"/>
            </a:lvl4pPr>
            <a:lvl5pPr marL="1721546" indent="0">
              <a:buNone/>
              <a:defRPr sz="1500" b="1"/>
            </a:lvl5pPr>
            <a:lvl6pPr marL="2151933" indent="0">
              <a:buNone/>
              <a:defRPr sz="1500" b="1"/>
            </a:lvl6pPr>
            <a:lvl7pPr marL="2582319" indent="0">
              <a:buNone/>
              <a:defRPr sz="1500" b="1"/>
            </a:lvl7pPr>
            <a:lvl8pPr marL="3012706" indent="0">
              <a:buNone/>
              <a:defRPr sz="1500" b="1"/>
            </a:lvl8pPr>
            <a:lvl9pPr marL="344309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2" y="2215659"/>
            <a:ext cx="4445952" cy="40253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0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4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7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278170"/>
            <a:ext cx="3309144" cy="11838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6" y="278172"/>
            <a:ext cx="5622926" cy="5962859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462011"/>
            <a:ext cx="3309144" cy="4779020"/>
          </a:xfrm>
        </p:spPr>
        <p:txBody>
          <a:bodyPr/>
          <a:lstStyle>
            <a:lvl1pPr marL="0" indent="0">
              <a:buNone/>
              <a:defRPr sz="1300"/>
            </a:lvl1pPr>
            <a:lvl2pPr marL="430387" indent="0">
              <a:buNone/>
              <a:defRPr sz="1100"/>
            </a:lvl2pPr>
            <a:lvl3pPr marL="860773" indent="0">
              <a:buNone/>
              <a:defRPr sz="900"/>
            </a:lvl3pPr>
            <a:lvl4pPr marL="1291159" indent="0">
              <a:buNone/>
              <a:defRPr sz="900"/>
            </a:lvl4pPr>
            <a:lvl5pPr marL="1721546" indent="0">
              <a:buNone/>
              <a:defRPr sz="900"/>
            </a:lvl5pPr>
            <a:lvl6pPr marL="2151933" indent="0">
              <a:buNone/>
              <a:defRPr sz="900"/>
            </a:lvl6pPr>
            <a:lvl7pPr marL="2582319" indent="0">
              <a:buNone/>
              <a:defRPr sz="900"/>
            </a:lvl7pPr>
            <a:lvl8pPr marL="3012706" indent="0">
              <a:buNone/>
              <a:defRPr sz="900"/>
            </a:lvl8pPr>
            <a:lvl9pPr marL="34430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5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9" y="4890613"/>
            <a:ext cx="6035040" cy="57736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9" y="624265"/>
            <a:ext cx="6035040" cy="4191953"/>
          </a:xfrm>
        </p:spPr>
        <p:txBody>
          <a:bodyPr/>
          <a:lstStyle>
            <a:lvl1pPr marL="0" indent="0">
              <a:buNone/>
              <a:defRPr sz="3000"/>
            </a:lvl1pPr>
            <a:lvl2pPr marL="430387" indent="0">
              <a:buNone/>
              <a:defRPr sz="2600"/>
            </a:lvl2pPr>
            <a:lvl3pPr marL="860773" indent="0">
              <a:buNone/>
              <a:defRPr sz="2300"/>
            </a:lvl3pPr>
            <a:lvl4pPr marL="1291159" indent="0">
              <a:buNone/>
              <a:defRPr sz="1900"/>
            </a:lvl4pPr>
            <a:lvl5pPr marL="1721546" indent="0">
              <a:buNone/>
              <a:defRPr sz="1900"/>
            </a:lvl5pPr>
            <a:lvl6pPr marL="2151933" indent="0">
              <a:buNone/>
              <a:defRPr sz="1900"/>
            </a:lvl6pPr>
            <a:lvl7pPr marL="2582319" indent="0">
              <a:buNone/>
              <a:defRPr sz="1900"/>
            </a:lvl7pPr>
            <a:lvl8pPr marL="3012706" indent="0">
              <a:buNone/>
              <a:defRPr sz="1900"/>
            </a:lvl8pPr>
            <a:lvl9pPr marL="3443092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9" y="5467978"/>
            <a:ext cx="6035040" cy="819952"/>
          </a:xfrm>
        </p:spPr>
        <p:txBody>
          <a:bodyPr/>
          <a:lstStyle>
            <a:lvl1pPr marL="0" indent="0">
              <a:buNone/>
              <a:defRPr sz="1300"/>
            </a:lvl1pPr>
            <a:lvl2pPr marL="430387" indent="0">
              <a:buNone/>
              <a:defRPr sz="1100"/>
            </a:lvl2pPr>
            <a:lvl3pPr marL="860773" indent="0">
              <a:buNone/>
              <a:defRPr sz="900"/>
            </a:lvl3pPr>
            <a:lvl4pPr marL="1291159" indent="0">
              <a:buNone/>
              <a:defRPr sz="900"/>
            </a:lvl4pPr>
            <a:lvl5pPr marL="1721546" indent="0">
              <a:buNone/>
              <a:defRPr sz="900"/>
            </a:lvl5pPr>
            <a:lvl6pPr marL="2151933" indent="0">
              <a:buNone/>
              <a:defRPr sz="900"/>
            </a:lvl6pPr>
            <a:lvl7pPr marL="2582319" indent="0">
              <a:buNone/>
              <a:defRPr sz="900"/>
            </a:lvl7pPr>
            <a:lvl8pPr marL="3012706" indent="0">
              <a:buNone/>
              <a:defRPr sz="900"/>
            </a:lvl8pPr>
            <a:lvl9pPr marL="34430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1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79789"/>
            <a:ext cx="9052560" cy="1164431"/>
          </a:xfrm>
          <a:prstGeom prst="rect">
            <a:avLst/>
          </a:prstGeom>
        </p:spPr>
        <p:txBody>
          <a:bodyPr vert="horz" lIns="86077" tIns="43038" rIns="86077" bIns="4303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630204"/>
            <a:ext cx="9052560" cy="4610826"/>
          </a:xfrm>
          <a:prstGeom prst="rect">
            <a:avLst/>
          </a:prstGeom>
        </p:spPr>
        <p:txBody>
          <a:bodyPr vert="horz" lIns="86077" tIns="43038" rIns="86077" bIns="430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475535"/>
            <a:ext cx="2346960" cy="371971"/>
          </a:xfrm>
          <a:prstGeom prst="rect">
            <a:avLst/>
          </a:prstGeom>
        </p:spPr>
        <p:txBody>
          <a:bodyPr vert="horz" lIns="86077" tIns="43038" rIns="86077" bIns="4303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D96BF-BA3E-4772-9F72-990A5A06AB3A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2" y="6475535"/>
            <a:ext cx="3185160" cy="371971"/>
          </a:xfrm>
          <a:prstGeom prst="rect">
            <a:avLst/>
          </a:prstGeom>
        </p:spPr>
        <p:txBody>
          <a:bodyPr vert="horz" lIns="86077" tIns="43038" rIns="86077" bIns="4303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475535"/>
            <a:ext cx="2346960" cy="371971"/>
          </a:xfrm>
          <a:prstGeom prst="rect">
            <a:avLst/>
          </a:prstGeom>
        </p:spPr>
        <p:txBody>
          <a:bodyPr vert="horz" lIns="86077" tIns="43038" rIns="86077" bIns="430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549F5-205B-40C9-BF01-6447C5B0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1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60773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2790" indent="-322790" algn="l" defTabSz="86077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9378" indent="-268992" algn="l" defTabSz="860773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966" indent="-215193" algn="l" defTabSz="8607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353" indent="-215193" algn="l" defTabSz="860773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6740" indent="-215193" algn="l" defTabSz="860773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7126" indent="-215193" algn="l" defTabSz="86077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512" indent="-215193" algn="l" defTabSz="86077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27899" indent="-215193" algn="l" defTabSz="86077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86" indent="-215193" algn="l" defTabSz="86077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0387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0773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159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1546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1933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82319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12706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092" algn="l" defTabSz="860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72" y="0"/>
            <a:ext cx="5265817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8"/>
            <a:ext cx="10058400" cy="691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9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8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0"/>
            <a:ext cx="10058400" cy="695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" y="0"/>
            <a:ext cx="10017413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0"/>
            <a:ext cx="5836340" cy="6986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40940" y="0"/>
            <a:ext cx="6138337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4429" cy="6986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3" y="0"/>
            <a:ext cx="5055401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99"/>
            <a:ext cx="4942040" cy="6999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40" y="0"/>
            <a:ext cx="5116360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5057" cy="6986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57" y="0"/>
            <a:ext cx="4883343" cy="69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5"/>
            <a:ext cx="10072846" cy="6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0"/>
            <a:ext cx="10058400" cy="69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7"/>
            <a:ext cx="10063489" cy="67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0"/>
            <a:ext cx="10076864" cy="698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"/>
            <a:ext cx="10058401" cy="69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"/>
            <a:ext cx="10058400" cy="698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Custom</PresentationFormat>
  <Paragraphs>0</Paragraphs>
  <Slides>15</Slides>
  <Notes>0</Notes>
  <HiddenSlides>13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MAY1</dc:creator>
  <cp:lastModifiedBy>MAY1</cp:lastModifiedBy>
  <cp:revision>6</cp:revision>
  <dcterms:created xsi:type="dcterms:W3CDTF">2017-01-11T15:37:06Z</dcterms:created>
  <dcterms:modified xsi:type="dcterms:W3CDTF">2017-02-23T03:40:44Z</dcterms:modified>
</cp:coreProperties>
</file>