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3" r:id="rId2"/>
    <p:sldId id="278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69" r:id="rId12"/>
    <p:sldId id="267" r:id="rId13"/>
    <p:sldId id="266" r:id="rId14"/>
    <p:sldId id="265" r:id="rId15"/>
    <p:sldId id="264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</p:sldIdLst>
  <p:sldSz cx="10260013" cy="77358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>
        <p:scale>
          <a:sx n="75" d="100"/>
          <a:sy n="75" d="100"/>
        </p:scale>
        <p:origin x="-2388" y="-660"/>
      </p:cViewPr>
      <p:guideLst>
        <p:guide orient="horz" pos="2437"/>
        <p:guide pos="3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502" y="2403141"/>
            <a:ext cx="8721012" cy="16582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003" y="4383671"/>
            <a:ext cx="7182010" cy="19769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14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8511" y="309800"/>
            <a:ext cx="2308503" cy="66005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3002" y="309800"/>
            <a:ext cx="6754509" cy="66005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5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70" y="4971033"/>
            <a:ext cx="8721012" cy="15364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470" y="3278801"/>
            <a:ext cx="8721012" cy="16922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001" y="1805049"/>
            <a:ext cx="4531506" cy="51053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5507" y="1805049"/>
            <a:ext cx="4531506" cy="51053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002" y="1731623"/>
            <a:ext cx="4533288" cy="72165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002" y="2453282"/>
            <a:ext cx="4533288" cy="44570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1954" y="1731623"/>
            <a:ext cx="4535069" cy="72165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1954" y="2453282"/>
            <a:ext cx="4535069" cy="44570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3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9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01" y="308005"/>
            <a:ext cx="3375474" cy="13108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381" y="308010"/>
            <a:ext cx="5735633" cy="66023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001" y="1618814"/>
            <a:ext cx="3375474" cy="52915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1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036" y="5415122"/>
            <a:ext cx="6156008" cy="6392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1036" y="691218"/>
            <a:ext cx="6156008" cy="46415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036" y="6054409"/>
            <a:ext cx="6156008" cy="9078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1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002" y="309796"/>
            <a:ext cx="9234013" cy="128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002" y="1805049"/>
            <a:ext cx="9234013" cy="5105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3002" y="7170027"/>
            <a:ext cx="2394002" cy="411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D96BF-BA3E-4772-9F72-990A5A06AB3A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5506" y="7170027"/>
            <a:ext cx="3249004" cy="411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3011" y="7170027"/>
            <a:ext cx="2394002" cy="411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8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"/>
            <a:ext cx="10260013" cy="7733861"/>
          </a:xfrm>
        </p:spPr>
      </p:pic>
    </p:spTree>
    <p:extLst>
      <p:ext uri="{BB962C8B-B14F-4D97-AF65-F5344CB8AC3E}">
        <p14:creationId xmlns:p14="http://schemas.microsoft.com/office/powerpoint/2010/main" val="31207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3" cy="7735888"/>
          </a:xfrm>
        </p:spPr>
      </p:pic>
    </p:spTree>
    <p:extLst>
      <p:ext uri="{BB962C8B-B14F-4D97-AF65-F5344CB8AC3E}">
        <p14:creationId xmlns:p14="http://schemas.microsoft.com/office/powerpoint/2010/main" val="23900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260013" cy="7735886"/>
          </a:xfrm>
        </p:spPr>
      </p:pic>
    </p:spTree>
    <p:extLst>
      <p:ext uri="{BB962C8B-B14F-4D97-AF65-F5344CB8AC3E}">
        <p14:creationId xmlns:p14="http://schemas.microsoft.com/office/powerpoint/2010/main" val="10356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55"/>
            <a:ext cx="10260013" cy="7924798"/>
          </a:xfrm>
        </p:spPr>
      </p:pic>
    </p:spTree>
    <p:extLst>
      <p:ext uri="{BB962C8B-B14F-4D97-AF65-F5344CB8AC3E}">
        <p14:creationId xmlns:p14="http://schemas.microsoft.com/office/powerpoint/2010/main" val="25730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3" cy="7735888"/>
          </a:xfrm>
        </p:spPr>
      </p:pic>
    </p:spTree>
    <p:extLst>
      <p:ext uri="{BB962C8B-B14F-4D97-AF65-F5344CB8AC3E}">
        <p14:creationId xmlns:p14="http://schemas.microsoft.com/office/powerpoint/2010/main" val="9857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2" cy="7735888"/>
          </a:xfrm>
        </p:spPr>
      </p:pic>
    </p:spTree>
    <p:extLst>
      <p:ext uri="{BB962C8B-B14F-4D97-AF65-F5344CB8AC3E}">
        <p14:creationId xmlns:p14="http://schemas.microsoft.com/office/powerpoint/2010/main" val="35178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" y="0"/>
            <a:ext cx="10238232" cy="7735888"/>
          </a:xfrm>
        </p:spPr>
      </p:pic>
    </p:spTree>
    <p:extLst>
      <p:ext uri="{BB962C8B-B14F-4D97-AF65-F5344CB8AC3E}">
        <p14:creationId xmlns:p14="http://schemas.microsoft.com/office/powerpoint/2010/main" val="20676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" y="15272"/>
            <a:ext cx="10229088" cy="7705344"/>
          </a:xfrm>
        </p:spPr>
      </p:pic>
    </p:spTree>
    <p:extLst>
      <p:ext uri="{BB962C8B-B14F-4D97-AF65-F5344CB8AC3E}">
        <p14:creationId xmlns:p14="http://schemas.microsoft.com/office/powerpoint/2010/main" val="17488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3"/>
            <a:ext cx="10260013" cy="7714021"/>
          </a:xfrm>
        </p:spPr>
      </p:pic>
    </p:spTree>
    <p:extLst>
      <p:ext uri="{BB962C8B-B14F-4D97-AF65-F5344CB8AC3E}">
        <p14:creationId xmlns:p14="http://schemas.microsoft.com/office/powerpoint/2010/main" val="3931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10"/>
            <a:ext cx="10260013" cy="7589267"/>
          </a:xfrm>
        </p:spPr>
      </p:pic>
    </p:spTree>
    <p:extLst>
      <p:ext uri="{BB962C8B-B14F-4D97-AF65-F5344CB8AC3E}">
        <p14:creationId xmlns:p14="http://schemas.microsoft.com/office/powerpoint/2010/main" val="2543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40"/>
            <a:ext cx="10260013" cy="7423008"/>
          </a:xfrm>
        </p:spPr>
      </p:pic>
    </p:spTree>
    <p:extLst>
      <p:ext uri="{BB962C8B-B14F-4D97-AF65-F5344CB8AC3E}">
        <p14:creationId xmlns:p14="http://schemas.microsoft.com/office/powerpoint/2010/main" val="3148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3" cy="7735888"/>
          </a:xfrm>
        </p:spPr>
      </p:pic>
    </p:spTree>
    <p:extLst>
      <p:ext uri="{BB962C8B-B14F-4D97-AF65-F5344CB8AC3E}">
        <p14:creationId xmlns:p14="http://schemas.microsoft.com/office/powerpoint/2010/main" val="29836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" y="33560"/>
            <a:ext cx="10241280" cy="7668768"/>
          </a:xfrm>
        </p:spPr>
      </p:pic>
    </p:spTree>
    <p:extLst>
      <p:ext uri="{BB962C8B-B14F-4D97-AF65-F5344CB8AC3E}">
        <p14:creationId xmlns:p14="http://schemas.microsoft.com/office/powerpoint/2010/main" val="16481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" y="3080"/>
            <a:ext cx="10219944" cy="7729728"/>
          </a:xfrm>
        </p:spPr>
      </p:pic>
    </p:spTree>
    <p:extLst>
      <p:ext uri="{BB962C8B-B14F-4D97-AF65-F5344CB8AC3E}">
        <p14:creationId xmlns:p14="http://schemas.microsoft.com/office/powerpoint/2010/main" val="42563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" y="27464"/>
            <a:ext cx="10256520" cy="7680960"/>
          </a:xfrm>
        </p:spPr>
      </p:pic>
    </p:spTree>
    <p:extLst>
      <p:ext uri="{BB962C8B-B14F-4D97-AF65-F5344CB8AC3E}">
        <p14:creationId xmlns:p14="http://schemas.microsoft.com/office/powerpoint/2010/main" val="42725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38"/>
            <a:ext cx="10260013" cy="7670811"/>
          </a:xfrm>
        </p:spPr>
      </p:pic>
    </p:spTree>
    <p:extLst>
      <p:ext uri="{BB962C8B-B14F-4D97-AF65-F5344CB8AC3E}">
        <p14:creationId xmlns:p14="http://schemas.microsoft.com/office/powerpoint/2010/main" val="1350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1"/>
            <a:ext cx="10260013" cy="7698045"/>
          </a:xfrm>
        </p:spPr>
      </p:pic>
    </p:spTree>
    <p:extLst>
      <p:ext uri="{BB962C8B-B14F-4D97-AF65-F5344CB8AC3E}">
        <p14:creationId xmlns:p14="http://schemas.microsoft.com/office/powerpoint/2010/main" val="11604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80"/>
            <a:ext cx="10260014" cy="7729728"/>
          </a:xfrm>
        </p:spPr>
      </p:pic>
    </p:spTree>
    <p:extLst>
      <p:ext uri="{BB962C8B-B14F-4D97-AF65-F5344CB8AC3E}">
        <p14:creationId xmlns:p14="http://schemas.microsoft.com/office/powerpoint/2010/main" val="37421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3" cy="7735888"/>
          </a:xfrm>
        </p:spPr>
      </p:pic>
    </p:spTree>
    <p:extLst>
      <p:ext uri="{BB962C8B-B14F-4D97-AF65-F5344CB8AC3E}">
        <p14:creationId xmlns:p14="http://schemas.microsoft.com/office/powerpoint/2010/main" val="5439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3" cy="7735888"/>
          </a:xfrm>
        </p:spPr>
      </p:pic>
    </p:spTree>
    <p:extLst>
      <p:ext uri="{BB962C8B-B14F-4D97-AF65-F5344CB8AC3E}">
        <p14:creationId xmlns:p14="http://schemas.microsoft.com/office/powerpoint/2010/main" val="39038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"/>
            <a:ext cx="10260012" cy="7729728"/>
          </a:xfrm>
        </p:spPr>
      </p:pic>
    </p:spTree>
    <p:extLst>
      <p:ext uri="{BB962C8B-B14F-4D97-AF65-F5344CB8AC3E}">
        <p14:creationId xmlns:p14="http://schemas.microsoft.com/office/powerpoint/2010/main" val="17278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4" y="0"/>
            <a:ext cx="10286207" cy="7735888"/>
          </a:xfrm>
        </p:spPr>
      </p:pic>
    </p:spTree>
    <p:extLst>
      <p:ext uri="{BB962C8B-B14F-4D97-AF65-F5344CB8AC3E}">
        <p14:creationId xmlns:p14="http://schemas.microsoft.com/office/powerpoint/2010/main" val="454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3" cy="7735888"/>
          </a:xfrm>
        </p:spPr>
      </p:pic>
    </p:spTree>
    <p:extLst>
      <p:ext uri="{BB962C8B-B14F-4D97-AF65-F5344CB8AC3E}">
        <p14:creationId xmlns:p14="http://schemas.microsoft.com/office/powerpoint/2010/main" val="37425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2" cy="7735888"/>
          </a:xfrm>
        </p:spPr>
      </p:pic>
    </p:spTree>
    <p:extLst>
      <p:ext uri="{BB962C8B-B14F-4D97-AF65-F5344CB8AC3E}">
        <p14:creationId xmlns:p14="http://schemas.microsoft.com/office/powerpoint/2010/main" val="39716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13" cy="7735888"/>
          </a:xfrm>
        </p:spPr>
      </p:pic>
    </p:spTree>
    <p:extLst>
      <p:ext uri="{BB962C8B-B14F-4D97-AF65-F5344CB8AC3E}">
        <p14:creationId xmlns:p14="http://schemas.microsoft.com/office/powerpoint/2010/main" val="28420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72"/>
            <a:ext cx="10260013" cy="7451143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" y="0"/>
            <a:ext cx="10260013" cy="77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MAY1</dc:creator>
  <cp:lastModifiedBy>MAY1</cp:lastModifiedBy>
  <cp:revision>11</cp:revision>
  <dcterms:created xsi:type="dcterms:W3CDTF">2017-01-11T15:37:06Z</dcterms:created>
  <dcterms:modified xsi:type="dcterms:W3CDTF">2017-02-15T08:11:38Z</dcterms:modified>
</cp:coreProperties>
</file>