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5" r:id="rId6"/>
    <p:sldId id="264" r:id="rId7"/>
    <p:sldId id="261" r:id="rId8"/>
    <p:sldId id="263" r:id="rId9"/>
    <p:sldId id="262" r:id="rId10"/>
    <p:sldId id="260" r:id="rId11"/>
    <p:sldId id="259" r:id="rId12"/>
    <p:sldId id="267" r:id="rId13"/>
    <p:sldId id="268" r:id="rId14"/>
    <p:sldId id="269" r:id="rId15"/>
  </p:sldIdLst>
  <p:sldSz cx="9144000" cy="457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396" y="78"/>
      </p:cViewPr>
      <p:guideLst>
        <p:guide orient="horz" pos="14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0284"/>
            <a:ext cx="77724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FEC-69BB-496A-BF3C-F140C2069D0E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0F2-7E06-4E07-B857-20EED9EED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37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FEC-69BB-496A-BF3C-F140C2069D0E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0F2-7E06-4E07-B857-20EED9EED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3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3092"/>
            <a:ext cx="20574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3092"/>
            <a:ext cx="60198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FEC-69BB-496A-BF3C-F140C2069D0E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0F2-7E06-4E07-B857-20EED9EED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0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FEC-69BB-496A-BF3C-F140C2069D0E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0F2-7E06-4E07-B857-20EED9EED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66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37934"/>
            <a:ext cx="7772400" cy="9080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37809"/>
            <a:ext cx="7772400" cy="10001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FEC-69BB-496A-BF3C-F140C2069D0E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0F2-7E06-4E07-B857-20EED9EED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0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30173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0173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FEC-69BB-496A-BF3C-F140C2069D0E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0F2-7E06-4E07-B857-20EED9EED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71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3409"/>
            <a:ext cx="4040188" cy="4265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9917"/>
            <a:ext cx="4040188" cy="2634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3409"/>
            <a:ext cx="4041775" cy="4265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9917"/>
            <a:ext cx="4041775" cy="2634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FEC-69BB-496A-BF3C-F140C2069D0E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0F2-7E06-4E07-B857-20EED9EED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0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FEC-69BB-496A-BF3C-F140C2069D0E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0F2-7E06-4E07-B857-20EED9EED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7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FEC-69BB-496A-BF3C-F140C2069D0E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0F2-7E06-4E07-B857-20EED9EED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9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82033"/>
            <a:ext cx="3008313" cy="774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2034"/>
            <a:ext cx="5111750" cy="3902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56734"/>
            <a:ext cx="3008313" cy="31273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FEC-69BB-496A-BF3C-F140C2069D0E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0F2-7E06-4E07-B857-20EED9EED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1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200400"/>
            <a:ext cx="5486400" cy="3778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08517"/>
            <a:ext cx="5486400" cy="2743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578225"/>
            <a:ext cx="5486400" cy="5365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FEC-69BB-496A-BF3C-F140C2069D0E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0F2-7E06-4E07-B857-20EED9EED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5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3092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237567"/>
            <a:ext cx="21336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3AFEC-69BB-496A-BF3C-F140C2069D0E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237567"/>
            <a:ext cx="28956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237567"/>
            <a:ext cx="21336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070F2-7E06-4E07-B857-20EED9EED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3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198" y="0"/>
            <a:ext cx="463760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19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9144000" cy="45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56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89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0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58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273" y="0"/>
            <a:ext cx="526945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93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80" y="0"/>
            <a:ext cx="50672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82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" y="0"/>
            <a:ext cx="912706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96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62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"/>
            <a:ext cx="9144000" cy="452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26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60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"/>
            <a:ext cx="9144000" cy="452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75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"/>
            <a:ext cx="9144000" cy="452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28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88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Custom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MAY1</dc:creator>
  <cp:lastModifiedBy>Teachers</cp:lastModifiedBy>
  <cp:revision>2</cp:revision>
  <dcterms:created xsi:type="dcterms:W3CDTF">2017-02-23T03:41:56Z</dcterms:created>
  <dcterms:modified xsi:type="dcterms:W3CDTF">2017-08-21T06:14:56Z</dcterms:modified>
</cp:coreProperties>
</file>