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32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9801" y="668095"/>
            <a:ext cx="5743247" cy="659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4832" y="8017496"/>
            <a:ext cx="3993184" cy="1689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650" b="1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69"/>
              </a:lnSpc>
            </a:pPr>
            <a:r>
              <a:rPr spc="10" dirty="0"/>
              <a:t>© </a:t>
            </a:r>
            <a:r>
              <a:rPr spc="5" dirty="0"/>
              <a:t>Copyright 2007, SparkleBox Teacher Resources</a:t>
            </a:r>
            <a:r>
              <a:rPr spc="-65" dirty="0"/>
              <a:t> </a:t>
            </a:r>
            <a:r>
              <a:rPr spc="5" dirty="0"/>
              <a:t>(www.sparklebox.co.uk)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69"/>
              </a:lnSpc>
            </a:pPr>
            <a:r>
              <a:rPr spc="10" dirty="0"/>
              <a:t>© </a:t>
            </a:r>
            <a:r>
              <a:rPr spc="5" dirty="0"/>
              <a:t>Copyright 2007, SparkleBox Teacher Resources</a:t>
            </a:r>
            <a:r>
              <a:rPr spc="-65" dirty="0"/>
              <a:t> </a:t>
            </a:r>
            <a:r>
              <a:rPr spc="5" dirty="0"/>
              <a:t>(www.sparklebox.co.uk)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69"/>
              </a:lnSpc>
            </a:pPr>
            <a:r>
              <a:rPr spc="10" dirty="0"/>
              <a:t>© </a:t>
            </a:r>
            <a:r>
              <a:rPr spc="5" dirty="0"/>
              <a:t>Copyright 2007, SparkleBox Teacher Resources</a:t>
            </a:r>
            <a:r>
              <a:rPr spc="-65" dirty="0"/>
              <a:t> </a:t>
            </a:r>
            <a:r>
              <a:rPr spc="5" dirty="0"/>
              <a:t>(www.sparklebox.co.uk)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69"/>
              </a:lnSpc>
            </a:pPr>
            <a:r>
              <a:rPr spc="10" dirty="0"/>
              <a:t>© </a:t>
            </a:r>
            <a:r>
              <a:rPr spc="5" dirty="0"/>
              <a:t>Copyright 2007, SparkleBox Teacher Resources</a:t>
            </a:r>
            <a:r>
              <a:rPr spc="-65" dirty="0"/>
              <a:t> </a:t>
            </a:r>
            <a:r>
              <a:rPr spc="5" dirty="0"/>
              <a:t>(www.sparklebox.co.uk)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69"/>
              </a:lnSpc>
            </a:pPr>
            <a:r>
              <a:rPr spc="10" dirty="0"/>
              <a:t>© </a:t>
            </a:r>
            <a:r>
              <a:rPr spc="5" dirty="0"/>
              <a:t>Copyright 2007, SparkleBox Teacher Resources</a:t>
            </a:r>
            <a:r>
              <a:rPr spc="-65" dirty="0"/>
              <a:t> </a:t>
            </a:r>
            <a:r>
              <a:rPr spc="5" dirty="0"/>
              <a:t>(www.sparklebox.co.uk)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9798" y="479843"/>
            <a:ext cx="6623050" cy="9735820"/>
          </a:xfrm>
          <a:custGeom>
            <a:avLst/>
            <a:gdLst/>
            <a:ahLst/>
            <a:cxnLst/>
            <a:rect l="l" t="t" r="r" b="b"/>
            <a:pathLst>
              <a:path w="6623050" h="9735820">
                <a:moveTo>
                  <a:pt x="0" y="198678"/>
                </a:moveTo>
                <a:lnTo>
                  <a:pt x="5247" y="153123"/>
                </a:lnTo>
                <a:lnTo>
                  <a:pt x="20193" y="111304"/>
                </a:lnTo>
                <a:lnTo>
                  <a:pt x="43647" y="74415"/>
                </a:lnTo>
                <a:lnTo>
                  <a:pt x="74415" y="43647"/>
                </a:lnTo>
                <a:lnTo>
                  <a:pt x="111304" y="20193"/>
                </a:lnTo>
                <a:lnTo>
                  <a:pt x="153123" y="5247"/>
                </a:lnTo>
                <a:lnTo>
                  <a:pt x="198678" y="0"/>
                </a:lnTo>
                <a:lnTo>
                  <a:pt x="6423990" y="0"/>
                </a:lnTo>
                <a:lnTo>
                  <a:pt x="6469545" y="5247"/>
                </a:lnTo>
                <a:lnTo>
                  <a:pt x="6511364" y="20193"/>
                </a:lnTo>
                <a:lnTo>
                  <a:pt x="6548253" y="43647"/>
                </a:lnTo>
                <a:lnTo>
                  <a:pt x="6579021" y="74415"/>
                </a:lnTo>
                <a:lnTo>
                  <a:pt x="6602475" y="111304"/>
                </a:lnTo>
                <a:lnTo>
                  <a:pt x="6617421" y="153123"/>
                </a:lnTo>
                <a:lnTo>
                  <a:pt x="6622669" y="198678"/>
                </a:lnTo>
                <a:lnTo>
                  <a:pt x="6622669" y="9536925"/>
                </a:lnTo>
                <a:lnTo>
                  <a:pt x="6617421" y="9582480"/>
                </a:lnTo>
                <a:lnTo>
                  <a:pt x="6602475" y="9624299"/>
                </a:lnTo>
                <a:lnTo>
                  <a:pt x="6579021" y="9661189"/>
                </a:lnTo>
                <a:lnTo>
                  <a:pt x="6548253" y="9691956"/>
                </a:lnTo>
                <a:lnTo>
                  <a:pt x="6511364" y="9715410"/>
                </a:lnTo>
                <a:lnTo>
                  <a:pt x="6469545" y="9730356"/>
                </a:lnTo>
                <a:lnTo>
                  <a:pt x="6423990" y="9735604"/>
                </a:lnTo>
                <a:lnTo>
                  <a:pt x="198678" y="9735604"/>
                </a:lnTo>
                <a:lnTo>
                  <a:pt x="153123" y="9730356"/>
                </a:lnTo>
                <a:lnTo>
                  <a:pt x="111304" y="9715410"/>
                </a:lnTo>
                <a:lnTo>
                  <a:pt x="74415" y="9691956"/>
                </a:lnTo>
                <a:lnTo>
                  <a:pt x="43647" y="9661189"/>
                </a:lnTo>
                <a:lnTo>
                  <a:pt x="20193" y="9624299"/>
                </a:lnTo>
                <a:lnTo>
                  <a:pt x="5247" y="9582480"/>
                </a:lnTo>
                <a:lnTo>
                  <a:pt x="0" y="9536925"/>
                </a:lnTo>
                <a:lnTo>
                  <a:pt x="0" y="198678"/>
                </a:lnTo>
                <a:close/>
              </a:path>
            </a:pathLst>
          </a:custGeom>
          <a:ln w="317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58755" y="9921545"/>
            <a:ext cx="1085061" cy="2733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2199" y="668095"/>
            <a:ext cx="6178450" cy="659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636560" y="10004009"/>
            <a:ext cx="3689985" cy="135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69"/>
              </a:lnSpc>
            </a:pPr>
            <a:r>
              <a:rPr spc="10" dirty="0"/>
              <a:t>© </a:t>
            </a:r>
            <a:r>
              <a:rPr spc="5" dirty="0"/>
              <a:t>Copyright 2007, SparkleBox Teacher Resources</a:t>
            </a:r>
            <a:r>
              <a:rPr spc="-65" dirty="0"/>
              <a:t> </a:t>
            </a:r>
            <a:r>
              <a:rPr spc="5" dirty="0"/>
              <a:t>(www.sparklebox.co.uk)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/>
              <a:t>Old </a:t>
            </a:r>
            <a:r>
              <a:rPr spc="-40" dirty="0"/>
              <a:t>Macdonald </a:t>
            </a:r>
            <a:r>
              <a:rPr spc="-20" dirty="0"/>
              <a:t>had </a:t>
            </a:r>
            <a:r>
              <a:rPr spc="95" dirty="0"/>
              <a:t>a </a:t>
            </a:r>
            <a:r>
              <a:rPr spc="245" dirty="0"/>
              <a:t> </a:t>
            </a:r>
            <a:r>
              <a:rPr spc="-35" dirty="0"/>
              <a:t>farm...</a:t>
            </a:r>
          </a:p>
        </p:txBody>
      </p:sp>
      <p:sp>
        <p:nvSpPr>
          <p:cNvPr id="3" name="object 3"/>
          <p:cNvSpPr/>
          <p:nvPr/>
        </p:nvSpPr>
        <p:spPr>
          <a:xfrm>
            <a:off x="925526" y="8511633"/>
            <a:ext cx="55801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7752" y="8997047"/>
            <a:ext cx="405130" cy="637540"/>
          </a:xfrm>
          <a:custGeom>
            <a:avLst/>
            <a:gdLst/>
            <a:ahLst/>
            <a:cxnLst/>
            <a:rect l="l" t="t" r="r" b="b"/>
            <a:pathLst>
              <a:path w="405130" h="637540">
                <a:moveTo>
                  <a:pt x="405041" y="0"/>
                </a:moveTo>
                <a:lnTo>
                  <a:pt x="4444" y="31864"/>
                </a:lnTo>
                <a:lnTo>
                  <a:pt x="0" y="623290"/>
                </a:lnTo>
                <a:lnTo>
                  <a:pt x="381152" y="637501"/>
                </a:lnTo>
                <a:lnTo>
                  <a:pt x="385114" y="531749"/>
                </a:lnTo>
                <a:lnTo>
                  <a:pt x="140601" y="527253"/>
                </a:lnTo>
                <a:lnTo>
                  <a:pt x="143738" y="367880"/>
                </a:lnTo>
                <a:lnTo>
                  <a:pt x="364629" y="365036"/>
                </a:lnTo>
                <a:lnTo>
                  <a:pt x="368291" y="262597"/>
                </a:lnTo>
                <a:lnTo>
                  <a:pt x="145796" y="262597"/>
                </a:lnTo>
                <a:lnTo>
                  <a:pt x="148501" y="125044"/>
                </a:lnTo>
                <a:lnTo>
                  <a:pt x="400900" y="110324"/>
                </a:lnTo>
                <a:lnTo>
                  <a:pt x="405041" y="0"/>
                </a:lnTo>
                <a:close/>
              </a:path>
              <a:path w="405130" h="637540">
                <a:moveTo>
                  <a:pt x="368553" y="255257"/>
                </a:moveTo>
                <a:lnTo>
                  <a:pt x="145796" y="262597"/>
                </a:lnTo>
                <a:lnTo>
                  <a:pt x="368291" y="262597"/>
                </a:lnTo>
                <a:lnTo>
                  <a:pt x="368553" y="25525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36559" y="9382238"/>
            <a:ext cx="212725" cy="95250"/>
          </a:xfrm>
          <a:custGeom>
            <a:avLst/>
            <a:gdLst/>
            <a:ahLst/>
            <a:cxnLst/>
            <a:rect l="l" t="t" r="r" b="b"/>
            <a:pathLst>
              <a:path w="212725" h="95250">
                <a:moveTo>
                  <a:pt x="5118" y="0"/>
                </a:moveTo>
                <a:lnTo>
                  <a:pt x="0" y="91808"/>
                </a:lnTo>
                <a:lnTo>
                  <a:pt x="206082" y="95122"/>
                </a:lnTo>
                <a:lnTo>
                  <a:pt x="212204" y="304"/>
                </a:lnTo>
                <a:lnTo>
                  <a:pt x="511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5184" y="8928975"/>
            <a:ext cx="330835" cy="756285"/>
          </a:xfrm>
          <a:custGeom>
            <a:avLst/>
            <a:gdLst/>
            <a:ahLst/>
            <a:cxnLst/>
            <a:rect l="l" t="t" r="r" b="b"/>
            <a:pathLst>
              <a:path w="330835" h="756284">
                <a:moveTo>
                  <a:pt x="7861" y="638822"/>
                </a:moveTo>
                <a:lnTo>
                  <a:pt x="0" y="743496"/>
                </a:lnTo>
                <a:lnTo>
                  <a:pt x="269659" y="755713"/>
                </a:lnTo>
                <a:lnTo>
                  <a:pt x="278396" y="647496"/>
                </a:lnTo>
                <a:lnTo>
                  <a:pt x="211569" y="645337"/>
                </a:lnTo>
                <a:lnTo>
                  <a:pt x="211910" y="641045"/>
                </a:lnTo>
                <a:lnTo>
                  <a:pt x="77711" y="641045"/>
                </a:lnTo>
                <a:lnTo>
                  <a:pt x="7861" y="638822"/>
                </a:lnTo>
                <a:close/>
              </a:path>
              <a:path w="330835" h="756284">
                <a:moveTo>
                  <a:pt x="253862" y="113779"/>
                </a:moveTo>
                <a:lnTo>
                  <a:pt x="118186" y="113779"/>
                </a:lnTo>
                <a:lnTo>
                  <a:pt x="77711" y="641045"/>
                </a:lnTo>
                <a:lnTo>
                  <a:pt x="211910" y="641045"/>
                </a:lnTo>
                <a:lnTo>
                  <a:pt x="253862" y="113779"/>
                </a:lnTo>
                <a:close/>
              </a:path>
              <a:path w="330835" h="756284">
                <a:moveTo>
                  <a:pt x="330707" y="0"/>
                </a:moveTo>
                <a:lnTo>
                  <a:pt x="54876" y="12509"/>
                </a:lnTo>
                <a:lnTo>
                  <a:pt x="47091" y="116293"/>
                </a:lnTo>
                <a:lnTo>
                  <a:pt x="118186" y="113779"/>
                </a:lnTo>
                <a:lnTo>
                  <a:pt x="253862" y="113779"/>
                </a:lnTo>
                <a:lnTo>
                  <a:pt x="254215" y="109334"/>
                </a:lnTo>
                <a:lnTo>
                  <a:pt x="322033" y="107289"/>
                </a:lnTo>
                <a:lnTo>
                  <a:pt x="3307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83001" y="9390824"/>
            <a:ext cx="209550" cy="111125"/>
          </a:xfrm>
          <a:custGeom>
            <a:avLst/>
            <a:gdLst/>
            <a:ahLst/>
            <a:cxnLst/>
            <a:rect l="l" t="t" r="r" b="b"/>
            <a:pathLst>
              <a:path w="209550" h="111125">
                <a:moveTo>
                  <a:pt x="9042" y="0"/>
                </a:moveTo>
                <a:lnTo>
                  <a:pt x="0" y="106413"/>
                </a:lnTo>
                <a:lnTo>
                  <a:pt x="199796" y="111074"/>
                </a:lnTo>
                <a:lnTo>
                  <a:pt x="209130" y="2768"/>
                </a:lnTo>
                <a:lnTo>
                  <a:pt x="904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6294" y="8901607"/>
            <a:ext cx="431800" cy="830580"/>
          </a:xfrm>
          <a:custGeom>
            <a:avLst/>
            <a:gdLst/>
            <a:ahLst/>
            <a:cxnLst/>
            <a:rect l="l" t="t" r="r" b="b"/>
            <a:pathLst>
              <a:path w="431800" h="830579">
                <a:moveTo>
                  <a:pt x="431368" y="0"/>
                </a:moveTo>
                <a:lnTo>
                  <a:pt x="70612" y="2565"/>
                </a:lnTo>
                <a:lnTo>
                  <a:pt x="0" y="819315"/>
                </a:lnTo>
                <a:lnTo>
                  <a:pt x="361327" y="830122"/>
                </a:lnTo>
                <a:lnTo>
                  <a:pt x="372948" y="692416"/>
                </a:lnTo>
                <a:lnTo>
                  <a:pt x="143637" y="687171"/>
                </a:lnTo>
                <a:lnTo>
                  <a:pt x="162153" y="471728"/>
                </a:lnTo>
                <a:lnTo>
                  <a:pt x="366868" y="471728"/>
                </a:lnTo>
                <a:lnTo>
                  <a:pt x="378764" y="331089"/>
                </a:lnTo>
                <a:lnTo>
                  <a:pt x="174383" y="329399"/>
                </a:lnTo>
                <a:lnTo>
                  <a:pt x="190373" y="143446"/>
                </a:lnTo>
                <a:lnTo>
                  <a:pt x="419256" y="143446"/>
                </a:lnTo>
                <a:lnTo>
                  <a:pt x="431368" y="0"/>
                </a:lnTo>
                <a:close/>
              </a:path>
              <a:path w="431800" h="830579">
                <a:moveTo>
                  <a:pt x="366868" y="471728"/>
                </a:moveTo>
                <a:lnTo>
                  <a:pt x="162153" y="471728"/>
                </a:lnTo>
                <a:lnTo>
                  <a:pt x="366623" y="474624"/>
                </a:lnTo>
                <a:lnTo>
                  <a:pt x="366868" y="471728"/>
                </a:lnTo>
                <a:close/>
              </a:path>
              <a:path w="431800" h="830579">
                <a:moveTo>
                  <a:pt x="419256" y="143446"/>
                </a:moveTo>
                <a:lnTo>
                  <a:pt x="190373" y="143446"/>
                </a:lnTo>
                <a:lnTo>
                  <a:pt x="419239" y="143649"/>
                </a:lnTo>
                <a:lnTo>
                  <a:pt x="419256" y="14344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12450" y="9408947"/>
            <a:ext cx="198120" cy="116205"/>
          </a:xfrm>
          <a:custGeom>
            <a:avLst/>
            <a:gdLst/>
            <a:ahLst/>
            <a:cxnLst/>
            <a:rect l="l" t="t" r="r" b="b"/>
            <a:pathLst>
              <a:path w="198120" h="116204">
                <a:moveTo>
                  <a:pt x="9207" y="0"/>
                </a:moveTo>
                <a:lnTo>
                  <a:pt x="0" y="113576"/>
                </a:lnTo>
                <a:lnTo>
                  <a:pt x="189153" y="115963"/>
                </a:lnTo>
                <a:lnTo>
                  <a:pt x="198043" y="2413"/>
                </a:lnTo>
                <a:lnTo>
                  <a:pt x="92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92446" y="8912516"/>
            <a:ext cx="300990" cy="828675"/>
          </a:xfrm>
          <a:custGeom>
            <a:avLst/>
            <a:gdLst/>
            <a:ahLst/>
            <a:cxnLst/>
            <a:rect l="l" t="t" r="r" b="b"/>
            <a:pathLst>
              <a:path w="300989" h="828675">
                <a:moveTo>
                  <a:pt x="60236" y="0"/>
                </a:moveTo>
                <a:lnTo>
                  <a:pt x="51676" y="117627"/>
                </a:lnTo>
                <a:lnTo>
                  <a:pt x="114249" y="119202"/>
                </a:lnTo>
                <a:lnTo>
                  <a:pt x="72097" y="709828"/>
                </a:lnTo>
                <a:lnTo>
                  <a:pt x="8623" y="709917"/>
                </a:lnTo>
                <a:lnTo>
                  <a:pt x="0" y="828560"/>
                </a:lnTo>
                <a:lnTo>
                  <a:pt x="245719" y="825830"/>
                </a:lnTo>
                <a:lnTo>
                  <a:pt x="253559" y="709256"/>
                </a:lnTo>
                <a:lnTo>
                  <a:pt x="193281" y="709256"/>
                </a:lnTo>
                <a:lnTo>
                  <a:pt x="233591" y="122504"/>
                </a:lnTo>
                <a:lnTo>
                  <a:pt x="293034" y="122504"/>
                </a:lnTo>
                <a:lnTo>
                  <a:pt x="300723" y="8229"/>
                </a:lnTo>
                <a:lnTo>
                  <a:pt x="60236" y="0"/>
                </a:lnTo>
                <a:close/>
              </a:path>
              <a:path w="300989" h="828675">
                <a:moveTo>
                  <a:pt x="253593" y="708748"/>
                </a:moveTo>
                <a:lnTo>
                  <a:pt x="193281" y="709256"/>
                </a:lnTo>
                <a:lnTo>
                  <a:pt x="253559" y="709256"/>
                </a:lnTo>
                <a:lnTo>
                  <a:pt x="253593" y="708748"/>
                </a:lnTo>
                <a:close/>
              </a:path>
              <a:path w="300989" h="828675">
                <a:moveTo>
                  <a:pt x="293034" y="122504"/>
                </a:moveTo>
                <a:lnTo>
                  <a:pt x="233591" y="122504"/>
                </a:lnTo>
                <a:lnTo>
                  <a:pt x="292912" y="124307"/>
                </a:lnTo>
                <a:lnTo>
                  <a:pt x="293034" y="12250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48719" y="9415856"/>
            <a:ext cx="182245" cy="109220"/>
          </a:xfrm>
          <a:custGeom>
            <a:avLst/>
            <a:gdLst/>
            <a:ahLst/>
            <a:cxnLst/>
            <a:rect l="l" t="t" r="r" b="b"/>
            <a:pathLst>
              <a:path w="182245" h="109220">
                <a:moveTo>
                  <a:pt x="182130" y="0"/>
                </a:moveTo>
                <a:lnTo>
                  <a:pt x="6438" y="685"/>
                </a:lnTo>
                <a:lnTo>
                  <a:pt x="0" y="108991"/>
                </a:lnTo>
                <a:lnTo>
                  <a:pt x="176402" y="105956"/>
                </a:lnTo>
                <a:lnTo>
                  <a:pt x="18213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4705" y="8972753"/>
            <a:ext cx="488315" cy="723900"/>
          </a:xfrm>
          <a:custGeom>
            <a:avLst/>
            <a:gdLst/>
            <a:ahLst/>
            <a:cxnLst/>
            <a:rect l="l" t="t" r="r" b="b"/>
            <a:pathLst>
              <a:path w="488314" h="723900">
                <a:moveTo>
                  <a:pt x="261853" y="0"/>
                </a:moveTo>
                <a:lnTo>
                  <a:pt x="223385" y="0"/>
                </a:lnTo>
                <a:lnTo>
                  <a:pt x="215561" y="1270"/>
                </a:lnTo>
                <a:lnTo>
                  <a:pt x="189730" y="5080"/>
                </a:lnTo>
                <a:lnTo>
                  <a:pt x="182465" y="7620"/>
                </a:lnTo>
                <a:lnTo>
                  <a:pt x="181424" y="7620"/>
                </a:lnTo>
                <a:lnTo>
                  <a:pt x="174312" y="10160"/>
                </a:lnTo>
                <a:lnTo>
                  <a:pt x="172305" y="11430"/>
                </a:lnTo>
                <a:lnTo>
                  <a:pt x="165307" y="13970"/>
                </a:lnTo>
                <a:lnTo>
                  <a:pt x="161421" y="15240"/>
                </a:lnTo>
                <a:lnTo>
                  <a:pt x="160443" y="16510"/>
                </a:lnTo>
                <a:lnTo>
                  <a:pt x="127919" y="35560"/>
                </a:lnTo>
                <a:lnTo>
                  <a:pt x="121797" y="39370"/>
                </a:lnTo>
                <a:lnTo>
                  <a:pt x="120921" y="40640"/>
                </a:lnTo>
                <a:lnTo>
                  <a:pt x="114126" y="45720"/>
                </a:lnTo>
                <a:lnTo>
                  <a:pt x="107510" y="52070"/>
                </a:lnTo>
                <a:lnTo>
                  <a:pt x="101084" y="58420"/>
                </a:lnTo>
                <a:lnTo>
                  <a:pt x="94835" y="64770"/>
                </a:lnTo>
                <a:lnTo>
                  <a:pt x="90517" y="69850"/>
                </a:lnTo>
                <a:lnTo>
                  <a:pt x="88790" y="72390"/>
                </a:lnTo>
                <a:lnTo>
                  <a:pt x="82923" y="78740"/>
                </a:lnTo>
                <a:lnTo>
                  <a:pt x="78871" y="85090"/>
                </a:lnTo>
                <a:lnTo>
                  <a:pt x="77233" y="86360"/>
                </a:lnTo>
                <a:lnTo>
                  <a:pt x="73321" y="92710"/>
                </a:lnTo>
                <a:lnTo>
                  <a:pt x="71734" y="95250"/>
                </a:lnTo>
                <a:lnTo>
                  <a:pt x="66425" y="102870"/>
                </a:lnTo>
                <a:lnTo>
                  <a:pt x="61294" y="111760"/>
                </a:lnTo>
                <a:lnTo>
                  <a:pt x="42714" y="149860"/>
                </a:lnTo>
                <a:lnTo>
                  <a:pt x="37063" y="163830"/>
                </a:lnTo>
                <a:lnTo>
                  <a:pt x="34548" y="170180"/>
                </a:lnTo>
                <a:lnTo>
                  <a:pt x="20743" y="214630"/>
                </a:lnTo>
                <a:lnTo>
                  <a:pt x="15143" y="238760"/>
                </a:lnTo>
                <a:lnTo>
                  <a:pt x="12666" y="250190"/>
                </a:lnTo>
                <a:lnTo>
                  <a:pt x="6494" y="289560"/>
                </a:lnTo>
                <a:lnTo>
                  <a:pt x="2290" y="328930"/>
                </a:lnTo>
                <a:lnTo>
                  <a:pt x="82" y="374650"/>
                </a:lnTo>
                <a:lnTo>
                  <a:pt x="0" y="412750"/>
                </a:lnTo>
                <a:lnTo>
                  <a:pt x="93" y="420370"/>
                </a:lnTo>
                <a:lnTo>
                  <a:pt x="2557" y="466090"/>
                </a:lnTo>
                <a:lnTo>
                  <a:pt x="7078" y="504190"/>
                </a:lnTo>
                <a:lnTo>
                  <a:pt x="17899" y="556260"/>
                </a:lnTo>
                <a:lnTo>
                  <a:pt x="30586" y="594360"/>
                </a:lnTo>
                <a:lnTo>
                  <a:pt x="38523" y="612140"/>
                </a:lnTo>
                <a:lnTo>
                  <a:pt x="39806" y="615950"/>
                </a:lnTo>
                <a:lnTo>
                  <a:pt x="43146" y="622300"/>
                </a:lnTo>
                <a:lnTo>
                  <a:pt x="46613" y="628650"/>
                </a:lnTo>
                <a:lnTo>
                  <a:pt x="50233" y="635000"/>
                </a:lnTo>
                <a:lnTo>
                  <a:pt x="53979" y="640080"/>
                </a:lnTo>
                <a:lnTo>
                  <a:pt x="57853" y="646430"/>
                </a:lnTo>
                <a:lnTo>
                  <a:pt x="61841" y="651510"/>
                </a:lnTo>
                <a:lnTo>
                  <a:pt x="65930" y="657860"/>
                </a:lnTo>
                <a:lnTo>
                  <a:pt x="70172" y="662940"/>
                </a:lnTo>
                <a:lnTo>
                  <a:pt x="74515" y="668020"/>
                </a:lnTo>
                <a:lnTo>
                  <a:pt x="78986" y="671830"/>
                </a:lnTo>
                <a:lnTo>
                  <a:pt x="83570" y="676910"/>
                </a:lnTo>
                <a:lnTo>
                  <a:pt x="88282" y="680720"/>
                </a:lnTo>
                <a:lnTo>
                  <a:pt x="93083" y="685800"/>
                </a:lnTo>
                <a:lnTo>
                  <a:pt x="98023" y="689610"/>
                </a:lnTo>
                <a:lnTo>
                  <a:pt x="103065" y="693420"/>
                </a:lnTo>
                <a:lnTo>
                  <a:pt x="108246" y="695960"/>
                </a:lnTo>
                <a:lnTo>
                  <a:pt x="113542" y="699770"/>
                </a:lnTo>
                <a:lnTo>
                  <a:pt x="118940" y="703580"/>
                </a:lnTo>
                <a:lnTo>
                  <a:pt x="127284" y="707390"/>
                </a:lnTo>
                <a:lnTo>
                  <a:pt x="128236" y="707390"/>
                </a:lnTo>
                <a:lnTo>
                  <a:pt x="130116" y="708660"/>
                </a:lnTo>
                <a:lnTo>
                  <a:pt x="133024" y="709930"/>
                </a:lnTo>
                <a:lnTo>
                  <a:pt x="134954" y="709930"/>
                </a:lnTo>
                <a:lnTo>
                  <a:pt x="141736" y="713740"/>
                </a:lnTo>
                <a:lnTo>
                  <a:pt x="153827" y="717550"/>
                </a:lnTo>
                <a:lnTo>
                  <a:pt x="179366" y="722630"/>
                </a:lnTo>
                <a:lnTo>
                  <a:pt x="191685" y="723900"/>
                </a:lnTo>
                <a:lnTo>
                  <a:pt x="235856" y="723900"/>
                </a:lnTo>
                <a:lnTo>
                  <a:pt x="241444" y="722630"/>
                </a:lnTo>
                <a:lnTo>
                  <a:pt x="244809" y="722630"/>
                </a:lnTo>
                <a:lnTo>
                  <a:pt x="265498" y="718820"/>
                </a:lnTo>
                <a:lnTo>
                  <a:pt x="266666" y="718820"/>
                </a:lnTo>
                <a:lnTo>
                  <a:pt x="281284" y="715010"/>
                </a:lnTo>
                <a:lnTo>
                  <a:pt x="293235" y="711200"/>
                </a:lnTo>
                <a:lnTo>
                  <a:pt x="295406" y="711200"/>
                </a:lnTo>
                <a:lnTo>
                  <a:pt x="308995" y="706120"/>
                </a:lnTo>
                <a:lnTo>
                  <a:pt x="312246" y="704850"/>
                </a:lnTo>
                <a:lnTo>
                  <a:pt x="313339" y="704850"/>
                </a:lnTo>
                <a:lnTo>
                  <a:pt x="315523" y="703580"/>
                </a:lnTo>
                <a:lnTo>
                  <a:pt x="316615" y="703580"/>
                </a:lnTo>
                <a:lnTo>
                  <a:pt x="322064" y="701040"/>
                </a:lnTo>
                <a:lnTo>
                  <a:pt x="328388" y="698500"/>
                </a:lnTo>
                <a:lnTo>
                  <a:pt x="334611" y="694690"/>
                </a:lnTo>
                <a:lnTo>
                  <a:pt x="340694" y="692150"/>
                </a:lnTo>
                <a:lnTo>
                  <a:pt x="346663" y="688340"/>
                </a:lnTo>
                <a:lnTo>
                  <a:pt x="349572" y="685800"/>
                </a:lnTo>
                <a:lnTo>
                  <a:pt x="350550" y="685800"/>
                </a:lnTo>
                <a:lnTo>
                  <a:pt x="352480" y="684530"/>
                </a:lnTo>
                <a:lnTo>
                  <a:pt x="358170" y="680720"/>
                </a:lnTo>
                <a:lnTo>
                  <a:pt x="361878" y="678180"/>
                </a:lnTo>
                <a:lnTo>
                  <a:pt x="364634" y="675640"/>
                </a:lnTo>
                <a:lnTo>
                  <a:pt x="369181" y="673100"/>
                </a:lnTo>
                <a:lnTo>
                  <a:pt x="374489" y="668020"/>
                </a:lnTo>
                <a:lnTo>
                  <a:pt x="378642" y="665480"/>
                </a:lnTo>
                <a:lnTo>
                  <a:pt x="384725" y="659130"/>
                </a:lnTo>
                <a:lnTo>
                  <a:pt x="412361" y="629920"/>
                </a:lnTo>
                <a:lnTo>
                  <a:pt x="416539" y="623570"/>
                </a:lnTo>
                <a:lnTo>
                  <a:pt x="420565" y="618490"/>
                </a:lnTo>
                <a:lnTo>
                  <a:pt x="424476" y="612140"/>
                </a:lnTo>
                <a:lnTo>
                  <a:pt x="428261" y="605790"/>
                </a:lnTo>
                <a:lnTo>
                  <a:pt x="429709" y="603250"/>
                </a:lnTo>
                <a:lnTo>
                  <a:pt x="430458" y="603250"/>
                </a:lnTo>
                <a:lnTo>
                  <a:pt x="431182" y="601980"/>
                </a:lnTo>
                <a:lnTo>
                  <a:pt x="227537" y="601980"/>
                </a:lnTo>
                <a:lnTo>
                  <a:pt x="226433" y="600710"/>
                </a:lnTo>
                <a:lnTo>
                  <a:pt x="220057" y="600710"/>
                </a:lnTo>
                <a:lnTo>
                  <a:pt x="213885" y="598170"/>
                </a:lnTo>
                <a:lnTo>
                  <a:pt x="207891" y="596900"/>
                </a:lnTo>
                <a:lnTo>
                  <a:pt x="204995" y="595630"/>
                </a:lnTo>
                <a:lnTo>
                  <a:pt x="204017" y="595630"/>
                </a:lnTo>
                <a:lnTo>
                  <a:pt x="202087" y="594360"/>
                </a:lnTo>
                <a:lnTo>
                  <a:pt x="196473" y="590550"/>
                </a:lnTo>
                <a:lnTo>
                  <a:pt x="191076" y="588010"/>
                </a:lnTo>
                <a:lnTo>
                  <a:pt x="187609" y="584200"/>
                </a:lnTo>
                <a:lnTo>
                  <a:pt x="186732" y="584200"/>
                </a:lnTo>
                <a:lnTo>
                  <a:pt x="185856" y="582930"/>
                </a:lnTo>
                <a:lnTo>
                  <a:pt x="180840" y="579120"/>
                </a:lnTo>
                <a:lnTo>
                  <a:pt x="158665" y="547370"/>
                </a:lnTo>
                <a:lnTo>
                  <a:pt x="152252" y="533400"/>
                </a:lnTo>
                <a:lnTo>
                  <a:pt x="151198" y="530860"/>
                </a:lnTo>
                <a:lnTo>
                  <a:pt x="147845" y="523240"/>
                </a:lnTo>
                <a:lnTo>
                  <a:pt x="144733" y="513080"/>
                </a:lnTo>
                <a:lnTo>
                  <a:pt x="141914" y="504190"/>
                </a:lnTo>
                <a:lnTo>
                  <a:pt x="133240" y="462280"/>
                </a:lnTo>
                <a:lnTo>
                  <a:pt x="128782" y="412750"/>
                </a:lnTo>
                <a:lnTo>
                  <a:pt x="128190" y="389890"/>
                </a:lnTo>
                <a:lnTo>
                  <a:pt x="128300" y="367030"/>
                </a:lnTo>
                <a:lnTo>
                  <a:pt x="131284" y="320040"/>
                </a:lnTo>
                <a:lnTo>
                  <a:pt x="132326" y="311150"/>
                </a:lnTo>
                <a:lnTo>
                  <a:pt x="132694" y="307340"/>
                </a:lnTo>
                <a:lnTo>
                  <a:pt x="134294" y="295910"/>
                </a:lnTo>
                <a:lnTo>
                  <a:pt x="136148" y="284480"/>
                </a:lnTo>
                <a:lnTo>
                  <a:pt x="138231" y="273050"/>
                </a:lnTo>
                <a:lnTo>
                  <a:pt x="139539" y="267970"/>
                </a:lnTo>
                <a:lnTo>
                  <a:pt x="140898" y="261620"/>
                </a:lnTo>
                <a:lnTo>
                  <a:pt x="143082" y="252730"/>
                </a:lnTo>
                <a:lnTo>
                  <a:pt x="145851" y="242570"/>
                </a:lnTo>
                <a:lnTo>
                  <a:pt x="148836" y="233680"/>
                </a:lnTo>
                <a:lnTo>
                  <a:pt x="152074" y="223520"/>
                </a:lnTo>
                <a:lnTo>
                  <a:pt x="155516" y="214630"/>
                </a:lnTo>
                <a:lnTo>
                  <a:pt x="159211" y="207010"/>
                </a:lnTo>
                <a:lnTo>
                  <a:pt x="160494" y="204470"/>
                </a:lnTo>
                <a:lnTo>
                  <a:pt x="163110" y="198120"/>
                </a:lnTo>
                <a:lnTo>
                  <a:pt x="185475" y="163830"/>
                </a:lnTo>
                <a:lnTo>
                  <a:pt x="217606" y="139700"/>
                </a:lnTo>
                <a:lnTo>
                  <a:pt x="229595" y="134620"/>
                </a:lnTo>
                <a:lnTo>
                  <a:pt x="230636" y="134620"/>
                </a:lnTo>
                <a:lnTo>
                  <a:pt x="235831" y="133350"/>
                </a:lnTo>
                <a:lnTo>
                  <a:pt x="242231" y="132080"/>
                </a:lnTo>
                <a:lnTo>
                  <a:pt x="446503" y="132080"/>
                </a:lnTo>
                <a:lnTo>
                  <a:pt x="441444" y="121920"/>
                </a:lnTo>
                <a:lnTo>
                  <a:pt x="434674" y="109220"/>
                </a:lnTo>
                <a:lnTo>
                  <a:pt x="431093" y="104140"/>
                </a:lnTo>
                <a:lnTo>
                  <a:pt x="427423" y="97790"/>
                </a:lnTo>
                <a:lnTo>
                  <a:pt x="402912" y="67310"/>
                </a:lnTo>
                <a:lnTo>
                  <a:pt x="393793" y="58420"/>
                </a:lnTo>
                <a:lnTo>
                  <a:pt x="389043" y="53340"/>
                </a:lnTo>
                <a:lnTo>
                  <a:pt x="352620" y="27940"/>
                </a:lnTo>
                <a:lnTo>
                  <a:pt x="342091" y="22860"/>
                </a:lnTo>
                <a:lnTo>
                  <a:pt x="341126" y="22860"/>
                </a:lnTo>
                <a:lnTo>
                  <a:pt x="335195" y="19050"/>
                </a:lnTo>
                <a:lnTo>
                  <a:pt x="331169" y="17780"/>
                </a:lnTo>
                <a:lnTo>
                  <a:pt x="330153" y="17780"/>
                </a:lnTo>
                <a:lnTo>
                  <a:pt x="329150" y="16510"/>
                </a:lnTo>
                <a:lnTo>
                  <a:pt x="317733" y="12700"/>
                </a:lnTo>
                <a:lnTo>
                  <a:pt x="316691" y="12700"/>
                </a:lnTo>
                <a:lnTo>
                  <a:pt x="303712" y="8890"/>
                </a:lnTo>
                <a:lnTo>
                  <a:pt x="290263" y="5080"/>
                </a:lnTo>
                <a:lnTo>
                  <a:pt x="261853" y="0"/>
                </a:lnTo>
                <a:close/>
              </a:path>
              <a:path w="488314" h="723900">
                <a:moveTo>
                  <a:pt x="446503" y="132080"/>
                </a:moveTo>
                <a:lnTo>
                  <a:pt x="257700" y="132080"/>
                </a:lnTo>
                <a:lnTo>
                  <a:pt x="262120" y="133350"/>
                </a:lnTo>
                <a:lnTo>
                  <a:pt x="268533" y="133350"/>
                </a:lnTo>
                <a:lnTo>
                  <a:pt x="274756" y="135890"/>
                </a:lnTo>
                <a:lnTo>
                  <a:pt x="280789" y="137160"/>
                </a:lnTo>
                <a:lnTo>
                  <a:pt x="286605" y="139700"/>
                </a:lnTo>
                <a:lnTo>
                  <a:pt x="292257" y="143510"/>
                </a:lnTo>
                <a:lnTo>
                  <a:pt x="294962" y="144780"/>
                </a:lnTo>
                <a:lnTo>
                  <a:pt x="295876" y="144780"/>
                </a:lnTo>
                <a:lnTo>
                  <a:pt x="297680" y="146050"/>
                </a:lnTo>
                <a:lnTo>
                  <a:pt x="302937" y="149860"/>
                </a:lnTo>
                <a:lnTo>
                  <a:pt x="307979" y="154940"/>
                </a:lnTo>
                <a:lnTo>
                  <a:pt x="312856" y="158750"/>
                </a:lnTo>
                <a:lnTo>
                  <a:pt x="338066" y="195580"/>
                </a:lnTo>
                <a:lnTo>
                  <a:pt x="347845" y="219710"/>
                </a:lnTo>
                <a:lnTo>
                  <a:pt x="350626" y="227330"/>
                </a:lnTo>
                <a:lnTo>
                  <a:pt x="353153" y="236220"/>
                </a:lnTo>
                <a:lnTo>
                  <a:pt x="354779" y="242570"/>
                </a:lnTo>
                <a:lnTo>
                  <a:pt x="355452" y="246380"/>
                </a:lnTo>
                <a:lnTo>
                  <a:pt x="357509" y="255270"/>
                </a:lnTo>
                <a:lnTo>
                  <a:pt x="359325" y="265430"/>
                </a:lnTo>
                <a:lnTo>
                  <a:pt x="360659" y="274320"/>
                </a:lnTo>
                <a:lnTo>
                  <a:pt x="360900" y="275590"/>
                </a:lnTo>
                <a:lnTo>
                  <a:pt x="362221" y="285750"/>
                </a:lnTo>
                <a:lnTo>
                  <a:pt x="362983" y="293370"/>
                </a:lnTo>
                <a:lnTo>
                  <a:pt x="363161" y="295910"/>
                </a:lnTo>
                <a:lnTo>
                  <a:pt x="363313" y="297180"/>
                </a:lnTo>
                <a:lnTo>
                  <a:pt x="364151" y="308610"/>
                </a:lnTo>
                <a:lnTo>
                  <a:pt x="364761" y="320040"/>
                </a:lnTo>
                <a:lnTo>
                  <a:pt x="365078" y="330200"/>
                </a:lnTo>
                <a:lnTo>
                  <a:pt x="365174" y="346710"/>
                </a:lnTo>
                <a:lnTo>
                  <a:pt x="365040" y="358140"/>
                </a:lnTo>
                <a:lnTo>
                  <a:pt x="361815" y="405130"/>
                </a:lnTo>
                <a:lnTo>
                  <a:pt x="354779" y="449580"/>
                </a:lnTo>
                <a:lnTo>
                  <a:pt x="344365" y="488950"/>
                </a:lnTo>
                <a:lnTo>
                  <a:pt x="329645" y="525780"/>
                </a:lnTo>
                <a:lnTo>
                  <a:pt x="324121" y="537210"/>
                </a:lnTo>
                <a:lnTo>
                  <a:pt x="301782" y="568960"/>
                </a:lnTo>
                <a:lnTo>
                  <a:pt x="290872" y="579120"/>
                </a:lnTo>
                <a:lnTo>
                  <a:pt x="287062" y="582930"/>
                </a:lnTo>
                <a:lnTo>
                  <a:pt x="266793" y="594360"/>
                </a:lnTo>
                <a:lnTo>
                  <a:pt x="262475" y="596900"/>
                </a:lnTo>
                <a:lnTo>
                  <a:pt x="249089" y="600710"/>
                </a:lnTo>
                <a:lnTo>
                  <a:pt x="244454" y="600710"/>
                </a:lnTo>
                <a:lnTo>
                  <a:pt x="239755" y="601980"/>
                </a:lnTo>
                <a:lnTo>
                  <a:pt x="431182" y="601980"/>
                </a:lnTo>
                <a:lnTo>
                  <a:pt x="432630" y="599440"/>
                </a:lnTo>
                <a:lnTo>
                  <a:pt x="435475" y="594360"/>
                </a:lnTo>
                <a:lnTo>
                  <a:pt x="438904" y="588010"/>
                </a:lnTo>
                <a:lnTo>
                  <a:pt x="442218" y="580390"/>
                </a:lnTo>
                <a:lnTo>
                  <a:pt x="445406" y="574040"/>
                </a:lnTo>
                <a:lnTo>
                  <a:pt x="462145" y="532130"/>
                </a:lnTo>
                <a:lnTo>
                  <a:pt x="474705" y="485140"/>
                </a:lnTo>
                <a:lnTo>
                  <a:pt x="483150" y="433070"/>
                </a:lnTo>
                <a:lnTo>
                  <a:pt x="486567" y="393700"/>
                </a:lnTo>
                <a:lnTo>
                  <a:pt x="487991" y="358140"/>
                </a:lnTo>
                <a:lnTo>
                  <a:pt x="487870" y="320040"/>
                </a:lnTo>
                <a:lnTo>
                  <a:pt x="487786" y="316230"/>
                </a:lnTo>
                <a:lnTo>
                  <a:pt x="487113" y="302260"/>
                </a:lnTo>
                <a:lnTo>
                  <a:pt x="486948" y="298450"/>
                </a:lnTo>
                <a:lnTo>
                  <a:pt x="481842" y="248920"/>
                </a:lnTo>
                <a:lnTo>
                  <a:pt x="472495" y="203200"/>
                </a:lnTo>
                <a:lnTo>
                  <a:pt x="459046" y="160020"/>
                </a:lnTo>
                <a:lnTo>
                  <a:pt x="453636" y="147320"/>
                </a:lnTo>
                <a:lnTo>
                  <a:pt x="448835" y="135890"/>
                </a:lnTo>
                <a:lnTo>
                  <a:pt x="448314" y="135890"/>
                </a:lnTo>
                <a:lnTo>
                  <a:pt x="447768" y="134620"/>
                </a:lnTo>
                <a:lnTo>
                  <a:pt x="446503" y="13208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04488" y="1401969"/>
            <a:ext cx="3551483" cy="7277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spc="10" dirty="0"/>
              <a:t>© </a:t>
            </a:r>
            <a:r>
              <a:rPr spc="5" dirty="0"/>
              <a:t>Copyright 2007, SparkleBox Teacher Resources</a:t>
            </a:r>
            <a:r>
              <a:rPr spc="-65" dirty="0"/>
              <a:t> </a:t>
            </a:r>
            <a:r>
              <a:rPr spc="5" dirty="0"/>
              <a:t>(www.sparklebox.co.uk)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615" y="5346953"/>
            <a:ext cx="5012690" cy="4413885"/>
          </a:xfrm>
          <a:custGeom>
            <a:avLst/>
            <a:gdLst/>
            <a:ahLst/>
            <a:cxnLst/>
            <a:rect l="l" t="t" r="r" b="b"/>
            <a:pathLst>
              <a:path w="5012690" h="4413884">
                <a:moveTo>
                  <a:pt x="2070652" y="1128471"/>
                </a:moveTo>
                <a:lnTo>
                  <a:pt x="2125912" y="1122450"/>
                </a:lnTo>
                <a:lnTo>
                  <a:pt x="2181125" y="1117258"/>
                </a:lnTo>
                <a:lnTo>
                  <a:pt x="2236276" y="1112889"/>
                </a:lnTo>
                <a:lnTo>
                  <a:pt x="2291348" y="1109337"/>
                </a:lnTo>
                <a:lnTo>
                  <a:pt x="2346325" y="1106595"/>
                </a:lnTo>
                <a:lnTo>
                  <a:pt x="2401191" y="1104657"/>
                </a:lnTo>
                <a:lnTo>
                  <a:pt x="2455930" y="1103518"/>
                </a:lnTo>
                <a:lnTo>
                  <a:pt x="2510526" y="1103170"/>
                </a:lnTo>
                <a:lnTo>
                  <a:pt x="2564963" y="1103608"/>
                </a:lnTo>
                <a:lnTo>
                  <a:pt x="2619224" y="1104826"/>
                </a:lnTo>
                <a:lnTo>
                  <a:pt x="2673293" y="1106817"/>
                </a:lnTo>
                <a:lnTo>
                  <a:pt x="2727154" y="1109576"/>
                </a:lnTo>
                <a:lnTo>
                  <a:pt x="2780792" y="1113096"/>
                </a:lnTo>
                <a:lnTo>
                  <a:pt x="2834189" y="1117371"/>
                </a:lnTo>
                <a:lnTo>
                  <a:pt x="2887330" y="1122394"/>
                </a:lnTo>
                <a:lnTo>
                  <a:pt x="2940199" y="1128161"/>
                </a:lnTo>
                <a:lnTo>
                  <a:pt x="2992779" y="1134663"/>
                </a:lnTo>
                <a:lnTo>
                  <a:pt x="3045054" y="1141897"/>
                </a:lnTo>
                <a:lnTo>
                  <a:pt x="3097008" y="1149854"/>
                </a:lnTo>
                <a:lnTo>
                  <a:pt x="3148625" y="1158530"/>
                </a:lnTo>
                <a:lnTo>
                  <a:pt x="3199890" y="1167917"/>
                </a:lnTo>
                <a:lnTo>
                  <a:pt x="3250784" y="1178010"/>
                </a:lnTo>
                <a:lnTo>
                  <a:pt x="3301294" y="1188803"/>
                </a:lnTo>
                <a:lnTo>
                  <a:pt x="3351401" y="1200289"/>
                </a:lnTo>
                <a:lnTo>
                  <a:pt x="3401091" y="1212463"/>
                </a:lnTo>
                <a:lnTo>
                  <a:pt x="3450347" y="1225317"/>
                </a:lnTo>
                <a:lnTo>
                  <a:pt x="3499153" y="1238847"/>
                </a:lnTo>
                <a:lnTo>
                  <a:pt x="3547492" y="1253045"/>
                </a:lnTo>
                <a:lnTo>
                  <a:pt x="3595349" y="1267906"/>
                </a:lnTo>
                <a:lnTo>
                  <a:pt x="3642708" y="1283424"/>
                </a:lnTo>
                <a:lnTo>
                  <a:pt x="3689552" y="1299592"/>
                </a:lnTo>
                <a:lnTo>
                  <a:pt x="3735865" y="1316404"/>
                </a:lnTo>
                <a:lnTo>
                  <a:pt x="3781631" y="1333854"/>
                </a:lnTo>
                <a:lnTo>
                  <a:pt x="3826834" y="1351935"/>
                </a:lnTo>
                <a:lnTo>
                  <a:pt x="3871458" y="1370643"/>
                </a:lnTo>
                <a:lnTo>
                  <a:pt x="3915486" y="1389970"/>
                </a:lnTo>
                <a:lnTo>
                  <a:pt x="3958902" y="1409910"/>
                </a:lnTo>
                <a:lnTo>
                  <a:pt x="4001691" y="1430458"/>
                </a:lnTo>
                <a:lnTo>
                  <a:pt x="4043836" y="1451607"/>
                </a:lnTo>
                <a:lnTo>
                  <a:pt x="4085321" y="1473350"/>
                </a:lnTo>
                <a:lnTo>
                  <a:pt x="4126130" y="1495683"/>
                </a:lnTo>
                <a:lnTo>
                  <a:pt x="4166246" y="1518598"/>
                </a:lnTo>
                <a:lnTo>
                  <a:pt x="4205654" y="1542089"/>
                </a:lnTo>
                <a:lnTo>
                  <a:pt x="4244337" y="1566151"/>
                </a:lnTo>
                <a:lnTo>
                  <a:pt x="4282280" y="1590777"/>
                </a:lnTo>
                <a:lnTo>
                  <a:pt x="4319465" y="1615960"/>
                </a:lnTo>
                <a:lnTo>
                  <a:pt x="4355878" y="1641696"/>
                </a:lnTo>
                <a:lnTo>
                  <a:pt x="4391501" y="1667977"/>
                </a:lnTo>
                <a:lnTo>
                  <a:pt x="4426319" y="1694798"/>
                </a:lnTo>
                <a:lnTo>
                  <a:pt x="4460315" y="1722152"/>
                </a:lnTo>
                <a:lnTo>
                  <a:pt x="4493473" y="1750033"/>
                </a:lnTo>
                <a:lnTo>
                  <a:pt x="4525778" y="1778435"/>
                </a:lnTo>
                <a:lnTo>
                  <a:pt x="4557213" y="1807352"/>
                </a:lnTo>
                <a:lnTo>
                  <a:pt x="4587761" y="1836778"/>
                </a:lnTo>
                <a:lnTo>
                  <a:pt x="4617407" y="1866706"/>
                </a:lnTo>
                <a:lnTo>
                  <a:pt x="4646135" y="1897131"/>
                </a:lnTo>
                <a:lnTo>
                  <a:pt x="4673928" y="1928046"/>
                </a:lnTo>
                <a:lnTo>
                  <a:pt x="4700771" y="1959445"/>
                </a:lnTo>
                <a:lnTo>
                  <a:pt x="4726646" y="1991321"/>
                </a:lnTo>
                <a:lnTo>
                  <a:pt x="4751539" y="2023670"/>
                </a:lnTo>
                <a:lnTo>
                  <a:pt x="4775432" y="2056484"/>
                </a:lnTo>
                <a:lnTo>
                  <a:pt x="4798310" y="2089758"/>
                </a:lnTo>
                <a:lnTo>
                  <a:pt x="4820156" y="2123485"/>
                </a:lnTo>
                <a:lnTo>
                  <a:pt x="4840955" y="2157659"/>
                </a:lnTo>
                <a:lnTo>
                  <a:pt x="4860690" y="2192274"/>
                </a:lnTo>
                <a:lnTo>
                  <a:pt x="4881421" y="2231387"/>
                </a:lnTo>
                <a:lnTo>
                  <a:pt x="4900590" y="2270641"/>
                </a:lnTo>
                <a:lnTo>
                  <a:pt x="4918207" y="2310021"/>
                </a:lnTo>
                <a:lnTo>
                  <a:pt x="4934280" y="2349509"/>
                </a:lnTo>
                <a:lnTo>
                  <a:pt x="4948819" y="2389089"/>
                </a:lnTo>
                <a:lnTo>
                  <a:pt x="4961831" y="2428746"/>
                </a:lnTo>
                <a:lnTo>
                  <a:pt x="4973328" y="2468462"/>
                </a:lnTo>
                <a:lnTo>
                  <a:pt x="4983316" y="2508221"/>
                </a:lnTo>
                <a:lnTo>
                  <a:pt x="4991806" y="2548008"/>
                </a:lnTo>
                <a:lnTo>
                  <a:pt x="4998806" y="2587805"/>
                </a:lnTo>
                <a:lnTo>
                  <a:pt x="5004325" y="2627597"/>
                </a:lnTo>
                <a:lnTo>
                  <a:pt x="5008372" y="2667367"/>
                </a:lnTo>
                <a:lnTo>
                  <a:pt x="5010957" y="2707100"/>
                </a:lnTo>
                <a:lnTo>
                  <a:pt x="5012087" y="2746778"/>
                </a:lnTo>
                <a:lnTo>
                  <a:pt x="5011773" y="2786385"/>
                </a:lnTo>
                <a:lnTo>
                  <a:pt x="5010023" y="2825905"/>
                </a:lnTo>
                <a:lnTo>
                  <a:pt x="5006846" y="2865323"/>
                </a:lnTo>
                <a:lnTo>
                  <a:pt x="5002251" y="2904621"/>
                </a:lnTo>
                <a:lnTo>
                  <a:pt x="4996248" y="2943783"/>
                </a:lnTo>
                <a:lnTo>
                  <a:pt x="4988844" y="2982793"/>
                </a:lnTo>
                <a:lnTo>
                  <a:pt x="4980049" y="3021634"/>
                </a:lnTo>
                <a:lnTo>
                  <a:pt x="4969872" y="3060291"/>
                </a:lnTo>
                <a:lnTo>
                  <a:pt x="4958322" y="3098748"/>
                </a:lnTo>
                <a:lnTo>
                  <a:pt x="4945408" y="3136986"/>
                </a:lnTo>
                <a:lnTo>
                  <a:pt x="4931139" y="3174992"/>
                </a:lnTo>
                <a:lnTo>
                  <a:pt x="4915524" y="3212748"/>
                </a:lnTo>
                <a:lnTo>
                  <a:pt x="4898572" y="3250237"/>
                </a:lnTo>
                <a:lnTo>
                  <a:pt x="4880291" y="3287444"/>
                </a:lnTo>
                <a:lnTo>
                  <a:pt x="4860692" y="3324353"/>
                </a:lnTo>
                <a:lnTo>
                  <a:pt x="4839782" y="3360947"/>
                </a:lnTo>
                <a:lnTo>
                  <a:pt x="4817571" y="3397209"/>
                </a:lnTo>
                <a:lnTo>
                  <a:pt x="4794067" y="3433124"/>
                </a:lnTo>
                <a:lnTo>
                  <a:pt x="4769281" y="3468675"/>
                </a:lnTo>
                <a:lnTo>
                  <a:pt x="4743220" y="3503846"/>
                </a:lnTo>
                <a:lnTo>
                  <a:pt x="4715894" y="3538621"/>
                </a:lnTo>
                <a:lnTo>
                  <a:pt x="4687311" y="3572983"/>
                </a:lnTo>
                <a:lnTo>
                  <a:pt x="4657481" y="3606916"/>
                </a:lnTo>
                <a:lnTo>
                  <a:pt x="4626413" y="3640404"/>
                </a:lnTo>
                <a:lnTo>
                  <a:pt x="4594115" y="3673430"/>
                </a:lnTo>
                <a:lnTo>
                  <a:pt x="4560597" y="3705978"/>
                </a:lnTo>
                <a:lnTo>
                  <a:pt x="4525868" y="3738033"/>
                </a:lnTo>
                <a:lnTo>
                  <a:pt x="4489936" y="3769576"/>
                </a:lnTo>
                <a:lnTo>
                  <a:pt x="4452810" y="3800594"/>
                </a:lnTo>
                <a:lnTo>
                  <a:pt x="4414500" y="3831068"/>
                </a:lnTo>
                <a:lnTo>
                  <a:pt x="4375015" y="3860983"/>
                </a:lnTo>
                <a:lnTo>
                  <a:pt x="4334363" y="3890322"/>
                </a:lnTo>
                <a:lnTo>
                  <a:pt x="4292553" y="3919070"/>
                </a:lnTo>
                <a:lnTo>
                  <a:pt x="4249594" y="3947209"/>
                </a:lnTo>
                <a:lnTo>
                  <a:pt x="4205497" y="3974724"/>
                </a:lnTo>
                <a:lnTo>
                  <a:pt x="4160268" y="4001598"/>
                </a:lnTo>
                <a:lnTo>
                  <a:pt x="4113918" y="4027815"/>
                </a:lnTo>
                <a:lnTo>
                  <a:pt x="4066455" y="4053359"/>
                </a:lnTo>
                <a:lnTo>
                  <a:pt x="4017888" y="4078213"/>
                </a:lnTo>
                <a:lnTo>
                  <a:pt x="3968226" y="4102362"/>
                </a:lnTo>
                <a:lnTo>
                  <a:pt x="3917479" y="4125788"/>
                </a:lnTo>
                <a:lnTo>
                  <a:pt x="3865655" y="4148476"/>
                </a:lnTo>
                <a:lnTo>
                  <a:pt x="3812763" y="4170409"/>
                </a:lnTo>
                <a:lnTo>
                  <a:pt x="3758813" y="4191571"/>
                </a:lnTo>
                <a:lnTo>
                  <a:pt x="3712166" y="4208927"/>
                </a:lnTo>
                <a:lnTo>
                  <a:pt x="3665165" y="4225561"/>
                </a:lnTo>
                <a:lnTo>
                  <a:pt x="3617828" y="4241476"/>
                </a:lnTo>
                <a:lnTo>
                  <a:pt x="3570169" y="4256673"/>
                </a:lnTo>
                <a:lnTo>
                  <a:pt x="3522205" y="4271155"/>
                </a:lnTo>
                <a:lnTo>
                  <a:pt x="3473953" y="4284922"/>
                </a:lnTo>
                <a:lnTo>
                  <a:pt x="3425427" y="4297978"/>
                </a:lnTo>
                <a:lnTo>
                  <a:pt x="3376644" y="4310323"/>
                </a:lnTo>
                <a:lnTo>
                  <a:pt x="3327621" y="4321960"/>
                </a:lnTo>
                <a:lnTo>
                  <a:pt x="3278372" y="4332891"/>
                </a:lnTo>
                <a:lnTo>
                  <a:pt x="3228915" y="4343117"/>
                </a:lnTo>
                <a:lnTo>
                  <a:pt x="3179265" y="4352640"/>
                </a:lnTo>
                <a:lnTo>
                  <a:pt x="3129438" y="4361463"/>
                </a:lnTo>
                <a:lnTo>
                  <a:pt x="3079451" y="4369587"/>
                </a:lnTo>
                <a:lnTo>
                  <a:pt x="3029319" y="4377013"/>
                </a:lnTo>
                <a:lnTo>
                  <a:pt x="2979058" y="4383745"/>
                </a:lnTo>
                <a:lnTo>
                  <a:pt x="2928685" y="4389783"/>
                </a:lnTo>
                <a:lnTo>
                  <a:pt x="2878215" y="4395129"/>
                </a:lnTo>
                <a:lnTo>
                  <a:pt x="2827664" y="4399786"/>
                </a:lnTo>
                <a:lnTo>
                  <a:pt x="2777049" y="4403755"/>
                </a:lnTo>
                <a:lnTo>
                  <a:pt x="2726386" y="4407039"/>
                </a:lnTo>
                <a:lnTo>
                  <a:pt x="2675690" y="4409638"/>
                </a:lnTo>
                <a:lnTo>
                  <a:pt x="2624978" y="4411555"/>
                </a:lnTo>
                <a:lnTo>
                  <a:pt x="2574266" y="4412792"/>
                </a:lnTo>
                <a:lnTo>
                  <a:pt x="2523569" y="4413351"/>
                </a:lnTo>
                <a:lnTo>
                  <a:pt x="2472904" y="4413232"/>
                </a:lnTo>
                <a:lnTo>
                  <a:pt x="2422287" y="4412440"/>
                </a:lnTo>
                <a:lnTo>
                  <a:pt x="2371734" y="4410974"/>
                </a:lnTo>
                <a:lnTo>
                  <a:pt x="2321261" y="4408838"/>
                </a:lnTo>
                <a:lnTo>
                  <a:pt x="2270883" y="4406032"/>
                </a:lnTo>
                <a:lnTo>
                  <a:pt x="2220618" y="4402560"/>
                </a:lnTo>
                <a:lnTo>
                  <a:pt x="2170481" y="4398422"/>
                </a:lnTo>
                <a:lnTo>
                  <a:pt x="2120487" y="4393620"/>
                </a:lnTo>
                <a:lnTo>
                  <a:pt x="2070654" y="4388157"/>
                </a:lnTo>
                <a:lnTo>
                  <a:pt x="2020997" y="4382035"/>
                </a:lnTo>
                <a:lnTo>
                  <a:pt x="1971532" y="4375254"/>
                </a:lnTo>
                <a:lnTo>
                  <a:pt x="1922275" y="4367818"/>
                </a:lnTo>
                <a:lnTo>
                  <a:pt x="1873243" y="4359727"/>
                </a:lnTo>
                <a:lnTo>
                  <a:pt x="1824451" y="4350984"/>
                </a:lnTo>
                <a:lnTo>
                  <a:pt x="1775915" y="4341591"/>
                </a:lnTo>
                <a:lnTo>
                  <a:pt x="1727652" y="4331549"/>
                </a:lnTo>
                <a:lnTo>
                  <a:pt x="1679677" y="4320861"/>
                </a:lnTo>
                <a:lnTo>
                  <a:pt x="1632006" y="4309528"/>
                </a:lnTo>
                <a:lnTo>
                  <a:pt x="1584656" y="4297552"/>
                </a:lnTo>
                <a:lnTo>
                  <a:pt x="1537643" y="4284935"/>
                </a:lnTo>
                <a:lnTo>
                  <a:pt x="1490982" y="4271678"/>
                </a:lnTo>
                <a:lnTo>
                  <a:pt x="1444690" y="4257785"/>
                </a:lnTo>
                <a:lnTo>
                  <a:pt x="1398782" y="4243256"/>
                </a:lnTo>
                <a:lnTo>
                  <a:pt x="1353275" y="4228093"/>
                </a:lnTo>
                <a:lnTo>
                  <a:pt x="1308185" y="4212299"/>
                </a:lnTo>
                <a:lnTo>
                  <a:pt x="1263528" y="4195875"/>
                </a:lnTo>
                <a:lnTo>
                  <a:pt x="1219319" y="4178823"/>
                </a:lnTo>
                <a:lnTo>
                  <a:pt x="1175575" y="4161145"/>
                </a:lnTo>
                <a:lnTo>
                  <a:pt x="1132313" y="4142843"/>
                </a:lnTo>
                <a:lnTo>
                  <a:pt x="1089547" y="4123918"/>
                </a:lnTo>
                <a:lnTo>
                  <a:pt x="1047294" y="4104373"/>
                </a:lnTo>
                <a:lnTo>
                  <a:pt x="1005570" y="4084210"/>
                </a:lnTo>
                <a:lnTo>
                  <a:pt x="964391" y="4063429"/>
                </a:lnTo>
                <a:lnTo>
                  <a:pt x="923774" y="4042034"/>
                </a:lnTo>
                <a:lnTo>
                  <a:pt x="883733" y="4020025"/>
                </a:lnTo>
                <a:lnTo>
                  <a:pt x="844286" y="3997406"/>
                </a:lnTo>
                <a:lnTo>
                  <a:pt x="805448" y="3974177"/>
                </a:lnTo>
                <a:lnTo>
                  <a:pt x="767235" y="3950341"/>
                </a:lnTo>
                <a:lnTo>
                  <a:pt x="729663" y="3925900"/>
                </a:lnTo>
                <a:lnTo>
                  <a:pt x="692749" y="3900854"/>
                </a:lnTo>
                <a:lnTo>
                  <a:pt x="656509" y="3875207"/>
                </a:lnTo>
                <a:lnTo>
                  <a:pt x="620957" y="3848960"/>
                </a:lnTo>
                <a:lnTo>
                  <a:pt x="586111" y="3822115"/>
                </a:lnTo>
                <a:lnTo>
                  <a:pt x="545690" y="3789476"/>
                </a:lnTo>
                <a:lnTo>
                  <a:pt x="506712" y="3756335"/>
                </a:lnTo>
                <a:lnTo>
                  <a:pt x="469178" y="3722710"/>
                </a:lnTo>
                <a:lnTo>
                  <a:pt x="433087" y="3688619"/>
                </a:lnTo>
                <a:lnTo>
                  <a:pt x="398440" y="3654081"/>
                </a:lnTo>
                <a:lnTo>
                  <a:pt x="365237" y="3619114"/>
                </a:lnTo>
                <a:lnTo>
                  <a:pt x="333477" y="3583735"/>
                </a:lnTo>
                <a:lnTo>
                  <a:pt x="303161" y="3547964"/>
                </a:lnTo>
                <a:lnTo>
                  <a:pt x="274288" y="3511819"/>
                </a:lnTo>
                <a:lnTo>
                  <a:pt x="246859" y="3475318"/>
                </a:lnTo>
                <a:lnTo>
                  <a:pt x="220874" y="3438478"/>
                </a:lnTo>
                <a:lnTo>
                  <a:pt x="196333" y="3401319"/>
                </a:lnTo>
                <a:lnTo>
                  <a:pt x="173235" y="3363859"/>
                </a:lnTo>
                <a:lnTo>
                  <a:pt x="151580" y="3326115"/>
                </a:lnTo>
                <a:lnTo>
                  <a:pt x="131369" y="3288107"/>
                </a:lnTo>
                <a:lnTo>
                  <a:pt x="112602" y="3249852"/>
                </a:lnTo>
                <a:lnTo>
                  <a:pt x="95279" y="3211369"/>
                </a:lnTo>
                <a:lnTo>
                  <a:pt x="79399" y="3172676"/>
                </a:lnTo>
                <a:lnTo>
                  <a:pt x="64963" y="3133791"/>
                </a:lnTo>
                <a:lnTo>
                  <a:pt x="51970" y="3094733"/>
                </a:lnTo>
                <a:lnTo>
                  <a:pt x="40421" y="3055519"/>
                </a:lnTo>
                <a:lnTo>
                  <a:pt x="30316" y="3016169"/>
                </a:lnTo>
                <a:lnTo>
                  <a:pt x="21654" y="2976699"/>
                </a:lnTo>
                <a:lnTo>
                  <a:pt x="14436" y="2937130"/>
                </a:lnTo>
                <a:lnTo>
                  <a:pt x="8661" y="2897478"/>
                </a:lnTo>
                <a:lnTo>
                  <a:pt x="4330" y="2857762"/>
                </a:lnTo>
                <a:lnTo>
                  <a:pt x="1443" y="2818000"/>
                </a:lnTo>
                <a:lnTo>
                  <a:pt x="0" y="2778212"/>
                </a:lnTo>
                <a:lnTo>
                  <a:pt x="0" y="2738413"/>
                </a:lnTo>
                <a:lnTo>
                  <a:pt x="1443" y="2698625"/>
                </a:lnTo>
                <a:lnTo>
                  <a:pt x="4330" y="2658863"/>
                </a:lnTo>
                <a:lnTo>
                  <a:pt x="8661" y="2619147"/>
                </a:lnTo>
                <a:lnTo>
                  <a:pt x="14436" y="2579495"/>
                </a:lnTo>
                <a:lnTo>
                  <a:pt x="21654" y="2539926"/>
                </a:lnTo>
                <a:lnTo>
                  <a:pt x="30316" y="2500456"/>
                </a:lnTo>
                <a:lnTo>
                  <a:pt x="40421" y="2461106"/>
                </a:lnTo>
                <a:lnTo>
                  <a:pt x="51970" y="2421892"/>
                </a:lnTo>
                <a:lnTo>
                  <a:pt x="64963" y="2382834"/>
                </a:lnTo>
                <a:lnTo>
                  <a:pt x="79399" y="2343949"/>
                </a:lnTo>
                <a:lnTo>
                  <a:pt x="95279" y="2305256"/>
                </a:lnTo>
                <a:lnTo>
                  <a:pt x="112602" y="2266773"/>
                </a:lnTo>
                <a:lnTo>
                  <a:pt x="131369" y="2228518"/>
                </a:lnTo>
                <a:lnTo>
                  <a:pt x="151580" y="2190510"/>
                </a:lnTo>
                <a:lnTo>
                  <a:pt x="173235" y="2152766"/>
                </a:lnTo>
                <a:lnTo>
                  <a:pt x="196333" y="2115306"/>
                </a:lnTo>
                <a:lnTo>
                  <a:pt x="220874" y="2078147"/>
                </a:lnTo>
                <a:lnTo>
                  <a:pt x="246859" y="2041307"/>
                </a:lnTo>
                <a:lnTo>
                  <a:pt x="274288" y="2004806"/>
                </a:lnTo>
                <a:lnTo>
                  <a:pt x="303161" y="1968661"/>
                </a:lnTo>
                <a:lnTo>
                  <a:pt x="333477" y="1932890"/>
                </a:lnTo>
                <a:lnTo>
                  <a:pt x="365237" y="1897511"/>
                </a:lnTo>
                <a:lnTo>
                  <a:pt x="398440" y="1862544"/>
                </a:lnTo>
                <a:lnTo>
                  <a:pt x="433087" y="1828006"/>
                </a:lnTo>
                <a:lnTo>
                  <a:pt x="469178" y="1793915"/>
                </a:lnTo>
                <a:lnTo>
                  <a:pt x="506712" y="1760290"/>
                </a:lnTo>
                <a:lnTo>
                  <a:pt x="545690" y="1727149"/>
                </a:lnTo>
                <a:lnTo>
                  <a:pt x="586111" y="1694510"/>
                </a:lnTo>
                <a:lnTo>
                  <a:pt x="2756414" y="0"/>
                </a:lnTo>
                <a:lnTo>
                  <a:pt x="2070652" y="1128471"/>
                </a:lnTo>
                <a:close/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63319" y="6569532"/>
            <a:ext cx="3281679" cy="268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600"/>
              </a:lnSpc>
            </a:pPr>
            <a:r>
              <a:rPr sz="8250" b="1" spc="409" dirty="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sz="8250" b="1" spc="484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8250" b="1" spc="62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8250" b="1" spc="19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8250" b="1" spc="270" dirty="0">
                <a:solidFill>
                  <a:srgbClr val="0000FF"/>
                </a:solidFill>
                <a:latin typeface="Calibri"/>
                <a:cs typeface="Calibri"/>
              </a:rPr>
              <a:t>w  </a:t>
            </a:r>
            <a:r>
              <a:rPr sz="8250" b="1" spc="409" dirty="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sz="8250" b="1" spc="484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8250" b="1" spc="62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8250" b="1" spc="19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8250" b="1" spc="505" dirty="0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endParaRPr sz="82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88926" y="686514"/>
            <a:ext cx="4328367" cy="4867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spc="10" dirty="0"/>
              <a:t>© </a:t>
            </a:r>
            <a:r>
              <a:rPr spc="5" dirty="0"/>
              <a:t>Copyright 2007, SparkleBox Teacher Resources</a:t>
            </a:r>
            <a:r>
              <a:rPr spc="-65" dirty="0"/>
              <a:t> </a:t>
            </a:r>
            <a:r>
              <a:rPr spc="5" dirty="0"/>
              <a:t>(www.sparklebox.co.uk)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/>
              <a:t>And </a:t>
            </a:r>
            <a:r>
              <a:rPr spc="-114" dirty="0"/>
              <a:t>on  </a:t>
            </a:r>
            <a:r>
              <a:rPr spc="-35" dirty="0"/>
              <a:t>that </a:t>
            </a:r>
            <a:r>
              <a:rPr spc="-55" dirty="0"/>
              <a:t>farm </a:t>
            </a:r>
            <a:r>
              <a:rPr spc="-180" dirty="0"/>
              <a:t>he  </a:t>
            </a:r>
            <a:r>
              <a:rPr spc="-20" dirty="0"/>
              <a:t>had</a:t>
            </a:r>
            <a:r>
              <a:rPr spc="695" dirty="0"/>
              <a:t> </a:t>
            </a:r>
            <a:r>
              <a:rPr spc="95"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94076" y="8017496"/>
            <a:ext cx="1973580" cy="1689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650" b="1" spc="380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10650" b="1" spc="61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10650" b="1" spc="950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endParaRPr sz="106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1153" y="1983533"/>
            <a:ext cx="6443471" cy="56582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spc="10" dirty="0"/>
              <a:t>© </a:t>
            </a:r>
            <a:r>
              <a:rPr spc="5" dirty="0"/>
              <a:t>Copyright 2007, SparkleBox Teacher Resources</a:t>
            </a:r>
            <a:r>
              <a:rPr spc="-65" dirty="0"/>
              <a:t> </a:t>
            </a:r>
            <a:r>
              <a:rPr spc="5" dirty="0"/>
              <a:t>(www.sparklebox.co.uk)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615" y="5346953"/>
            <a:ext cx="5012690" cy="4413885"/>
          </a:xfrm>
          <a:custGeom>
            <a:avLst/>
            <a:gdLst/>
            <a:ahLst/>
            <a:cxnLst/>
            <a:rect l="l" t="t" r="r" b="b"/>
            <a:pathLst>
              <a:path w="5012690" h="4413884">
                <a:moveTo>
                  <a:pt x="2070652" y="1128471"/>
                </a:moveTo>
                <a:lnTo>
                  <a:pt x="2125912" y="1122450"/>
                </a:lnTo>
                <a:lnTo>
                  <a:pt x="2181125" y="1117258"/>
                </a:lnTo>
                <a:lnTo>
                  <a:pt x="2236276" y="1112889"/>
                </a:lnTo>
                <a:lnTo>
                  <a:pt x="2291348" y="1109337"/>
                </a:lnTo>
                <a:lnTo>
                  <a:pt x="2346325" y="1106595"/>
                </a:lnTo>
                <a:lnTo>
                  <a:pt x="2401191" y="1104657"/>
                </a:lnTo>
                <a:lnTo>
                  <a:pt x="2455930" y="1103518"/>
                </a:lnTo>
                <a:lnTo>
                  <a:pt x="2510526" y="1103170"/>
                </a:lnTo>
                <a:lnTo>
                  <a:pt x="2564963" y="1103608"/>
                </a:lnTo>
                <a:lnTo>
                  <a:pt x="2619224" y="1104826"/>
                </a:lnTo>
                <a:lnTo>
                  <a:pt x="2673293" y="1106817"/>
                </a:lnTo>
                <a:lnTo>
                  <a:pt x="2727154" y="1109576"/>
                </a:lnTo>
                <a:lnTo>
                  <a:pt x="2780792" y="1113096"/>
                </a:lnTo>
                <a:lnTo>
                  <a:pt x="2834189" y="1117371"/>
                </a:lnTo>
                <a:lnTo>
                  <a:pt x="2887330" y="1122394"/>
                </a:lnTo>
                <a:lnTo>
                  <a:pt x="2940199" y="1128161"/>
                </a:lnTo>
                <a:lnTo>
                  <a:pt x="2992779" y="1134663"/>
                </a:lnTo>
                <a:lnTo>
                  <a:pt x="3045054" y="1141897"/>
                </a:lnTo>
                <a:lnTo>
                  <a:pt x="3097008" y="1149854"/>
                </a:lnTo>
                <a:lnTo>
                  <a:pt x="3148625" y="1158530"/>
                </a:lnTo>
                <a:lnTo>
                  <a:pt x="3199890" y="1167917"/>
                </a:lnTo>
                <a:lnTo>
                  <a:pt x="3250784" y="1178010"/>
                </a:lnTo>
                <a:lnTo>
                  <a:pt x="3301294" y="1188803"/>
                </a:lnTo>
                <a:lnTo>
                  <a:pt x="3351401" y="1200289"/>
                </a:lnTo>
                <a:lnTo>
                  <a:pt x="3401091" y="1212463"/>
                </a:lnTo>
                <a:lnTo>
                  <a:pt x="3450347" y="1225317"/>
                </a:lnTo>
                <a:lnTo>
                  <a:pt x="3499153" y="1238847"/>
                </a:lnTo>
                <a:lnTo>
                  <a:pt x="3547492" y="1253045"/>
                </a:lnTo>
                <a:lnTo>
                  <a:pt x="3595349" y="1267906"/>
                </a:lnTo>
                <a:lnTo>
                  <a:pt x="3642708" y="1283424"/>
                </a:lnTo>
                <a:lnTo>
                  <a:pt x="3689552" y="1299592"/>
                </a:lnTo>
                <a:lnTo>
                  <a:pt x="3735865" y="1316404"/>
                </a:lnTo>
                <a:lnTo>
                  <a:pt x="3781631" y="1333854"/>
                </a:lnTo>
                <a:lnTo>
                  <a:pt x="3826834" y="1351935"/>
                </a:lnTo>
                <a:lnTo>
                  <a:pt x="3871458" y="1370643"/>
                </a:lnTo>
                <a:lnTo>
                  <a:pt x="3915486" y="1389970"/>
                </a:lnTo>
                <a:lnTo>
                  <a:pt x="3958902" y="1409910"/>
                </a:lnTo>
                <a:lnTo>
                  <a:pt x="4001691" y="1430458"/>
                </a:lnTo>
                <a:lnTo>
                  <a:pt x="4043836" y="1451607"/>
                </a:lnTo>
                <a:lnTo>
                  <a:pt x="4085321" y="1473350"/>
                </a:lnTo>
                <a:lnTo>
                  <a:pt x="4126130" y="1495683"/>
                </a:lnTo>
                <a:lnTo>
                  <a:pt x="4166246" y="1518598"/>
                </a:lnTo>
                <a:lnTo>
                  <a:pt x="4205654" y="1542089"/>
                </a:lnTo>
                <a:lnTo>
                  <a:pt x="4244337" y="1566151"/>
                </a:lnTo>
                <a:lnTo>
                  <a:pt x="4282280" y="1590777"/>
                </a:lnTo>
                <a:lnTo>
                  <a:pt x="4319465" y="1615960"/>
                </a:lnTo>
                <a:lnTo>
                  <a:pt x="4355878" y="1641696"/>
                </a:lnTo>
                <a:lnTo>
                  <a:pt x="4391501" y="1667977"/>
                </a:lnTo>
                <a:lnTo>
                  <a:pt x="4426319" y="1694798"/>
                </a:lnTo>
                <a:lnTo>
                  <a:pt x="4460315" y="1722152"/>
                </a:lnTo>
                <a:lnTo>
                  <a:pt x="4493473" y="1750033"/>
                </a:lnTo>
                <a:lnTo>
                  <a:pt x="4525778" y="1778435"/>
                </a:lnTo>
                <a:lnTo>
                  <a:pt x="4557213" y="1807352"/>
                </a:lnTo>
                <a:lnTo>
                  <a:pt x="4587761" y="1836778"/>
                </a:lnTo>
                <a:lnTo>
                  <a:pt x="4617407" y="1866706"/>
                </a:lnTo>
                <a:lnTo>
                  <a:pt x="4646135" y="1897131"/>
                </a:lnTo>
                <a:lnTo>
                  <a:pt x="4673928" y="1928046"/>
                </a:lnTo>
                <a:lnTo>
                  <a:pt x="4700771" y="1959445"/>
                </a:lnTo>
                <a:lnTo>
                  <a:pt x="4726646" y="1991321"/>
                </a:lnTo>
                <a:lnTo>
                  <a:pt x="4751539" y="2023670"/>
                </a:lnTo>
                <a:lnTo>
                  <a:pt x="4775432" y="2056484"/>
                </a:lnTo>
                <a:lnTo>
                  <a:pt x="4798310" y="2089758"/>
                </a:lnTo>
                <a:lnTo>
                  <a:pt x="4820156" y="2123485"/>
                </a:lnTo>
                <a:lnTo>
                  <a:pt x="4840955" y="2157659"/>
                </a:lnTo>
                <a:lnTo>
                  <a:pt x="4860690" y="2192274"/>
                </a:lnTo>
                <a:lnTo>
                  <a:pt x="4881421" y="2231387"/>
                </a:lnTo>
                <a:lnTo>
                  <a:pt x="4900590" y="2270641"/>
                </a:lnTo>
                <a:lnTo>
                  <a:pt x="4918207" y="2310021"/>
                </a:lnTo>
                <a:lnTo>
                  <a:pt x="4934280" y="2349509"/>
                </a:lnTo>
                <a:lnTo>
                  <a:pt x="4948819" y="2389089"/>
                </a:lnTo>
                <a:lnTo>
                  <a:pt x="4961831" y="2428746"/>
                </a:lnTo>
                <a:lnTo>
                  <a:pt x="4973328" y="2468462"/>
                </a:lnTo>
                <a:lnTo>
                  <a:pt x="4983316" y="2508221"/>
                </a:lnTo>
                <a:lnTo>
                  <a:pt x="4991806" y="2548008"/>
                </a:lnTo>
                <a:lnTo>
                  <a:pt x="4998806" y="2587805"/>
                </a:lnTo>
                <a:lnTo>
                  <a:pt x="5004325" y="2627597"/>
                </a:lnTo>
                <a:lnTo>
                  <a:pt x="5008372" y="2667367"/>
                </a:lnTo>
                <a:lnTo>
                  <a:pt x="5010957" y="2707100"/>
                </a:lnTo>
                <a:lnTo>
                  <a:pt x="5012087" y="2746778"/>
                </a:lnTo>
                <a:lnTo>
                  <a:pt x="5011773" y="2786385"/>
                </a:lnTo>
                <a:lnTo>
                  <a:pt x="5010023" y="2825905"/>
                </a:lnTo>
                <a:lnTo>
                  <a:pt x="5006846" y="2865323"/>
                </a:lnTo>
                <a:lnTo>
                  <a:pt x="5002251" y="2904621"/>
                </a:lnTo>
                <a:lnTo>
                  <a:pt x="4996248" y="2943783"/>
                </a:lnTo>
                <a:lnTo>
                  <a:pt x="4988844" y="2982793"/>
                </a:lnTo>
                <a:lnTo>
                  <a:pt x="4980049" y="3021634"/>
                </a:lnTo>
                <a:lnTo>
                  <a:pt x="4969872" y="3060291"/>
                </a:lnTo>
                <a:lnTo>
                  <a:pt x="4958322" y="3098748"/>
                </a:lnTo>
                <a:lnTo>
                  <a:pt x="4945408" y="3136986"/>
                </a:lnTo>
                <a:lnTo>
                  <a:pt x="4931139" y="3174992"/>
                </a:lnTo>
                <a:lnTo>
                  <a:pt x="4915524" y="3212748"/>
                </a:lnTo>
                <a:lnTo>
                  <a:pt x="4898572" y="3250237"/>
                </a:lnTo>
                <a:lnTo>
                  <a:pt x="4880291" y="3287444"/>
                </a:lnTo>
                <a:lnTo>
                  <a:pt x="4860692" y="3324353"/>
                </a:lnTo>
                <a:lnTo>
                  <a:pt x="4839782" y="3360947"/>
                </a:lnTo>
                <a:lnTo>
                  <a:pt x="4817571" y="3397209"/>
                </a:lnTo>
                <a:lnTo>
                  <a:pt x="4794067" y="3433124"/>
                </a:lnTo>
                <a:lnTo>
                  <a:pt x="4769281" y="3468675"/>
                </a:lnTo>
                <a:lnTo>
                  <a:pt x="4743220" y="3503846"/>
                </a:lnTo>
                <a:lnTo>
                  <a:pt x="4715894" y="3538621"/>
                </a:lnTo>
                <a:lnTo>
                  <a:pt x="4687311" y="3572983"/>
                </a:lnTo>
                <a:lnTo>
                  <a:pt x="4657481" y="3606916"/>
                </a:lnTo>
                <a:lnTo>
                  <a:pt x="4626413" y="3640404"/>
                </a:lnTo>
                <a:lnTo>
                  <a:pt x="4594115" y="3673430"/>
                </a:lnTo>
                <a:lnTo>
                  <a:pt x="4560597" y="3705978"/>
                </a:lnTo>
                <a:lnTo>
                  <a:pt x="4525868" y="3738033"/>
                </a:lnTo>
                <a:lnTo>
                  <a:pt x="4489936" y="3769576"/>
                </a:lnTo>
                <a:lnTo>
                  <a:pt x="4452810" y="3800594"/>
                </a:lnTo>
                <a:lnTo>
                  <a:pt x="4414500" y="3831068"/>
                </a:lnTo>
                <a:lnTo>
                  <a:pt x="4375015" y="3860983"/>
                </a:lnTo>
                <a:lnTo>
                  <a:pt x="4334363" y="3890322"/>
                </a:lnTo>
                <a:lnTo>
                  <a:pt x="4292553" y="3919070"/>
                </a:lnTo>
                <a:lnTo>
                  <a:pt x="4249594" y="3947209"/>
                </a:lnTo>
                <a:lnTo>
                  <a:pt x="4205497" y="3974724"/>
                </a:lnTo>
                <a:lnTo>
                  <a:pt x="4160268" y="4001598"/>
                </a:lnTo>
                <a:lnTo>
                  <a:pt x="4113918" y="4027815"/>
                </a:lnTo>
                <a:lnTo>
                  <a:pt x="4066455" y="4053359"/>
                </a:lnTo>
                <a:lnTo>
                  <a:pt x="4017888" y="4078213"/>
                </a:lnTo>
                <a:lnTo>
                  <a:pt x="3968226" y="4102362"/>
                </a:lnTo>
                <a:lnTo>
                  <a:pt x="3917479" y="4125788"/>
                </a:lnTo>
                <a:lnTo>
                  <a:pt x="3865655" y="4148476"/>
                </a:lnTo>
                <a:lnTo>
                  <a:pt x="3812763" y="4170409"/>
                </a:lnTo>
                <a:lnTo>
                  <a:pt x="3758813" y="4191571"/>
                </a:lnTo>
                <a:lnTo>
                  <a:pt x="3712166" y="4208927"/>
                </a:lnTo>
                <a:lnTo>
                  <a:pt x="3665165" y="4225561"/>
                </a:lnTo>
                <a:lnTo>
                  <a:pt x="3617828" y="4241476"/>
                </a:lnTo>
                <a:lnTo>
                  <a:pt x="3570169" y="4256673"/>
                </a:lnTo>
                <a:lnTo>
                  <a:pt x="3522205" y="4271155"/>
                </a:lnTo>
                <a:lnTo>
                  <a:pt x="3473953" y="4284922"/>
                </a:lnTo>
                <a:lnTo>
                  <a:pt x="3425427" y="4297978"/>
                </a:lnTo>
                <a:lnTo>
                  <a:pt x="3376644" y="4310323"/>
                </a:lnTo>
                <a:lnTo>
                  <a:pt x="3327621" y="4321960"/>
                </a:lnTo>
                <a:lnTo>
                  <a:pt x="3278372" y="4332891"/>
                </a:lnTo>
                <a:lnTo>
                  <a:pt x="3228915" y="4343117"/>
                </a:lnTo>
                <a:lnTo>
                  <a:pt x="3179265" y="4352640"/>
                </a:lnTo>
                <a:lnTo>
                  <a:pt x="3129438" y="4361463"/>
                </a:lnTo>
                <a:lnTo>
                  <a:pt x="3079451" y="4369587"/>
                </a:lnTo>
                <a:lnTo>
                  <a:pt x="3029319" y="4377013"/>
                </a:lnTo>
                <a:lnTo>
                  <a:pt x="2979058" y="4383745"/>
                </a:lnTo>
                <a:lnTo>
                  <a:pt x="2928685" y="4389783"/>
                </a:lnTo>
                <a:lnTo>
                  <a:pt x="2878215" y="4395129"/>
                </a:lnTo>
                <a:lnTo>
                  <a:pt x="2827664" y="4399786"/>
                </a:lnTo>
                <a:lnTo>
                  <a:pt x="2777049" y="4403755"/>
                </a:lnTo>
                <a:lnTo>
                  <a:pt x="2726386" y="4407039"/>
                </a:lnTo>
                <a:lnTo>
                  <a:pt x="2675690" y="4409638"/>
                </a:lnTo>
                <a:lnTo>
                  <a:pt x="2624978" y="4411555"/>
                </a:lnTo>
                <a:lnTo>
                  <a:pt x="2574266" y="4412792"/>
                </a:lnTo>
                <a:lnTo>
                  <a:pt x="2523569" y="4413351"/>
                </a:lnTo>
                <a:lnTo>
                  <a:pt x="2472904" y="4413232"/>
                </a:lnTo>
                <a:lnTo>
                  <a:pt x="2422287" y="4412440"/>
                </a:lnTo>
                <a:lnTo>
                  <a:pt x="2371734" y="4410974"/>
                </a:lnTo>
                <a:lnTo>
                  <a:pt x="2321261" y="4408838"/>
                </a:lnTo>
                <a:lnTo>
                  <a:pt x="2270883" y="4406032"/>
                </a:lnTo>
                <a:lnTo>
                  <a:pt x="2220618" y="4402560"/>
                </a:lnTo>
                <a:lnTo>
                  <a:pt x="2170481" y="4398422"/>
                </a:lnTo>
                <a:lnTo>
                  <a:pt x="2120487" y="4393620"/>
                </a:lnTo>
                <a:lnTo>
                  <a:pt x="2070654" y="4388157"/>
                </a:lnTo>
                <a:lnTo>
                  <a:pt x="2020997" y="4382035"/>
                </a:lnTo>
                <a:lnTo>
                  <a:pt x="1971532" y="4375254"/>
                </a:lnTo>
                <a:lnTo>
                  <a:pt x="1922275" y="4367818"/>
                </a:lnTo>
                <a:lnTo>
                  <a:pt x="1873243" y="4359727"/>
                </a:lnTo>
                <a:lnTo>
                  <a:pt x="1824451" y="4350984"/>
                </a:lnTo>
                <a:lnTo>
                  <a:pt x="1775915" y="4341591"/>
                </a:lnTo>
                <a:lnTo>
                  <a:pt x="1727652" y="4331549"/>
                </a:lnTo>
                <a:lnTo>
                  <a:pt x="1679677" y="4320861"/>
                </a:lnTo>
                <a:lnTo>
                  <a:pt x="1632006" y="4309528"/>
                </a:lnTo>
                <a:lnTo>
                  <a:pt x="1584656" y="4297552"/>
                </a:lnTo>
                <a:lnTo>
                  <a:pt x="1537643" y="4284935"/>
                </a:lnTo>
                <a:lnTo>
                  <a:pt x="1490982" y="4271678"/>
                </a:lnTo>
                <a:lnTo>
                  <a:pt x="1444690" y="4257785"/>
                </a:lnTo>
                <a:lnTo>
                  <a:pt x="1398782" y="4243256"/>
                </a:lnTo>
                <a:lnTo>
                  <a:pt x="1353275" y="4228093"/>
                </a:lnTo>
                <a:lnTo>
                  <a:pt x="1308185" y="4212299"/>
                </a:lnTo>
                <a:lnTo>
                  <a:pt x="1263528" y="4195875"/>
                </a:lnTo>
                <a:lnTo>
                  <a:pt x="1219319" y="4178823"/>
                </a:lnTo>
                <a:lnTo>
                  <a:pt x="1175575" y="4161145"/>
                </a:lnTo>
                <a:lnTo>
                  <a:pt x="1132313" y="4142843"/>
                </a:lnTo>
                <a:lnTo>
                  <a:pt x="1089547" y="4123918"/>
                </a:lnTo>
                <a:lnTo>
                  <a:pt x="1047294" y="4104373"/>
                </a:lnTo>
                <a:lnTo>
                  <a:pt x="1005570" y="4084210"/>
                </a:lnTo>
                <a:lnTo>
                  <a:pt x="964391" y="4063429"/>
                </a:lnTo>
                <a:lnTo>
                  <a:pt x="923774" y="4042034"/>
                </a:lnTo>
                <a:lnTo>
                  <a:pt x="883733" y="4020025"/>
                </a:lnTo>
                <a:lnTo>
                  <a:pt x="844286" y="3997406"/>
                </a:lnTo>
                <a:lnTo>
                  <a:pt x="805448" y="3974177"/>
                </a:lnTo>
                <a:lnTo>
                  <a:pt x="767235" y="3950341"/>
                </a:lnTo>
                <a:lnTo>
                  <a:pt x="729663" y="3925900"/>
                </a:lnTo>
                <a:lnTo>
                  <a:pt x="692749" y="3900854"/>
                </a:lnTo>
                <a:lnTo>
                  <a:pt x="656509" y="3875207"/>
                </a:lnTo>
                <a:lnTo>
                  <a:pt x="620957" y="3848960"/>
                </a:lnTo>
                <a:lnTo>
                  <a:pt x="586111" y="3822115"/>
                </a:lnTo>
                <a:lnTo>
                  <a:pt x="545690" y="3789476"/>
                </a:lnTo>
                <a:lnTo>
                  <a:pt x="506712" y="3756335"/>
                </a:lnTo>
                <a:lnTo>
                  <a:pt x="469178" y="3722710"/>
                </a:lnTo>
                <a:lnTo>
                  <a:pt x="433087" y="3688619"/>
                </a:lnTo>
                <a:lnTo>
                  <a:pt x="398440" y="3654081"/>
                </a:lnTo>
                <a:lnTo>
                  <a:pt x="365237" y="3619114"/>
                </a:lnTo>
                <a:lnTo>
                  <a:pt x="333477" y="3583735"/>
                </a:lnTo>
                <a:lnTo>
                  <a:pt x="303161" y="3547964"/>
                </a:lnTo>
                <a:lnTo>
                  <a:pt x="274288" y="3511819"/>
                </a:lnTo>
                <a:lnTo>
                  <a:pt x="246859" y="3475318"/>
                </a:lnTo>
                <a:lnTo>
                  <a:pt x="220874" y="3438478"/>
                </a:lnTo>
                <a:lnTo>
                  <a:pt x="196333" y="3401319"/>
                </a:lnTo>
                <a:lnTo>
                  <a:pt x="173235" y="3363859"/>
                </a:lnTo>
                <a:lnTo>
                  <a:pt x="151580" y="3326115"/>
                </a:lnTo>
                <a:lnTo>
                  <a:pt x="131369" y="3288107"/>
                </a:lnTo>
                <a:lnTo>
                  <a:pt x="112602" y="3249852"/>
                </a:lnTo>
                <a:lnTo>
                  <a:pt x="95279" y="3211369"/>
                </a:lnTo>
                <a:lnTo>
                  <a:pt x="79399" y="3172676"/>
                </a:lnTo>
                <a:lnTo>
                  <a:pt x="64963" y="3133791"/>
                </a:lnTo>
                <a:lnTo>
                  <a:pt x="51970" y="3094733"/>
                </a:lnTo>
                <a:lnTo>
                  <a:pt x="40421" y="3055519"/>
                </a:lnTo>
                <a:lnTo>
                  <a:pt x="30316" y="3016169"/>
                </a:lnTo>
                <a:lnTo>
                  <a:pt x="21654" y="2976699"/>
                </a:lnTo>
                <a:lnTo>
                  <a:pt x="14436" y="2937130"/>
                </a:lnTo>
                <a:lnTo>
                  <a:pt x="8661" y="2897478"/>
                </a:lnTo>
                <a:lnTo>
                  <a:pt x="4330" y="2857762"/>
                </a:lnTo>
                <a:lnTo>
                  <a:pt x="1443" y="2818000"/>
                </a:lnTo>
                <a:lnTo>
                  <a:pt x="0" y="2778212"/>
                </a:lnTo>
                <a:lnTo>
                  <a:pt x="0" y="2738413"/>
                </a:lnTo>
                <a:lnTo>
                  <a:pt x="1443" y="2698625"/>
                </a:lnTo>
                <a:lnTo>
                  <a:pt x="4330" y="2658863"/>
                </a:lnTo>
                <a:lnTo>
                  <a:pt x="8661" y="2619147"/>
                </a:lnTo>
                <a:lnTo>
                  <a:pt x="14436" y="2579495"/>
                </a:lnTo>
                <a:lnTo>
                  <a:pt x="21654" y="2539926"/>
                </a:lnTo>
                <a:lnTo>
                  <a:pt x="30316" y="2500456"/>
                </a:lnTo>
                <a:lnTo>
                  <a:pt x="40421" y="2461106"/>
                </a:lnTo>
                <a:lnTo>
                  <a:pt x="51970" y="2421892"/>
                </a:lnTo>
                <a:lnTo>
                  <a:pt x="64963" y="2382834"/>
                </a:lnTo>
                <a:lnTo>
                  <a:pt x="79399" y="2343949"/>
                </a:lnTo>
                <a:lnTo>
                  <a:pt x="95279" y="2305256"/>
                </a:lnTo>
                <a:lnTo>
                  <a:pt x="112602" y="2266773"/>
                </a:lnTo>
                <a:lnTo>
                  <a:pt x="131369" y="2228518"/>
                </a:lnTo>
                <a:lnTo>
                  <a:pt x="151580" y="2190510"/>
                </a:lnTo>
                <a:lnTo>
                  <a:pt x="173235" y="2152766"/>
                </a:lnTo>
                <a:lnTo>
                  <a:pt x="196333" y="2115306"/>
                </a:lnTo>
                <a:lnTo>
                  <a:pt x="220874" y="2078147"/>
                </a:lnTo>
                <a:lnTo>
                  <a:pt x="246859" y="2041307"/>
                </a:lnTo>
                <a:lnTo>
                  <a:pt x="274288" y="2004806"/>
                </a:lnTo>
                <a:lnTo>
                  <a:pt x="303161" y="1968661"/>
                </a:lnTo>
                <a:lnTo>
                  <a:pt x="333477" y="1932890"/>
                </a:lnTo>
                <a:lnTo>
                  <a:pt x="365237" y="1897511"/>
                </a:lnTo>
                <a:lnTo>
                  <a:pt x="398440" y="1862544"/>
                </a:lnTo>
                <a:lnTo>
                  <a:pt x="433087" y="1828006"/>
                </a:lnTo>
                <a:lnTo>
                  <a:pt x="469178" y="1793915"/>
                </a:lnTo>
                <a:lnTo>
                  <a:pt x="506712" y="1760290"/>
                </a:lnTo>
                <a:lnTo>
                  <a:pt x="545690" y="1727149"/>
                </a:lnTo>
                <a:lnTo>
                  <a:pt x="586111" y="1694510"/>
                </a:lnTo>
                <a:lnTo>
                  <a:pt x="2756414" y="0"/>
                </a:lnTo>
                <a:lnTo>
                  <a:pt x="2070652" y="1128471"/>
                </a:lnTo>
                <a:close/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19820" y="6569532"/>
            <a:ext cx="2168525" cy="269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600"/>
              </a:lnSpc>
            </a:pPr>
            <a:r>
              <a:rPr sz="8250" b="1" spc="24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8250" b="1" spc="484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8250" b="1" spc="36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8250" b="1" spc="15" dirty="0">
                <a:solidFill>
                  <a:srgbClr val="0000FF"/>
                </a:solidFill>
                <a:latin typeface="Segoe Print"/>
                <a:cs typeface="Segoe Print"/>
              </a:rPr>
              <a:t>k  </a:t>
            </a:r>
            <a:r>
              <a:rPr sz="8250" b="1" spc="24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8250" b="1" spc="484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8250" b="1" spc="36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8250" b="1" spc="20" dirty="0">
                <a:solidFill>
                  <a:srgbClr val="0000FF"/>
                </a:solidFill>
                <a:latin typeface="Segoe Print"/>
                <a:cs typeface="Segoe Print"/>
              </a:rPr>
              <a:t>k</a:t>
            </a:r>
            <a:endParaRPr sz="8250">
              <a:latin typeface="Segoe Print"/>
              <a:cs typeface="Segoe Prin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2055" y="565016"/>
            <a:ext cx="5372813" cy="4718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spc="10" dirty="0"/>
              <a:t>© </a:t>
            </a:r>
            <a:r>
              <a:rPr spc="5" dirty="0"/>
              <a:t>Copyright 2007, SparkleBox Teacher Resources</a:t>
            </a:r>
            <a:r>
              <a:rPr spc="-65" dirty="0"/>
              <a:t> </a:t>
            </a:r>
            <a:r>
              <a:rPr spc="5" dirty="0"/>
              <a:t>(www.sparklebox.co.uk)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/>
              <a:t>And </a:t>
            </a:r>
            <a:r>
              <a:rPr spc="-114" dirty="0"/>
              <a:t>on  </a:t>
            </a:r>
            <a:r>
              <a:rPr spc="-35" dirty="0"/>
              <a:t>that </a:t>
            </a:r>
            <a:r>
              <a:rPr spc="-55" dirty="0"/>
              <a:t>farm </a:t>
            </a:r>
            <a:r>
              <a:rPr spc="-180" dirty="0"/>
              <a:t>he  </a:t>
            </a:r>
            <a:r>
              <a:rPr spc="-20" dirty="0"/>
              <a:t>had</a:t>
            </a:r>
            <a:r>
              <a:rPr spc="695" dirty="0"/>
              <a:t> </a:t>
            </a:r>
            <a:r>
              <a:rPr spc="95" dirty="0"/>
              <a:t>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7810">
              <a:lnSpc>
                <a:spcPct val="100000"/>
              </a:lnSpc>
            </a:pPr>
            <a:r>
              <a:rPr spc="459" dirty="0"/>
              <a:t>s</a:t>
            </a:r>
            <a:r>
              <a:rPr spc="380" dirty="0"/>
              <a:t>h</a:t>
            </a:r>
            <a:r>
              <a:rPr spc="-145" dirty="0"/>
              <a:t>ee</a:t>
            </a:r>
            <a:r>
              <a:rPr spc="380" dirty="0"/>
              <a:t>p</a:t>
            </a:r>
          </a:p>
        </p:txBody>
      </p:sp>
      <p:sp>
        <p:nvSpPr>
          <p:cNvPr id="4" name="object 4"/>
          <p:cNvSpPr/>
          <p:nvPr/>
        </p:nvSpPr>
        <p:spPr>
          <a:xfrm>
            <a:off x="560000" y="2777974"/>
            <a:ext cx="6419088" cy="45382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spc="10" dirty="0"/>
              <a:t>© </a:t>
            </a:r>
            <a:r>
              <a:rPr spc="5" dirty="0"/>
              <a:t>Copyright 2007, SparkleBox Teacher Resources</a:t>
            </a:r>
            <a:r>
              <a:rPr spc="-65" dirty="0"/>
              <a:t> </a:t>
            </a:r>
            <a:r>
              <a:rPr spc="5" dirty="0"/>
              <a:t>(www.sparklebox.co.uk)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615" y="5346953"/>
            <a:ext cx="5012690" cy="4413885"/>
          </a:xfrm>
          <a:custGeom>
            <a:avLst/>
            <a:gdLst/>
            <a:ahLst/>
            <a:cxnLst/>
            <a:rect l="l" t="t" r="r" b="b"/>
            <a:pathLst>
              <a:path w="5012690" h="4413884">
                <a:moveTo>
                  <a:pt x="2070652" y="1128471"/>
                </a:moveTo>
                <a:lnTo>
                  <a:pt x="2125912" y="1122450"/>
                </a:lnTo>
                <a:lnTo>
                  <a:pt x="2181125" y="1117258"/>
                </a:lnTo>
                <a:lnTo>
                  <a:pt x="2236276" y="1112889"/>
                </a:lnTo>
                <a:lnTo>
                  <a:pt x="2291348" y="1109337"/>
                </a:lnTo>
                <a:lnTo>
                  <a:pt x="2346325" y="1106595"/>
                </a:lnTo>
                <a:lnTo>
                  <a:pt x="2401191" y="1104657"/>
                </a:lnTo>
                <a:lnTo>
                  <a:pt x="2455930" y="1103518"/>
                </a:lnTo>
                <a:lnTo>
                  <a:pt x="2510526" y="1103170"/>
                </a:lnTo>
                <a:lnTo>
                  <a:pt x="2564963" y="1103608"/>
                </a:lnTo>
                <a:lnTo>
                  <a:pt x="2619224" y="1104826"/>
                </a:lnTo>
                <a:lnTo>
                  <a:pt x="2673293" y="1106817"/>
                </a:lnTo>
                <a:lnTo>
                  <a:pt x="2727154" y="1109576"/>
                </a:lnTo>
                <a:lnTo>
                  <a:pt x="2780792" y="1113096"/>
                </a:lnTo>
                <a:lnTo>
                  <a:pt x="2834189" y="1117371"/>
                </a:lnTo>
                <a:lnTo>
                  <a:pt x="2887330" y="1122394"/>
                </a:lnTo>
                <a:lnTo>
                  <a:pt x="2940199" y="1128161"/>
                </a:lnTo>
                <a:lnTo>
                  <a:pt x="2992779" y="1134663"/>
                </a:lnTo>
                <a:lnTo>
                  <a:pt x="3045054" y="1141897"/>
                </a:lnTo>
                <a:lnTo>
                  <a:pt x="3097008" y="1149854"/>
                </a:lnTo>
                <a:lnTo>
                  <a:pt x="3148625" y="1158530"/>
                </a:lnTo>
                <a:lnTo>
                  <a:pt x="3199890" y="1167917"/>
                </a:lnTo>
                <a:lnTo>
                  <a:pt x="3250784" y="1178010"/>
                </a:lnTo>
                <a:lnTo>
                  <a:pt x="3301294" y="1188803"/>
                </a:lnTo>
                <a:lnTo>
                  <a:pt x="3351401" y="1200289"/>
                </a:lnTo>
                <a:lnTo>
                  <a:pt x="3401091" y="1212463"/>
                </a:lnTo>
                <a:lnTo>
                  <a:pt x="3450347" y="1225317"/>
                </a:lnTo>
                <a:lnTo>
                  <a:pt x="3499153" y="1238847"/>
                </a:lnTo>
                <a:lnTo>
                  <a:pt x="3547492" y="1253045"/>
                </a:lnTo>
                <a:lnTo>
                  <a:pt x="3595349" y="1267906"/>
                </a:lnTo>
                <a:lnTo>
                  <a:pt x="3642708" y="1283424"/>
                </a:lnTo>
                <a:lnTo>
                  <a:pt x="3689552" y="1299592"/>
                </a:lnTo>
                <a:lnTo>
                  <a:pt x="3735865" y="1316404"/>
                </a:lnTo>
                <a:lnTo>
                  <a:pt x="3781631" y="1333854"/>
                </a:lnTo>
                <a:lnTo>
                  <a:pt x="3826834" y="1351935"/>
                </a:lnTo>
                <a:lnTo>
                  <a:pt x="3871458" y="1370643"/>
                </a:lnTo>
                <a:lnTo>
                  <a:pt x="3915486" y="1389970"/>
                </a:lnTo>
                <a:lnTo>
                  <a:pt x="3958902" y="1409910"/>
                </a:lnTo>
                <a:lnTo>
                  <a:pt x="4001691" y="1430458"/>
                </a:lnTo>
                <a:lnTo>
                  <a:pt x="4043836" y="1451607"/>
                </a:lnTo>
                <a:lnTo>
                  <a:pt x="4085321" y="1473350"/>
                </a:lnTo>
                <a:lnTo>
                  <a:pt x="4126130" y="1495683"/>
                </a:lnTo>
                <a:lnTo>
                  <a:pt x="4166246" y="1518598"/>
                </a:lnTo>
                <a:lnTo>
                  <a:pt x="4205654" y="1542089"/>
                </a:lnTo>
                <a:lnTo>
                  <a:pt x="4244337" y="1566151"/>
                </a:lnTo>
                <a:lnTo>
                  <a:pt x="4282280" y="1590777"/>
                </a:lnTo>
                <a:lnTo>
                  <a:pt x="4319465" y="1615960"/>
                </a:lnTo>
                <a:lnTo>
                  <a:pt x="4355878" y="1641696"/>
                </a:lnTo>
                <a:lnTo>
                  <a:pt x="4391501" y="1667977"/>
                </a:lnTo>
                <a:lnTo>
                  <a:pt x="4426319" y="1694798"/>
                </a:lnTo>
                <a:lnTo>
                  <a:pt x="4460315" y="1722152"/>
                </a:lnTo>
                <a:lnTo>
                  <a:pt x="4493473" y="1750033"/>
                </a:lnTo>
                <a:lnTo>
                  <a:pt x="4525778" y="1778435"/>
                </a:lnTo>
                <a:lnTo>
                  <a:pt x="4557213" y="1807352"/>
                </a:lnTo>
                <a:lnTo>
                  <a:pt x="4587761" y="1836778"/>
                </a:lnTo>
                <a:lnTo>
                  <a:pt x="4617407" y="1866706"/>
                </a:lnTo>
                <a:lnTo>
                  <a:pt x="4646135" y="1897131"/>
                </a:lnTo>
                <a:lnTo>
                  <a:pt x="4673928" y="1928046"/>
                </a:lnTo>
                <a:lnTo>
                  <a:pt x="4700771" y="1959445"/>
                </a:lnTo>
                <a:lnTo>
                  <a:pt x="4726646" y="1991321"/>
                </a:lnTo>
                <a:lnTo>
                  <a:pt x="4751539" y="2023670"/>
                </a:lnTo>
                <a:lnTo>
                  <a:pt x="4775432" y="2056484"/>
                </a:lnTo>
                <a:lnTo>
                  <a:pt x="4798310" y="2089758"/>
                </a:lnTo>
                <a:lnTo>
                  <a:pt x="4820156" y="2123485"/>
                </a:lnTo>
                <a:lnTo>
                  <a:pt x="4840955" y="2157659"/>
                </a:lnTo>
                <a:lnTo>
                  <a:pt x="4860690" y="2192274"/>
                </a:lnTo>
                <a:lnTo>
                  <a:pt x="4881421" y="2231387"/>
                </a:lnTo>
                <a:lnTo>
                  <a:pt x="4900590" y="2270641"/>
                </a:lnTo>
                <a:lnTo>
                  <a:pt x="4918207" y="2310021"/>
                </a:lnTo>
                <a:lnTo>
                  <a:pt x="4934280" y="2349509"/>
                </a:lnTo>
                <a:lnTo>
                  <a:pt x="4948819" y="2389089"/>
                </a:lnTo>
                <a:lnTo>
                  <a:pt x="4961831" y="2428746"/>
                </a:lnTo>
                <a:lnTo>
                  <a:pt x="4973328" y="2468462"/>
                </a:lnTo>
                <a:lnTo>
                  <a:pt x="4983316" y="2508221"/>
                </a:lnTo>
                <a:lnTo>
                  <a:pt x="4991806" y="2548008"/>
                </a:lnTo>
                <a:lnTo>
                  <a:pt x="4998806" y="2587805"/>
                </a:lnTo>
                <a:lnTo>
                  <a:pt x="5004325" y="2627597"/>
                </a:lnTo>
                <a:lnTo>
                  <a:pt x="5008372" y="2667367"/>
                </a:lnTo>
                <a:lnTo>
                  <a:pt x="5010957" y="2707100"/>
                </a:lnTo>
                <a:lnTo>
                  <a:pt x="5012087" y="2746778"/>
                </a:lnTo>
                <a:lnTo>
                  <a:pt x="5011773" y="2786385"/>
                </a:lnTo>
                <a:lnTo>
                  <a:pt x="5010023" y="2825905"/>
                </a:lnTo>
                <a:lnTo>
                  <a:pt x="5006846" y="2865323"/>
                </a:lnTo>
                <a:lnTo>
                  <a:pt x="5002251" y="2904621"/>
                </a:lnTo>
                <a:lnTo>
                  <a:pt x="4996248" y="2943783"/>
                </a:lnTo>
                <a:lnTo>
                  <a:pt x="4988844" y="2982793"/>
                </a:lnTo>
                <a:lnTo>
                  <a:pt x="4980049" y="3021634"/>
                </a:lnTo>
                <a:lnTo>
                  <a:pt x="4969872" y="3060291"/>
                </a:lnTo>
                <a:lnTo>
                  <a:pt x="4958322" y="3098748"/>
                </a:lnTo>
                <a:lnTo>
                  <a:pt x="4945408" y="3136986"/>
                </a:lnTo>
                <a:lnTo>
                  <a:pt x="4931139" y="3174992"/>
                </a:lnTo>
                <a:lnTo>
                  <a:pt x="4915524" y="3212748"/>
                </a:lnTo>
                <a:lnTo>
                  <a:pt x="4898572" y="3250237"/>
                </a:lnTo>
                <a:lnTo>
                  <a:pt x="4880291" y="3287444"/>
                </a:lnTo>
                <a:lnTo>
                  <a:pt x="4860692" y="3324353"/>
                </a:lnTo>
                <a:lnTo>
                  <a:pt x="4839782" y="3360947"/>
                </a:lnTo>
                <a:lnTo>
                  <a:pt x="4817571" y="3397209"/>
                </a:lnTo>
                <a:lnTo>
                  <a:pt x="4794067" y="3433124"/>
                </a:lnTo>
                <a:lnTo>
                  <a:pt x="4769281" y="3468675"/>
                </a:lnTo>
                <a:lnTo>
                  <a:pt x="4743220" y="3503846"/>
                </a:lnTo>
                <a:lnTo>
                  <a:pt x="4715894" y="3538621"/>
                </a:lnTo>
                <a:lnTo>
                  <a:pt x="4687311" y="3572983"/>
                </a:lnTo>
                <a:lnTo>
                  <a:pt x="4657481" y="3606916"/>
                </a:lnTo>
                <a:lnTo>
                  <a:pt x="4626413" y="3640404"/>
                </a:lnTo>
                <a:lnTo>
                  <a:pt x="4594115" y="3673430"/>
                </a:lnTo>
                <a:lnTo>
                  <a:pt x="4560597" y="3705978"/>
                </a:lnTo>
                <a:lnTo>
                  <a:pt x="4525868" y="3738033"/>
                </a:lnTo>
                <a:lnTo>
                  <a:pt x="4489936" y="3769576"/>
                </a:lnTo>
                <a:lnTo>
                  <a:pt x="4452810" y="3800594"/>
                </a:lnTo>
                <a:lnTo>
                  <a:pt x="4414500" y="3831068"/>
                </a:lnTo>
                <a:lnTo>
                  <a:pt x="4375015" y="3860983"/>
                </a:lnTo>
                <a:lnTo>
                  <a:pt x="4334363" y="3890322"/>
                </a:lnTo>
                <a:lnTo>
                  <a:pt x="4292553" y="3919070"/>
                </a:lnTo>
                <a:lnTo>
                  <a:pt x="4249594" y="3947209"/>
                </a:lnTo>
                <a:lnTo>
                  <a:pt x="4205497" y="3974724"/>
                </a:lnTo>
                <a:lnTo>
                  <a:pt x="4160268" y="4001598"/>
                </a:lnTo>
                <a:lnTo>
                  <a:pt x="4113918" y="4027815"/>
                </a:lnTo>
                <a:lnTo>
                  <a:pt x="4066455" y="4053359"/>
                </a:lnTo>
                <a:lnTo>
                  <a:pt x="4017888" y="4078213"/>
                </a:lnTo>
                <a:lnTo>
                  <a:pt x="3968226" y="4102362"/>
                </a:lnTo>
                <a:lnTo>
                  <a:pt x="3917479" y="4125788"/>
                </a:lnTo>
                <a:lnTo>
                  <a:pt x="3865655" y="4148476"/>
                </a:lnTo>
                <a:lnTo>
                  <a:pt x="3812763" y="4170409"/>
                </a:lnTo>
                <a:lnTo>
                  <a:pt x="3758813" y="4191571"/>
                </a:lnTo>
                <a:lnTo>
                  <a:pt x="3712166" y="4208927"/>
                </a:lnTo>
                <a:lnTo>
                  <a:pt x="3665165" y="4225561"/>
                </a:lnTo>
                <a:lnTo>
                  <a:pt x="3617828" y="4241476"/>
                </a:lnTo>
                <a:lnTo>
                  <a:pt x="3570169" y="4256673"/>
                </a:lnTo>
                <a:lnTo>
                  <a:pt x="3522205" y="4271155"/>
                </a:lnTo>
                <a:lnTo>
                  <a:pt x="3473953" y="4284922"/>
                </a:lnTo>
                <a:lnTo>
                  <a:pt x="3425427" y="4297978"/>
                </a:lnTo>
                <a:lnTo>
                  <a:pt x="3376644" y="4310323"/>
                </a:lnTo>
                <a:lnTo>
                  <a:pt x="3327621" y="4321960"/>
                </a:lnTo>
                <a:lnTo>
                  <a:pt x="3278372" y="4332891"/>
                </a:lnTo>
                <a:lnTo>
                  <a:pt x="3228915" y="4343117"/>
                </a:lnTo>
                <a:lnTo>
                  <a:pt x="3179265" y="4352640"/>
                </a:lnTo>
                <a:lnTo>
                  <a:pt x="3129438" y="4361463"/>
                </a:lnTo>
                <a:lnTo>
                  <a:pt x="3079451" y="4369587"/>
                </a:lnTo>
                <a:lnTo>
                  <a:pt x="3029319" y="4377013"/>
                </a:lnTo>
                <a:lnTo>
                  <a:pt x="2979058" y="4383745"/>
                </a:lnTo>
                <a:lnTo>
                  <a:pt x="2928685" y="4389783"/>
                </a:lnTo>
                <a:lnTo>
                  <a:pt x="2878215" y="4395129"/>
                </a:lnTo>
                <a:lnTo>
                  <a:pt x="2827664" y="4399786"/>
                </a:lnTo>
                <a:lnTo>
                  <a:pt x="2777049" y="4403755"/>
                </a:lnTo>
                <a:lnTo>
                  <a:pt x="2726386" y="4407039"/>
                </a:lnTo>
                <a:lnTo>
                  <a:pt x="2675690" y="4409638"/>
                </a:lnTo>
                <a:lnTo>
                  <a:pt x="2624978" y="4411555"/>
                </a:lnTo>
                <a:lnTo>
                  <a:pt x="2574266" y="4412792"/>
                </a:lnTo>
                <a:lnTo>
                  <a:pt x="2523569" y="4413351"/>
                </a:lnTo>
                <a:lnTo>
                  <a:pt x="2472904" y="4413232"/>
                </a:lnTo>
                <a:lnTo>
                  <a:pt x="2422287" y="4412440"/>
                </a:lnTo>
                <a:lnTo>
                  <a:pt x="2371734" y="4410974"/>
                </a:lnTo>
                <a:lnTo>
                  <a:pt x="2321261" y="4408838"/>
                </a:lnTo>
                <a:lnTo>
                  <a:pt x="2270883" y="4406032"/>
                </a:lnTo>
                <a:lnTo>
                  <a:pt x="2220618" y="4402560"/>
                </a:lnTo>
                <a:lnTo>
                  <a:pt x="2170481" y="4398422"/>
                </a:lnTo>
                <a:lnTo>
                  <a:pt x="2120487" y="4393620"/>
                </a:lnTo>
                <a:lnTo>
                  <a:pt x="2070654" y="4388157"/>
                </a:lnTo>
                <a:lnTo>
                  <a:pt x="2020997" y="4382035"/>
                </a:lnTo>
                <a:lnTo>
                  <a:pt x="1971532" y="4375254"/>
                </a:lnTo>
                <a:lnTo>
                  <a:pt x="1922275" y="4367818"/>
                </a:lnTo>
                <a:lnTo>
                  <a:pt x="1873243" y="4359727"/>
                </a:lnTo>
                <a:lnTo>
                  <a:pt x="1824451" y="4350984"/>
                </a:lnTo>
                <a:lnTo>
                  <a:pt x="1775915" y="4341591"/>
                </a:lnTo>
                <a:lnTo>
                  <a:pt x="1727652" y="4331549"/>
                </a:lnTo>
                <a:lnTo>
                  <a:pt x="1679677" y="4320861"/>
                </a:lnTo>
                <a:lnTo>
                  <a:pt x="1632006" y="4309528"/>
                </a:lnTo>
                <a:lnTo>
                  <a:pt x="1584656" y="4297552"/>
                </a:lnTo>
                <a:lnTo>
                  <a:pt x="1537643" y="4284935"/>
                </a:lnTo>
                <a:lnTo>
                  <a:pt x="1490982" y="4271678"/>
                </a:lnTo>
                <a:lnTo>
                  <a:pt x="1444690" y="4257785"/>
                </a:lnTo>
                <a:lnTo>
                  <a:pt x="1398782" y="4243256"/>
                </a:lnTo>
                <a:lnTo>
                  <a:pt x="1353275" y="4228093"/>
                </a:lnTo>
                <a:lnTo>
                  <a:pt x="1308185" y="4212299"/>
                </a:lnTo>
                <a:lnTo>
                  <a:pt x="1263528" y="4195875"/>
                </a:lnTo>
                <a:lnTo>
                  <a:pt x="1219319" y="4178823"/>
                </a:lnTo>
                <a:lnTo>
                  <a:pt x="1175575" y="4161145"/>
                </a:lnTo>
                <a:lnTo>
                  <a:pt x="1132313" y="4142843"/>
                </a:lnTo>
                <a:lnTo>
                  <a:pt x="1089547" y="4123918"/>
                </a:lnTo>
                <a:lnTo>
                  <a:pt x="1047294" y="4104373"/>
                </a:lnTo>
                <a:lnTo>
                  <a:pt x="1005570" y="4084210"/>
                </a:lnTo>
                <a:lnTo>
                  <a:pt x="964391" y="4063429"/>
                </a:lnTo>
                <a:lnTo>
                  <a:pt x="923774" y="4042034"/>
                </a:lnTo>
                <a:lnTo>
                  <a:pt x="883733" y="4020025"/>
                </a:lnTo>
                <a:lnTo>
                  <a:pt x="844286" y="3997406"/>
                </a:lnTo>
                <a:lnTo>
                  <a:pt x="805448" y="3974177"/>
                </a:lnTo>
                <a:lnTo>
                  <a:pt x="767235" y="3950341"/>
                </a:lnTo>
                <a:lnTo>
                  <a:pt x="729663" y="3925900"/>
                </a:lnTo>
                <a:lnTo>
                  <a:pt x="692749" y="3900854"/>
                </a:lnTo>
                <a:lnTo>
                  <a:pt x="656509" y="3875207"/>
                </a:lnTo>
                <a:lnTo>
                  <a:pt x="620957" y="3848960"/>
                </a:lnTo>
                <a:lnTo>
                  <a:pt x="586111" y="3822115"/>
                </a:lnTo>
                <a:lnTo>
                  <a:pt x="545690" y="3789476"/>
                </a:lnTo>
                <a:lnTo>
                  <a:pt x="506712" y="3756335"/>
                </a:lnTo>
                <a:lnTo>
                  <a:pt x="469178" y="3722710"/>
                </a:lnTo>
                <a:lnTo>
                  <a:pt x="433087" y="3688619"/>
                </a:lnTo>
                <a:lnTo>
                  <a:pt x="398440" y="3654081"/>
                </a:lnTo>
                <a:lnTo>
                  <a:pt x="365237" y="3619114"/>
                </a:lnTo>
                <a:lnTo>
                  <a:pt x="333477" y="3583735"/>
                </a:lnTo>
                <a:lnTo>
                  <a:pt x="303161" y="3547964"/>
                </a:lnTo>
                <a:lnTo>
                  <a:pt x="274288" y="3511819"/>
                </a:lnTo>
                <a:lnTo>
                  <a:pt x="246859" y="3475318"/>
                </a:lnTo>
                <a:lnTo>
                  <a:pt x="220874" y="3438478"/>
                </a:lnTo>
                <a:lnTo>
                  <a:pt x="196333" y="3401319"/>
                </a:lnTo>
                <a:lnTo>
                  <a:pt x="173235" y="3363859"/>
                </a:lnTo>
                <a:lnTo>
                  <a:pt x="151580" y="3326115"/>
                </a:lnTo>
                <a:lnTo>
                  <a:pt x="131369" y="3288107"/>
                </a:lnTo>
                <a:lnTo>
                  <a:pt x="112602" y="3249852"/>
                </a:lnTo>
                <a:lnTo>
                  <a:pt x="95279" y="3211369"/>
                </a:lnTo>
                <a:lnTo>
                  <a:pt x="79399" y="3172676"/>
                </a:lnTo>
                <a:lnTo>
                  <a:pt x="64963" y="3133791"/>
                </a:lnTo>
                <a:lnTo>
                  <a:pt x="51970" y="3094733"/>
                </a:lnTo>
                <a:lnTo>
                  <a:pt x="40421" y="3055519"/>
                </a:lnTo>
                <a:lnTo>
                  <a:pt x="30316" y="3016169"/>
                </a:lnTo>
                <a:lnTo>
                  <a:pt x="21654" y="2976699"/>
                </a:lnTo>
                <a:lnTo>
                  <a:pt x="14436" y="2937130"/>
                </a:lnTo>
                <a:lnTo>
                  <a:pt x="8661" y="2897478"/>
                </a:lnTo>
                <a:lnTo>
                  <a:pt x="4330" y="2857762"/>
                </a:lnTo>
                <a:lnTo>
                  <a:pt x="1443" y="2818000"/>
                </a:lnTo>
                <a:lnTo>
                  <a:pt x="0" y="2778212"/>
                </a:lnTo>
                <a:lnTo>
                  <a:pt x="0" y="2738413"/>
                </a:lnTo>
                <a:lnTo>
                  <a:pt x="1443" y="2698625"/>
                </a:lnTo>
                <a:lnTo>
                  <a:pt x="4330" y="2658863"/>
                </a:lnTo>
                <a:lnTo>
                  <a:pt x="8661" y="2619147"/>
                </a:lnTo>
                <a:lnTo>
                  <a:pt x="14436" y="2579495"/>
                </a:lnTo>
                <a:lnTo>
                  <a:pt x="21654" y="2539926"/>
                </a:lnTo>
                <a:lnTo>
                  <a:pt x="30316" y="2500456"/>
                </a:lnTo>
                <a:lnTo>
                  <a:pt x="40421" y="2461106"/>
                </a:lnTo>
                <a:lnTo>
                  <a:pt x="51970" y="2421892"/>
                </a:lnTo>
                <a:lnTo>
                  <a:pt x="64963" y="2382834"/>
                </a:lnTo>
                <a:lnTo>
                  <a:pt x="79399" y="2343949"/>
                </a:lnTo>
                <a:lnTo>
                  <a:pt x="95279" y="2305256"/>
                </a:lnTo>
                <a:lnTo>
                  <a:pt x="112602" y="2266773"/>
                </a:lnTo>
                <a:lnTo>
                  <a:pt x="131369" y="2228518"/>
                </a:lnTo>
                <a:lnTo>
                  <a:pt x="151580" y="2190510"/>
                </a:lnTo>
                <a:lnTo>
                  <a:pt x="173235" y="2152766"/>
                </a:lnTo>
                <a:lnTo>
                  <a:pt x="196333" y="2115306"/>
                </a:lnTo>
                <a:lnTo>
                  <a:pt x="220874" y="2078147"/>
                </a:lnTo>
                <a:lnTo>
                  <a:pt x="246859" y="2041307"/>
                </a:lnTo>
                <a:lnTo>
                  <a:pt x="274288" y="2004806"/>
                </a:lnTo>
                <a:lnTo>
                  <a:pt x="303161" y="1968661"/>
                </a:lnTo>
                <a:lnTo>
                  <a:pt x="333477" y="1932890"/>
                </a:lnTo>
                <a:lnTo>
                  <a:pt x="365237" y="1897511"/>
                </a:lnTo>
                <a:lnTo>
                  <a:pt x="398440" y="1862544"/>
                </a:lnTo>
                <a:lnTo>
                  <a:pt x="433087" y="1828006"/>
                </a:lnTo>
                <a:lnTo>
                  <a:pt x="469178" y="1793915"/>
                </a:lnTo>
                <a:lnTo>
                  <a:pt x="506712" y="1760290"/>
                </a:lnTo>
                <a:lnTo>
                  <a:pt x="545690" y="1727149"/>
                </a:lnTo>
                <a:lnTo>
                  <a:pt x="586111" y="1694510"/>
                </a:lnTo>
                <a:lnTo>
                  <a:pt x="2756414" y="0"/>
                </a:lnTo>
                <a:lnTo>
                  <a:pt x="2070652" y="1128471"/>
                </a:lnTo>
                <a:close/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62252" y="7395629"/>
            <a:ext cx="3935729" cy="1313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250" b="1" spc="505" dirty="0">
                <a:solidFill>
                  <a:srgbClr val="0000FF"/>
                </a:solidFill>
                <a:latin typeface="Calibri"/>
                <a:cs typeface="Calibri"/>
              </a:rPr>
              <a:t>baa</a:t>
            </a:r>
            <a:r>
              <a:rPr sz="8250" b="1" spc="6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8250" b="1" spc="505" dirty="0">
                <a:solidFill>
                  <a:srgbClr val="0000FF"/>
                </a:solidFill>
                <a:latin typeface="Calibri"/>
                <a:cs typeface="Calibri"/>
              </a:rPr>
              <a:t>baa</a:t>
            </a:r>
            <a:endParaRPr sz="82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1782" y="914708"/>
            <a:ext cx="6091172" cy="4306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spc="10" dirty="0"/>
              <a:t>© </a:t>
            </a:r>
            <a:r>
              <a:rPr spc="5" dirty="0"/>
              <a:t>Copyright 2007, SparkleBox Teacher Resources</a:t>
            </a:r>
            <a:r>
              <a:rPr spc="-65" dirty="0"/>
              <a:t> </a:t>
            </a:r>
            <a:r>
              <a:rPr spc="5" dirty="0"/>
              <a:t>(www.sparklebox.co.uk)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/>
              <a:t>And </a:t>
            </a:r>
            <a:r>
              <a:rPr spc="-114" dirty="0"/>
              <a:t>on  </a:t>
            </a:r>
            <a:r>
              <a:rPr spc="-35" dirty="0"/>
              <a:t>that </a:t>
            </a:r>
            <a:r>
              <a:rPr spc="-55" dirty="0"/>
              <a:t>farm </a:t>
            </a:r>
            <a:r>
              <a:rPr spc="-180" dirty="0"/>
              <a:t>he  </a:t>
            </a:r>
            <a:r>
              <a:rPr spc="-20" dirty="0"/>
              <a:t>had</a:t>
            </a:r>
            <a:r>
              <a:rPr spc="695" dirty="0"/>
              <a:t> </a:t>
            </a:r>
            <a:r>
              <a:rPr spc="95" dirty="0"/>
              <a:t>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00" dirty="0"/>
              <a:t>m</a:t>
            </a:r>
            <a:r>
              <a:rPr spc="285" dirty="0"/>
              <a:t>o</a:t>
            </a:r>
            <a:r>
              <a:rPr spc="380" dirty="0"/>
              <a:t>u</a:t>
            </a:r>
            <a:r>
              <a:rPr spc="459" dirty="0"/>
              <a:t>s</a:t>
            </a:r>
            <a:r>
              <a:rPr spc="-140" dirty="0"/>
              <a:t>e</a:t>
            </a:r>
          </a:p>
        </p:txBody>
      </p:sp>
      <p:sp>
        <p:nvSpPr>
          <p:cNvPr id="4" name="object 4"/>
          <p:cNvSpPr/>
          <p:nvPr/>
        </p:nvSpPr>
        <p:spPr>
          <a:xfrm>
            <a:off x="576712" y="1780765"/>
            <a:ext cx="6386501" cy="6386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spc="10" dirty="0"/>
              <a:t>© </a:t>
            </a:r>
            <a:r>
              <a:rPr spc="5" dirty="0"/>
              <a:t>Copyright 2007, SparkleBox Teacher Resources</a:t>
            </a:r>
            <a:r>
              <a:rPr spc="-65" dirty="0"/>
              <a:t> </a:t>
            </a:r>
            <a:r>
              <a:rPr spc="5" dirty="0"/>
              <a:t>(www.sparklebox.co.uk)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615" y="5346953"/>
            <a:ext cx="5012690" cy="4413885"/>
          </a:xfrm>
          <a:custGeom>
            <a:avLst/>
            <a:gdLst/>
            <a:ahLst/>
            <a:cxnLst/>
            <a:rect l="l" t="t" r="r" b="b"/>
            <a:pathLst>
              <a:path w="5012690" h="4413884">
                <a:moveTo>
                  <a:pt x="2070652" y="1128471"/>
                </a:moveTo>
                <a:lnTo>
                  <a:pt x="2125912" y="1122450"/>
                </a:lnTo>
                <a:lnTo>
                  <a:pt x="2181125" y="1117258"/>
                </a:lnTo>
                <a:lnTo>
                  <a:pt x="2236276" y="1112889"/>
                </a:lnTo>
                <a:lnTo>
                  <a:pt x="2291348" y="1109337"/>
                </a:lnTo>
                <a:lnTo>
                  <a:pt x="2346325" y="1106595"/>
                </a:lnTo>
                <a:lnTo>
                  <a:pt x="2401191" y="1104657"/>
                </a:lnTo>
                <a:lnTo>
                  <a:pt x="2455930" y="1103518"/>
                </a:lnTo>
                <a:lnTo>
                  <a:pt x="2510526" y="1103170"/>
                </a:lnTo>
                <a:lnTo>
                  <a:pt x="2564963" y="1103608"/>
                </a:lnTo>
                <a:lnTo>
                  <a:pt x="2619224" y="1104826"/>
                </a:lnTo>
                <a:lnTo>
                  <a:pt x="2673293" y="1106817"/>
                </a:lnTo>
                <a:lnTo>
                  <a:pt x="2727154" y="1109576"/>
                </a:lnTo>
                <a:lnTo>
                  <a:pt x="2780792" y="1113096"/>
                </a:lnTo>
                <a:lnTo>
                  <a:pt x="2834189" y="1117371"/>
                </a:lnTo>
                <a:lnTo>
                  <a:pt x="2887330" y="1122394"/>
                </a:lnTo>
                <a:lnTo>
                  <a:pt x="2940199" y="1128161"/>
                </a:lnTo>
                <a:lnTo>
                  <a:pt x="2992779" y="1134663"/>
                </a:lnTo>
                <a:lnTo>
                  <a:pt x="3045054" y="1141897"/>
                </a:lnTo>
                <a:lnTo>
                  <a:pt x="3097008" y="1149854"/>
                </a:lnTo>
                <a:lnTo>
                  <a:pt x="3148625" y="1158530"/>
                </a:lnTo>
                <a:lnTo>
                  <a:pt x="3199890" y="1167917"/>
                </a:lnTo>
                <a:lnTo>
                  <a:pt x="3250784" y="1178010"/>
                </a:lnTo>
                <a:lnTo>
                  <a:pt x="3301294" y="1188803"/>
                </a:lnTo>
                <a:lnTo>
                  <a:pt x="3351401" y="1200289"/>
                </a:lnTo>
                <a:lnTo>
                  <a:pt x="3401091" y="1212463"/>
                </a:lnTo>
                <a:lnTo>
                  <a:pt x="3450347" y="1225317"/>
                </a:lnTo>
                <a:lnTo>
                  <a:pt x="3499153" y="1238847"/>
                </a:lnTo>
                <a:lnTo>
                  <a:pt x="3547492" y="1253045"/>
                </a:lnTo>
                <a:lnTo>
                  <a:pt x="3595349" y="1267906"/>
                </a:lnTo>
                <a:lnTo>
                  <a:pt x="3642708" y="1283424"/>
                </a:lnTo>
                <a:lnTo>
                  <a:pt x="3689552" y="1299592"/>
                </a:lnTo>
                <a:lnTo>
                  <a:pt x="3735865" y="1316404"/>
                </a:lnTo>
                <a:lnTo>
                  <a:pt x="3781631" y="1333854"/>
                </a:lnTo>
                <a:lnTo>
                  <a:pt x="3826834" y="1351935"/>
                </a:lnTo>
                <a:lnTo>
                  <a:pt x="3871458" y="1370643"/>
                </a:lnTo>
                <a:lnTo>
                  <a:pt x="3915486" y="1389970"/>
                </a:lnTo>
                <a:lnTo>
                  <a:pt x="3958902" y="1409910"/>
                </a:lnTo>
                <a:lnTo>
                  <a:pt x="4001691" y="1430458"/>
                </a:lnTo>
                <a:lnTo>
                  <a:pt x="4043836" y="1451607"/>
                </a:lnTo>
                <a:lnTo>
                  <a:pt x="4085321" y="1473350"/>
                </a:lnTo>
                <a:lnTo>
                  <a:pt x="4126130" y="1495683"/>
                </a:lnTo>
                <a:lnTo>
                  <a:pt x="4166246" y="1518598"/>
                </a:lnTo>
                <a:lnTo>
                  <a:pt x="4205654" y="1542089"/>
                </a:lnTo>
                <a:lnTo>
                  <a:pt x="4244337" y="1566151"/>
                </a:lnTo>
                <a:lnTo>
                  <a:pt x="4282280" y="1590777"/>
                </a:lnTo>
                <a:lnTo>
                  <a:pt x="4319465" y="1615960"/>
                </a:lnTo>
                <a:lnTo>
                  <a:pt x="4355878" y="1641696"/>
                </a:lnTo>
                <a:lnTo>
                  <a:pt x="4391501" y="1667977"/>
                </a:lnTo>
                <a:lnTo>
                  <a:pt x="4426319" y="1694798"/>
                </a:lnTo>
                <a:lnTo>
                  <a:pt x="4460315" y="1722152"/>
                </a:lnTo>
                <a:lnTo>
                  <a:pt x="4493473" y="1750033"/>
                </a:lnTo>
                <a:lnTo>
                  <a:pt x="4525778" y="1778435"/>
                </a:lnTo>
                <a:lnTo>
                  <a:pt x="4557213" y="1807352"/>
                </a:lnTo>
                <a:lnTo>
                  <a:pt x="4587761" y="1836778"/>
                </a:lnTo>
                <a:lnTo>
                  <a:pt x="4617407" y="1866706"/>
                </a:lnTo>
                <a:lnTo>
                  <a:pt x="4646135" y="1897131"/>
                </a:lnTo>
                <a:lnTo>
                  <a:pt x="4673928" y="1928046"/>
                </a:lnTo>
                <a:lnTo>
                  <a:pt x="4700771" y="1959445"/>
                </a:lnTo>
                <a:lnTo>
                  <a:pt x="4726646" y="1991321"/>
                </a:lnTo>
                <a:lnTo>
                  <a:pt x="4751539" y="2023670"/>
                </a:lnTo>
                <a:lnTo>
                  <a:pt x="4775432" y="2056484"/>
                </a:lnTo>
                <a:lnTo>
                  <a:pt x="4798310" y="2089758"/>
                </a:lnTo>
                <a:lnTo>
                  <a:pt x="4820156" y="2123485"/>
                </a:lnTo>
                <a:lnTo>
                  <a:pt x="4840955" y="2157659"/>
                </a:lnTo>
                <a:lnTo>
                  <a:pt x="4860690" y="2192274"/>
                </a:lnTo>
                <a:lnTo>
                  <a:pt x="4881421" y="2231387"/>
                </a:lnTo>
                <a:lnTo>
                  <a:pt x="4900590" y="2270641"/>
                </a:lnTo>
                <a:lnTo>
                  <a:pt x="4918207" y="2310021"/>
                </a:lnTo>
                <a:lnTo>
                  <a:pt x="4934280" y="2349509"/>
                </a:lnTo>
                <a:lnTo>
                  <a:pt x="4948819" y="2389089"/>
                </a:lnTo>
                <a:lnTo>
                  <a:pt x="4961831" y="2428746"/>
                </a:lnTo>
                <a:lnTo>
                  <a:pt x="4973328" y="2468462"/>
                </a:lnTo>
                <a:lnTo>
                  <a:pt x="4983316" y="2508221"/>
                </a:lnTo>
                <a:lnTo>
                  <a:pt x="4991806" y="2548008"/>
                </a:lnTo>
                <a:lnTo>
                  <a:pt x="4998806" y="2587805"/>
                </a:lnTo>
                <a:lnTo>
                  <a:pt x="5004325" y="2627597"/>
                </a:lnTo>
                <a:lnTo>
                  <a:pt x="5008372" y="2667367"/>
                </a:lnTo>
                <a:lnTo>
                  <a:pt x="5010957" y="2707100"/>
                </a:lnTo>
                <a:lnTo>
                  <a:pt x="5012087" y="2746778"/>
                </a:lnTo>
                <a:lnTo>
                  <a:pt x="5011773" y="2786385"/>
                </a:lnTo>
                <a:lnTo>
                  <a:pt x="5010023" y="2825905"/>
                </a:lnTo>
                <a:lnTo>
                  <a:pt x="5006846" y="2865323"/>
                </a:lnTo>
                <a:lnTo>
                  <a:pt x="5002251" y="2904621"/>
                </a:lnTo>
                <a:lnTo>
                  <a:pt x="4996248" y="2943783"/>
                </a:lnTo>
                <a:lnTo>
                  <a:pt x="4988844" y="2982793"/>
                </a:lnTo>
                <a:lnTo>
                  <a:pt x="4980049" y="3021634"/>
                </a:lnTo>
                <a:lnTo>
                  <a:pt x="4969872" y="3060291"/>
                </a:lnTo>
                <a:lnTo>
                  <a:pt x="4958322" y="3098748"/>
                </a:lnTo>
                <a:lnTo>
                  <a:pt x="4945408" y="3136986"/>
                </a:lnTo>
                <a:lnTo>
                  <a:pt x="4931139" y="3174992"/>
                </a:lnTo>
                <a:lnTo>
                  <a:pt x="4915524" y="3212748"/>
                </a:lnTo>
                <a:lnTo>
                  <a:pt x="4898572" y="3250237"/>
                </a:lnTo>
                <a:lnTo>
                  <a:pt x="4880291" y="3287444"/>
                </a:lnTo>
                <a:lnTo>
                  <a:pt x="4860692" y="3324353"/>
                </a:lnTo>
                <a:lnTo>
                  <a:pt x="4839782" y="3360947"/>
                </a:lnTo>
                <a:lnTo>
                  <a:pt x="4817571" y="3397209"/>
                </a:lnTo>
                <a:lnTo>
                  <a:pt x="4794067" y="3433124"/>
                </a:lnTo>
                <a:lnTo>
                  <a:pt x="4769281" y="3468675"/>
                </a:lnTo>
                <a:lnTo>
                  <a:pt x="4743220" y="3503846"/>
                </a:lnTo>
                <a:lnTo>
                  <a:pt x="4715894" y="3538621"/>
                </a:lnTo>
                <a:lnTo>
                  <a:pt x="4687311" y="3572983"/>
                </a:lnTo>
                <a:lnTo>
                  <a:pt x="4657481" y="3606916"/>
                </a:lnTo>
                <a:lnTo>
                  <a:pt x="4626413" y="3640404"/>
                </a:lnTo>
                <a:lnTo>
                  <a:pt x="4594115" y="3673430"/>
                </a:lnTo>
                <a:lnTo>
                  <a:pt x="4560597" y="3705978"/>
                </a:lnTo>
                <a:lnTo>
                  <a:pt x="4525868" y="3738033"/>
                </a:lnTo>
                <a:lnTo>
                  <a:pt x="4489936" y="3769576"/>
                </a:lnTo>
                <a:lnTo>
                  <a:pt x="4452810" y="3800594"/>
                </a:lnTo>
                <a:lnTo>
                  <a:pt x="4414500" y="3831068"/>
                </a:lnTo>
                <a:lnTo>
                  <a:pt x="4375015" y="3860983"/>
                </a:lnTo>
                <a:lnTo>
                  <a:pt x="4334363" y="3890322"/>
                </a:lnTo>
                <a:lnTo>
                  <a:pt x="4292553" y="3919070"/>
                </a:lnTo>
                <a:lnTo>
                  <a:pt x="4249594" y="3947209"/>
                </a:lnTo>
                <a:lnTo>
                  <a:pt x="4205497" y="3974724"/>
                </a:lnTo>
                <a:lnTo>
                  <a:pt x="4160268" y="4001598"/>
                </a:lnTo>
                <a:lnTo>
                  <a:pt x="4113918" y="4027815"/>
                </a:lnTo>
                <a:lnTo>
                  <a:pt x="4066455" y="4053359"/>
                </a:lnTo>
                <a:lnTo>
                  <a:pt x="4017888" y="4078213"/>
                </a:lnTo>
                <a:lnTo>
                  <a:pt x="3968226" y="4102362"/>
                </a:lnTo>
                <a:lnTo>
                  <a:pt x="3917479" y="4125788"/>
                </a:lnTo>
                <a:lnTo>
                  <a:pt x="3865655" y="4148476"/>
                </a:lnTo>
                <a:lnTo>
                  <a:pt x="3812763" y="4170409"/>
                </a:lnTo>
                <a:lnTo>
                  <a:pt x="3758813" y="4191571"/>
                </a:lnTo>
                <a:lnTo>
                  <a:pt x="3712166" y="4208927"/>
                </a:lnTo>
                <a:lnTo>
                  <a:pt x="3665165" y="4225561"/>
                </a:lnTo>
                <a:lnTo>
                  <a:pt x="3617828" y="4241476"/>
                </a:lnTo>
                <a:lnTo>
                  <a:pt x="3570169" y="4256673"/>
                </a:lnTo>
                <a:lnTo>
                  <a:pt x="3522205" y="4271155"/>
                </a:lnTo>
                <a:lnTo>
                  <a:pt x="3473953" y="4284922"/>
                </a:lnTo>
                <a:lnTo>
                  <a:pt x="3425427" y="4297978"/>
                </a:lnTo>
                <a:lnTo>
                  <a:pt x="3376644" y="4310323"/>
                </a:lnTo>
                <a:lnTo>
                  <a:pt x="3327621" y="4321960"/>
                </a:lnTo>
                <a:lnTo>
                  <a:pt x="3278372" y="4332891"/>
                </a:lnTo>
                <a:lnTo>
                  <a:pt x="3228915" y="4343117"/>
                </a:lnTo>
                <a:lnTo>
                  <a:pt x="3179265" y="4352640"/>
                </a:lnTo>
                <a:lnTo>
                  <a:pt x="3129438" y="4361463"/>
                </a:lnTo>
                <a:lnTo>
                  <a:pt x="3079451" y="4369587"/>
                </a:lnTo>
                <a:lnTo>
                  <a:pt x="3029319" y="4377013"/>
                </a:lnTo>
                <a:lnTo>
                  <a:pt x="2979058" y="4383745"/>
                </a:lnTo>
                <a:lnTo>
                  <a:pt x="2928685" y="4389783"/>
                </a:lnTo>
                <a:lnTo>
                  <a:pt x="2878215" y="4395129"/>
                </a:lnTo>
                <a:lnTo>
                  <a:pt x="2827664" y="4399786"/>
                </a:lnTo>
                <a:lnTo>
                  <a:pt x="2777049" y="4403755"/>
                </a:lnTo>
                <a:lnTo>
                  <a:pt x="2726386" y="4407039"/>
                </a:lnTo>
                <a:lnTo>
                  <a:pt x="2675690" y="4409638"/>
                </a:lnTo>
                <a:lnTo>
                  <a:pt x="2624978" y="4411555"/>
                </a:lnTo>
                <a:lnTo>
                  <a:pt x="2574266" y="4412792"/>
                </a:lnTo>
                <a:lnTo>
                  <a:pt x="2523569" y="4413351"/>
                </a:lnTo>
                <a:lnTo>
                  <a:pt x="2472904" y="4413232"/>
                </a:lnTo>
                <a:lnTo>
                  <a:pt x="2422287" y="4412440"/>
                </a:lnTo>
                <a:lnTo>
                  <a:pt x="2371734" y="4410974"/>
                </a:lnTo>
                <a:lnTo>
                  <a:pt x="2321261" y="4408838"/>
                </a:lnTo>
                <a:lnTo>
                  <a:pt x="2270883" y="4406032"/>
                </a:lnTo>
                <a:lnTo>
                  <a:pt x="2220618" y="4402560"/>
                </a:lnTo>
                <a:lnTo>
                  <a:pt x="2170481" y="4398422"/>
                </a:lnTo>
                <a:lnTo>
                  <a:pt x="2120487" y="4393620"/>
                </a:lnTo>
                <a:lnTo>
                  <a:pt x="2070654" y="4388157"/>
                </a:lnTo>
                <a:lnTo>
                  <a:pt x="2020997" y="4382035"/>
                </a:lnTo>
                <a:lnTo>
                  <a:pt x="1971532" y="4375254"/>
                </a:lnTo>
                <a:lnTo>
                  <a:pt x="1922275" y="4367818"/>
                </a:lnTo>
                <a:lnTo>
                  <a:pt x="1873243" y="4359727"/>
                </a:lnTo>
                <a:lnTo>
                  <a:pt x="1824451" y="4350984"/>
                </a:lnTo>
                <a:lnTo>
                  <a:pt x="1775915" y="4341591"/>
                </a:lnTo>
                <a:lnTo>
                  <a:pt x="1727652" y="4331549"/>
                </a:lnTo>
                <a:lnTo>
                  <a:pt x="1679677" y="4320861"/>
                </a:lnTo>
                <a:lnTo>
                  <a:pt x="1632006" y="4309528"/>
                </a:lnTo>
                <a:lnTo>
                  <a:pt x="1584656" y="4297552"/>
                </a:lnTo>
                <a:lnTo>
                  <a:pt x="1537643" y="4284935"/>
                </a:lnTo>
                <a:lnTo>
                  <a:pt x="1490982" y="4271678"/>
                </a:lnTo>
                <a:lnTo>
                  <a:pt x="1444690" y="4257785"/>
                </a:lnTo>
                <a:lnTo>
                  <a:pt x="1398782" y="4243256"/>
                </a:lnTo>
                <a:lnTo>
                  <a:pt x="1353275" y="4228093"/>
                </a:lnTo>
                <a:lnTo>
                  <a:pt x="1308185" y="4212299"/>
                </a:lnTo>
                <a:lnTo>
                  <a:pt x="1263528" y="4195875"/>
                </a:lnTo>
                <a:lnTo>
                  <a:pt x="1219319" y="4178823"/>
                </a:lnTo>
                <a:lnTo>
                  <a:pt x="1175575" y="4161145"/>
                </a:lnTo>
                <a:lnTo>
                  <a:pt x="1132313" y="4142843"/>
                </a:lnTo>
                <a:lnTo>
                  <a:pt x="1089547" y="4123918"/>
                </a:lnTo>
                <a:lnTo>
                  <a:pt x="1047294" y="4104373"/>
                </a:lnTo>
                <a:lnTo>
                  <a:pt x="1005570" y="4084210"/>
                </a:lnTo>
                <a:lnTo>
                  <a:pt x="964391" y="4063429"/>
                </a:lnTo>
                <a:lnTo>
                  <a:pt x="923774" y="4042034"/>
                </a:lnTo>
                <a:lnTo>
                  <a:pt x="883733" y="4020025"/>
                </a:lnTo>
                <a:lnTo>
                  <a:pt x="844286" y="3997406"/>
                </a:lnTo>
                <a:lnTo>
                  <a:pt x="805448" y="3974177"/>
                </a:lnTo>
                <a:lnTo>
                  <a:pt x="767235" y="3950341"/>
                </a:lnTo>
                <a:lnTo>
                  <a:pt x="729663" y="3925900"/>
                </a:lnTo>
                <a:lnTo>
                  <a:pt x="692749" y="3900854"/>
                </a:lnTo>
                <a:lnTo>
                  <a:pt x="656509" y="3875207"/>
                </a:lnTo>
                <a:lnTo>
                  <a:pt x="620957" y="3848960"/>
                </a:lnTo>
                <a:lnTo>
                  <a:pt x="586111" y="3822115"/>
                </a:lnTo>
                <a:lnTo>
                  <a:pt x="545690" y="3789476"/>
                </a:lnTo>
                <a:lnTo>
                  <a:pt x="506712" y="3756335"/>
                </a:lnTo>
                <a:lnTo>
                  <a:pt x="469178" y="3722710"/>
                </a:lnTo>
                <a:lnTo>
                  <a:pt x="433087" y="3688619"/>
                </a:lnTo>
                <a:lnTo>
                  <a:pt x="398440" y="3654081"/>
                </a:lnTo>
                <a:lnTo>
                  <a:pt x="365237" y="3619114"/>
                </a:lnTo>
                <a:lnTo>
                  <a:pt x="333477" y="3583735"/>
                </a:lnTo>
                <a:lnTo>
                  <a:pt x="303161" y="3547964"/>
                </a:lnTo>
                <a:lnTo>
                  <a:pt x="274288" y="3511819"/>
                </a:lnTo>
                <a:lnTo>
                  <a:pt x="246859" y="3475318"/>
                </a:lnTo>
                <a:lnTo>
                  <a:pt x="220874" y="3438478"/>
                </a:lnTo>
                <a:lnTo>
                  <a:pt x="196333" y="3401319"/>
                </a:lnTo>
                <a:lnTo>
                  <a:pt x="173235" y="3363859"/>
                </a:lnTo>
                <a:lnTo>
                  <a:pt x="151580" y="3326115"/>
                </a:lnTo>
                <a:lnTo>
                  <a:pt x="131369" y="3288107"/>
                </a:lnTo>
                <a:lnTo>
                  <a:pt x="112602" y="3249852"/>
                </a:lnTo>
                <a:lnTo>
                  <a:pt x="95279" y="3211369"/>
                </a:lnTo>
                <a:lnTo>
                  <a:pt x="79399" y="3172676"/>
                </a:lnTo>
                <a:lnTo>
                  <a:pt x="64963" y="3133791"/>
                </a:lnTo>
                <a:lnTo>
                  <a:pt x="51970" y="3094733"/>
                </a:lnTo>
                <a:lnTo>
                  <a:pt x="40421" y="3055519"/>
                </a:lnTo>
                <a:lnTo>
                  <a:pt x="30316" y="3016169"/>
                </a:lnTo>
                <a:lnTo>
                  <a:pt x="21654" y="2976699"/>
                </a:lnTo>
                <a:lnTo>
                  <a:pt x="14436" y="2937130"/>
                </a:lnTo>
                <a:lnTo>
                  <a:pt x="8661" y="2897478"/>
                </a:lnTo>
                <a:lnTo>
                  <a:pt x="4330" y="2857762"/>
                </a:lnTo>
                <a:lnTo>
                  <a:pt x="1443" y="2818000"/>
                </a:lnTo>
                <a:lnTo>
                  <a:pt x="0" y="2778212"/>
                </a:lnTo>
                <a:lnTo>
                  <a:pt x="0" y="2738413"/>
                </a:lnTo>
                <a:lnTo>
                  <a:pt x="1443" y="2698625"/>
                </a:lnTo>
                <a:lnTo>
                  <a:pt x="4330" y="2658863"/>
                </a:lnTo>
                <a:lnTo>
                  <a:pt x="8661" y="2619147"/>
                </a:lnTo>
                <a:lnTo>
                  <a:pt x="14436" y="2579495"/>
                </a:lnTo>
                <a:lnTo>
                  <a:pt x="21654" y="2539926"/>
                </a:lnTo>
                <a:lnTo>
                  <a:pt x="30316" y="2500456"/>
                </a:lnTo>
                <a:lnTo>
                  <a:pt x="40421" y="2461106"/>
                </a:lnTo>
                <a:lnTo>
                  <a:pt x="51970" y="2421892"/>
                </a:lnTo>
                <a:lnTo>
                  <a:pt x="64963" y="2382834"/>
                </a:lnTo>
                <a:lnTo>
                  <a:pt x="79399" y="2343949"/>
                </a:lnTo>
                <a:lnTo>
                  <a:pt x="95279" y="2305256"/>
                </a:lnTo>
                <a:lnTo>
                  <a:pt x="112602" y="2266773"/>
                </a:lnTo>
                <a:lnTo>
                  <a:pt x="131369" y="2228518"/>
                </a:lnTo>
                <a:lnTo>
                  <a:pt x="151580" y="2190510"/>
                </a:lnTo>
                <a:lnTo>
                  <a:pt x="173235" y="2152766"/>
                </a:lnTo>
                <a:lnTo>
                  <a:pt x="196333" y="2115306"/>
                </a:lnTo>
                <a:lnTo>
                  <a:pt x="220874" y="2078147"/>
                </a:lnTo>
                <a:lnTo>
                  <a:pt x="246859" y="2041307"/>
                </a:lnTo>
                <a:lnTo>
                  <a:pt x="274288" y="2004806"/>
                </a:lnTo>
                <a:lnTo>
                  <a:pt x="303161" y="1968661"/>
                </a:lnTo>
                <a:lnTo>
                  <a:pt x="333477" y="1932890"/>
                </a:lnTo>
                <a:lnTo>
                  <a:pt x="365237" y="1897511"/>
                </a:lnTo>
                <a:lnTo>
                  <a:pt x="398440" y="1862544"/>
                </a:lnTo>
                <a:lnTo>
                  <a:pt x="433087" y="1828006"/>
                </a:lnTo>
                <a:lnTo>
                  <a:pt x="469178" y="1793915"/>
                </a:lnTo>
                <a:lnTo>
                  <a:pt x="506712" y="1760290"/>
                </a:lnTo>
                <a:lnTo>
                  <a:pt x="545690" y="1727149"/>
                </a:lnTo>
                <a:lnTo>
                  <a:pt x="586111" y="1694510"/>
                </a:lnTo>
                <a:lnTo>
                  <a:pt x="2756414" y="0"/>
                </a:lnTo>
                <a:lnTo>
                  <a:pt x="2070652" y="1128471"/>
                </a:lnTo>
                <a:close/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21066" y="6569519"/>
            <a:ext cx="3446779" cy="269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600"/>
              </a:lnSpc>
            </a:pPr>
            <a:r>
              <a:rPr sz="8250" b="1" spc="36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8250" b="1" spc="445" dirty="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sz="8250" b="1" spc="310" dirty="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sz="8250" b="1" spc="-9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8250" b="1" spc="62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8250" b="1" spc="15" dirty="0">
                <a:solidFill>
                  <a:srgbClr val="0000FF"/>
                </a:solidFill>
                <a:latin typeface="Segoe Print"/>
                <a:cs typeface="Segoe Print"/>
              </a:rPr>
              <a:t>k  </a:t>
            </a:r>
            <a:r>
              <a:rPr sz="8250" b="1" spc="36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8250" b="1" spc="445" dirty="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sz="8250" b="1" spc="310" dirty="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sz="8250" b="1" spc="-9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8250" b="1" spc="62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8250" b="1" spc="20" dirty="0">
                <a:solidFill>
                  <a:srgbClr val="0000FF"/>
                </a:solidFill>
                <a:latin typeface="Segoe Print"/>
                <a:cs typeface="Segoe Print"/>
              </a:rPr>
              <a:t>k</a:t>
            </a:r>
            <a:endParaRPr sz="8250">
              <a:latin typeface="Segoe Print"/>
              <a:cs typeface="Segoe Prin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3349" y="456545"/>
            <a:ext cx="5483729" cy="5483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spc="10" dirty="0"/>
              <a:t>© </a:t>
            </a:r>
            <a:r>
              <a:rPr spc="5" dirty="0"/>
              <a:t>Copyright 2007, SparkleBox Teacher Resources</a:t>
            </a:r>
            <a:r>
              <a:rPr spc="-65" dirty="0"/>
              <a:t> </a:t>
            </a:r>
            <a:r>
              <a:rPr spc="5" dirty="0"/>
              <a:t>(www.sparklebox.co.uk)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/>
              <a:t>And </a:t>
            </a:r>
            <a:r>
              <a:rPr spc="-114" dirty="0"/>
              <a:t>on  </a:t>
            </a:r>
            <a:r>
              <a:rPr spc="-35" dirty="0"/>
              <a:t>that </a:t>
            </a:r>
            <a:r>
              <a:rPr spc="-55" dirty="0"/>
              <a:t>farm </a:t>
            </a:r>
            <a:r>
              <a:rPr spc="-180" dirty="0"/>
              <a:t>he  </a:t>
            </a:r>
            <a:r>
              <a:rPr spc="-20" dirty="0"/>
              <a:t>had</a:t>
            </a:r>
            <a:r>
              <a:rPr spc="695" dirty="0"/>
              <a:t> </a:t>
            </a:r>
            <a:r>
              <a:rPr spc="95" dirty="0"/>
              <a:t>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890">
              <a:lnSpc>
                <a:spcPct val="100000"/>
              </a:lnSpc>
            </a:pPr>
            <a:r>
              <a:rPr spc="409" dirty="0"/>
              <a:t>d</a:t>
            </a:r>
            <a:r>
              <a:rPr spc="380" dirty="0"/>
              <a:t>u</a:t>
            </a:r>
            <a:r>
              <a:rPr spc="305" dirty="0"/>
              <a:t>c</a:t>
            </a:r>
            <a:r>
              <a:rPr dirty="0">
                <a:latin typeface="Segoe Print"/>
                <a:cs typeface="Segoe Print"/>
              </a:rPr>
              <a:t>k</a:t>
            </a:r>
          </a:p>
        </p:txBody>
      </p:sp>
      <p:sp>
        <p:nvSpPr>
          <p:cNvPr id="4" name="object 4"/>
          <p:cNvSpPr/>
          <p:nvPr/>
        </p:nvSpPr>
        <p:spPr>
          <a:xfrm>
            <a:off x="1274262" y="1581225"/>
            <a:ext cx="5011551" cy="6508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spc="10" dirty="0"/>
              <a:t>© </a:t>
            </a:r>
            <a:r>
              <a:rPr spc="5" dirty="0"/>
              <a:t>Copyright 2007, SparkleBox Teacher Resources</a:t>
            </a:r>
            <a:r>
              <a:rPr spc="-65" dirty="0"/>
              <a:t> </a:t>
            </a:r>
            <a:r>
              <a:rPr spc="5" dirty="0"/>
              <a:t>(www.sparklebox.co.uk)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615" y="5346953"/>
            <a:ext cx="5012690" cy="4413885"/>
          </a:xfrm>
          <a:custGeom>
            <a:avLst/>
            <a:gdLst/>
            <a:ahLst/>
            <a:cxnLst/>
            <a:rect l="l" t="t" r="r" b="b"/>
            <a:pathLst>
              <a:path w="5012690" h="4413884">
                <a:moveTo>
                  <a:pt x="2070652" y="1128471"/>
                </a:moveTo>
                <a:lnTo>
                  <a:pt x="2125912" y="1122450"/>
                </a:lnTo>
                <a:lnTo>
                  <a:pt x="2181125" y="1117258"/>
                </a:lnTo>
                <a:lnTo>
                  <a:pt x="2236276" y="1112889"/>
                </a:lnTo>
                <a:lnTo>
                  <a:pt x="2291348" y="1109337"/>
                </a:lnTo>
                <a:lnTo>
                  <a:pt x="2346325" y="1106595"/>
                </a:lnTo>
                <a:lnTo>
                  <a:pt x="2401191" y="1104657"/>
                </a:lnTo>
                <a:lnTo>
                  <a:pt x="2455930" y="1103518"/>
                </a:lnTo>
                <a:lnTo>
                  <a:pt x="2510526" y="1103170"/>
                </a:lnTo>
                <a:lnTo>
                  <a:pt x="2564963" y="1103608"/>
                </a:lnTo>
                <a:lnTo>
                  <a:pt x="2619224" y="1104826"/>
                </a:lnTo>
                <a:lnTo>
                  <a:pt x="2673293" y="1106817"/>
                </a:lnTo>
                <a:lnTo>
                  <a:pt x="2727154" y="1109576"/>
                </a:lnTo>
                <a:lnTo>
                  <a:pt x="2780792" y="1113096"/>
                </a:lnTo>
                <a:lnTo>
                  <a:pt x="2834189" y="1117371"/>
                </a:lnTo>
                <a:lnTo>
                  <a:pt x="2887330" y="1122394"/>
                </a:lnTo>
                <a:lnTo>
                  <a:pt x="2940199" y="1128161"/>
                </a:lnTo>
                <a:lnTo>
                  <a:pt x="2992779" y="1134663"/>
                </a:lnTo>
                <a:lnTo>
                  <a:pt x="3045054" y="1141897"/>
                </a:lnTo>
                <a:lnTo>
                  <a:pt x="3097008" y="1149854"/>
                </a:lnTo>
                <a:lnTo>
                  <a:pt x="3148625" y="1158530"/>
                </a:lnTo>
                <a:lnTo>
                  <a:pt x="3199890" y="1167917"/>
                </a:lnTo>
                <a:lnTo>
                  <a:pt x="3250784" y="1178010"/>
                </a:lnTo>
                <a:lnTo>
                  <a:pt x="3301294" y="1188803"/>
                </a:lnTo>
                <a:lnTo>
                  <a:pt x="3351401" y="1200289"/>
                </a:lnTo>
                <a:lnTo>
                  <a:pt x="3401091" y="1212463"/>
                </a:lnTo>
                <a:lnTo>
                  <a:pt x="3450347" y="1225317"/>
                </a:lnTo>
                <a:lnTo>
                  <a:pt x="3499153" y="1238847"/>
                </a:lnTo>
                <a:lnTo>
                  <a:pt x="3547492" y="1253045"/>
                </a:lnTo>
                <a:lnTo>
                  <a:pt x="3595349" y="1267906"/>
                </a:lnTo>
                <a:lnTo>
                  <a:pt x="3642708" y="1283424"/>
                </a:lnTo>
                <a:lnTo>
                  <a:pt x="3689552" y="1299592"/>
                </a:lnTo>
                <a:lnTo>
                  <a:pt x="3735865" y="1316404"/>
                </a:lnTo>
                <a:lnTo>
                  <a:pt x="3781631" y="1333854"/>
                </a:lnTo>
                <a:lnTo>
                  <a:pt x="3826834" y="1351935"/>
                </a:lnTo>
                <a:lnTo>
                  <a:pt x="3871458" y="1370643"/>
                </a:lnTo>
                <a:lnTo>
                  <a:pt x="3915486" y="1389970"/>
                </a:lnTo>
                <a:lnTo>
                  <a:pt x="3958902" y="1409910"/>
                </a:lnTo>
                <a:lnTo>
                  <a:pt x="4001691" y="1430458"/>
                </a:lnTo>
                <a:lnTo>
                  <a:pt x="4043836" y="1451607"/>
                </a:lnTo>
                <a:lnTo>
                  <a:pt x="4085321" y="1473350"/>
                </a:lnTo>
                <a:lnTo>
                  <a:pt x="4126130" y="1495683"/>
                </a:lnTo>
                <a:lnTo>
                  <a:pt x="4166246" y="1518598"/>
                </a:lnTo>
                <a:lnTo>
                  <a:pt x="4205654" y="1542089"/>
                </a:lnTo>
                <a:lnTo>
                  <a:pt x="4244337" y="1566151"/>
                </a:lnTo>
                <a:lnTo>
                  <a:pt x="4282280" y="1590777"/>
                </a:lnTo>
                <a:lnTo>
                  <a:pt x="4319465" y="1615960"/>
                </a:lnTo>
                <a:lnTo>
                  <a:pt x="4355878" y="1641696"/>
                </a:lnTo>
                <a:lnTo>
                  <a:pt x="4391501" y="1667977"/>
                </a:lnTo>
                <a:lnTo>
                  <a:pt x="4426319" y="1694798"/>
                </a:lnTo>
                <a:lnTo>
                  <a:pt x="4460315" y="1722152"/>
                </a:lnTo>
                <a:lnTo>
                  <a:pt x="4493473" y="1750033"/>
                </a:lnTo>
                <a:lnTo>
                  <a:pt x="4525778" y="1778435"/>
                </a:lnTo>
                <a:lnTo>
                  <a:pt x="4557213" y="1807352"/>
                </a:lnTo>
                <a:lnTo>
                  <a:pt x="4587761" y="1836778"/>
                </a:lnTo>
                <a:lnTo>
                  <a:pt x="4617407" y="1866706"/>
                </a:lnTo>
                <a:lnTo>
                  <a:pt x="4646135" y="1897131"/>
                </a:lnTo>
                <a:lnTo>
                  <a:pt x="4673928" y="1928046"/>
                </a:lnTo>
                <a:lnTo>
                  <a:pt x="4700771" y="1959445"/>
                </a:lnTo>
                <a:lnTo>
                  <a:pt x="4726646" y="1991321"/>
                </a:lnTo>
                <a:lnTo>
                  <a:pt x="4751539" y="2023670"/>
                </a:lnTo>
                <a:lnTo>
                  <a:pt x="4775432" y="2056484"/>
                </a:lnTo>
                <a:lnTo>
                  <a:pt x="4798310" y="2089758"/>
                </a:lnTo>
                <a:lnTo>
                  <a:pt x="4820156" y="2123485"/>
                </a:lnTo>
                <a:lnTo>
                  <a:pt x="4840955" y="2157659"/>
                </a:lnTo>
                <a:lnTo>
                  <a:pt x="4860690" y="2192274"/>
                </a:lnTo>
                <a:lnTo>
                  <a:pt x="4881421" y="2231387"/>
                </a:lnTo>
                <a:lnTo>
                  <a:pt x="4900590" y="2270641"/>
                </a:lnTo>
                <a:lnTo>
                  <a:pt x="4918207" y="2310021"/>
                </a:lnTo>
                <a:lnTo>
                  <a:pt x="4934280" y="2349509"/>
                </a:lnTo>
                <a:lnTo>
                  <a:pt x="4948819" y="2389089"/>
                </a:lnTo>
                <a:lnTo>
                  <a:pt x="4961831" y="2428746"/>
                </a:lnTo>
                <a:lnTo>
                  <a:pt x="4973328" y="2468462"/>
                </a:lnTo>
                <a:lnTo>
                  <a:pt x="4983316" y="2508221"/>
                </a:lnTo>
                <a:lnTo>
                  <a:pt x="4991806" y="2548008"/>
                </a:lnTo>
                <a:lnTo>
                  <a:pt x="4998806" y="2587805"/>
                </a:lnTo>
                <a:lnTo>
                  <a:pt x="5004325" y="2627597"/>
                </a:lnTo>
                <a:lnTo>
                  <a:pt x="5008372" y="2667367"/>
                </a:lnTo>
                <a:lnTo>
                  <a:pt x="5010957" y="2707100"/>
                </a:lnTo>
                <a:lnTo>
                  <a:pt x="5012087" y="2746778"/>
                </a:lnTo>
                <a:lnTo>
                  <a:pt x="5011773" y="2786385"/>
                </a:lnTo>
                <a:lnTo>
                  <a:pt x="5010023" y="2825905"/>
                </a:lnTo>
                <a:lnTo>
                  <a:pt x="5006846" y="2865323"/>
                </a:lnTo>
                <a:lnTo>
                  <a:pt x="5002251" y="2904621"/>
                </a:lnTo>
                <a:lnTo>
                  <a:pt x="4996248" y="2943783"/>
                </a:lnTo>
                <a:lnTo>
                  <a:pt x="4988844" y="2982793"/>
                </a:lnTo>
                <a:lnTo>
                  <a:pt x="4980049" y="3021634"/>
                </a:lnTo>
                <a:lnTo>
                  <a:pt x="4969872" y="3060291"/>
                </a:lnTo>
                <a:lnTo>
                  <a:pt x="4958322" y="3098748"/>
                </a:lnTo>
                <a:lnTo>
                  <a:pt x="4945408" y="3136986"/>
                </a:lnTo>
                <a:lnTo>
                  <a:pt x="4931139" y="3174992"/>
                </a:lnTo>
                <a:lnTo>
                  <a:pt x="4915524" y="3212748"/>
                </a:lnTo>
                <a:lnTo>
                  <a:pt x="4898572" y="3250237"/>
                </a:lnTo>
                <a:lnTo>
                  <a:pt x="4880291" y="3287444"/>
                </a:lnTo>
                <a:lnTo>
                  <a:pt x="4860692" y="3324353"/>
                </a:lnTo>
                <a:lnTo>
                  <a:pt x="4839782" y="3360947"/>
                </a:lnTo>
                <a:lnTo>
                  <a:pt x="4817571" y="3397209"/>
                </a:lnTo>
                <a:lnTo>
                  <a:pt x="4794067" y="3433124"/>
                </a:lnTo>
                <a:lnTo>
                  <a:pt x="4769281" y="3468675"/>
                </a:lnTo>
                <a:lnTo>
                  <a:pt x="4743220" y="3503846"/>
                </a:lnTo>
                <a:lnTo>
                  <a:pt x="4715894" y="3538621"/>
                </a:lnTo>
                <a:lnTo>
                  <a:pt x="4687311" y="3572983"/>
                </a:lnTo>
                <a:lnTo>
                  <a:pt x="4657481" y="3606916"/>
                </a:lnTo>
                <a:lnTo>
                  <a:pt x="4626413" y="3640404"/>
                </a:lnTo>
                <a:lnTo>
                  <a:pt x="4594115" y="3673430"/>
                </a:lnTo>
                <a:lnTo>
                  <a:pt x="4560597" y="3705978"/>
                </a:lnTo>
                <a:lnTo>
                  <a:pt x="4525868" y="3738033"/>
                </a:lnTo>
                <a:lnTo>
                  <a:pt x="4489936" y="3769576"/>
                </a:lnTo>
                <a:lnTo>
                  <a:pt x="4452810" y="3800594"/>
                </a:lnTo>
                <a:lnTo>
                  <a:pt x="4414500" y="3831068"/>
                </a:lnTo>
                <a:lnTo>
                  <a:pt x="4375015" y="3860983"/>
                </a:lnTo>
                <a:lnTo>
                  <a:pt x="4334363" y="3890322"/>
                </a:lnTo>
                <a:lnTo>
                  <a:pt x="4292553" y="3919070"/>
                </a:lnTo>
                <a:lnTo>
                  <a:pt x="4249594" y="3947209"/>
                </a:lnTo>
                <a:lnTo>
                  <a:pt x="4205497" y="3974724"/>
                </a:lnTo>
                <a:lnTo>
                  <a:pt x="4160268" y="4001598"/>
                </a:lnTo>
                <a:lnTo>
                  <a:pt x="4113918" y="4027815"/>
                </a:lnTo>
                <a:lnTo>
                  <a:pt x="4066455" y="4053359"/>
                </a:lnTo>
                <a:lnTo>
                  <a:pt x="4017888" y="4078213"/>
                </a:lnTo>
                <a:lnTo>
                  <a:pt x="3968226" y="4102362"/>
                </a:lnTo>
                <a:lnTo>
                  <a:pt x="3917479" y="4125788"/>
                </a:lnTo>
                <a:lnTo>
                  <a:pt x="3865655" y="4148476"/>
                </a:lnTo>
                <a:lnTo>
                  <a:pt x="3812763" y="4170409"/>
                </a:lnTo>
                <a:lnTo>
                  <a:pt x="3758813" y="4191571"/>
                </a:lnTo>
                <a:lnTo>
                  <a:pt x="3712166" y="4208927"/>
                </a:lnTo>
                <a:lnTo>
                  <a:pt x="3665165" y="4225561"/>
                </a:lnTo>
                <a:lnTo>
                  <a:pt x="3617828" y="4241476"/>
                </a:lnTo>
                <a:lnTo>
                  <a:pt x="3570169" y="4256673"/>
                </a:lnTo>
                <a:lnTo>
                  <a:pt x="3522205" y="4271155"/>
                </a:lnTo>
                <a:lnTo>
                  <a:pt x="3473953" y="4284922"/>
                </a:lnTo>
                <a:lnTo>
                  <a:pt x="3425427" y="4297978"/>
                </a:lnTo>
                <a:lnTo>
                  <a:pt x="3376644" y="4310323"/>
                </a:lnTo>
                <a:lnTo>
                  <a:pt x="3327621" y="4321960"/>
                </a:lnTo>
                <a:lnTo>
                  <a:pt x="3278372" y="4332891"/>
                </a:lnTo>
                <a:lnTo>
                  <a:pt x="3228915" y="4343117"/>
                </a:lnTo>
                <a:lnTo>
                  <a:pt x="3179265" y="4352640"/>
                </a:lnTo>
                <a:lnTo>
                  <a:pt x="3129438" y="4361463"/>
                </a:lnTo>
                <a:lnTo>
                  <a:pt x="3079451" y="4369587"/>
                </a:lnTo>
                <a:lnTo>
                  <a:pt x="3029319" y="4377013"/>
                </a:lnTo>
                <a:lnTo>
                  <a:pt x="2979058" y="4383745"/>
                </a:lnTo>
                <a:lnTo>
                  <a:pt x="2928685" y="4389783"/>
                </a:lnTo>
                <a:lnTo>
                  <a:pt x="2878215" y="4395129"/>
                </a:lnTo>
                <a:lnTo>
                  <a:pt x="2827664" y="4399786"/>
                </a:lnTo>
                <a:lnTo>
                  <a:pt x="2777049" y="4403755"/>
                </a:lnTo>
                <a:lnTo>
                  <a:pt x="2726386" y="4407039"/>
                </a:lnTo>
                <a:lnTo>
                  <a:pt x="2675690" y="4409638"/>
                </a:lnTo>
                <a:lnTo>
                  <a:pt x="2624978" y="4411555"/>
                </a:lnTo>
                <a:lnTo>
                  <a:pt x="2574266" y="4412792"/>
                </a:lnTo>
                <a:lnTo>
                  <a:pt x="2523569" y="4413351"/>
                </a:lnTo>
                <a:lnTo>
                  <a:pt x="2472904" y="4413232"/>
                </a:lnTo>
                <a:lnTo>
                  <a:pt x="2422287" y="4412440"/>
                </a:lnTo>
                <a:lnTo>
                  <a:pt x="2371734" y="4410974"/>
                </a:lnTo>
                <a:lnTo>
                  <a:pt x="2321261" y="4408838"/>
                </a:lnTo>
                <a:lnTo>
                  <a:pt x="2270883" y="4406032"/>
                </a:lnTo>
                <a:lnTo>
                  <a:pt x="2220618" y="4402560"/>
                </a:lnTo>
                <a:lnTo>
                  <a:pt x="2170481" y="4398422"/>
                </a:lnTo>
                <a:lnTo>
                  <a:pt x="2120487" y="4393620"/>
                </a:lnTo>
                <a:lnTo>
                  <a:pt x="2070654" y="4388157"/>
                </a:lnTo>
                <a:lnTo>
                  <a:pt x="2020997" y="4382035"/>
                </a:lnTo>
                <a:lnTo>
                  <a:pt x="1971532" y="4375254"/>
                </a:lnTo>
                <a:lnTo>
                  <a:pt x="1922275" y="4367818"/>
                </a:lnTo>
                <a:lnTo>
                  <a:pt x="1873243" y="4359727"/>
                </a:lnTo>
                <a:lnTo>
                  <a:pt x="1824451" y="4350984"/>
                </a:lnTo>
                <a:lnTo>
                  <a:pt x="1775915" y="4341591"/>
                </a:lnTo>
                <a:lnTo>
                  <a:pt x="1727652" y="4331549"/>
                </a:lnTo>
                <a:lnTo>
                  <a:pt x="1679677" y="4320861"/>
                </a:lnTo>
                <a:lnTo>
                  <a:pt x="1632006" y="4309528"/>
                </a:lnTo>
                <a:lnTo>
                  <a:pt x="1584656" y="4297552"/>
                </a:lnTo>
                <a:lnTo>
                  <a:pt x="1537643" y="4284935"/>
                </a:lnTo>
                <a:lnTo>
                  <a:pt x="1490982" y="4271678"/>
                </a:lnTo>
                <a:lnTo>
                  <a:pt x="1444690" y="4257785"/>
                </a:lnTo>
                <a:lnTo>
                  <a:pt x="1398782" y="4243256"/>
                </a:lnTo>
                <a:lnTo>
                  <a:pt x="1353275" y="4228093"/>
                </a:lnTo>
                <a:lnTo>
                  <a:pt x="1308185" y="4212299"/>
                </a:lnTo>
                <a:lnTo>
                  <a:pt x="1263528" y="4195875"/>
                </a:lnTo>
                <a:lnTo>
                  <a:pt x="1219319" y="4178823"/>
                </a:lnTo>
                <a:lnTo>
                  <a:pt x="1175575" y="4161145"/>
                </a:lnTo>
                <a:lnTo>
                  <a:pt x="1132313" y="4142843"/>
                </a:lnTo>
                <a:lnTo>
                  <a:pt x="1089547" y="4123918"/>
                </a:lnTo>
                <a:lnTo>
                  <a:pt x="1047294" y="4104373"/>
                </a:lnTo>
                <a:lnTo>
                  <a:pt x="1005570" y="4084210"/>
                </a:lnTo>
                <a:lnTo>
                  <a:pt x="964391" y="4063429"/>
                </a:lnTo>
                <a:lnTo>
                  <a:pt x="923774" y="4042034"/>
                </a:lnTo>
                <a:lnTo>
                  <a:pt x="883733" y="4020025"/>
                </a:lnTo>
                <a:lnTo>
                  <a:pt x="844286" y="3997406"/>
                </a:lnTo>
                <a:lnTo>
                  <a:pt x="805448" y="3974177"/>
                </a:lnTo>
                <a:lnTo>
                  <a:pt x="767235" y="3950341"/>
                </a:lnTo>
                <a:lnTo>
                  <a:pt x="729663" y="3925900"/>
                </a:lnTo>
                <a:lnTo>
                  <a:pt x="692749" y="3900854"/>
                </a:lnTo>
                <a:lnTo>
                  <a:pt x="656509" y="3875207"/>
                </a:lnTo>
                <a:lnTo>
                  <a:pt x="620957" y="3848960"/>
                </a:lnTo>
                <a:lnTo>
                  <a:pt x="586111" y="3822115"/>
                </a:lnTo>
                <a:lnTo>
                  <a:pt x="545690" y="3789476"/>
                </a:lnTo>
                <a:lnTo>
                  <a:pt x="506712" y="3756335"/>
                </a:lnTo>
                <a:lnTo>
                  <a:pt x="469178" y="3722710"/>
                </a:lnTo>
                <a:lnTo>
                  <a:pt x="433087" y="3688619"/>
                </a:lnTo>
                <a:lnTo>
                  <a:pt x="398440" y="3654081"/>
                </a:lnTo>
                <a:lnTo>
                  <a:pt x="365237" y="3619114"/>
                </a:lnTo>
                <a:lnTo>
                  <a:pt x="333477" y="3583735"/>
                </a:lnTo>
                <a:lnTo>
                  <a:pt x="303161" y="3547964"/>
                </a:lnTo>
                <a:lnTo>
                  <a:pt x="274288" y="3511819"/>
                </a:lnTo>
                <a:lnTo>
                  <a:pt x="246859" y="3475318"/>
                </a:lnTo>
                <a:lnTo>
                  <a:pt x="220874" y="3438478"/>
                </a:lnTo>
                <a:lnTo>
                  <a:pt x="196333" y="3401319"/>
                </a:lnTo>
                <a:lnTo>
                  <a:pt x="173235" y="3363859"/>
                </a:lnTo>
                <a:lnTo>
                  <a:pt x="151580" y="3326115"/>
                </a:lnTo>
                <a:lnTo>
                  <a:pt x="131369" y="3288107"/>
                </a:lnTo>
                <a:lnTo>
                  <a:pt x="112602" y="3249852"/>
                </a:lnTo>
                <a:lnTo>
                  <a:pt x="95279" y="3211369"/>
                </a:lnTo>
                <a:lnTo>
                  <a:pt x="79399" y="3172676"/>
                </a:lnTo>
                <a:lnTo>
                  <a:pt x="64963" y="3133791"/>
                </a:lnTo>
                <a:lnTo>
                  <a:pt x="51970" y="3094733"/>
                </a:lnTo>
                <a:lnTo>
                  <a:pt x="40421" y="3055519"/>
                </a:lnTo>
                <a:lnTo>
                  <a:pt x="30316" y="3016169"/>
                </a:lnTo>
                <a:lnTo>
                  <a:pt x="21654" y="2976699"/>
                </a:lnTo>
                <a:lnTo>
                  <a:pt x="14436" y="2937130"/>
                </a:lnTo>
                <a:lnTo>
                  <a:pt x="8661" y="2897478"/>
                </a:lnTo>
                <a:lnTo>
                  <a:pt x="4330" y="2857762"/>
                </a:lnTo>
                <a:lnTo>
                  <a:pt x="1443" y="2818000"/>
                </a:lnTo>
                <a:lnTo>
                  <a:pt x="0" y="2778212"/>
                </a:lnTo>
                <a:lnTo>
                  <a:pt x="0" y="2738413"/>
                </a:lnTo>
                <a:lnTo>
                  <a:pt x="1443" y="2698625"/>
                </a:lnTo>
                <a:lnTo>
                  <a:pt x="4330" y="2658863"/>
                </a:lnTo>
                <a:lnTo>
                  <a:pt x="8661" y="2619147"/>
                </a:lnTo>
                <a:lnTo>
                  <a:pt x="14436" y="2579495"/>
                </a:lnTo>
                <a:lnTo>
                  <a:pt x="21654" y="2539926"/>
                </a:lnTo>
                <a:lnTo>
                  <a:pt x="30316" y="2500456"/>
                </a:lnTo>
                <a:lnTo>
                  <a:pt x="40421" y="2461106"/>
                </a:lnTo>
                <a:lnTo>
                  <a:pt x="51970" y="2421892"/>
                </a:lnTo>
                <a:lnTo>
                  <a:pt x="64963" y="2382834"/>
                </a:lnTo>
                <a:lnTo>
                  <a:pt x="79399" y="2343949"/>
                </a:lnTo>
                <a:lnTo>
                  <a:pt x="95279" y="2305256"/>
                </a:lnTo>
                <a:lnTo>
                  <a:pt x="112602" y="2266773"/>
                </a:lnTo>
                <a:lnTo>
                  <a:pt x="131369" y="2228518"/>
                </a:lnTo>
                <a:lnTo>
                  <a:pt x="151580" y="2190510"/>
                </a:lnTo>
                <a:lnTo>
                  <a:pt x="173235" y="2152766"/>
                </a:lnTo>
                <a:lnTo>
                  <a:pt x="196333" y="2115306"/>
                </a:lnTo>
                <a:lnTo>
                  <a:pt x="220874" y="2078147"/>
                </a:lnTo>
                <a:lnTo>
                  <a:pt x="246859" y="2041307"/>
                </a:lnTo>
                <a:lnTo>
                  <a:pt x="274288" y="2004806"/>
                </a:lnTo>
                <a:lnTo>
                  <a:pt x="303161" y="1968661"/>
                </a:lnTo>
                <a:lnTo>
                  <a:pt x="333477" y="1932890"/>
                </a:lnTo>
                <a:lnTo>
                  <a:pt x="365237" y="1897511"/>
                </a:lnTo>
                <a:lnTo>
                  <a:pt x="398440" y="1862544"/>
                </a:lnTo>
                <a:lnTo>
                  <a:pt x="433087" y="1828006"/>
                </a:lnTo>
                <a:lnTo>
                  <a:pt x="469178" y="1793915"/>
                </a:lnTo>
                <a:lnTo>
                  <a:pt x="506712" y="1760290"/>
                </a:lnTo>
                <a:lnTo>
                  <a:pt x="545690" y="1727149"/>
                </a:lnTo>
                <a:lnTo>
                  <a:pt x="586111" y="1694510"/>
                </a:lnTo>
                <a:lnTo>
                  <a:pt x="2756414" y="0"/>
                </a:lnTo>
                <a:lnTo>
                  <a:pt x="2070652" y="1128471"/>
                </a:lnTo>
                <a:close/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76183" y="6569519"/>
            <a:ext cx="2936240" cy="269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600"/>
              </a:lnSpc>
            </a:pPr>
            <a:r>
              <a:rPr sz="8250" b="1" spc="445" dirty="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sz="8250" b="1" spc="310" dirty="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sz="8250" b="1" spc="62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8250" b="1" spc="25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8250" b="1" spc="15" dirty="0">
                <a:solidFill>
                  <a:srgbClr val="0000FF"/>
                </a:solidFill>
                <a:latin typeface="Segoe Print"/>
                <a:cs typeface="Segoe Print"/>
              </a:rPr>
              <a:t>k  </a:t>
            </a:r>
            <a:r>
              <a:rPr sz="8250" b="1" spc="445" dirty="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sz="8250" b="1" spc="310" dirty="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sz="8250" b="1" spc="62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8250" b="1" spc="25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8250" b="1" spc="20" dirty="0">
                <a:solidFill>
                  <a:srgbClr val="0000FF"/>
                </a:solidFill>
                <a:latin typeface="Segoe Print"/>
                <a:cs typeface="Segoe Print"/>
              </a:rPr>
              <a:t>k</a:t>
            </a:r>
            <a:endParaRPr sz="8250">
              <a:latin typeface="Segoe Print"/>
              <a:cs typeface="Segoe Prin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18913" y="810257"/>
            <a:ext cx="4160334" cy="5403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spc="10" dirty="0"/>
              <a:t>© </a:t>
            </a:r>
            <a:r>
              <a:rPr spc="5" dirty="0"/>
              <a:t>Copyright 2007, SparkleBox Teacher Resources</a:t>
            </a:r>
            <a:r>
              <a:rPr spc="-65" dirty="0"/>
              <a:t> </a:t>
            </a:r>
            <a:r>
              <a:rPr spc="5" dirty="0"/>
              <a:t>(www.sparklebox.co.uk)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0" dirty="0"/>
              <a:t>And </a:t>
            </a:r>
            <a:r>
              <a:rPr spc="-114" dirty="0"/>
              <a:t>on  </a:t>
            </a:r>
            <a:r>
              <a:rPr spc="-35" dirty="0"/>
              <a:t>that </a:t>
            </a:r>
            <a:r>
              <a:rPr spc="-55" dirty="0"/>
              <a:t>farm </a:t>
            </a:r>
            <a:r>
              <a:rPr spc="-180" dirty="0"/>
              <a:t>he  </a:t>
            </a:r>
            <a:r>
              <a:rPr spc="-20" dirty="0"/>
              <a:t>had</a:t>
            </a:r>
            <a:r>
              <a:rPr spc="695" dirty="0"/>
              <a:t> </a:t>
            </a:r>
            <a:r>
              <a:rPr spc="95" dirty="0"/>
              <a:t>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710">
              <a:lnSpc>
                <a:spcPct val="100000"/>
              </a:lnSpc>
            </a:pPr>
            <a:r>
              <a:rPr spc="935" dirty="0"/>
              <a:t>g</a:t>
            </a:r>
            <a:r>
              <a:rPr spc="285" dirty="0"/>
              <a:t>oo</a:t>
            </a:r>
            <a:r>
              <a:rPr spc="459" dirty="0"/>
              <a:t>s</a:t>
            </a:r>
            <a:r>
              <a:rPr spc="-140" dirty="0"/>
              <a:t>e</a:t>
            </a:r>
          </a:p>
        </p:txBody>
      </p:sp>
      <p:sp>
        <p:nvSpPr>
          <p:cNvPr id="4" name="object 4"/>
          <p:cNvSpPr/>
          <p:nvPr/>
        </p:nvSpPr>
        <p:spPr>
          <a:xfrm>
            <a:off x="1412364" y="1615886"/>
            <a:ext cx="4814754" cy="6810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spc="10" dirty="0"/>
              <a:t>© </a:t>
            </a:r>
            <a:r>
              <a:rPr spc="5" dirty="0"/>
              <a:t>Copyright 2007, SparkleBox Teacher Resources</a:t>
            </a:r>
            <a:r>
              <a:rPr spc="-65" dirty="0"/>
              <a:t> </a:t>
            </a:r>
            <a:r>
              <a:rPr spc="5" dirty="0"/>
              <a:t>(www.sparklebox.co.uk)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870">
              <a:lnSpc>
                <a:spcPct val="100000"/>
              </a:lnSpc>
            </a:pPr>
            <a:r>
              <a:rPr spc="30" dirty="0"/>
              <a:t>And </a:t>
            </a:r>
            <a:r>
              <a:rPr spc="-114" dirty="0"/>
              <a:t>on  </a:t>
            </a:r>
            <a:r>
              <a:rPr spc="-35" dirty="0"/>
              <a:t>that </a:t>
            </a:r>
            <a:r>
              <a:rPr spc="-55" dirty="0"/>
              <a:t>farm </a:t>
            </a:r>
            <a:r>
              <a:rPr spc="-180" dirty="0"/>
              <a:t>he  </a:t>
            </a:r>
            <a:r>
              <a:rPr spc="-20" dirty="0"/>
              <a:t>had</a:t>
            </a:r>
            <a:r>
              <a:rPr spc="695" dirty="0"/>
              <a:t> </a:t>
            </a:r>
            <a:r>
              <a:rPr spc="95" dirty="0"/>
              <a:t>a</a:t>
            </a:r>
          </a:p>
        </p:txBody>
      </p:sp>
      <p:sp>
        <p:nvSpPr>
          <p:cNvPr id="3" name="object 3"/>
          <p:cNvSpPr/>
          <p:nvPr/>
        </p:nvSpPr>
        <p:spPr>
          <a:xfrm>
            <a:off x="655734" y="1521505"/>
            <a:ext cx="6272123" cy="6911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43581" y="8192720"/>
            <a:ext cx="2475230" cy="1689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650" b="1" spc="30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10650" b="1" spc="229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10650" b="1" spc="620" dirty="0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endParaRPr sz="106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spc="10" dirty="0"/>
              <a:t>© </a:t>
            </a:r>
            <a:r>
              <a:rPr spc="5" dirty="0"/>
              <a:t>Copyright 2007, SparkleBox Teacher Resources</a:t>
            </a:r>
            <a:r>
              <a:rPr spc="-65" dirty="0"/>
              <a:t> </a:t>
            </a:r>
            <a:r>
              <a:rPr spc="5" dirty="0"/>
              <a:t>(www.sparklebox.co.uk)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3180" y="592150"/>
            <a:ext cx="4109559" cy="5813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2615" y="5353404"/>
            <a:ext cx="5012690" cy="4406900"/>
          </a:xfrm>
          <a:custGeom>
            <a:avLst/>
            <a:gdLst/>
            <a:ahLst/>
            <a:cxnLst/>
            <a:rect l="l" t="t" r="r" b="b"/>
            <a:pathLst>
              <a:path w="5012690" h="4406900">
                <a:moveTo>
                  <a:pt x="2827664" y="4394200"/>
                </a:moveTo>
                <a:lnTo>
                  <a:pt x="2170481" y="4394200"/>
                </a:lnTo>
                <a:lnTo>
                  <a:pt x="2220618" y="4406900"/>
                </a:lnTo>
                <a:lnTo>
                  <a:pt x="2777049" y="4406900"/>
                </a:lnTo>
                <a:lnTo>
                  <a:pt x="2827664" y="4394200"/>
                </a:lnTo>
                <a:close/>
              </a:path>
              <a:path w="5012690" h="4406900">
                <a:moveTo>
                  <a:pt x="2979058" y="4381500"/>
                </a:moveTo>
                <a:lnTo>
                  <a:pt x="2020997" y="4381500"/>
                </a:lnTo>
                <a:lnTo>
                  <a:pt x="2070654" y="4394200"/>
                </a:lnTo>
                <a:lnTo>
                  <a:pt x="2928685" y="4394200"/>
                </a:lnTo>
                <a:lnTo>
                  <a:pt x="2979058" y="4381500"/>
                </a:lnTo>
                <a:close/>
              </a:path>
              <a:path w="5012690" h="4406900">
                <a:moveTo>
                  <a:pt x="3129438" y="4356100"/>
                </a:moveTo>
                <a:lnTo>
                  <a:pt x="1873243" y="4356100"/>
                </a:lnTo>
                <a:lnTo>
                  <a:pt x="1971532" y="4381500"/>
                </a:lnTo>
                <a:lnTo>
                  <a:pt x="3029319" y="4381500"/>
                </a:lnTo>
                <a:lnTo>
                  <a:pt x="3129438" y="4356100"/>
                </a:lnTo>
                <a:close/>
              </a:path>
              <a:path w="5012690" h="4406900">
                <a:moveTo>
                  <a:pt x="2756414" y="0"/>
                </a:moveTo>
                <a:lnTo>
                  <a:pt x="586111" y="1689100"/>
                </a:lnTo>
                <a:lnTo>
                  <a:pt x="545690" y="1727200"/>
                </a:lnTo>
                <a:lnTo>
                  <a:pt x="506712" y="1765300"/>
                </a:lnTo>
                <a:lnTo>
                  <a:pt x="469178" y="1790700"/>
                </a:lnTo>
                <a:lnTo>
                  <a:pt x="433087" y="1828800"/>
                </a:lnTo>
                <a:lnTo>
                  <a:pt x="398440" y="1866900"/>
                </a:lnTo>
                <a:lnTo>
                  <a:pt x="365237" y="1892300"/>
                </a:lnTo>
                <a:lnTo>
                  <a:pt x="333477" y="1930400"/>
                </a:lnTo>
                <a:lnTo>
                  <a:pt x="303161" y="1968500"/>
                </a:lnTo>
                <a:lnTo>
                  <a:pt x="274288" y="2006600"/>
                </a:lnTo>
                <a:lnTo>
                  <a:pt x="246859" y="2044700"/>
                </a:lnTo>
                <a:lnTo>
                  <a:pt x="220874" y="2082800"/>
                </a:lnTo>
                <a:lnTo>
                  <a:pt x="196333" y="2120900"/>
                </a:lnTo>
                <a:lnTo>
                  <a:pt x="173235" y="2159000"/>
                </a:lnTo>
                <a:lnTo>
                  <a:pt x="151580" y="2184400"/>
                </a:lnTo>
                <a:lnTo>
                  <a:pt x="131369" y="2222500"/>
                </a:lnTo>
                <a:lnTo>
                  <a:pt x="112602" y="2260600"/>
                </a:lnTo>
                <a:lnTo>
                  <a:pt x="95279" y="2311400"/>
                </a:lnTo>
                <a:lnTo>
                  <a:pt x="79399" y="2349500"/>
                </a:lnTo>
                <a:lnTo>
                  <a:pt x="64963" y="2387600"/>
                </a:lnTo>
                <a:lnTo>
                  <a:pt x="51970" y="2425700"/>
                </a:lnTo>
                <a:lnTo>
                  <a:pt x="40421" y="2463800"/>
                </a:lnTo>
                <a:lnTo>
                  <a:pt x="30316" y="2501900"/>
                </a:lnTo>
                <a:lnTo>
                  <a:pt x="21654" y="2540000"/>
                </a:lnTo>
                <a:lnTo>
                  <a:pt x="14436" y="2578100"/>
                </a:lnTo>
                <a:lnTo>
                  <a:pt x="8661" y="2616200"/>
                </a:lnTo>
                <a:lnTo>
                  <a:pt x="4330" y="2654300"/>
                </a:lnTo>
                <a:lnTo>
                  <a:pt x="1443" y="2692400"/>
                </a:lnTo>
                <a:lnTo>
                  <a:pt x="0" y="2743200"/>
                </a:lnTo>
                <a:lnTo>
                  <a:pt x="0" y="2781300"/>
                </a:lnTo>
                <a:lnTo>
                  <a:pt x="1443" y="2819400"/>
                </a:lnTo>
                <a:lnTo>
                  <a:pt x="4330" y="2857500"/>
                </a:lnTo>
                <a:lnTo>
                  <a:pt x="8661" y="2895600"/>
                </a:lnTo>
                <a:lnTo>
                  <a:pt x="14436" y="2933700"/>
                </a:lnTo>
                <a:lnTo>
                  <a:pt x="21654" y="2971800"/>
                </a:lnTo>
                <a:lnTo>
                  <a:pt x="30316" y="3009900"/>
                </a:lnTo>
                <a:lnTo>
                  <a:pt x="40421" y="3060700"/>
                </a:lnTo>
                <a:lnTo>
                  <a:pt x="51970" y="3098800"/>
                </a:lnTo>
                <a:lnTo>
                  <a:pt x="64963" y="3136900"/>
                </a:lnTo>
                <a:lnTo>
                  <a:pt x="79399" y="3175000"/>
                </a:lnTo>
                <a:lnTo>
                  <a:pt x="95279" y="3213100"/>
                </a:lnTo>
                <a:lnTo>
                  <a:pt x="112602" y="3251200"/>
                </a:lnTo>
                <a:lnTo>
                  <a:pt x="131369" y="3289300"/>
                </a:lnTo>
                <a:lnTo>
                  <a:pt x="151580" y="3327400"/>
                </a:lnTo>
                <a:lnTo>
                  <a:pt x="173235" y="3365500"/>
                </a:lnTo>
                <a:lnTo>
                  <a:pt x="196333" y="3403600"/>
                </a:lnTo>
                <a:lnTo>
                  <a:pt x="220874" y="3441700"/>
                </a:lnTo>
                <a:lnTo>
                  <a:pt x="246859" y="3479800"/>
                </a:lnTo>
                <a:lnTo>
                  <a:pt x="274288" y="3517900"/>
                </a:lnTo>
                <a:lnTo>
                  <a:pt x="303161" y="3543300"/>
                </a:lnTo>
                <a:lnTo>
                  <a:pt x="333477" y="3581400"/>
                </a:lnTo>
                <a:lnTo>
                  <a:pt x="365237" y="3619500"/>
                </a:lnTo>
                <a:lnTo>
                  <a:pt x="398440" y="3657600"/>
                </a:lnTo>
                <a:lnTo>
                  <a:pt x="433087" y="3683000"/>
                </a:lnTo>
                <a:lnTo>
                  <a:pt x="469178" y="3721100"/>
                </a:lnTo>
                <a:lnTo>
                  <a:pt x="506712" y="3759200"/>
                </a:lnTo>
                <a:lnTo>
                  <a:pt x="545690" y="3784600"/>
                </a:lnTo>
                <a:lnTo>
                  <a:pt x="586111" y="3822700"/>
                </a:lnTo>
                <a:lnTo>
                  <a:pt x="620957" y="3848100"/>
                </a:lnTo>
                <a:lnTo>
                  <a:pt x="656509" y="3873500"/>
                </a:lnTo>
                <a:lnTo>
                  <a:pt x="692749" y="3898900"/>
                </a:lnTo>
                <a:lnTo>
                  <a:pt x="729663" y="3924300"/>
                </a:lnTo>
                <a:lnTo>
                  <a:pt x="767235" y="3949700"/>
                </a:lnTo>
                <a:lnTo>
                  <a:pt x="805448" y="3975100"/>
                </a:lnTo>
                <a:lnTo>
                  <a:pt x="844286" y="4000500"/>
                </a:lnTo>
                <a:lnTo>
                  <a:pt x="883733" y="4025900"/>
                </a:lnTo>
                <a:lnTo>
                  <a:pt x="923774" y="4038600"/>
                </a:lnTo>
                <a:lnTo>
                  <a:pt x="1005570" y="4089400"/>
                </a:lnTo>
                <a:lnTo>
                  <a:pt x="1047294" y="4102100"/>
                </a:lnTo>
                <a:lnTo>
                  <a:pt x="1089547" y="4127500"/>
                </a:lnTo>
                <a:lnTo>
                  <a:pt x="1132313" y="4140200"/>
                </a:lnTo>
                <a:lnTo>
                  <a:pt x="1175575" y="4165600"/>
                </a:lnTo>
                <a:lnTo>
                  <a:pt x="1263528" y="4191000"/>
                </a:lnTo>
                <a:lnTo>
                  <a:pt x="1308185" y="4216400"/>
                </a:lnTo>
                <a:lnTo>
                  <a:pt x="1398782" y="4241800"/>
                </a:lnTo>
                <a:lnTo>
                  <a:pt x="1824451" y="4356100"/>
                </a:lnTo>
                <a:lnTo>
                  <a:pt x="3179265" y="4356100"/>
                </a:lnTo>
                <a:lnTo>
                  <a:pt x="3665165" y="4229100"/>
                </a:lnTo>
                <a:lnTo>
                  <a:pt x="3712166" y="4203700"/>
                </a:lnTo>
                <a:lnTo>
                  <a:pt x="3758813" y="4191000"/>
                </a:lnTo>
                <a:lnTo>
                  <a:pt x="3812763" y="4165600"/>
                </a:lnTo>
                <a:lnTo>
                  <a:pt x="3865655" y="4152900"/>
                </a:lnTo>
                <a:lnTo>
                  <a:pt x="3917479" y="4127500"/>
                </a:lnTo>
                <a:lnTo>
                  <a:pt x="3968226" y="4102100"/>
                </a:lnTo>
                <a:lnTo>
                  <a:pt x="4017888" y="4076700"/>
                </a:lnTo>
                <a:lnTo>
                  <a:pt x="4066455" y="4051300"/>
                </a:lnTo>
                <a:lnTo>
                  <a:pt x="4113918" y="4025900"/>
                </a:lnTo>
                <a:lnTo>
                  <a:pt x="4160268" y="4000500"/>
                </a:lnTo>
                <a:lnTo>
                  <a:pt x="4205497" y="3975100"/>
                </a:lnTo>
                <a:lnTo>
                  <a:pt x="4249594" y="3949700"/>
                </a:lnTo>
                <a:lnTo>
                  <a:pt x="4292553" y="3924300"/>
                </a:lnTo>
                <a:lnTo>
                  <a:pt x="4334363" y="3886200"/>
                </a:lnTo>
                <a:lnTo>
                  <a:pt x="4375015" y="3860800"/>
                </a:lnTo>
                <a:lnTo>
                  <a:pt x="4414500" y="3835400"/>
                </a:lnTo>
                <a:lnTo>
                  <a:pt x="4452810" y="3797300"/>
                </a:lnTo>
                <a:lnTo>
                  <a:pt x="4489936" y="3771900"/>
                </a:lnTo>
                <a:lnTo>
                  <a:pt x="4525868" y="3733800"/>
                </a:lnTo>
                <a:lnTo>
                  <a:pt x="4560597" y="3708400"/>
                </a:lnTo>
                <a:lnTo>
                  <a:pt x="4594115" y="3670300"/>
                </a:lnTo>
                <a:lnTo>
                  <a:pt x="4626413" y="3644900"/>
                </a:lnTo>
                <a:lnTo>
                  <a:pt x="4657481" y="3606800"/>
                </a:lnTo>
                <a:lnTo>
                  <a:pt x="4687311" y="3568700"/>
                </a:lnTo>
                <a:lnTo>
                  <a:pt x="4715894" y="3543300"/>
                </a:lnTo>
                <a:lnTo>
                  <a:pt x="4743220" y="3505200"/>
                </a:lnTo>
                <a:lnTo>
                  <a:pt x="4769281" y="3467100"/>
                </a:lnTo>
                <a:lnTo>
                  <a:pt x="4794067" y="3429000"/>
                </a:lnTo>
                <a:lnTo>
                  <a:pt x="4817571" y="3390900"/>
                </a:lnTo>
                <a:lnTo>
                  <a:pt x="4839782" y="3365500"/>
                </a:lnTo>
                <a:lnTo>
                  <a:pt x="4860692" y="3327400"/>
                </a:lnTo>
                <a:lnTo>
                  <a:pt x="4880291" y="3289300"/>
                </a:lnTo>
                <a:lnTo>
                  <a:pt x="4898572" y="3251200"/>
                </a:lnTo>
                <a:lnTo>
                  <a:pt x="4915524" y="3213100"/>
                </a:lnTo>
                <a:lnTo>
                  <a:pt x="4931139" y="3175000"/>
                </a:lnTo>
                <a:lnTo>
                  <a:pt x="4945408" y="3136900"/>
                </a:lnTo>
                <a:lnTo>
                  <a:pt x="4958322" y="3098800"/>
                </a:lnTo>
                <a:lnTo>
                  <a:pt x="4969872" y="3060700"/>
                </a:lnTo>
                <a:lnTo>
                  <a:pt x="4980049" y="3022600"/>
                </a:lnTo>
                <a:lnTo>
                  <a:pt x="4988844" y="2984500"/>
                </a:lnTo>
                <a:lnTo>
                  <a:pt x="4996248" y="2946400"/>
                </a:lnTo>
                <a:lnTo>
                  <a:pt x="5002251" y="2908300"/>
                </a:lnTo>
                <a:lnTo>
                  <a:pt x="5006846" y="2870200"/>
                </a:lnTo>
                <a:lnTo>
                  <a:pt x="5010023" y="2832100"/>
                </a:lnTo>
                <a:lnTo>
                  <a:pt x="5011773" y="2781300"/>
                </a:lnTo>
                <a:lnTo>
                  <a:pt x="5012087" y="2743200"/>
                </a:lnTo>
                <a:lnTo>
                  <a:pt x="5010957" y="2705100"/>
                </a:lnTo>
                <a:lnTo>
                  <a:pt x="5008372" y="2667000"/>
                </a:lnTo>
                <a:lnTo>
                  <a:pt x="5004325" y="2628900"/>
                </a:lnTo>
                <a:lnTo>
                  <a:pt x="4998806" y="2590800"/>
                </a:lnTo>
                <a:lnTo>
                  <a:pt x="4991806" y="2552700"/>
                </a:lnTo>
                <a:lnTo>
                  <a:pt x="4983316" y="2501900"/>
                </a:lnTo>
                <a:lnTo>
                  <a:pt x="4973328" y="2463800"/>
                </a:lnTo>
                <a:lnTo>
                  <a:pt x="4961831" y="2425700"/>
                </a:lnTo>
                <a:lnTo>
                  <a:pt x="4948819" y="2387600"/>
                </a:lnTo>
                <a:lnTo>
                  <a:pt x="4934280" y="2349500"/>
                </a:lnTo>
                <a:lnTo>
                  <a:pt x="4918207" y="2311400"/>
                </a:lnTo>
                <a:lnTo>
                  <a:pt x="4900590" y="2273300"/>
                </a:lnTo>
                <a:lnTo>
                  <a:pt x="4881421" y="2235200"/>
                </a:lnTo>
                <a:lnTo>
                  <a:pt x="4860690" y="2197100"/>
                </a:lnTo>
                <a:lnTo>
                  <a:pt x="4840955" y="2159000"/>
                </a:lnTo>
                <a:lnTo>
                  <a:pt x="4820156" y="2120900"/>
                </a:lnTo>
                <a:lnTo>
                  <a:pt x="4798310" y="2095500"/>
                </a:lnTo>
                <a:lnTo>
                  <a:pt x="4775432" y="2057400"/>
                </a:lnTo>
                <a:lnTo>
                  <a:pt x="4751539" y="2019300"/>
                </a:lnTo>
                <a:lnTo>
                  <a:pt x="4726646" y="1993900"/>
                </a:lnTo>
                <a:lnTo>
                  <a:pt x="4700771" y="1955800"/>
                </a:lnTo>
                <a:lnTo>
                  <a:pt x="4673928" y="1930400"/>
                </a:lnTo>
                <a:lnTo>
                  <a:pt x="4646135" y="1892300"/>
                </a:lnTo>
                <a:lnTo>
                  <a:pt x="4617407" y="1866900"/>
                </a:lnTo>
                <a:lnTo>
                  <a:pt x="4587761" y="1841500"/>
                </a:lnTo>
                <a:lnTo>
                  <a:pt x="4557213" y="1803400"/>
                </a:lnTo>
                <a:lnTo>
                  <a:pt x="4525778" y="1778000"/>
                </a:lnTo>
                <a:lnTo>
                  <a:pt x="4493473" y="1752600"/>
                </a:lnTo>
                <a:lnTo>
                  <a:pt x="4460315" y="1727200"/>
                </a:lnTo>
                <a:lnTo>
                  <a:pt x="4426319" y="1689100"/>
                </a:lnTo>
                <a:lnTo>
                  <a:pt x="4391501" y="1663700"/>
                </a:lnTo>
                <a:lnTo>
                  <a:pt x="4355878" y="1638300"/>
                </a:lnTo>
                <a:lnTo>
                  <a:pt x="4319465" y="1612900"/>
                </a:lnTo>
                <a:lnTo>
                  <a:pt x="4282280" y="1587500"/>
                </a:lnTo>
                <a:lnTo>
                  <a:pt x="4244337" y="1562100"/>
                </a:lnTo>
                <a:lnTo>
                  <a:pt x="4205654" y="1536700"/>
                </a:lnTo>
                <a:lnTo>
                  <a:pt x="4166246" y="1524000"/>
                </a:lnTo>
                <a:lnTo>
                  <a:pt x="4126130" y="1498600"/>
                </a:lnTo>
                <a:lnTo>
                  <a:pt x="4085321" y="1473200"/>
                </a:lnTo>
                <a:lnTo>
                  <a:pt x="4043836" y="1447800"/>
                </a:lnTo>
                <a:lnTo>
                  <a:pt x="4001691" y="1435100"/>
                </a:lnTo>
                <a:lnTo>
                  <a:pt x="3915486" y="1384300"/>
                </a:lnTo>
                <a:lnTo>
                  <a:pt x="3871458" y="1371600"/>
                </a:lnTo>
                <a:lnTo>
                  <a:pt x="3826834" y="1346200"/>
                </a:lnTo>
                <a:lnTo>
                  <a:pt x="3735865" y="1320800"/>
                </a:lnTo>
                <a:lnTo>
                  <a:pt x="3689552" y="1295400"/>
                </a:lnTo>
                <a:lnTo>
                  <a:pt x="3499153" y="1244600"/>
                </a:lnTo>
                <a:lnTo>
                  <a:pt x="3450347" y="1219200"/>
                </a:lnTo>
                <a:lnTo>
                  <a:pt x="3401091" y="1206500"/>
                </a:lnTo>
                <a:lnTo>
                  <a:pt x="3351401" y="1206500"/>
                </a:lnTo>
                <a:lnTo>
                  <a:pt x="3148625" y="1155700"/>
                </a:lnTo>
                <a:lnTo>
                  <a:pt x="3097008" y="1155700"/>
                </a:lnTo>
                <a:lnTo>
                  <a:pt x="2992779" y="1130300"/>
                </a:lnTo>
                <a:lnTo>
                  <a:pt x="2070652" y="1130300"/>
                </a:lnTo>
                <a:lnTo>
                  <a:pt x="2756414" y="0"/>
                </a:lnTo>
                <a:close/>
              </a:path>
              <a:path w="5012690" h="4406900">
                <a:moveTo>
                  <a:pt x="2887330" y="1117600"/>
                </a:moveTo>
                <a:lnTo>
                  <a:pt x="2125912" y="1117600"/>
                </a:lnTo>
                <a:lnTo>
                  <a:pt x="2070652" y="1130300"/>
                </a:lnTo>
                <a:lnTo>
                  <a:pt x="2940199" y="1130300"/>
                </a:lnTo>
                <a:lnTo>
                  <a:pt x="2887330" y="1117600"/>
                </a:lnTo>
                <a:close/>
              </a:path>
              <a:path w="5012690" h="4406900">
                <a:moveTo>
                  <a:pt x="2727154" y="1104900"/>
                </a:moveTo>
                <a:lnTo>
                  <a:pt x="2291348" y="1104900"/>
                </a:lnTo>
                <a:lnTo>
                  <a:pt x="2236276" y="1117600"/>
                </a:lnTo>
                <a:lnTo>
                  <a:pt x="2780792" y="1117600"/>
                </a:lnTo>
                <a:lnTo>
                  <a:pt x="2727154" y="1104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2615" y="5346953"/>
            <a:ext cx="5012690" cy="4413885"/>
          </a:xfrm>
          <a:custGeom>
            <a:avLst/>
            <a:gdLst/>
            <a:ahLst/>
            <a:cxnLst/>
            <a:rect l="l" t="t" r="r" b="b"/>
            <a:pathLst>
              <a:path w="5012690" h="4413884">
                <a:moveTo>
                  <a:pt x="2070652" y="1128471"/>
                </a:moveTo>
                <a:lnTo>
                  <a:pt x="2125912" y="1122450"/>
                </a:lnTo>
                <a:lnTo>
                  <a:pt x="2181125" y="1117258"/>
                </a:lnTo>
                <a:lnTo>
                  <a:pt x="2236276" y="1112889"/>
                </a:lnTo>
                <a:lnTo>
                  <a:pt x="2291348" y="1109337"/>
                </a:lnTo>
                <a:lnTo>
                  <a:pt x="2346325" y="1106595"/>
                </a:lnTo>
                <a:lnTo>
                  <a:pt x="2401191" y="1104657"/>
                </a:lnTo>
                <a:lnTo>
                  <a:pt x="2455930" y="1103518"/>
                </a:lnTo>
                <a:lnTo>
                  <a:pt x="2510526" y="1103170"/>
                </a:lnTo>
                <a:lnTo>
                  <a:pt x="2564963" y="1103608"/>
                </a:lnTo>
                <a:lnTo>
                  <a:pt x="2619224" y="1104826"/>
                </a:lnTo>
                <a:lnTo>
                  <a:pt x="2673293" y="1106817"/>
                </a:lnTo>
                <a:lnTo>
                  <a:pt x="2727154" y="1109576"/>
                </a:lnTo>
                <a:lnTo>
                  <a:pt x="2780792" y="1113096"/>
                </a:lnTo>
                <a:lnTo>
                  <a:pt x="2834189" y="1117371"/>
                </a:lnTo>
                <a:lnTo>
                  <a:pt x="2887330" y="1122394"/>
                </a:lnTo>
                <a:lnTo>
                  <a:pt x="2940199" y="1128161"/>
                </a:lnTo>
                <a:lnTo>
                  <a:pt x="2992779" y="1134663"/>
                </a:lnTo>
                <a:lnTo>
                  <a:pt x="3045054" y="1141897"/>
                </a:lnTo>
                <a:lnTo>
                  <a:pt x="3097008" y="1149854"/>
                </a:lnTo>
                <a:lnTo>
                  <a:pt x="3148625" y="1158530"/>
                </a:lnTo>
                <a:lnTo>
                  <a:pt x="3199890" y="1167917"/>
                </a:lnTo>
                <a:lnTo>
                  <a:pt x="3250784" y="1178010"/>
                </a:lnTo>
                <a:lnTo>
                  <a:pt x="3301294" y="1188803"/>
                </a:lnTo>
                <a:lnTo>
                  <a:pt x="3351401" y="1200289"/>
                </a:lnTo>
                <a:lnTo>
                  <a:pt x="3401091" y="1212463"/>
                </a:lnTo>
                <a:lnTo>
                  <a:pt x="3450347" y="1225317"/>
                </a:lnTo>
                <a:lnTo>
                  <a:pt x="3499153" y="1238847"/>
                </a:lnTo>
                <a:lnTo>
                  <a:pt x="3547492" y="1253045"/>
                </a:lnTo>
                <a:lnTo>
                  <a:pt x="3595349" y="1267906"/>
                </a:lnTo>
                <a:lnTo>
                  <a:pt x="3642708" y="1283424"/>
                </a:lnTo>
                <a:lnTo>
                  <a:pt x="3689552" y="1299592"/>
                </a:lnTo>
                <a:lnTo>
                  <a:pt x="3735865" y="1316404"/>
                </a:lnTo>
                <a:lnTo>
                  <a:pt x="3781631" y="1333854"/>
                </a:lnTo>
                <a:lnTo>
                  <a:pt x="3826834" y="1351935"/>
                </a:lnTo>
                <a:lnTo>
                  <a:pt x="3871458" y="1370643"/>
                </a:lnTo>
                <a:lnTo>
                  <a:pt x="3915486" y="1389970"/>
                </a:lnTo>
                <a:lnTo>
                  <a:pt x="3958902" y="1409910"/>
                </a:lnTo>
                <a:lnTo>
                  <a:pt x="4001691" y="1430458"/>
                </a:lnTo>
                <a:lnTo>
                  <a:pt x="4043836" y="1451607"/>
                </a:lnTo>
                <a:lnTo>
                  <a:pt x="4085321" y="1473350"/>
                </a:lnTo>
                <a:lnTo>
                  <a:pt x="4126130" y="1495683"/>
                </a:lnTo>
                <a:lnTo>
                  <a:pt x="4166246" y="1518598"/>
                </a:lnTo>
                <a:lnTo>
                  <a:pt x="4205654" y="1542089"/>
                </a:lnTo>
                <a:lnTo>
                  <a:pt x="4244337" y="1566151"/>
                </a:lnTo>
                <a:lnTo>
                  <a:pt x="4282280" y="1590777"/>
                </a:lnTo>
                <a:lnTo>
                  <a:pt x="4319465" y="1615960"/>
                </a:lnTo>
                <a:lnTo>
                  <a:pt x="4355878" y="1641696"/>
                </a:lnTo>
                <a:lnTo>
                  <a:pt x="4391501" y="1667977"/>
                </a:lnTo>
                <a:lnTo>
                  <a:pt x="4426319" y="1694798"/>
                </a:lnTo>
                <a:lnTo>
                  <a:pt x="4460315" y="1722152"/>
                </a:lnTo>
                <a:lnTo>
                  <a:pt x="4493473" y="1750033"/>
                </a:lnTo>
                <a:lnTo>
                  <a:pt x="4525778" y="1778435"/>
                </a:lnTo>
                <a:lnTo>
                  <a:pt x="4557213" y="1807352"/>
                </a:lnTo>
                <a:lnTo>
                  <a:pt x="4587761" y="1836778"/>
                </a:lnTo>
                <a:lnTo>
                  <a:pt x="4617407" y="1866706"/>
                </a:lnTo>
                <a:lnTo>
                  <a:pt x="4646135" y="1897131"/>
                </a:lnTo>
                <a:lnTo>
                  <a:pt x="4673928" y="1928046"/>
                </a:lnTo>
                <a:lnTo>
                  <a:pt x="4700771" y="1959445"/>
                </a:lnTo>
                <a:lnTo>
                  <a:pt x="4726646" y="1991321"/>
                </a:lnTo>
                <a:lnTo>
                  <a:pt x="4751539" y="2023670"/>
                </a:lnTo>
                <a:lnTo>
                  <a:pt x="4775432" y="2056484"/>
                </a:lnTo>
                <a:lnTo>
                  <a:pt x="4798310" y="2089758"/>
                </a:lnTo>
                <a:lnTo>
                  <a:pt x="4820156" y="2123485"/>
                </a:lnTo>
                <a:lnTo>
                  <a:pt x="4840955" y="2157659"/>
                </a:lnTo>
                <a:lnTo>
                  <a:pt x="4860690" y="2192274"/>
                </a:lnTo>
                <a:lnTo>
                  <a:pt x="4881421" y="2231387"/>
                </a:lnTo>
                <a:lnTo>
                  <a:pt x="4900590" y="2270641"/>
                </a:lnTo>
                <a:lnTo>
                  <a:pt x="4918207" y="2310021"/>
                </a:lnTo>
                <a:lnTo>
                  <a:pt x="4934280" y="2349509"/>
                </a:lnTo>
                <a:lnTo>
                  <a:pt x="4948819" y="2389089"/>
                </a:lnTo>
                <a:lnTo>
                  <a:pt x="4961831" y="2428746"/>
                </a:lnTo>
                <a:lnTo>
                  <a:pt x="4973328" y="2468462"/>
                </a:lnTo>
                <a:lnTo>
                  <a:pt x="4983316" y="2508221"/>
                </a:lnTo>
                <a:lnTo>
                  <a:pt x="4991806" y="2548008"/>
                </a:lnTo>
                <a:lnTo>
                  <a:pt x="4998806" y="2587805"/>
                </a:lnTo>
                <a:lnTo>
                  <a:pt x="5004325" y="2627597"/>
                </a:lnTo>
                <a:lnTo>
                  <a:pt x="5008372" y="2667367"/>
                </a:lnTo>
                <a:lnTo>
                  <a:pt x="5010957" y="2707100"/>
                </a:lnTo>
                <a:lnTo>
                  <a:pt x="5012087" y="2746778"/>
                </a:lnTo>
                <a:lnTo>
                  <a:pt x="5011773" y="2786385"/>
                </a:lnTo>
                <a:lnTo>
                  <a:pt x="5010023" y="2825905"/>
                </a:lnTo>
                <a:lnTo>
                  <a:pt x="5006846" y="2865323"/>
                </a:lnTo>
                <a:lnTo>
                  <a:pt x="5002251" y="2904621"/>
                </a:lnTo>
                <a:lnTo>
                  <a:pt x="4996248" y="2943783"/>
                </a:lnTo>
                <a:lnTo>
                  <a:pt x="4988844" y="2982793"/>
                </a:lnTo>
                <a:lnTo>
                  <a:pt x="4980049" y="3021634"/>
                </a:lnTo>
                <a:lnTo>
                  <a:pt x="4969872" y="3060291"/>
                </a:lnTo>
                <a:lnTo>
                  <a:pt x="4958322" y="3098748"/>
                </a:lnTo>
                <a:lnTo>
                  <a:pt x="4945408" y="3136986"/>
                </a:lnTo>
                <a:lnTo>
                  <a:pt x="4931139" y="3174992"/>
                </a:lnTo>
                <a:lnTo>
                  <a:pt x="4915524" y="3212748"/>
                </a:lnTo>
                <a:lnTo>
                  <a:pt x="4898572" y="3250237"/>
                </a:lnTo>
                <a:lnTo>
                  <a:pt x="4880291" y="3287444"/>
                </a:lnTo>
                <a:lnTo>
                  <a:pt x="4860692" y="3324353"/>
                </a:lnTo>
                <a:lnTo>
                  <a:pt x="4839782" y="3360947"/>
                </a:lnTo>
                <a:lnTo>
                  <a:pt x="4817571" y="3397209"/>
                </a:lnTo>
                <a:lnTo>
                  <a:pt x="4794067" y="3433124"/>
                </a:lnTo>
                <a:lnTo>
                  <a:pt x="4769281" y="3468675"/>
                </a:lnTo>
                <a:lnTo>
                  <a:pt x="4743220" y="3503846"/>
                </a:lnTo>
                <a:lnTo>
                  <a:pt x="4715894" y="3538621"/>
                </a:lnTo>
                <a:lnTo>
                  <a:pt x="4687311" y="3572983"/>
                </a:lnTo>
                <a:lnTo>
                  <a:pt x="4657481" y="3606916"/>
                </a:lnTo>
                <a:lnTo>
                  <a:pt x="4626413" y="3640404"/>
                </a:lnTo>
                <a:lnTo>
                  <a:pt x="4594115" y="3673430"/>
                </a:lnTo>
                <a:lnTo>
                  <a:pt x="4560597" y="3705978"/>
                </a:lnTo>
                <a:lnTo>
                  <a:pt x="4525868" y="3738033"/>
                </a:lnTo>
                <a:lnTo>
                  <a:pt x="4489936" y="3769576"/>
                </a:lnTo>
                <a:lnTo>
                  <a:pt x="4452810" y="3800594"/>
                </a:lnTo>
                <a:lnTo>
                  <a:pt x="4414500" y="3831068"/>
                </a:lnTo>
                <a:lnTo>
                  <a:pt x="4375015" y="3860983"/>
                </a:lnTo>
                <a:lnTo>
                  <a:pt x="4334363" y="3890322"/>
                </a:lnTo>
                <a:lnTo>
                  <a:pt x="4292553" y="3919070"/>
                </a:lnTo>
                <a:lnTo>
                  <a:pt x="4249594" y="3947209"/>
                </a:lnTo>
                <a:lnTo>
                  <a:pt x="4205497" y="3974724"/>
                </a:lnTo>
                <a:lnTo>
                  <a:pt x="4160268" y="4001598"/>
                </a:lnTo>
                <a:lnTo>
                  <a:pt x="4113918" y="4027815"/>
                </a:lnTo>
                <a:lnTo>
                  <a:pt x="4066455" y="4053359"/>
                </a:lnTo>
                <a:lnTo>
                  <a:pt x="4017888" y="4078213"/>
                </a:lnTo>
                <a:lnTo>
                  <a:pt x="3968226" y="4102362"/>
                </a:lnTo>
                <a:lnTo>
                  <a:pt x="3917479" y="4125788"/>
                </a:lnTo>
                <a:lnTo>
                  <a:pt x="3865655" y="4148476"/>
                </a:lnTo>
                <a:lnTo>
                  <a:pt x="3812763" y="4170409"/>
                </a:lnTo>
                <a:lnTo>
                  <a:pt x="3758813" y="4191571"/>
                </a:lnTo>
                <a:lnTo>
                  <a:pt x="3712166" y="4208927"/>
                </a:lnTo>
                <a:lnTo>
                  <a:pt x="3665165" y="4225561"/>
                </a:lnTo>
                <a:lnTo>
                  <a:pt x="3617828" y="4241476"/>
                </a:lnTo>
                <a:lnTo>
                  <a:pt x="3570169" y="4256673"/>
                </a:lnTo>
                <a:lnTo>
                  <a:pt x="3522205" y="4271155"/>
                </a:lnTo>
                <a:lnTo>
                  <a:pt x="3473953" y="4284922"/>
                </a:lnTo>
                <a:lnTo>
                  <a:pt x="3425427" y="4297978"/>
                </a:lnTo>
                <a:lnTo>
                  <a:pt x="3376644" y="4310323"/>
                </a:lnTo>
                <a:lnTo>
                  <a:pt x="3327621" y="4321960"/>
                </a:lnTo>
                <a:lnTo>
                  <a:pt x="3278372" y="4332891"/>
                </a:lnTo>
                <a:lnTo>
                  <a:pt x="3228915" y="4343117"/>
                </a:lnTo>
                <a:lnTo>
                  <a:pt x="3179265" y="4352640"/>
                </a:lnTo>
                <a:lnTo>
                  <a:pt x="3129438" y="4361463"/>
                </a:lnTo>
                <a:lnTo>
                  <a:pt x="3079451" y="4369587"/>
                </a:lnTo>
                <a:lnTo>
                  <a:pt x="3029319" y="4377013"/>
                </a:lnTo>
                <a:lnTo>
                  <a:pt x="2979058" y="4383745"/>
                </a:lnTo>
                <a:lnTo>
                  <a:pt x="2928685" y="4389783"/>
                </a:lnTo>
                <a:lnTo>
                  <a:pt x="2878215" y="4395129"/>
                </a:lnTo>
                <a:lnTo>
                  <a:pt x="2827664" y="4399786"/>
                </a:lnTo>
                <a:lnTo>
                  <a:pt x="2777049" y="4403755"/>
                </a:lnTo>
                <a:lnTo>
                  <a:pt x="2726386" y="4407039"/>
                </a:lnTo>
                <a:lnTo>
                  <a:pt x="2675690" y="4409638"/>
                </a:lnTo>
                <a:lnTo>
                  <a:pt x="2624978" y="4411555"/>
                </a:lnTo>
                <a:lnTo>
                  <a:pt x="2574266" y="4412792"/>
                </a:lnTo>
                <a:lnTo>
                  <a:pt x="2523569" y="4413351"/>
                </a:lnTo>
                <a:lnTo>
                  <a:pt x="2472904" y="4413232"/>
                </a:lnTo>
                <a:lnTo>
                  <a:pt x="2422287" y="4412440"/>
                </a:lnTo>
                <a:lnTo>
                  <a:pt x="2371734" y="4410974"/>
                </a:lnTo>
                <a:lnTo>
                  <a:pt x="2321261" y="4408838"/>
                </a:lnTo>
                <a:lnTo>
                  <a:pt x="2270883" y="4406032"/>
                </a:lnTo>
                <a:lnTo>
                  <a:pt x="2220618" y="4402560"/>
                </a:lnTo>
                <a:lnTo>
                  <a:pt x="2170481" y="4398422"/>
                </a:lnTo>
                <a:lnTo>
                  <a:pt x="2120487" y="4393620"/>
                </a:lnTo>
                <a:lnTo>
                  <a:pt x="2070654" y="4388157"/>
                </a:lnTo>
                <a:lnTo>
                  <a:pt x="2020997" y="4382035"/>
                </a:lnTo>
                <a:lnTo>
                  <a:pt x="1971532" y="4375254"/>
                </a:lnTo>
                <a:lnTo>
                  <a:pt x="1922275" y="4367818"/>
                </a:lnTo>
                <a:lnTo>
                  <a:pt x="1873243" y="4359727"/>
                </a:lnTo>
                <a:lnTo>
                  <a:pt x="1824451" y="4350984"/>
                </a:lnTo>
                <a:lnTo>
                  <a:pt x="1775915" y="4341591"/>
                </a:lnTo>
                <a:lnTo>
                  <a:pt x="1727652" y="4331549"/>
                </a:lnTo>
                <a:lnTo>
                  <a:pt x="1679677" y="4320861"/>
                </a:lnTo>
                <a:lnTo>
                  <a:pt x="1632006" y="4309528"/>
                </a:lnTo>
                <a:lnTo>
                  <a:pt x="1584656" y="4297552"/>
                </a:lnTo>
                <a:lnTo>
                  <a:pt x="1537643" y="4284935"/>
                </a:lnTo>
                <a:lnTo>
                  <a:pt x="1490982" y="4271678"/>
                </a:lnTo>
                <a:lnTo>
                  <a:pt x="1444690" y="4257785"/>
                </a:lnTo>
                <a:lnTo>
                  <a:pt x="1398782" y="4243256"/>
                </a:lnTo>
                <a:lnTo>
                  <a:pt x="1353275" y="4228093"/>
                </a:lnTo>
                <a:lnTo>
                  <a:pt x="1308185" y="4212299"/>
                </a:lnTo>
                <a:lnTo>
                  <a:pt x="1263528" y="4195875"/>
                </a:lnTo>
                <a:lnTo>
                  <a:pt x="1219319" y="4178823"/>
                </a:lnTo>
                <a:lnTo>
                  <a:pt x="1175575" y="4161145"/>
                </a:lnTo>
                <a:lnTo>
                  <a:pt x="1132313" y="4142843"/>
                </a:lnTo>
                <a:lnTo>
                  <a:pt x="1089547" y="4123918"/>
                </a:lnTo>
                <a:lnTo>
                  <a:pt x="1047294" y="4104373"/>
                </a:lnTo>
                <a:lnTo>
                  <a:pt x="1005570" y="4084210"/>
                </a:lnTo>
                <a:lnTo>
                  <a:pt x="964391" y="4063429"/>
                </a:lnTo>
                <a:lnTo>
                  <a:pt x="923774" y="4042034"/>
                </a:lnTo>
                <a:lnTo>
                  <a:pt x="883733" y="4020025"/>
                </a:lnTo>
                <a:lnTo>
                  <a:pt x="844286" y="3997406"/>
                </a:lnTo>
                <a:lnTo>
                  <a:pt x="805448" y="3974177"/>
                </a:lnTo>
                <a:lnTo>
                  <a:pt x="767235" y="3950341"/>
                </a:lnTo>
                <a:lnTo>
                  <a:pt x="729663" y="3925900"/>
                </a:lnTo>
                <a:lnTo>
                  <a:pt x="692749" y="3900854"/>
                </a:lnTo>
                <a:lnTo>
                  <a:pt x="656509" y="3875207"/>
                </a:lnTo>
                <a:lnTo>
                  <a:pt x="620957" y="3848960"/>
                </a:lnTo>
                <a:lnTo>
                  <a:pt x="586111" y="3822115"/>
                </a:lnTo>
                <a:lnTo>
                  <a:pt x="545690" y="3789476"/>
                </a:lnTo>
                <a:lnTo>
                  <a:pt x="506712" y="3756335"/>
                </a:lnTo>
                <a:lnTo>
                  <a:pt x="469178" y="3722710"/>
                </a:lnTo>
                <a:lnTo>
                  <a:pt x="433087" y="3688619"/>
                </a:lnTo>
                <a:lnTo>
                  <a:pt x="398440" y="3654081"/>
                </a:lnTo>
                <a:lnTo>
                  <a:pt x="365237" y="3619114"/>
                </a:lnTo>
                <a:lnTo>
                  <a:pt x="333477" y="3583735"/>
                </a:lnTo>
                <a:lnTo>
                  <a:pt x="303161" y="3547964"/>
                </a:lnTo>
                <a:lnTo>
                  <a:pt x="274288" y="3511819"/>
                </a:lnTo>
                <a:lnTo>
                  <a:pt x="246859" y="3475318"/>
                </a:lnTo>
                <a:lnTo>
                  <a:pt x="220874" y="3438478"/>
                </a:lnTo>
                <a:lnTo>
                  <a:pt x="196333" y="3401319"/>
                </a:lnTo>
                <a:lnTo>
                  <a:pt x="173235" y="3363859"/>
                </a:lnTo>
                <a:lnTo>
                  <a:pt x="151580" y="3326115"/>
                </a:lnTo>
                <a:lnTo>
                  <a:pt x="131369" y="3288107"/>
                </a:lnTo>
                <a:lnTo>
                  <a:pt x="112602" y="3249852"/>
                </a:lnTo>
                <a:lnTo>
                  <a:pt x="95279" y="3211369"/>
                </a:lnTo>
                <a:lnTo>
                  <a:pt x="79399" y="3172676"/>
                </a:lnTo>
                <a:lnTo>
                  <a:pt x="64963" y="3133791"/>
                </a:lnTo>
                <a:lnTo>
                  <a:pt x="51970" y="3094733"/>
                </a:lnTo>
                <a:lnTo>
                  <a:pt x="40421" y="3055519"/>
                </a:lnTo>
                <a:lnTo>
                  <a:pt x="30316" y="3016169"/>
                </a:lnTo>
                <a:lnTo>
                  <a:pt x="21654" y="2976699"/>
                </a:lnTo>
                <a:lnTo>
                  <a:pt x="14436" y="2937130"/>
                </a:lnTo>
                <a:lnTo>
                  <a:pt x="8661" y="2897478"/>
                </a:lnTo>
                <a:lnTo>
                  <a:pt x="4330" y="2857762"/>
                </a:lnTo>
                <a:lnTo>
                  <a:pt x="1443" y="2818000"/>
                </a:lnTo>
                <a:lnTo>
                  <a:pt x="0" y="2778212"/>
                </a:lnTo>
                <a:lnTo>
                  <a:pt x="0" y="2738413"/>
                </a:lnTo>
                <a:lnTo>
                  <a:pt x="1443" y="2698625"/>
                </a:lnTo>
                <a:lnTo>
                  <a:pt x="4330" y="2658863"/>
                </a:lnTo>
                <a:lnTo>
                  <a:pt x="8661" y="2619147"/>
                </a:lnTo>
                <a:lnTo>
                  <a:pt x="14436" y="2579495"/>
                </a:lnTo>
                <a:lnTo>
                  <a:pt x="21654" y="2539926"/>
                </a:lnTo>
                <a:lnTo>
                  <a:pt x="30316" y="2500456"/>
                </a:lnTo>
                <a:lnTo>
                  <a:pt x="40421" y="2461106"/>
                </a:lnTo>
                <a:lnTo>
                  <a:pt x="51970" y="2421892"/>
                </a:lnTo>
                <a:lnTo>
                  <a:pt x="64963" y="2382834"/>
                </a:lnTo>
                <a:lnTo>
                  <a:pt x="79399" y="2343949"/>
                </a:lnTo>
                <a:lnTo>
                  <a:pt x="95279" y="2305256"/>
                </a:lnTo>
                <a:lnTo>
                  <a:pt x="112602" y="2266773"/>
                </a:lnTo>
                <a:lnTo>
                  <a:pt x="131369" y="2228518"/>
                </a:lnTo>
                <a:lnTo>
                  <a:pt x="151580" y="2190510"/>
                </a:lnTo>
                <a:lnTo>
                  <a:pt x="173235" y="2152766"/>
                </a:lnTo>
                <a:lnTo>
                  <a:pt x="196333" y="2115306"/>
                </a:lnTo>
                <a:lnTo>
                  <a:pt x="220874" y="2078147"/>
                </a:lnTo>
                <a:lnTo>
                  <a:pt x="246859" y="2041307"/>
                </a:lnTo>
                <a:lnTo>
                  <a:pt x="274288" y="2004806"/>
                </a:lnTo>
                <a:lnTo>
                  <a:pt x="303161" y="1968661"/>
                </a:lnTo>
                <a:lnTo>
                  <a:pt x="333477" y="1932890"/>
                </a:lnTo>
                <a:lnTo>
                  <a:pt x="365237" y="1897511"/>
                </a:lnTo>
                <a:lnTo>
                  <a:pt x="398440" y="1862544"/>
                </a:lnTo>
                <a:lnTo>
                  <a:pt x="433087" y="1828006"/>
                </a:lnTo>
                <a:lnTo>
                  <a:pt x="469178" y="1793915"/>
                </a:lnTo>
                <a:lnTo>
                  <a:pt x="506712" y="1760290"/>
                </a:lnTo>
                <a:lnTo>
                  <a:pt x="545690" y="1727149"/>
                </a:lnTo>
                <a:lnTo>
                  <a:pt x="586111" y="1694510"/>
                </a:lnTo>
                <a:lnTo>
                  <a:pt x="2756414" y="0"/>
                </a:lnTo>
                <a:lnTo>
                  <a:pt x="2070652" y="1128471"/>
                </a:lnTo>
                <a:close/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18690" y="6731241"/>
            <a:ext cx="2451735" cy="269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600"/>
              </a:lnSpc>
            </a:pPr>
            <a:r>
              <a:rPr sz="8250" b="1" spc="310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8250" b="1" spc="24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8250" b="1" spc="36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8250" b="1" spc="15" dirty="0">
                <a:solidFill>
                  <a:srgbClr val="0000FF"/>
                </a:solidFill>
                <a:latin typeface="Segoe Print"/>
                <a:cs typeface="Segoe Print"/>
              </a:rPr>
              <a:t>k  </a:t>
            </a:r>
            <a:r>
              <a:rPr sz="8250" b="1" spc="310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8250" b="1" spc="24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8250" b="1" spc="36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8250" b="1" spc="20" dirty="0">
                <a:solidFill>
                  <a:srgbClr val="0000FF"/>
                </a:solidFill>
                <a:latin typeface="Segoe Print"/>
                <a:cs typeface="Segoe Print"/>
              </a:rPr>
              <a:t>k</a:t>
            </a:r>
            <a:endParaRPr sz="8250">
              <a:latin typeface="Segoe Print"/>
              <a:cs typeface="Segoe Prin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spc="10" dirty="0"/>
              <a:t>© </a:t>
            </a:r>
            <a:r>
              <a:rPr spc="5" dirty="0"/>
              <a:t>Copyright 2007, SparkleBox Teacher Resources</a:t>
            </a:r>
            <a:r>
              <a:rPr spc="-65" dirty="0"/>
              <a:t> </a:t>
            </a:r>
            <a:r>
              <a:rPr spc="5" dirty="0"/>
              <a:t>(www.sparklebox.co.uk)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8603" y="439167"/>
            <a:ext cx="2819285" cy="9501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23031" y="8995574"/>
            <a:ext cx="1096645" cy="697230"/>
          </a:xfrm>
          <a:custGeom>
            <a:avLst/>
            <a:gdLst/>
            <a:ahLst/>
            <a:cxnLst/>
            <a:rect l="l" t="t" r="r" b="b"/>
            <a:pathLst>
              <a:path w="1096645" h="697229">
                <a:moveTo>
                  <a:pt x="0" y="0"/>
                </a:moveTo>
                <a:lnTo>
                  <a:pt x="25311" y="329704"/>
                </a:lnTo>
                <a:lnTo>
                  <a:pt x="50990" y="643813"/>
                </a:lnTo>
                <a:lnTo>
                  <a:pt x="54813" y="689051"/>
                </a:lnTo>
                <a:lnTo>
                  <a:pt x="1070825" y="696683"/>
                </a:lnTo>
                <a:lnTo>
                  <a:pt x="1072133" y="696683"/>
                </a:lnTo>
                <a:lnTo>
                  <a:pt x="1080751" y="454837"/>
                </a:lnTo>
                <a:lnTo>
                  <a:pt x="906945" y="454837"/>
                </a:lnTo>
                <a:lnTo>
                  <a:pt x="632802" y="449465"/>
                </a:lnTo>
                <a:lnTo>
                  <a:pt x="632752" y="445909"/>
                </a:lnTo>
                <a:lnTo>
                  <a:pt x="451713" y="445909"/>
                </a:lnTo>
                <a:lnTo>
                  <a:pt x="215087" y="441261"/>
                </a:lnTo>
                <a:lnTo>
                  <a:pt x="198145" y="156286"/>
                </a:lnTo>
                <a:lnTo>
                  <a:pt x="189763" y="7112"/>
                </a:lnTo>
                <a:lnTo>
                  <a:pt x="0" y="0"/>
                </a:lnTo>
                <a:close/>
              </a:path>
              <a:path w="1096645" h="697229">
                <a:moveTo>
                  <a:pt x="914666" y="34264"/>
                </a:moveTo>
                <a:lnTo>
                  <a:pt x="909700" y="293154"/>
                </a:lnTo>
                <a:lnTo>
                  <a:pt x="906945" y="454837"/>
                </a:lnTo>
                <a:lnTo>
                  <a:pt x="1080751" y="454837"/>
                </a:lnTo>
                <a:lnTo>
                  <a:pt x="1082763" y="398360"/>
                </a:lnTo>
                <a:lnTo>
                  <a:pt x="1096581" y="41084"/>
                </a:lnTo>
                <a:lnTo>
                  <a:pt x="914666" y="34264"/>
                </a:lnTo>
                <a:close/>
              </a:path>
              <a:path w="1096645" h="697229">
                <a:moveTo>
                  <a:pt x="439089" y="62750"/>
                </a:moveTo>
                <a:lnTo>
                  <a:pt x="445655" y="269709"/>
                </a:lnTo>
                <a:lnTo>
                  <a:pt x="451713" y="445909"/>
                </a:lnTo>
                <a:lnTo>
                  <a:pt x="632752" y="445909"/>
                </a:lnTo>
                <a:lnTo>
                  <a:pt x="630478" y="286042"/>
                </a:lnTo>
                <a:lnTo>
                  <a:pt x="629221" y="186156"/>
                </a:lnTo>
                <a:lnTo>
                  <a:pt x="627913" y="69507"/>
                </a:lnTo>
                <a:lnTo>
                  <a:pt x="439089" y="6275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85628" y="8090813"/>
            <a:ext cx="163830" cy="365125"/>
          </a:xfrm>
          <a:custGeom>
            <a:avLst/>
            <a:gdLst/>
            <a:ahLst/>
            <a:cxnLst/>
            <a:rect l="l" t="t" r="r" b="b"/>
            <a:pathLst>
              <a:path w="163829" h="365125">
                <a:moveTo>
                  <a:pt x="508" y="0"/>
                </a:moveTo>
                <a:lnTo>
                  <a:pt x="368" y="48602"/>
                </a:lnTo>
                <a:lnTo>
                  <a:pt x="228" y="106946"/>
                </a:lnTo>
                <a:lnTo>
                  <a:pt x="88" y="187617"/>
                </a:lnTo>
                <a:lnTo>
                  <a:pt x="0" y="356209"/>
                </a:lnTo>
                <a:lnTo>
                  <a:pt x="157899" y="365023"/>
                </a:lnTo>
                <a:lnTo>
                  <a:pt x="163106" y="38188"/>
                </a:lnTo>
                <a:lnTo>
                  <a:pt x="163588" y="10528"/>
                </a:lnTo>
                <a:lnTo>
                  <a:pt x="50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05962" y="6977697"/>
            <a:ext cx="1300480" cy="568960"/>
          </a:xfrm>
          <a:custGeom>
            <a:avLst/>
            <a:gdLst/>
            <a:ahLst/>
            <a:cxnLst/>
            <a:rect l="l" t="t" r="r" b="b"/>
            <a:pathLst>
              <a:path w="1300479" h="568959">
                <a:moveTo>
                  <a:pt x="1288083" y="365518"/>
                </a:moveTo>
                <a:lnTo>
                  <a:pt x="195706" y="365518"/>
                </a:lnTo>
                <a:lnTo>
                  <a:pt x="1102652" y="435152"/>
                </a:lnTo>
                <a:lnTo>
                  <a:pt x="1098829" y="555307"/>
                </a:lnTo>
                <a:lnTo>
                  <a:pt x="1278864" y="568820"/>
                </a:lnTo>
                <a:lnTo>
                  <a:pt x="1288083" y="365518"/>
                </a:lnTo>
                <a:close/>
              </a:path>
              <a:path w="1300479" h="568959">
                <a:moveTo>
                  <a:pt x="0" y="0"/>
                </a:moveTo>
                <a:lnTo>
                  <a:pt x="5257" y="124307"/>
                </a:lnTo>
                <a:lnTo>
                  <a:pt x="12204" y="279539"/>
                </a:lnTo>
                <a:lnTo>
                  <a:pt x="21501" y="474421"/>
                </a:lnTo>
                <a:lnTo>
                  <a:pt x="200025" y="487819"/>
                </a:lnTo>
                <a:lnTo>
                  <a:pt x="195706" y="365518"/>
                </a:lnTo>
                <a:lnTo>
                  <a:pt x="1288083" y="365518"/>
                </a:lnTo>
                <a:lnTo>
                  <a:pt x="1295365" y="204914"/>
                </a:lnTo>
                <a:lnTo>
                  <a:pt x="1110056" y="204914"/>
                </a:lnTo>
                <a:lnTo>
                  <a:pt x="188061" y="131546"/>
                </a:lnTo>
                <a:lnTo>
                  <a:pt x="185077" y="32943"/>
                </a:lnTo>
                <a:lnTo>
                  <a:pt x="184556" y="14909"/>
                </a:lnTo>
                <a:lnTo>
                  <a:pt x="0" y="0"/>
                </a:lnTo>
                <a:close/>
              </a:path>
              <a:path w="1300479" h="568959">
                <a:moveTo>
                  <a:pt x="1113764" y="89966"/>
                </a:moveTo>
                <a:lnTo>
                  <a:pt x="1110056" y="204914"/>
                </a:lnTo>
                <a:lnTo>
                  <a:pt x="1295365" y="204914"/>
                </a:lnTo>
                <a:lnTo>
                  <a:pt x="1299895" y="105003"/>
                </a:lnTo>
                <a:lnTo>
                  <a:pt x="1113764" y="8996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00385" y="6124092"/>
            <a:ext cx="191135" cy="360045"/>
          </a:xfrm>
          <a:custGeom>
            <a:avLst/>
            <a:gdLst/>
            <a:ahLst/>
            <a:cxnLst/>
            <a:rect l="l" t="t" r="r" b="b"/>
            <a:pathLst>
              <a:path w="191135" h="360045">
                <a:moveTo>
                  <a:pt x="4762" y="0"/>
                </a:moveTo>
                <a:lnTo>
                  <a:pt x="0" y="344157"/>
                </a:lnTo>
                <a:lnTo>
                  <a:pt x="183019" y="359714"/>
                </a:lnTo>
                <a:lnTo>
                  <a:pt x="191033" y="16065"/>
                </a:lnTo>
                <a:lnTo>
                  <a:pt x="47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58871" y="4807292"/>
            <a:ext cx="1428115" cy="742315"/>
          </a:xfrm>
          <a:custGeom>
            <a:avLst/>
            <a:gdLst/>
            <a:ahLst/>
            <a:cxnLst/>
            <a:rect l="l" t="t" r="r" b="b"/>
            <a:pathLst>
              <a:path w="1428114" h="742314">
                <a:moveTo>
                  <a:pt x="0" y="0"/>
                </a:moveTo>
                <a:lnTo>
                  <a:pt x="127" y="73748"/>
                </a:lnTo>
                <a:lnTo>
                  <a:pt x="266" y="121729"/>
                </a:lnTo>
                <a:lnTo>
                  <a:pt x="685" y="217944"/>
                </a:lnTo>
                <a:lnTo>
                  <a:pt x="952" y="264871"/>
                </a:lnTo>
                <a:lnTo>
                  <a:pt x="1511" y="344538"/>
                </a:lnTo>
                <a:lnTo>
                  <a:pt x="2116" y="414528"/>
                </a:lnTo>
                <a:lnTo>
                  <a:pt x="3149" y="516394"/>
                </a:lnTo>
                <a:lnTo>
                  <a:pt x="3860" y="576973"/>
                </a:lnTo>
                <a:lnTo>
                  <a:pt x="4419" y="620509"/>
                </a:lnTo>
                <a:lnTo>
                  <a:pt x="1409306" y="741959"/>
                </a:lnTo>
                <a:lnTo>
                  <a:pt x="1416240" y="530313"/>
                </a:lnTo>
                <a:lnTo>
                  <a:pt x="1417303" y="494906"/>
                </a:lnTo>
                <a:lnTo>
                  <a:pt x="1182014" y="494906"/>
                </a:lnTo>
                <a:lnTo>
                  <a:pt x="811428" y="463054"/>
                </a:lnTo>
                <a:lnTo>
                  <a:pt x="811726" y="442010"/>
                </a:lnTo>
                <a:lnTo>
                  <a:pt x="566610" y="442010"/>
                </a:lnTo>
                <a:lnTo>
                  <a:pt x="246735" y="414528"/>
                </a:lnTo>
                <a:lnTo>
                  <a:pt x="246861" y="120472"/>
                </a:lnTo>
                <a:lnTo>
                  <a:pt x="246921" y="73748"/>
                </a:lnTo>
                <a:lnTo>
                  <a:pt x="247091" y="20840"/>
                </a:lnTo>
                <a:lnTo>
                  <a:pt x="0" y="0"/>
                </a:lnTo>
                <a:close/>
              </a:path>
              <a:path w="1428114" h="742314">
                <a:moveTo>
                  <a:pt x="1191031" y="100482"/>
                </a:moveTo>
                <a:lnTo>
                  <a:pt x="1184833" y="378244"/>
                </a:lnTo>
                <a:lnTo>
                  <a:pt x="1182014" y="494906"/>
                </a:lnTo>
                <a:lnTo>
                  <a:pt x="1417303" y="494906"/>
                </a:lnTo>
                <a:lnTo>
                  <a:pt x="1422209" y="331419"/>
                </a:lnTo>
                <a:lnTo>
                  <a:pt x="1426222" y="185470"/>
                </a:lnTo>
                <a:lnTo>
                  <a:pt x="1427899" y="120472"/>
                </a:lnTo>
                <a:lnTo>
                  <a:pt x="1191031" y="100482"/>
                </a:lnTo>
                <a:close/>
              </a:path>
              <a:path w="1428114" h="742314">
                <a:moveTo>
                  <a:pt x="569531" y="90474"/>
                </a:moveTo>
                <a:lnTo>
                  <a:pt x="568845" y="164376"/>
                </a:lnTo>
                <a:lnTo>
                  <a:pt x="567613" y="310070"/>
                </a:lnTo>
                <a:lnTo>
                  <a:pt x="566610" y="442010"/>
                </a:lnTo>
                <a:lnTo>
                  <a:pt x="811726" y="442010"/>
                </a:lnTo>
                <a:lnTo>
                  <a:pt x="816406" y="111353"/>
                </a:lnTo>
                <a:lnTo>
                  <a:pt x="569531" y="9047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1564" y="4028350"/>
            <a:ext cx="200025" cy="340995"/>
          </a:xfrm>
          <a:custGeom>
            <a:avLst/>
            <a:gdLst/>
            <a:ahLst/>
            <a:cxnLst/>
            <a:rect l="l" t="t" r="r" b="b"/>
            <a:pathLst>
              <a:path w="200025" h="340995">
                <a:moveTo>
                  <a:pt x="4152" y="0"/>
                </a:moveTo>
                <a:lnTo>
                  <a:pt x="1777" y="191147"/>
                </a:lnTo>
                <a:lnTo>
                  <a:pt x="0" y="324815"/>
                </a:lnTo>
                <a:lnTo>
                  <a:pt x="195351" y="340639"/>
                </a:lnTo>
                <a:lnTo>
                  <a:pt x="196468" y="260248"/>
                </a:lnTo>
                <a:lnTo>
                  <a:pt x="198285" y="117855"/>
                </a:lnTo>
                <a:lnTo>
                  <a:pt x="199453" y="15278"/>
                </a:lnTo>
                <a:lnTo>
                  <a:pt x="41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7641" y="3026079"/>
            <a:ext cx="1425575" cy="517525"/>
          </a:xfrm>
          <a:custGeom>
            <a:avLst/>
            <a:gdLst/>
            <a:ahLst/>
            <a:cxnLst/>
            <a:rect l="l" t="t" r="r" b="b"/>
            <a:pathLst>
              <a:path w="1425575" h="517525">
                <a:moveTo>
                  <a:pt x="1423672" y="320725"/>
                </a:moveTo>
                <a:lnTo>
                  <a:pt x="205054" y="320725"/>
                </a:lnTo>
                <a:lnTo>
                  <a:pt x="1220990" y="393255"/>
                </a:lnTo>
                <a:lnTo>
                  <a:pt x="1221130" y="502424"/>
                </a:lnTo>
                <a:lnTo>
                  <a:pt x="1425193" y="517258"/>
                </a:lnTo>
                <a:lnTo>
                  <a:pt x="1424914" y="467499"/>
                </a:lnTo>
                <a:lnTo>
                  <a:pt x="1424647" y="428358"/>
                </a:lnTo>
                <a:lnTo>
                  <a:pt x="1424228" y="376897"/>
                </a:lnTo>
                <a:lnTo>
                  <a:pt x="1423672" y="320725"/>
                </a:lnTo>
                <a:close/>
              </a:path>
              <a:path w="1425575" h="517525">
                <a:moveTo>
                  <a:pt x="14147" y="0"/>
                </a:moveTo>
                <a:lnTo>
                  <a:pt x="8432" y="152653"/>
                </a:lnTo>
                <a:lnTo>
                  <a:pt x="4952" y="254241"/>
                </a:lnTo>
                <a:lnTo>
                  <a:pt x="2082" y="344144"/>
                </a:lnTo>
                <a:lnTo>
                  <a:pt x="0" y="413651"/>
                </a:lnTo>
                <a:lnTo>
                  <a:pt x="202349" y="428358"/>
                </a:lnTo>
                <a:lnTo>
                  <a:pt x="204012" y="361035"/>
                </a:lnTo>
                <a:lnTo>
                  <a:pt x="205054" y="320725"/>
                </a:lnTo>
                <a:lnTo>
                  <a:pt x="1423672" y="320725"/>
                </a:lnTo>
                <a:lnTo>
                  <a:pt x="1423542" y="307594"/>
                </a:lnTo>
                <a:lnTo>
                  <a:pt x="1422577" y="228612"/>
                </a:lnTo>
                <a:lnTo>
                  <a:pt x="1421917" y="184784"/>
                </a:lnTo>
                <a:lnTo>
                  <a:pt x="1220000" y="184784"/>
                </a:lnTo>
                <a:lnTo>
                  <a:pt x="210731" y="115443"/>
                </a:lnTo>
                <a:lnTo>
                  <a:pt x="213817" y="13436"/>
                </a:lnTo>
                <a:lnTo>
                  <a:pt x="14147" y="0"/>
                </a:lnTo>
                <a:close/>
              </a:path>
              <a:path w="1425575" h="517525">
                <a:moveTo>
                  <a:pt x="1219123" y="81064"/>
                </a:moveTo>
                <a:lnTo>
                  <a:pt x="1219530" y="124231"/>
                </a:lnTo>
                <a:lnTo>
                  <a:pt x="1220000" y="184784"/>
                </a:lnTo>
                <a:lnTo>
                  <a:pt x="1421917" y="184784"/>
                </a:lnTo>
                <a:lnTo>
                  <a:pt x="1421002" y="124066"/>
                </a:lnTo>
                <a:lnTo>
                  <a:pt x="1420495" y="94615"/>
                </a:lnTo>
                <a:lnTo>
                  <a:pt x="1219123" y="8106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43438" y="2273198"/>
            <a:ext cx="187960" cy="313690"/>
          </a:xfrm>
          <a:custGeom>
            <a:avLst/>
            <a:gdLst/>
            <a:ahLst/>
            <a:cxnLst/>
            <a:rect l="l" t="t" r="r" b="b"/>
            <a:pathLst>
              <a:path w="187960" h="313689">
                <a:moveTo>
                  <a:pt x="0" y="0"/>
                </a:moveTo>
                <a:lnTo>
                  <a:pt x="406" y="69253"/>
                </a:lnTo>
                <a:lnTo>
                  <a:pt x="685" y="129298"/>
                </a:lnTo>
                <a:lnTo>
                  <a:pt x="952" y="201371"/>
                </a:lnTo>
                <a:lnTo>
                  <a:pt x="1092" y="251142"/>
                </a:lnTo>
                <a:lnTo>
                  <a:pt x="1193" y="302221"/>
                </a:lnTo>
                <a:lnTo>
                  <a:pt x="187464" y="313283"/>
                </a:lnTo>
                <a:lnTo>
                  <a:pt x="186347" y="235826"/>
                </a:lnTo>
                <a:lnTo>
                  <a:pt x="184899" y="147993"/>
                </a:lnTo>
                <a:lnTo>
                  <a:pt x="182854" y="39281"/>
                </a:lnTo>
                <a:lnTo>
                  <a:pt x="182245" y="9829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79605" y="911339"/>
            <a:ext cx="1247140" cy="839469"/>
          </a:xfrm>
          <a:custGeom>
            <a:avLst/>
            <a:gdLst/>
            <a:ahLst/>
            <a:cxnLst/>
            <a:rect l="l" t="t" r="r" b="b"/>
            <a:pathLst>
              <a:path w="1247139" h="839469">
                <a:moveTo>
                  <a:pt x="760404" y="838200"/>
                </a:moveTo>
                <a:lnTo>
                  <a:pt x="615941" y="838200"/>
                </a:lnTo>
                <a:lnTo>
                  <a:pt x="635829" y="839470"/>
                </a:lnTo>
                <a:lnTo>
                  <a:pt x="747399" y="839470"/>
                </a:lnTo>
                <a:lnTo>
                  <a:pt x="760404" y="838200"/>
                </a:lnTo>
                <a:close/>
              </a:path>
              <a:path w="1247139" h="839469">
                <a:moveTo>
                  <a:pt x="680292" y="2540"/>
                </a:moveTo>
                <a:lnTo>
                  <a:pt x="502022" y="2540"/>
                </a:lnTo>
                <a:lnTo>
                  <a:pt x="473841" y="5079"/>
                </a:lnTo>
                <a:lnTo>
                  <a:pt x="465941" y="6350"/>
                </a:lnTo>
                <a:lnTo>
                  <a:pt x="464621" y="6350"/>
                </a:lnTo>
                <a:lnTo>
                  <a:pt x="456620" y="7620"/>
                </a:lnTo>
                <a:lnTo>
                  <a:pt x="431169" y="10160"/>
                </a:lnTo>
                <a:lnTo>
                  <a:pt x="415903" y="12700"/>
                </a:lnTo>
                <a:lnTo>
                  <a:pt x="375543" y="20320"/>
                </a:lnTo>
                <a:lnTo>
                  <a:pt x="362474" y="24129"/>
                </a:lnTo>
                <a:lnTo>
                  <a:pt x="349584" y="26670"/>
                </a:lnTo>
                <a:lnTo>
                  <a:pt x="335652" y="30479"/>
                </a:lnTo>
                <a:lnTo>
                  <a:pt x="324413" y="34290"/>
                </a:lnTo>
                <a:lnTo>
                  <a:pt x="288103" y="45720"/>
                </a:lnTo>
                <a:lnTo>
                  <a:pt x="276381" y="50800"/>
                </a:lnTo>
                <a:lnTo>
                  <a:pt x="263694" y="54610"/>
                </a:lnTo>
                <a:lnTo>
                  <a:pt x="253483" y="59690"/>
                </a:lnTo>
                <a:lnTo>
                  <a:pt x="231334" y="69850"/>
                </a:lnTo>
                <a:lnTo>
                  <a:pt x="209935" y="80010"/>
                </a:lnTo>
                <a:lnTo>
                  <a:pt x="199521" y="86360"/>
                </a:lnTo>
                <a:lnTo>
                  <a:pt x="189297" y="92710"/>
                </a:lnTo>
                <a:lnTo>
                  <a:pt x="184852" y="95250"/>
                </a:lnTo>
                <a:lnTo>
                  <a:pt x="183722" y="95250"/>
                </a:lnTo>
                <a:lnTo>
                  <a:pt x="182617" y="96520"/>
                </a:lnTo>
                <a:lnTo>
                  <a:pt x="180382" y="97790"/>
                </a:lnTo>
                <a:lnTo>
                  <a:pt x="177093" y="99060"/>
                </a:lnTo>
                <a:lnTo>
                  <a:pt x="169511" y="104140"/>
                </a:lnTo>
                <a:lnTo>
                  <a:pt x="160011" y="111760"/>
                </a:lnTo>
                <a:lnTo>
                  <a:pt x="150791" y="118110"/>
                </a:lnTo>
                <a:lnTo>
                  <a:pt x="116450" y="147320"/>
                </a:lnTo>
                <a:lnTo>
                  <a:pt x="92028" y="172720"/>
                </a:lnTo>
                <a:lnTo>
                  <a:pt x="86300" y="179070"/>
                </a:lnTo>
                <a:lnTo>
                  <a:pt x="79442" y="187960"/>
                </a:lnTo>
                <a:lnTo>
                  <a:pt x="69054" y="201929"/>
                </a:lnTo>
                <a:lnTo>
                  <a:pt x="68406" y="201929"/>
                </a:lnTo>
                <a:lnTo>
                  <a:pt x="66514" y="205740"/>
                </a:lnTo>
                <a:lnTo>
                  <a:pt x="60456" y="214629"/>
                </a:lnTo>
                <a:lnTo>
                  <a:pt x="54639" y="223520"/>
                </a:lnTo>
                <a:lnTo>
                  <a:pt x="49699" y="232410"/>
                </a:lnTo>
                <a:lnTo>
                  <a:pt x="49127" y="233679"/>
                </a:lnTo>
                <a:lnTo>
                  <a:pt x="43882" y="242570"/>
                </a:lnTo>
                <a:lnTo>
                  <a:pt x="38917" y="252729"/>
                </a:lnTo>
                <a:lnTo>
                  <a:pt x="34218" y="262890"/>
                </a:lnTo>
                <a:lnTo>
                  <a:pt x="29798" y="273050"/>
                </a:lnTo>
                <a:lnTo>
                  <a:pt x="28693" y="276860"/>
                </a:lnTo>
                <a:lnTo>
                  <a:pt x="27918" y="278129"/>
                </a:lnTo>
                <a:lnTo>
                  <a:pt x="27563" y="279400"/>
                </a:lnTo>
                <a:lnTo>
                  <a:pt x="25658" y="284479"/>
                </a:lnTo>
                <a:lnTo>
                  <a:pt x="23588" y="289560"/>
                </a:lnTo>
                <a:lnTo>
                  <a:pt x="23219" y="290829"/>
                </a:lnTo>
                <a:lnTo>
                  <a:pt x="11954" y="328929"/>
                </a:lnTo>
                <a:lnTo>
                  <a:pt x="10748" y="334010"/>
                </a:lnTo>
                <a:lnTo>
                  <a:pt x="9262" y="340360"/>
                </a:lnTo>
                <a:lnTo>
                  <a:pt x="1375" y="389890"/>
                </a:lnTo>
                <a:lnTo>
                  <a:pt x="0" y="433070"/>
                </a:lnTo>
                <a:lnTo>
                  <a:pt x="112" y="441960"/>
                </a:lnTo>
                <a:lnTo>
                  <a:pt x="4207" y="483870"/>
                </a:lnTo>
                <a:lnTo>
                  <a:pt x="7840" y="502920"/>
                </a:lnTo>
                <a:lnTo>
                  <a:pt x="10265" y="513079"/>
                </a:lnTo>
                <a:lnTo>
                  <a:pt x="14266" y="528320"/>
                </a:lnTo>
                <a:lnTo>
                  <a:pt x="18914" y="542290"/>
                </a:lnTo>
                <a:lnTo>
                  <a:pt x="21937" y="549910"/>
                </a:lnTo>
                <a:lnTo>
                  <a:pt x="22330" y="549910"/>
                </a:lnTo>
                <a:lnTo>
                  <a:pt x="23067" y="552450"/>
                </a:lnTo>
                <a:lnTo>
                  <a:pt x="24223" y="554990"/>
                </a:lnTo>
                <a:lnTo>
                  <a:pt x="30192" y="568960"/>
                </a:lnTo>
                <a:lnTo>
                  <a:pt x="36821" y="581660"/>
                </a:lnTo>
                <a:lnTo>
                  <a:pt x="39425" y="586740"/>
                </a:lnTo>
                <a:lnTo>
                  <a:pt x="40453" y="588010"/>
                </a:lnTo>
                <a:lnTo>
                  <a:pt x="42015" y="591820"/>
                </a:lnTo>
                <a:lnTo>
                  <a:pt x="42549" y="591820"/>
                </a:lnTo>
                <a:lnTo>
                  <a:pt x="44111" y="594360"/>
                </a:lnTo>
                <a:lnTo>
                  <a:pt x="47768" y="600710"/>
                </a:lnTo>
                <a:lnTo>
                  <a:pt x="48988" y="603250"/>
                </a:lnTo>
                <a:lnTo>
                  <a:pt x="52061" y="607060"/>
                </a:lnTo>
                <a:lnTo>
                  <a:pt x="54715" y="610870"/>
                </a:lnTo>
                <a:lnTo>
                  <a:pt x="55363" y="612140"/>
                </a:lnTo>
                <a:lnTo>
                  <a:pt x="58703" y="617220"/>
                </a:lnTo>
                <a:lnTo>
                  <a:pt x="59351" y="618490"/>
                </a:lnTo>
                <a:lnTo>
                  <a:pt x="60697" y="619760"/>
                </a:lnTo>
                <a:lnTo>
                  <a:pt x="69879" y="631190"/>
                </a:lnTo>
                <a:lnTo>
                  <a:pt x="79645" y="643890"/>
                </a:lnTo>
                <a:lnTo>
                  <a:pt x="89971" y="655320"/>
                </a:lnTo>
                <a:lnTo>
                  <a:pt x="97502" y="662940"/>
                </a:lnTo>
                <a:lnTo>
                  <a:pt x="98327" y="662940"/>
                </a:lnTo>
                <a:lnTo>
                  <a:pt x="100867" y="665479"/>
                </a:lnTo>
                <a:lnTo>
                  <a:pt x="102620" y="668020"/>
                </a:lnTo>
                <a:lnTo>
                  <a:pt x="106138" y="670560"/>
                </a:lnTo>
                <a:lnTo>
                  <a:pt x="107890" y="673100"/>
                </a:lnTo>
                <a:lnTo>
                  <a:pt x="142307" y="701040"/>
                </a:lnTo>
                <a:lnTo>
                  <a:pt x="144517" y="702310"/>
                </a:lnTo>
                <a:lnTo>
                  <a:pt x="149991" y="707390"/>
                </a:lnTo>
                <a:lnTo>
                  <a:pt x="192688" y="734060"/>
                </a:lnTo>
                <a:lnTo>
                  <a:pt x="223943" y="750570"/>
                </a:lnTo>
                <a:lnTo>
                  <a:pt x="240402" y="759460"/>
                </a:lnTo>
                <a:lnTo>
                  <a:pt x="257407" y="765810"/>
                </a:lnTo>
                <a:lnTo>
                  <a:pt x="274971" y="773429"/>
                </a:lnTo>
                <a:lnTo>
                  <a:pt x="293044" y="779779"/>
                </a:lnTo>
                <a:lnTo>
                  <a:pt x="311560" y="787400"/>
                </a:lnTo>
                <a:lnTo>
                  <a:pt x="330509" y="792479"/>
                </a:lnTo>
                <a:lnTo>
                  <a:pt x="349927" y="798829"/>
                </a:lnTo>
                <a:lnTo>
                  <a:pt x="410709" y="814070"/>
                </a:lnTo>
                <a:lnTo>
                  <a:pt x="453381" y="821690"/>
                </a:lnTo>
                <a:lnTo>
                  <a:pt x="465929" y="824229"/>
                </a:lnTo>
                <a:lnTo>
                  <a:pt x="467491" y="824229"/>
                </a:lnTo>
                <a:lnTo>
                  <a:pt x="475352" y="825500"/>
                </a:lnTo>
                <a:lnTo>
                  <a:pt x="518926" y="830579"/>
                </a:lnTo>
                <a:lnTo>
                  <a:pt x="520551" y="831850"/>
                </a:lnTo>
                <a:lnTo>
                  <a:pt x="543767" y="834390"/>
                </a:lnTo>
                <a:lnTo>
                  <a:pt x="589855" y="836929"/>
                </a:lnTo>
                <a:lnTo>
                  <a:pt x="596345" y="838200"/>
                </a:lnTo>
                <a:lnTo>
                  <a:pt x="766893" y="838200"/>
                </a:lnTo>
                <a:lnTo>
                  <a:pt x="785981" y="836929"/>
                </a:lnTo>
                <a:lnTo>
                  <a:pt x="818557" y="834390"/>
                </a:lnTo>
                <a:lnTo>
                  <a:pt x="836654" y="831850"/>
                </a:lnTo>
                <a:lnTo>
                  <a:pt x="851488" y="829310"/>
                </a:lnTo>
                <a:lnTo>
                  <a:pt x="868925" y="826770"/>
                </a:lnTo>
                <a:lnTo>
                  <a:pt x="883200" y="825500"/>
                </a:lnTo>
                <a:lnTo>
                  <a:pt x="897195" y="822960"/>
                </a:lnTo>
                <a:lnTo>
                  <a:pt x="899964" y="821690"/>
                </a:lnTo>
                <a:lnTo>
                  <a:pt x="915140" y="819150"/>
                </a:lnTo>
                <a:lnTo>
                  <a:pt x="928437" y="816610"/>
                </a:lnTo>
                <a:lnTo>
                  <a:pt x="970893" y="805179"/>
                </a:lnTo>
                <a:lnTo>
                  <a:pt x="979009" y="802640"/>
                </a:lnTo>
                <a:lnTo>
                  <a:pt x="980355" y="802640"/>
                </a:lnTo>
                <a:lnTo>
                  <a:pt x="984419" y="801370"/>
                </a:lnTo>
                <a:lnTo>
                  <a:pt x="997640" y="796290"/>
                </a:lnTo>
                <a:lnTo>
                  <a:pt x="1010543" y="792479"/>
                </a:lnTo>
                <a:lnTo>
                  <a:pt x="1023116" y="787400"/>
                </a:lnTo>
                <a:lnTo>
                  <a:pt x="1035384" y="782320"/>
                </a:lnTo>
                <a:lnTo>
                  <a:pt x="1047335" y="777240"/>
                </a:lnTo>
                <a:lnTo>
                  <a:pt x="1058968" y="770890"/>
                </a:lnTo>
                <a:lnTo>
                  <a:pt x="1070284" y="765810"/>
                </a:lnTo>
                <a:lnTo>
                  <a:pt x="1080050" y="760729"/>
                </a:lnTo>
                <a:lnTo>
                  <a:pt x="1081294" y="759460"/>
                </a:lnTo>
                <a:lnTo>
                  <a:pt x="1088406" y="755650"/>
                </a:lnTo>
                <a:lnTo>
                  <a:pt x="1089600" y="754379"/>
                </a:lnTo>
                <a:lnTo>
                  <a:pt x="1091975" y="753110"/>
                </a:lnTo>
                <a:lnTo>
                  <a:pt x="1098884" y="749300"/>
                </a:lnTo>
                <a:lnTo>
                  <a:pt x="1100040" y="748029"/>
                </a:lnTo>
                <a:lnTo>
                  <a:pt x="1101183" y="748029"/>
                </a:lnTo>
                <a:lnTo>
                  <a:pt x="1102351" y="746760"/>
                </a:lnTo>
                <a:lnTo>
                  <a:pt x="1140261" y="718820"/>
                </a:lnTo>
                <a:lnTo>
                  <a:pt x="1163146" y="697229"/>
                </a:lnTo>
                <a:lnTo>
                  <a:pt x="1164010" y="697229"/>
                </a:lnTo>
                <a:lnTo>
                  <a:pt x="1164899" y="695960"/>
                </a:lnTo>
                <a:lnTo>
                  <a:pt x="1172417" y="688340"/>
                </a:lnTo>
                <a:lnTo>
                  <a:pt x="1176367" y="683260"/>
                </a:lnTo>
                <a:lnTo>
                  <a:pt x="1177141" y="681990"/>
                </a:lnTo>
                <a:lnTo>
                  <a:pt x="1177941" y="681990"/>
                </a:lnTo>
                <a:lnTo>
                  <a:pt x="1179529" y="679450"/>
                </a:lnTo>
                <a:lnTo>
                  <a:pt x="1186311" y="670560"/>
                </a:lnTo>
                <a:lnTo>
                  <a:pt x="1192712" y="662940"/>
                </a:lnTo>
                <a:lnTo>
                  <a:pt x="1198757" y="654050"/>
                </a:lnTo>
                <a:lnTo>
                  <a:pt x="1204446" y="643890"/>
                </a:lnTo>
                <a:lnTo>
                  <a:pt x="1206034" y="641350"/>
                </a:lnTo>
                <a:lnTo>
                  <a:pt x="1209793" y="635000"/>
                </a:lnTo>
                <a:lnTo>
                  <a:pt x="1214759" y="626110"/>
                </a:lnTo>
                <a:lnTo>
                  <a:pt x="1217648" y="619760"/>
                </a:lnTo>
                <a:lnTo>
                  <a:pt x="637290" y="619760"/>
                </a:lnTo>
                <a:lnTo>
                  <a:pt x="617503" y="618490"/>
                </a:lnTo>
                <a:lnTo>
                  <a:pt x="612639" y="618490"/>
                </a:lnTo>
                <a:lnTo>
                  <a:pt x="571478" y="615950"/>
                </a:lnTo>
                <a:lnTo>
                  <a:pt x="550193" y="613410"/>
                </a:lnTo>
                <a:lnTo>
                  <a:pt x="529518" y="612140"/>
                </a:lnTo>
                <a:lnTo>
                  <a:pt x="509401" y="608329"/>
                </a:lnTo>
                <a:lnTo>
                  <a:pt x="489894" y="605790"/>
                </a:lnTo>
                <a:lnTo>
                  <a:pt x="452733" y="598170"/>
                </a:lnTo>
                <a:lnTo>
                  <a:pt x="435042" y="593090"/>
                </a:lnTo>
                <a:lnTo>
                  <a:pt x="426521" y="591820"/>
                </a:lnTo>
                <a:lnTo>
                  <a:pt x="425098" y="590550"/>
                </a:lnTo>
                <a:lnTo>
                  <a:pt x="417986" y="589279"/>
                </a:lnTo>
                <a:lnTo>
                  <a:pt x="401527" y="584200"/>
                </a:lnTo>
                <a:lnTo>
                  <a:pt x="385703" y="577850"/>
                </a:lnTo>
                <a:lnTo>
                  <a:pt x="374273" y="574040"/>
                </a:lnTo>
                <a:lnTo>
                  <a:pt x="373028" y="572770"/>
                </a:lnTo>
                <a:lnTo>
                  <a:pt x="370475" y="572770"/>
                </a:lnTo>
                <a:lnTo>
                  <a:pt x="355883" y="566420"/>
                </a:lnTo>
                <a:lnTo>
                  <a:pt x="341900" y="558800"/>
                </a:lnTo>
                <a:lnTo>
                  <a:pt x="328565" y="552450"/>
                </a:lnTo>
                <a:lnTo>
                  <a:pt x="315929" y="544829"/>
                </a:lnTo>
                <a:lnTo>
                  <a:pt x="304169" y="537210"/>
                </a:lnTo>
                <a:lnTo>
                  <a:pt x="293247" y="529590"/>
                </a:lnTo>
                <a:lnTo>
                  <a:pt x="292231" y="528320"/>
                </a:lnTo>
                <a:lnTo>
                  <a:pt x="290224" y="527050"/>
                </a:lnTo>
                <a:lnTo>
                  <a:pt x="289208" y="525779"/>
                </a:lnTo>
                <a:lnTo>
                  <a:pt x="283176" y="520700"/>
                </a:lnTo>
                <a:lnTo>
                  <a:pt x="278451" y="516890"/>
                </a:lnTo>
                <a:lnTo>
                  <a:pt x="273955" y="511810"/>
                </a:lnTo>
                <a:lnTo>
                  <a:pt x="269637" y="508000"/>
                </a:lnTo>
                <a:lnTo>
                  <a:pt x="265561" y="502920"/>
                </a:lnTo>
                <a:lnTo>
                  <a:pt x="261687" y="499110"/>
                </a:lnTo>
                <a:lnTo>
                  <a:pt x="258042" y="494029"/>
                </a:lnTo>
                <a:lnTo>
                  <a:pt x="254588" y="490220"/>
                </a:lnTo>
                <a:lnTo>
                  <a:pt x="251349" y="485140"/>
                </a:lnTo>
                <a:lnTo>
                  <a:pt x="248301" y="480060"/>
                </a:lnTo>
                <a:lnTo>
                  <a:pt x="245495" y="474979"/>
                </a:lnTo>
                <a:lnTo>
                  <a:pt x="244453" y="473710"/>
                </a:lnTo>
                <a:lnTo>
                  <a:pt x="243907" y="472440"/>
                </a:lnTo>
                <a:lnTo>
                  <a:pt x="243399" y="471170"/>
                </a:lnTo>
                <a:lnTo>
                  <a:pt x="242853" y="469900"/>
                </a:lnTo>
                <a:lnTo>
                  <a:pt x="240466" y="466090"/>
                </a:lnTo>
                <a:lnTo>
                  <a:pt x="238243" y="461010"/>
                </a:lnTo>
                <a:lnTo>
                  <a:pt x="236275" y="455929"/>
                </a:lnTo>
                <a:lnTo>
                  <a:pt x="234484" y="449579"/>
                </a:lnTo>
                <a:lnTo>
                  <a:pt x="232934" y="444500"/>
                </a:lnTo>
                <a:lnTo>
                  <a:pt x="230382" y="434340"/>
                </a:lnTo>
                <a:lnTo>
                  <a:pt x="228693" y="422910"/>
                </a:lnTo>
                <a:lnTo>
                  <a:pt x="227804" y="411479"/>
                </a:lnTo>
                <a:lnTo>
                  <a:pt x="227994" y="397510"/>
                </a:lnTo>
                <a:lnTo>
                  <a:pt x="228997" y="388620"/>
                </a:lnTo>
                <a:lnTo>
                  <a:pt x="230788" y="378460"/>
                </a:lnTo>
                <a:lnTo>
                  <a:pt x="231004" y="378460"/>
                </a:lnTo>
                <a:lnTo>
                  <a:pt x="233773" y="367029"/>
                </a:lnTo>
                <a:lnTo>
                  <a:pt x="236224" y="359410"/>
                </a:lnTo>
                <a:lnTo>
                  <a:pt x="241558" y="346710"/>
                </a:lnTo>
                <a:lnTo>
                  <a:pt x="246574" y="336550"/>
                </a:lnTo>
                <a:lnTo>
                  <a:pt x="252340" y="327660"/>
                </a:lnTo>
                <a:lnTo>
                  <a:pt x="255477" y="322579"/>
                </a:lnTo>
                <a:lnTo>
                  <a:pt x="258842" y="318770"/>
                </a:lnTo>
                <a:lnTo>
                  <a:pt x="262348" y="314960"/>
                </a:lnTo>
                <a:lnTo>
                  <a:pt x="266069" y="309879"/>
                </a:lnTo>
                <a:lnTo>
                  <a:pt x="273232" y="302260"/>
                </a:lnTo>
                <a:lnTo>
                  <a:pt x="274019" y="302260"/>
                </a:lnTo>
                <a:lnTo>
                  <a:pt x="278273" y="297179"/>
                </a:lnTo>
                <a:lnTo>
                  <a:pt x="282718" y="293370"/>
                </a:lnTo>
                <a:lnTo>
                  <a:pt x="292142" y="285750"/>
                </a:lnTo>
                <a:lnTo>
                  <a:pt x="297222" y="281940"/>
                </a:lnTo>
                <a:lnTo>
                  <a:pt x="298225" y="281940"/>
                </a:lnTo>
                <a:lnTo>
                  <a:pt x="302289" y="278129"/>
                </a:lnTo>
                <a:lnTo>
                  <a:pt x="313160" y="271779"/>
                </a:lnTo>
                <a:lnTo>
                  <a:pt x="324768" y="264160"/>
                </a:lnTo>
                <a:lnTo>
                  <a:pt x="337113" y="257810"/>
                </a:lnTo>
                <a:lnTo>
                  <a:pt x="350054" y="252729"/>
                </a:lnTo>
                <a:lnTo>
                  <a:pt x="363567" y="246379"/>
                </a:lnTo>
                <a:lnTo>
                  <a:pt x="377651" y="241300"/>
                </a:lnTo>
                <a:lnTo>
                  <a:pt x="392332" y="236220"/>
                </a:lnTo>
                <a:lnTo>
                  <a:pt x="407572" y="232410"/>
                </a:lnTo>
                <a:lnTo>
                  <a:pt x="415497" y="229870"/>
                </a:lnTo>
                <a:lnTo>
                  <a:pt x="416805" y="229870"/>
                </a:lnTo>
                <a:lnTo>
                  <a:pt x="423422" y="228600"/>
                </a:lnTo>
                <a:lnTo>
                  <a:pt x="439830" y="224790"/>
                </a:lnTo>
                <a:lnTo>
                  <a:pt x="456835" y="222250"/>
                </a:lnTo>
                <a:lnTo>
                  <a:pt x="474400" y="218440"/>
                </a:lnTo>
                <a:lnTo>
                  <a:pt x="481372" y="218440"/>
                </a:lnTo>
                <a:lnTo>
                  <a:pt x="485576" y="217170"/>
                </a:lnTo>
                <a:lnTo>
                  <a:pt x="492573" y="217170"/>
                </a:lnTo>
                <a:lnTo>
                  <a:pt x="511318" y="214629"/>
                </a:lnTo>
                <a:lnTo>
                  <a:pt x="547729" y="212090"/>
                </a:lnTo>
                <a:lnTo>
                  <a:pt x="1163105" y="212090"/>
                </a:lnTo>
                <a:lnTo>
                  <a:pt x="1157875" y="204470"/>
                </a:lnTo>
                <a:lnTo>
                  <a:pt x="1150649" y="195579"/>
                </a:lnTo>
                <a:lnTo>
                  <a:pt x="1143143" y="186690"/>
                </a:lnTo>
                <a:lnTo>
                  <a:pt x="1135371" y="177800"/>
                </a:lnTo>
                <a:lnTo>
                  <a:pt x="1127357" y="170179"/>
                </a:lnTo>
                <a:lnTo>
                  <a:pt x="1119052" y="161290"/>
                </a:lnTo>
                <a:lnTo>
                  <a:pt x="1111482" y="153670"/>
                </a:lnTo>
                <a:lnTo>
                  <a:pt x="1110517" y="153670"/>
                </a:lnTo>
                <a:lnTo>
                  <a:pt x="1101691" y="146050"/>
                </a:lnTo>
                <a:lnTo>
                  <a:pt x="1092636" y="138429"/>
                </a:lnTo>
                <a:lnTo>
                  <a:pt x="1086425" y="133350"/>
                </a:lnTo>
                <a:lnTo>
                  <a:pt x="1085409" y="132079"/>
                </a:lnTo>
                <a:lnTo>
                  <a:pt x="1084355" y="130810"/>
                </a:lnTo>
                <a:lnTo>
                  <a:pt x="1083326" y="130810"/>
                </a:lnTo>
                <a:lnTo>
                  <a:pt x="1073738" y="123190"/>
                </a:lnTo>
                <a:lnTo>
                  <a:pt x="1063895" y="116840"/>
                </a:lnTo>
                <a:lnTo>
                  <a:pt x="1053812" y="109220"/>
                </a:lnTo>
                <a:lnTo>
                  <a:pt x="1043474" y="102870"/>
                </a:lnTo>
                <a:lnTo>
                  <a:pt x="1032907" y="96520"/>
                </a:lnTo>
                <a:lnTo>
                  <a:pt x="1022125" y="90170"/>
                </a:lnTo>
                <a:lnTo>
                  <a:pt x="1011140" y="85090"/>
                </a:lnTo>
                <a:lnTo>
                  <a:pt x="999938" y="78740"/>
                </a:lnTo>
                <a:lnTo>
                  <a:pt x="976862" y="68579"/>
                </a:lnTo>
                <a:lnTo>
                  <a:pt x="975669" y="67310"/>
                </a:lnTo>
                <a:lnTo>
                  <a:pt x="965001" y="63500"/>
                </a:lnTo>
                <a:lnTo>
                  <a:pt x="940604" y="53340"/>
                </a:lnTo>
                <a:lnTo>
                  <a:pt x="928069" y="49529"/>
                </a:lnTo>
                <a:lnTo>
                  <a:pt x="915318" y="44450"/>
                </a:lnTo>
                <a:lnTo>
                  <a:pt x="862092" y="29210"/>
                </a:lnTo>
                <a:lnTo>
                  <a:pt x="848211" y="26670"/>
                </a:lnTo>
                <a:lnTo>
                  <a:pt x="834102" y="22860"/>
                </a:lnTo>
                <a:lnTo>
                  <a:pt x="821084" y="20320"/>
                </a:lnTo>
                <a:lnTo>
                  <a:pt x="819776" y="20320"/>
                </a:lnTo>
                <a:lnTo>
                  <a:pt x="805209" y="17779"/>
                </a:lnTo>
                <a:lnTo>
                  <a:pt x="791760" y="15240"/>
                </a:lnTo>
                <a:lnTo>
                  <a:pt x="790414" y="15240"/>
                </a:lnTo>
                <a:lnTo>
                  <a:pt x="760137" y="10160"/>
                </a:lnTo>
                <a:lnTo>
                  <a:pt x="743233" y="8890"/>
                </a:lnTo>
                <a:lnTo>
                  <a:pt x="728920" y="7620"/>
                </a:lnTo>
                <a:lnTo>
                  <a:pt x="712956" y="5079"/>
                </a:lnTo>
                <a:lnTo>
                  <a:pt x="698212" y="3810"/>
                </a:lnTo>
                <a:lnTo>
                  <a:pt x="695253" y="3810"/>
                </a:lnTo>
                <a:lnTo>
                  <a:pt x="680292" y="2540"/>
                </a:lnTo>
                <a:close/>
              </a:path>
              <a:path w="1247139" h="839469">
                <a:moveTo>
                  <a:pt x="1163105" y="212090"/>
                </a:moveTo>
                <a:lnTo>
                  <a:pt x="626685" y="212090"/>
                </a:lnTo>
                <a:lnTo>
                  <a:pt x="639284" y="213360"/>
                </a:lnTo>
                <a:lnTo>
                  <a:pt x="654816" y="213360"/>
                </a:lnTo>
                <a:lnTo>
                  <a:pt x="698605" y="217170"/>
                </a:lnTo>
                <a:lnTo>
                  <a:pt x="708892" y="218440"/>
                </a:lnTo>
                <a:lnTo>
                  <a:pt x="723447" y="220979"/>
                </a:lnTo>
                <a:lnTo>
                  <a:pt x="734889" y="222250"/>
                </a:lnTo>
                <a:lnTo>
                  <a:pt x="749050" y="224790"/>
                </a:lnTo>
                <a:lnTo>
                  <a:pt x="810061" y="237490"/>
                </a:lnTo>
                <a:lnTo>
                  <a:pt x="821770" y="241300"/>
                </a:lnTo>
                <a:lnTo>
                  <a:pt x="831955" y="243840"/>
                </a:lnTo>
                <a:lnTo>
                  <a:pt x="844427" y="247650"/>
                </a:lnTo>
                <a:lnTo>
                  <a:pt x="855349" y="251460"/>
                </a:lnTo>
                <a:lnTo>
                  <a:pt x="859337" y="252729"/>
                </a:lnTo>
                <a:lnTo>
                  <a:pt x="860657" y="254000"/>
                </a:lnTo>
                <a:lnTo>
                  <a:pt x="861991" y="254000"/>
                </a:lnTo>
                <a:lnTo>
                  <a:pt x="863312" y="255270"/>
                </a:lnTo>
                <a:lnTo>
                  <a:pt x="865991" y="255270"/>
                </a:lnTo>
                <a:lnTo>
                  <a:pt x="876342" y="260350"/>
                </a:lnTo>
                <a:lnTo>
                  <a:pt x="886438" y="264160"/>
                </a:lnTo>
                <a:lnTo>
                  <a:pt x="896230" y="267970"/>
                </a:lnTo>
                <a:lnTo>
                  <a:pt x="905768" y="273050"/>
                </a:lnTo>
                <a:lnTo>
                  <a:pt x="915001" y="276860"/>
                </a:lnTo>
                <a:lnTo>
                  <a:pt x="949202" y="297179"/>
                </a:lnTo>
                <a:lnTo>
                  <a:pt x="957063" y="303529"/>
                </a:lnTo>
                <a:lnTo>
                  <a:pt x="963553" y="308610"/>
                </a:lnTo>
                <a:lnTo>
                  <a:pt x="971935" y="314960"/>
                </a:lnTo>
                <a:lnTo>
                  <a:pt x="978894" y="321310"/>
                </a:lnTo>
                <a:lnTo>
                  <a:pt x="985473" y="326390"/>
                </a:lnTo>
                <a:lnTo>
                  <a:pt x="991658" y="332740"/>
                </a:lnTo>
                <a:lnTo>
                  <a:pt x="995773" y="337820"/>
                </a:lnTo>
                <a:lnTo>
                  <a:pt x="996624" y="339090"/>
                </a:lnTo>
                <a:lnTo>
                  <a:pt x="997449" y="339090"/>
                </a:lnTo>
                <a:lnTo>
                  <a:pt x="1002821" y="345440"/>
                </a:lnTo>
                <a:lnTo>
                  <a:pt x="1005666" y="349250"/>
                </a:lnTo>
                <a:lnTo>
                  <a:pt x="1007825" y="353060"/>
                </a:lnTo>
                <a:lnTo>
                  <a:pt x="1012410" y="359410"/>
                </a:lnTo>
                <a:lnTo>
                  <a:pt x="1016601" y="367029"/>
                </a:lnTo>
                <a:lnTo>
                  <a:pt x="1018760" y="370840"/>
                </a:lnTo>
                <a:lnTo>
                  <a:pt x="1019280" y="372110"/>
                </a:lnTo>
                <a:lnTo>
                  <a:pt x="1020373" y="373379"/>
                </a:lnTo>
                <a:lnTo>
                  <a:pt x="1021808" y="377190"/>
                </a:lnTo>
                <a:lnTo>
                  <a:pt x="1023763" y="381000"/>
                </a:lnTo>
                <a:lnTo>
                  <a:pt x="1033796" y="415290"/>
                </a:lnTo>
                <a:lnTo>
                  <a:pt x="1033974" y="415290"/>
                </a:lnTo>
                <a:lnTo>
                  <a:pt x="1034558" y="419100"/>
                </a:lnTo>
                <a:lnTo>
                  <a:pt x="1035498" y="427990"/>
                </a:lnTo>
                <a:lnTo>
                  <a:pt x="1035346" y="441960"/>
                </a:lnTo>
                <a:lnTo>
                  <a:pt x="1034762" y="450850"/>
                </a:lnTo>
                <a:lnTo>
                  <a:pt x="1034025" y="455929"/>
                </a:lnTo>
                <a:lnTo>
                  <a:pt x="1033060" y="461010"/>
                </a:lnTo>
                <a:lnTo>
                  <a:pt x="1031879" y="466090"/>
                </a:lnTo>
                <a:lnTo>
                  <a:pt x="1030482" y="472440"/>
                </a:lnTo>
                <a:lnTo>
                  <a:pt x="1028843" y="477520"/>
                </a:lnTo>
                <a:lnTo>
                  <a:pt x="1028120" y="478790"/>
                </a:lnTo>
                <a:lnTo>
                  <a:pt x="1027002" y="482600"/>
                </a:lnTo>
                <a:lnTo>
                  <a:pt x="1024906" y="487679"/>
                </a:lnTo>
                <a:lnTo>
                  <a:pt x="1022608" y="492760"/>
                </a:lnTo>
                <a:lnTo>
                  <a:pt x="1020068" y="496570"/>
                </a:lnTo>
                <a:lnTo>
                  <a:pt x="1017337" y="501650"/>
                </a:lnTo>
                <a:lnTo>
                  <a:pt x="1014353" y="506729"/>
                </a:lnTo>
                <a:lnTo>
                  <a:pt x="1011165" y="510540"/>
                </a:lnTo>
                <a:lnTo>
                  <a:pt x="1007723" y="515620"/>
                </a:lnTo>
                <a:lnTo>
                  <a:pt x="1004777" y="519429"/>
                </a:lnTo>
                <a:lnTo>
                  <a:pt x="1004053" y="520700"/>
                </a:lnTo>
                <a:lnTo>
                  <a:pt x="1000167" y="524510"/>
                </a:lnTo>
                <a:lnTo>
                  <a:pt x="998541" y="525779"/>
                </a:lnTo>
                <a:lnTo>
                  <a:pt x="996890" y="528320"/>
                </a:lnTo>
                <a:lnTo>
                  <a:pt x="996052" y="528320"/>
                </a:lnTo>
                <a:lnTo>
                  <a:pt x="966563" y="552450"/>
                </a:lnTo>
                <a:lnTo>
                  <a:pt x="934495" y="570229"/>
                </a:lnTo>
                <a:lnTo>
                  <a:pt x="933365" y="571500"/>
                </a:lnTo>
                <a:lnTo>
                  <a:pt x="928882" y="574040"/>
                </a:lnTo>
                <a:lnTo>
                  <a:pt x="914569" y="579120"/>
                </a:lnTo>
                <a:lnTo>
                  <a:pt x="899557" y="585470"/>
                </a:lnTo>
                <a:lnTo>
                  <a:pt x="850256" y="600710"/>
                </a:lnTo>
                <a:lnTo>
                  <a:pt x="825275" y="605790"/>
                </a:lnTo>
                <a:lnTo>
                  <a:pt x="822430" y="605790"/>
                </a:lnTo>
                <a:lnTo>
                  <a:pt x="813858" y="607060"/>
                </a:lnTo>
                <a:lnTo>
                  <a:pt x="794630" y="610870"/>
                </a:lnTo>
                <a:lnTo>
                  <a:pt x="788940" y="610870"/>
                </a:lnTo>
                <a:lnTo>
                  <a:pt x="774678" y="613410"/>
                </a:lnTo>
                <a:lnTo>
                  <a:pt x="754054" y="615950"/>
                </a:lnTo>
                <a:lnTo>
                  <a:pt x="710708" y="618490"/>
                </a:lnTo>
                <a:lnTo>
                  <a:pt x="688001" y="618490"/>
                </a:lnTo>
                <a:lnTo>
                  <a:pt x="669319" y="619760"/>
                </a:lnTo>
                <a:lnTo>
                  <a:pt x="1217648" y="619760"/>
                </a:lnTo>
                <a:lnTo>
                  <a:pt x="1219382" y="615950"/>
                </a:lnTo>
                <a:lnTo>
                  <a:pt x="1223623" y="605790"/>
                </a:lnTo>
                <a:lnTo>
                  <a:pt x="1227522" y="595629"/>
                </a:lnTo>
                <a:lnTo>
                  <a:pt x="1231066" y="585470"/>
                </a:lnTo>
                <a:lnTo>
                  <a:pt x="1231713" y="584200"/>
                </a:lnTo>
                <a:lnTo>
                  <a:pt x="1232018" y="582929"/>
                </a:lnTo>
                <a:lnTo>
                  <a:pt x="1234266" y="575310"/>
                </a:lnTo>
                <a:lnTo>
                  <a:pt x="1237073" y="565150"/>
                </a:lnTo>
                <a:lnTo>
                  <a:pt x="1239562" y="553720"/>
                </a:lnTo>
                <a:lnTo>
                  <a:pt x="1240400" y="548640"/>
                </a:lnTo>
                <a:lnTo>
                  <a:pt x="1240629" y="548640"/>
                </a:lnTo>
                <a:lnTo>
                  <a:pt x="1241454" y="543560"/>
                </a:lnTo>
                <a:lnTo>
                  <a:pt x="1241683" y="542290"/>
                </a:lnTo>
                <a:lnTo>
                  <a:pt x="1242737" y="535940"/>
                </a:lnTo>
                <a:lnTo>
                  <a:pt x="1246625" y="496570"/>
                </a:lnTo>
                <a:lnTo>
                  <a:pt x="1246823" y="490220"/>
                </a:lnTo>
                <a:lnTo>
                  <a:pt x="1246712" y="461010"/>
                </a:lnTo>
                <a:lnTo>
                  <a:pt x="1246407" y="453390"/>
                </a:lnTo>
                <a:lnTo>
                  <a:pt x="1246039" y="447040"/>
                </a:lnTo>
                <a:lnTo>
                  <a:pt x="1244896" y="433070"/>
                </a:lnTo>
                <a:lnTo>
                  <a:pt x="1243931" y="425450"/>
                </a:lnTo>
                <a:lnTo>
                  <a:pt x="1243537" y="421640"/>
                </a:lnTo>
                <a:lnTo>
                  <a:pt x="1241632" y="407670"/>
                </a:lnTo>
                <a:lnTo>
                  <a:pt x="1239841" y="397510"/>
                </a:lnTo>
                <a:lnTo>
                  <a:pt x="1239219" y="393700"/>
                </a:lnTo>
                <a:lnTo>
                  <a:pt x="1236692" y="381000"/>
                </a:lnTo>
                <a:lnTo>
                  <a:pt x="1233872" y="368300"/>
                </a:lnTo>
                <a:lnTo>
                  <a:pt x="1230761" y="355600"/>
                </a:lnTo>
                <a:lnTo>
                  <a:pt x="1230164" y="354329"/>
                </a:lnTo>
                <a:lnTo>
                  <a:pt x="1227370" y="344170"/>
                </a:lnTo>
                <a:lnTo>
                  <a:pt x="1223700" y="331470"/>
                </a:lnTo>
                <a:lnTo>
                  <a:pt x="1219712" y="320040"/>
                </a:lnTo>
                <a:lnTo>
                  <a:pt x="1217807" y="314960"/>
                </a:lnTo>
                <a:lnTo>
                  <a:pt x="1217400" y="313690"/>
                </a:lnTo>
                <a:lnTo>
                  <a:pt x="1215483" y="308610"/>
                </a:lnTo>
                <a:lnTo>
                  <a:pt x="1210936" y="297179"/>
                </a:lnTo>
                <a:lnTo>
                  <a:pt x="1206148" y="285750"/>
                </a:lnTo>
                <a:lnTo>
                  <a:pt x="1203608" y="280670"/>
                </a:lnTo>
                <a:lnTo>
                  <a:pt x="1201055" y="274320"/>
                </a:lnTo>
                <a:lnTo>
                  <a:pt x="1177992" y="233679"/>
                </a:lnTo>
                <a:lnTo>
                  <a:pt x="1164848" y="214629"/>
                </a:lnTo>
                <a:lnTo>
                  <a:pt x="1163105" y="212090"/>
                </a:lnTo>
                <a:close/>
              </a:path>
              <a:path w="1247139" h="839469">
                <a:moveTo>
                  <a:pt x="652301" y="1270"/>
                </a:moveTo>
                <a:lnTo>
                  <a:pt x="532388" y="1270"/>
                </a:lnTo>
                <a:lnTo>
                  <a:pt x="515738" y="2540"/>
                </a:lnTo>
                <a:lnTo>
                  <a:pt x="663579" y="2540"/>
                </a:lnTo>
                <a:lnTo>
                  <a:pt x="652301" y="1270"/>
                </a:lnTo>
                <a:close/>
              </a:path>
              <a:path w="1247139" h="839469">
                <a:moveTo>
                  <a:pt x="612004" y="0"/>
                </a:moveTo>
                <a:lnTo>
                  <a:pt x="550739" y="0"/>
                </a:lnTo>
                <a:lnTo>
                  <a:pt x="540846" y="1270"/>
                </a:lnTo>
                <a:lnTo>
                  <a:pt x="630889" y="1270"/>
                </a:lnTo>
                <a:lnTo>
                  <a:pt x="61200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spc="10" dirty="0"/>
              <a:t>© </a:t>
            </a:r>
            <a:r>
              <a:rPr spc="5" dirty="0"/>
              <a:t>Copyright 2007, SparkleBox Teacher Resources</a:t>
            </a:r>
            <a:r>
              <a:rPr spc="-65" dirty="0"/>
              <a:t> </a:t>
            </a:r>
            <a:r>
              <a:rPr spc="5" dirty="0"/>
              <a:t>(www.sparklebox.co.uk)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5505" y="685785"/>
            <a:ext cx="4289952" cy="47283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2404" y="5203087"/>
            <a:ext cx="5012690" cy="4406900"/>
          </a:xfrm>
          <a:custGeom>
            <a:avLst/>
            <a:gdLst/>
            <a:ahLst/>
            <a:cxnLst/>
            <a:rect l="l" t="t" r="r" b="b"/>
            <a:pathLst>
              <a:path w="5012690" h="4406900">
                <a:moveTo>
                  <a:pt x="2827664" y="4394200"/>
                </a:moveTo>
                <a:lnTo>
                  <a:pt x="2170481" y="4394200"/>
                </a:lnTo>
                <a:lnTo>
                  <a:pt x="2220618" y="4406900"/>
                </a:lnTo>
                <a:lnTo>
                  <a:pt x="2777049" y="4406900"/>
                </a:lnTo>
                <a:lnTo>
                  <a:pt x="2827664" y="4394200"/>
                </a:lnTo>
                <a:close/>
              </a:path>
              <a:path w="5012690" h="4406900">
                <a:moveTo>
                  <a:pt x="2979058" y="4381500"/>
                </a:moveTo>
                <a:lnTo>
                  <a:pt x="2020997" y="4381500"/>
                </a:lnTo>
                <a:lnTo>
                  <a:pt x="2070654" y="4394200"/>
                </a:lnTo>
                <a:lnTo>
                  <a:pt x="2928685" y="4394200"/>
                </a:lnTo>
                <a:lnTo>
                  <a:pt x="2979058" y="4381500"/>
                </a:lnTo>
                <a:close/>
              </a:path>
              <a:path w="5012690" h="4406900">
                <a:moveTo>
                  <a:pt x="3129438" y="4356100"/>
                </a:moveTo>
                <a:lnTo>
                  <a:pt x="1873243" y="4356100"/>
                </a:lnTo>
                <a:lnTo>
                  <a:pt x="1971532" y="4381500"/>
                </a:lnTo>
                <a:lnTo>
                  <a:pt x="3029319" y="4381500"/>
                </a:lnTo>
                <a:lnTo>
                  <a:pt x="3129438" y="4356100"/>
                </a:lnTo>
                <a:close/>
              </a:path>
              <a:path w="5012690" h="4406900">
                <a:moveTo>
                  <a:pt x="2756414" y="0"/>
                </a:moveTo>
                <a:lnTo>
                  <a:pt x="586111" y="1689100"/>
                </a:lnTo>
                <a:lnTo>
                  <a:pt x="545690" y="1727200"/>
                </a:lnTo>
                <a:lnTo>
                  <a:pt x="506712" y="1765300"/>
                </a:lnTo>
                <a:lnTo>
                  <a:pt x="469178" y="1790700"/>
                </a:lnTo>
                <a:lnTo>
                  <a:pt x="433087" y="1828800"/>
                </a:lnTo>
                <a:lnTo>
                  <a:pt x="398440" y="1866900"/>
                </a:lnTo>
                <a:lnTo>
                  <a:pt x="365237" y="1892300"/>
                </a:lnTo>
                <a:lnTo>
                  <a:pt x="333477" y="1930400"/>
                </a:lnTo>
                <a:lnTo>
                  <a:pt x="303161" y="1968500"/>
                </a:lnTo>
                <a:lnTo>
                  <a:pt x="274288" y="2006600"/>
                </a:lnTo>
                <a:lnTo>
                  <a:pt x="246859" y="2044700"/>
                </a:lnTo>
                <a:lnTo>
                  <a:pt x="220874" y="2082800"/>
                </a:lnTo>
                <a:lnTo>
                  <a:pt x="196333" y="2120900"/>
                </a:lnTo>
                <a:lnTo>
                  <a:pt x="173235" y="2159000"/>
                </a:lnTo>
                <a:lnTo>
                  <a:pt x="151580" y="2184400"/>
                </a:lnTo>
                <a:lnTo>
                  <a:pt x="131369" y="2222500"/>
                </a:lnTo>
                <a:lnTo>
                  <a:pt x="112602" y="2260600"/>
                </a:lnTo>
                <a:lnTo>
                  <a:pt x="95279" y="2311400"/>
                </a:lnTo>
                <a:lnTo>
                  <a:pt x="79399" y="2349500"/>
                </a:lnTo>
                <a:lnTo>
                  <a:pt x="64963" y="2387600"/>
                </a:lnTo>
                <a:lnTo>
                  <a:pt x="51970" y="2425700"/>
                </a:lnTo>
                <a:lnTo>
                  <a:pt x="40421" y="2463800"/>
                </a:lnTo>
                <a:lnTo>
                  <a:pt x="30316" y="2501900"/>
                </a:lnTo>
                <a:lnTo>
                  <a:pt x="21654" y="2540000"/>
                </a:lnTo>
                <a:lnTo>
                  <a:pt x="14436" y="2578100"/>
                </a:lnTo>
                <a:lnTo>
                  <a:pt x="8661" y="2616200"/>
                </a:lnTo>
                <a:lnTo>
                  <a:pt x="4330" y="2654300"/>
                </a:lnTo>
                <a:lnTo>
                  <a:pt x="1443" y="2692400"/>
                </a:lnTo>
                <a:lnTo>
                  <a:pt x="0" y="2743200"/>
                </a:lnTo>
                <a:lnTo>
                  <a:pt x="0" y="2781300"/>
                </a:lnTo>
                <a:lnTo>
                  <a:pt x="1443" y="2819400"/>
                </a:lnTo>
                <a:lnTo>
                  <a:pt x="4330" y="2857500"/>
                </a:lnTo>
                <a:lnTo>
                  <a:pt x="8661" y="2895600"/>
                </a:lnTo>
                <a:lnTo>
                  <a:pt x="14436" y="2933700"/>
                </a:lnTo>
                <a:lnTo>
                  <a:pt x="21654" y="2971800"/>
                </a:lnTo>
                <a:lnTo>
                  <a:pt x="30316" y="3009900"/>
                </a:lnTo>
                <a:lnTo>
                  <a:pt x="40421" y="3060700"/>
                </a:lnTo>
                <a:lnTo>
                  <a:pt x="51970" y="3098800"/>
                </a:lnTo>
                <a:lnTo>
                  <a:pt x="64963" y="3136900"/>
                </a:lnTo>
                <a:lnTo>
                  <a:pt x="79399" y="3175000"/>
                </a:lnTo>
                <a:lnTo>
                  <a:pt x="95279" y="3213100"/>
                </a:lnTo>
                <a:lnTo>
                  <a:pt x="112602" y="3251200"/>
                </a:lnTo>
                <a:lnTo>
                  <a:pt x="131369" y="3289300"/>
                </a:lnTo>
                <a:lnTo>
                  <a:pt x="151580" y="3327400"/>
                </a:lnTo>
                <a:lnTo>
                  <a:pt x="173235" y="3365500"/>
                </a:lnTo>
                <a:lnTo>
                  <a:pt x="196333" y="3403600"/>
                </a:lnTo>
                <a:lnTo>
                  <a:pt x="220874" y="3441700"/>
                </a:lnTo>
                <a:lnTo>
                  <a:pt x="246859" y="3479800"/>
                </a:lnTo>
                <a:lnTo>
                  <a:pt x="274288" y="3517900"/>
                </a:lnTo>
                <a:lnTo>
                  <a:pt x="303161" y="3543300"/>
                </a:lnTo>
                <a:lnTo>
                  <a:pt x="333477" y="3581400"/>
                </a:lnTo>
                <a:lnTo>
                  <a:pt x="365237" y="3619500"/>
                </a:lnTo>
                <a:lnTo>
                  <a:pt x="398440" y="3657600"/>
                </a:lnTo>
                <a:lnTo>
                  <a:pt x="433087" y="3683000"/>
                </a:lnTo>
                <a:lnTo>
                  <a:pt x="469178" y="3721100"/>
                </a:lnTo>
                <a:lnTo>
                  <a:pt x="506712" y="3759200"/>
                </a:lnTo>
                <a:lnTo>
                  <a:pt x="545690" y="3784600"/>
                </a:lnTo>
                <a:lnTo>
                  <a:pt x="586111" y="3822700"/>
                </a:lnTo>
                <a:lnTo>
                  <a:pt x="620957" y="3848100"/>
                </a:lnTo>
                <a:lnTo>
                  <a:pt x="656509" y="3873500"/>
                </a:lnTo>
                <a:lnTo>
                  <a:pt x="692749" y="3898900"/>
                </a:lnTo>
                <a:lnTo>
                  <a:pt x="729663" y="3924300"/>
                </a:lnTo>
                <a:lnTo>
                  <a:pt x="767235" y="3949700"/>
                </a:lnTo>
                <a:lnTo>
                  <a:pt x="805448" y="3975100"/>
                </a:lnTo>
                <a:lnTo>
                  <a:pt x="844286" y="4000500"/>
                </a:lnTo>
                <a:lnTo>
                  <a:pt x="883733" y="4025900"/>
                </a:lnTo>
                <a:lnTo>
                  <a:pt x="923774" y="4038600"/>
                </a:lnTo>
                <a:lnTo>
                  <a:pt x="1005570" y="4089400"/>
                </a:lnTo>
                <a:lnTo>
                  <a:pt x="1047294" y="4102100"/>
                </a:lnTo>
                <a:lnTo>
                  <a:pt x="1089547" y="4127500"/>
                </a:lnTo>
                <a:lnTo>
                  <a:pt x="1132313" y="4140200"/>
                </a:lnTo>
                <a:lnTo>
                  <a:pt x="1175575" y="4165600"/>
                </a:lnTo>
                <a:lnTo>
                  <a:pt x="1263528" y="4191000"/>
                </a:lnTo>
                <a:lnTo>
                  <a:pt x="1308185" y="4216400"/>
                </a:lnTo>
                <a:lnTo>
                  <a:pt x="1398782" y="4241800"/>
                </a:lnTo>
                <a:lnTo>
                  <a:pt x="1824451" y="4356100"/>
                </a:lnTo>
                <a:lnTo>
                  <a:pt x="3179265" y="4356100"/>
                </a:lnTo>
                <a:lnTo>
                  <a:pt x="3665165" y="4229100"/>
                </a:lnTo>
                <a:lnTo>
                  <a:pt x="3712166" y="4203700"/>
                </a:lnTo>
                <a:lnTo>
                  <a:pt x="3758813" y="4191000"/>
                </a:lnTo>
                <a:lnTo>
                  <a:pt x="3812763" y="4165600"/>
                </a:lnTo>
                <a:lnTo>
                  <a:pt x="3865655" y="4152900"/>
                </a:lnTo>
                <a:lnTo>
                  <a:pt x="3917479" y="4127500"/>
                </a:lnTo>
                <a:lnTo>
                  <a:pt x="3968226" y="4102100"/>
                </a:lnTo>
                <a:lnTo>
                  <a:pt x="4017888" y="4076700"/>
                </a:lnTo>
                <a:lnTo>
                  <a:pt x="4066455" y="4051300"/>
                </a:lnTo>
                <a:lnTo>
                  <a:pt x="4113918" y="4025900"/>
                </a:lnTo>
                <a:lnTo>
                  <a:pt x="4160268" y="4000500"/>
                </a:lnTo>
                <a:lnTo>
                  <a:pt x="4205497" y="3975100"/>
                </a:lnTo>
                <a:lnTo>
                  <a:pt x="4249594" y="3949700"/>
                </a:lnTo>
                <a:lnTo>
                  <a:pt x="4292553" y="3924300"/>
                </a:lnTo>
                <a:lnTo>
                  <a:pt x="4334363" y="3886200"/>
                </a:lnTo>
                <a:lnTo>
                  <a:pt x="4375015" y="3860800"/>
                </a:lnTo>
                <a:lnTo>
                  <a:pt x="4414500" y="3835400"/>
                </a:lnTo>
                <a:lnTo>
                  <a:pt x="4452810" y="3797300"/>
                </a:lnTo>
                <a:lnTo>
                  <a:pt x="4489936" y="3771900"/>
                </a:lnTo>
                <a:lnTo>
                  <a:pt x="4525868" y="3733800"/>
                </a:lnTo>
                <a:lnTo>
                  <a:pt x="4560597" y="3708400"/>
                </a:lnTo>
                <a:lnTo>
                  <a:pt x="4594115" y="3670300"/>
                </a:lnTo>
                <a:lnTo>
                  <a:pt x="4626413" y="3644900"/>
                </a:lnTo>
                <a:lnTo>
                  <a:pt x="4657481" y="3606800"/>
                </a:lnTo>
                <a:lnTo>
                  <a:pt x="4687311" y="3568700"/>
                </a:lnTo>
                <a:lnTo>
                  <a:pt x="4715894" y="3543300"/>
                </a:lnTo>
                <a:lnTo>
                  <a:pt x="4743220" y="3505200"/>
                </a:lnTo>
                <a:lnTo>
                  <a:pt x="4769281" y="3467100"/>
                </a:lnTo>
                <a:lnTo>
                  <a:pt x="4794067" y="3429000"/>
                </a:lnTo>
                <a:lnTo>
                  <a:pt x="4817571" y="3390900"/>
                </a:lnTo>
                <a:lnTo>
                  <a:pt x="4839782" y="3365500"/>
                </a:lnTo>
                <a:lnTo>
                  <a:pt x="4860692" y="3327400"/>
                </a:lnTo>
                <a:lnTo>
                  <a:pt x="4880291" y="3289300"/>
                </a:lnTo>
                <a:lnTo>
                  <a:pt x="4898572" y="3251200"/>
                </a:lnTo>
                <a:lnTo>
                  <a:pt x="4915524" y="3213100"/>
                </a:lnTo>
                <a:lnTo>
                  <a:pt x="4931139" y="3175000"/>
                </a:lnTo>
                <a:lnTo>
                  <a:pt x="4945408" y="3136900"/>
                </a:lnTo>
                <a:lnTo>
                  <a:pt x="4958322" y="3098800"/>
                </a:lnTo>
                <a:lnTo>
                  <a:pt x="4969872" y="3060700"/>
                </a:lnTo>
                <a:lnTo>
                  <a:pt x="4980049" y="3022600"/>
                </a:lnTo>
                <a:lnTo>
                  <a:pt x="4988844" y="2984500"/>
                </a:lnTo>
                <a:lnTo>
                  <a:pt x="4996248" y="2946400"/>
                </a:lnTo>
                <a:lnTo>
                  <a:pt x="5002251" y="2908300"/>
                </a:lnTo>
                <a:lnTo>
                  <a:pt x="5006846" y="2870200"/>
                </a:lnTo>
                <a:lnTo>
                  <a:pt x="5010023" y="2832100"/>
                </a:lnTo>
                <a:lnTo>
                  <a:pt x="5011773" y="2781300"/>
                </a:lnTo>
                <a:lnTo>
                  <a:pt x="5012087" y="2743200"/>
                </a:lnTo>
                <a:lnTo>
                  <a:pt x="5010957" y="2705100"/>
                </a:lnTo>
                <a:lnTo>
                  <a:pt x="5008372" y="2667000"/>
                </a:lnTo>
                <a:lnTo>
                  <a:pt x="5004325" y="2628900"/>
                </a:lnTo>
                <a:lnTo>
                  <a:pt x="4998806" y="2590800"/>
                </a:lnTo>
                <a:lnTo>
                  <a:pt x="4991806" y="2552700"/>
                </a:lnTo>
                <a:lnTo>
                  <a:pt x="4983316" y="2501900"/>
                </a:lnTo>
                <a:lnTo>
                  <a:pt x="4973328" y="2463800"/>
                </a:lnTo>
                <a:lnTo>
                  <a:pt x="4961831" y="2425700"/>
                </a:lnTo>
                <a:lnTo>
                  <a:pt x="4948819" y="2387600"/>
                </a:lnTo>
                <a:lnTo>
                  <a:pt x="4934280" y="2349500"/>
                </a:lnTo>
                <a:lnTo>
                  <a:pt x="4918207" y="2311400"/>
                </a:lnTo>
                <a:lnTo>
                  <a:pt x="4900590" y="2273300"/>
                </a:lnTo>
                <a:lnTo>
                  <a:pt x="4881421" y="2235200"/>
                </a:lnTo>
                <a:lnTo>
                  <a:pt x="4860690" y="2197100"/>
                </a:lnTo>
                <a:lnTo>
                  <a:pt x="4840955" y="2159000"/>
                </a:lnTo>
                <a:lnTo>
                  <a:pt x="4820156" y="2120900"/>
                </a:lnTo>
                <a:lnTo>
                  <a:pt x="4798310" y="2095500"/>
                </a:lnTo>
                <a:lnTo>
                  <a:pt x="4775432" y="2057400"/>
                </a:lnTo>
                <a:lnTo>
                  <a:pt x="4751539" y="2019300"/>
                </a:lnTo>
                <a:lnTo>
                  <a:pt x="4726646" y="1993900"/>
                </a:lnTo>
                <a:lnTo>
                  <a:pt x="4700771" y="1955800"/>
                </a:lnTo>
                <a:lnTo>
                  <a:pt x="4673928" y="1930400"/>
                </a:lnTo>
                <a:lnTo>
                  <a:pt x="4646135" y="1892300"/>
                </a:lnTo>
                <a:lnTo>
                  <a:pt x="4617407" y="1866900"/>
                </a:lnTo>
                <a:lnTo>
                  <a:pt x="4587761" y="1841500"/>
                </a:lnTo>
                <a:lnTo>
                  <a:pt x="4557213" y="1803400"/>
                </a:lnTo>
                <a:lnTo>
                  <a:pt x="4525778" y="1778000"/>
                </a:lnTo>
                <a:lnTo>
                  <a:pt x="4493473" y="1752600"/>
                </a:lnTo>
                <a:lnTo>
                  <a:pt x="4460315" y="1727200"/>
                </a:lnTo>
                <a:lnTo>
                  <a:pt x="4426319" y="1689100"/>
                </a:lnTo>
                <a:lnTo>
                  <a:pt x="4391501" y="1663700"/>
                </a:lnTo>
                <a:lnTo>
                  <a:pt x="4355878" y="1638300"/>
                </a:lnTo>
                <a:lnTo>
                  <a:pt x="4319465" y="1612900"/>
                </a:lnTo>
                <a:lnTo>
                  <a:pt x="4282280" y="1587500"/>
                </a:lnTo>
                <a:lnTo>
                  <a:pt x="4244337" y="1562100"/>
                </a:lnTo>
                <a:lnTo>
                  <a:pt x="4205654" y="1536700"/>
                </a:lnTo>
                <a:lnTo>
                  <a:pt x="4166246" y="1524000"/>
                </a:lnTo>
                <a:lnTo>
                  <a:pt x="4126130" y="1498600"/>
                </a:lnTo>
                <a:lnTo>
                  <a:pt x="4085321" y="1473200"/>
                </a:lnTo>
                <a:lnTo>
                  <a:pt x="4043836" y="1447800"/>
                </a:lnTo>
                <a:lnTo>
                  <a:pt x="4001691" y="1435100"/>
                </a:lnTo>
                <a:lnTo>
                  <a:pt x="3915486" y="1384300"/>
                </a:lnTo>
                <a:lnTo>
                  <a:pt x="3871458" y="1371600"/>
                </a:lnTo>
                <a:lnTo>
                  <a:pt x="3826834" y="1346200"/>
                </a:lnTo>
                <a:lnTo>
                  <a:pt x="3735865" y="1320800"/>
                </a:lnTo>
                <a:lnTo>
                  <a:pt x="3689552" y="1295400"/>
                </a:lnTo>
                <a:lnTo>
                  <a:pt x="3499153" y="1244600"/>
                </a:lnTo>
                <a:lnTo>
                  <a:pt x="3450347" y="1219200"/>
                </a:lnTo>
                <a:lnTo>
                  <a:pt x="3401091" y="1206500"/>
                </a:lnTo>
                <a:lnTo>
                  <a:pt x="3351401" y="1206500"/>
                </a:lnTo>
                <a:lnTo>
                  <a:pt x="3148625" y="1155700"/>
                </a:lnTo>
                <a:lnTo>
                  <a:pt x="3097008" y="1155700"/>
                </a:lnTo>
                <a:lnTo>
                  <a:pt x="2992779" y="1130300"/>
                </a:lnTo>
                <a:lnTo>
                  <a:pt x="2070652" y="1130300"/>
                </a:lnTo>
                <a:lnTo>
                  <a:pt x="2756414" y="0"/>
                </a:lnTo>
                <a:close/>
              </a:path>
              <a:path w="5012690" h="4406900">
                <a:moveTo>
                  <a:pt x="2887330" y="1117600"/>
                </a:moveTo>
                <a:lnTo>
                  <a:pt x="2125912" y="1117600"/>
                </a:lnTo>
                <a:lnTo>
                  <a:pt x="2070652" y="1130300"/>
                </a:lnTo>
                <a:lnTo>
                  <a:pt x="2940199" y="1130300"/>
                </a:lnTo>
                <a:lnTo>
                  <a:pt x="2887330" y="1117600"/>
                </a:lnTo>
                <a:close/>
              </a:path>
              <a:path w="5012690" h="4406900">
                <a:moveTo>
                  <a:pt x="2727154" y="1104900"/>
                </a:moveTo>
                <a:lnTo>
                  <a:pt x="2291348" y="1104900"/>
                </a:lnTo>
                <a:lnTo>
                  <a:pt x="2236276" y="1117600"/>
                </a:lnTo>
                <a:lnTo>
                  <a:pt x="2780792" y="1117600"/>
                </a:lnTo>
                <a:lnTo>
                  <a:pt x="2727154" y="1104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2404" y="5196636"/>
            <a:ext cx="5012690" cy="4413885"/>
          </a:xfrm>
          <a:custGeom>
            <a:avLst/>
            <a:gdLst/>
            <a:ahLst/>
            <a:cxnLst/>
            <a:rect l="l" t="t" r="r" b="b"/>
            <a:pathLst>
              <a:path w="5012690" h="4413884">
                <a:moveTo>
                  <a:pt x="2070652" y="1128471"/>
                </a:moveTo>
                <a:lnTo>
                  <a:pt x="2125912" y="1122450"/>
                </a:lnTo>
                <a:lnTo>
                  <a:pt x="2181125" y="1117258"/>
                </a:lnTo>
                <a:lnTo>
                  <a:pt x="2236276" y="1112889"/>
                </a:lnTo>
                <a:lnTo>
                  <a:pt x="2291348" y="1109337"/>
                </a:lnTo>
                <a:lnTo>
                  <a:pt x="2346325" y="1106595"/>
                </a:lnTo>
                <a:lnTo>
                  <a:pt x="2401191" y="1104657"/>
                </a:lnTo>
                <a:lnTo>
                  <a:pt x="2455930" y="1103518"/>
                </a:lnTo>
                <a:lnTo>
                  <a:pt x="2510526" y="1103170"/>
                </a:lnTo>
                <a:lnTo>
                  <a:pt x="2564963" y="1103608"/>
                </a:lnTo>
                <a:lnTo>
                  <a:pt x="2619224" y="1104826"/>
                </a:lnTo>
                <a:lnTo>
                  <a:pt x="2673293" y="1106817"/>
                </a:lnTo>
                <a:lnTo>
                  <a:pt x="2727154" y="1109576"/>
                </a:lnTo>
                <a:lnTo>
                  <a:pt x="2780792" y="1113096"/>
                </a:lnTo>
                <a:lnTo>
                  <a:pt x="2834189" y="1117371"/>
                </a:lnTo>
                <a:lnTo>
                  <a:pt x="2887330" y="1122394"/>
                </a:lnTo>
                <a:lnTo>
                  <a:pt x="2940199" y="1128161"/>
                </a:lnTo>
                <a:lnTo>
                  <a:pt x="2992779" y="1134663"/>
                </a:lnTo>
                <a:lnTo>
                  <a:pt x="3045054" y="1141897"/>
                </a:lnTo>
                <a:lnTo>
                  <a:pt x="3097008" y="1149854"/>
                </a:lnTo>
                <a:lnTo>
                  <a:pt x="3148625" y="1158530"/>
                </a:lnTo>
                <a:lnTo>
                  <a:pt x="3199890" y="1167917"/>
                </a:lnTo>
                <a:lnTo>
                  <a:pt x="3250784" y="1178010"/>
                </a:lnTo>
                <a:lnTo>
                  <a:pt x="3301294" y="1188803"/>
                </a:lnTo>
                <a:lnTo>
                  <a:pt x="3351401" y="1200289"/>
                </a:lnTo>
                <a:lnTo>
                  <a:pt x="3401091" y="1212463"/>
                </a:lnTo>
                <a:lnTo>
                  <a:pt x="3450347" y="1225317"/>
                </a:lnTo>
                <a:lnTo>
                  <a:pt x="3499153" y="1238847"/>
                </a:lnTo>
                <a:lnTo>
                  <a:pt x="3547492" y="1253045"/>
                </a:lnTo>
                <a:lnTo>
                  <a:pt x="3595349" y="1267906"/>
                </a:lnTo>
                <a:lnTo>
                  <a:pt x="3642708" y="1283424"/>
                </a:lnTo>
                <a:lnTo>
                  <a:pt x="3689552" y="1299592"/>
                </a:lnTo>
                <a:lnTo>
                  <a:pt x="3735865" y="1316404"/>
                </a:lnTo>
                <a:lnTo>
                  <a:pt x="3781631" y="1333854"/>
                </a:lnTo>
                <a:lnTo>
                  <a:pt x="3826834" y="1351935"/>
                </a:lnTo>
                <a:lnTo>
                  <a:pt x="3871458" y="1370643"/>
                </a:lnTo>
                <a:lnTo>
                  <a:pt x="3915486" y="1389970"/>
                </a:lnTo>
                <a:lnTo>
                  <a:pt x="3958902" y="1409910"/>
                </a:lnTo>
                <a:lnTo>
                  <a:pt x="4001691" y="1430458"/>
                </a:lnTo>
                <a:lnTo>
                  <a:pt x="4043836" y="1451607"/>
                </a:lnTo>
                <a:lnTo>
                  <a:pt x="4085321" y="1473350"/>
                </a:lnTo>
                <a:lnTo>
                  <a:pt x="4126130" y="1495683"/>
                </a:lnTo>
                <a:lnTo>
                  <a:pt x="4166246" y="1518598"/>
                </a:lnTo>
                <a:lnTo>
                  <a:pt x="4205654" y="1542089"/>
                </a:lnTo>
                <a:lnTo>
                  <a:pt x="4244337" y="1566151"/>
                </a:lnTo>
                <a:lnTo>
                  <a:pt x="4282280" y="1590777"/>
                </a:lnTo>
                <a:lnTo>
                  <a:pt x="4319465" y="1615960"/>
                </a:lnTo>
                <a:lnTo>
                  <a:pt x="4355878" y="1641696"/>
                </a:lnTo>
                <a:lnTo>
                  <a:pt x="4391501" y="1667977"/>
                </a:lnTo>
                <a:lnTo>
                  <a:pt x="4426319" y="1694798"/>
                </a:lnTo>
                <a:lnTo>
                  <a:pt x="4460315" y="1722152"/>
                </a:lnTo>
                <a:lnTo>
                  <a:pt x="4493473" y="1750033"/>
                </a:lnTo>
                <a:lnTo>
                  <a:pt x="4525778" y="1778435"/>
                </a:lnTo>
                <a:lnTo>
                  <a:pt x="4557213" y="1807352"/>
                </a:lnTo>
                <a:lnTo>
                  <a:pt x="4587761" y="1836778"/>
                </a:lnTo>
                <a:lnTo>
                  <a:pt x="4617407" y="1866706"/>
                </a:lnTo>
                <a:lnTo>
                  <a:pt x="4646135" y="1897131"/>
                </a:lnTo>
                <a:lnTo>
                  <a:pt x="4673928" y="1928046"/>
                </a:lnTo>
                <a:lnTo>
                  <a:pt x="4700771" y="1959445"/>
                </a:lnTo>
                <a:lnTo>
                  <a:pt x="4726646" y="1991321"/>
                </a:lnTo>
                <a:lnTo>
                  <a:pt x="4751539" y="2023670"/>
                </a:lnTo>
                <a:lnTo>
                  <a:pt x="4775432" y="2056484"/>
                </a:lnTo>
                <a:lnTo>
                  <a:pt x="4798310" y="2089758"/>
                </a:lnTo>
                <a:lnTo>
                  <a:pt x="4820156" y="2123485"/>
                </a:lnTo>
                <a:lnTo>
                  <a:pt x="4840955" y="2157659"/>
                </a:lnTo>
                <a:lnTo>
                  <a:pt x="4860690" y="2192274"/>
                </a:lnTo>
                <a:lnTo>
                  <a:pt x="4881421" y="2231387"/>
                </a:lnTo>
                <a:lnTo>
                  <a:pt x="4900590" y="2270641"/>
                </a:lnTo>
                <a:lnTo>
                  <a:pt x="4918207" y="2310021"/>
                </a:lnTo>
                <a:lnTo>
                  <a:pt x="4934280" y="2349509"/>
                </a:lnTo>
                <a:lnTo>
                  <a:pt x="4948819" y="2389089"/>
                </a:lnTo>
                <a:lnTo>
                  <a:pt x="4961831" y="2428746"/>
                </a:lnTo>
                <a:lnTo>
                  <a:pt x="4973328" y="2468462"/>
                </a:lnTo>
                <a:lnTo>
                  <a:pt x="4983316" y="2508221"/>
                </a:lnTo>
                <a:lnTo>
                  <a:pt x="4991806" y="2548008"/>
                </a:lnTo>
                <a:lnTo>
                  <a:pt x="4998806" y="2587805"/>
                </a:lnTo>
                <a:lnTo>
                  <a:pt x="5004325" y="2627597"/>
                </a:lnTo>
                <a:lnTo>
                  <a:pt x="5008372" y="2667367"/>
                </a:lnTo>
                <a:lnTo>
                  <a:pt x="5010957" y="2707100"/>
                </a:lnTo>
                <a:lnTo>
                  <a:pt x="5012087" y="2746778"/>
                </a:lnTo>
                <a:lnTo>
                  <a:pt x="5011773" y="2786385"/>
                </a:lnTo>
                <a:lnTo>
                  <a:pt x="5010023" y="2825905"/>
                </a:lnTo>
                <a:lnTo>
                  <a:pt x="5006846" y="2865323"/>
                </a:lnTo>
                <a:lnTo>
                  <a:pt x="5002251" y="2904621"/>
                </a:lnTo>
                <a:lnTo>
                  <a:pt x="4996248" y="2943783"/>
                </a:lnTo>
                <a:lnTo>
                  <a:pt x="4988844" y="2982793"/>
                </a:lnTo>
                <a:lnTo>
                  <a:pt x="4980049" y="3021634"/>
                </a:lnTo>
                <a:lnTo>
                  <a:pt x="4969872" y="3060291"/>
                </a:lnTo>
                <a:lnTo>
                  <a:pt x="4958322" y="3098748"/>
                </a:lnTo>
                <a:lnTo>
                  <a:pt x="4945408" y="3136986"/>
                </a:lnTo>
                <a:lnTo>
                  <a:pt x="4931139" y="3174992"/>
                </a:lnTo>
                <a:lnTo>
                  <a:pt x="4915524" y="3212748"/>
                </a:lnTo>
                <a:lnTo>
                  <a:pt x="4898572" y="3250237"/>
                </a:lnTo>
                <a:lnTo>
                  <a:pt x="4880291" y="3287444"/>
                </a:lnTo>
                <a:lnTo>
                  <a:pt x="4860692" y="3324353"/>
                </a:lnTo>
                <a:lnTo>
                  <a:pt x="4839782" y="3360947"/>
                </a:lnTo>
                <a:lnTo>
                  <a:pt x="4817571" y="3397209"/>
                </a:lnTo>
                <a:lnTo>
                  <a:pt x="4794067" y="3433124"/>
                </a:lnTo>
                <a:lnTo>
                  <a:pt x="4769281" y="3468675"/>
                </a:lnTo>
                <a:lnTo>
                  <a:pt x="4743220" y="3503846"/>
                </a:lnTo>
                <a:lnTo>
                  <a:pt x="4715894" y="3538621"/>
                </a:lnTo>
                <a:lnTo>
                  <a:pt x="4687311" y="3572983"/>
                </a:lnTo>
                <a:lnTo>
                  <a:pt x="4657481" y="3606916"/>
                </a:lnTo>
                <a:lnTo>
                  <a:pt x="4626413" y="3640404"/>
                </a:lnTo>
                <a:lnTo>
                  <a:pt x="4594115" y="3673430"/>
                </a:lnTo>
                <a:lnTo>
                  <a:pt x="4560597" y="3705978"/>
                </a:lnTo>
                <a:lnTo>
                  <a:pt x="4525868" y="3738033"/>
                </a:lnTo>
                <a:lnTo>
                  <a:pt x="4489936" y="3769576"/>
                </a:lnTo>
                <a:lnTo>
                  <a:pt x="4452810" y="3800594"/>
                </a:lnTo>
                <a:lnTo>
                  <a:pt x="4414500" y="3831068"/>
                </a:lnTo>
                <a:lnTo>
                  <a:pt x="4375015" y="3860983"/>
                </a:lnTo>
                <a:lnTo>
                  <a:pt x="4334363" y="3890322"/>
                </a:lnTo>
                <a:lnTo>
                  <a:pt x="4292553" y="3919070"/>
                </a:lnTo>
                <a:lnTo>
                  <a:pt x="4249594" y="3947209"/>
                </a:lnTo>
                <a:lnTo>
                  <a:pt x="4205497" y="3974724"/>
                </a:lnTo>
                <a:lnTo>
                  <a:pt x="4160268" y="4001598"/>
                </a:lnTo>
                <a:lnTo>
                  <a:pt x="4113918" y="4027815"/>
                </a:lnTo>
                <a:lnTo>
                  <a:pt x="4066455" y="4053359"/>
                </a:lnTo>
                <a:lnTo>
                  <a:pt x="4017888" y="4078213"/>
                </a:lnTo>
                <a:lnTo>
                  <a:pt x="3968226" y="4102362"/>
                </a:lnTo>
                <a:lnTo>
                  <a:pt x="3917479" y="4125788"/>
                </a:lnTo>
                <a:lnTo>
                  <a:pt x="3865655" y="4148476"/>
                </a:lnTo>
                <a:lnTo>
                  <a:pt x="3812763" y="4170409"/>
                </a:lnTo>
                <a:lnTo>
                  <a:pt x="3758813" y="4191571"/>
                </a:lnTo>
                <a:lnTo>
                  <a:pt x="3712166" y="4208927"/>
                </a:lnTo>
                <a:lnTo>
                  <a:pt x="3665165" y="4225561"/>
                </a:lnTo>
                <a:lnTo>
                  <a:pt x="3617828" y="4241476"/>
                </a:lnTo>
                <a:lnTo>
                  <a:pt x="3570169" y="4256673"/>
                </a:lnTo>
                <a:lnTo>
                  <a:pt x="3522205" y="4271155"/>
                </a:lnTo>
                <a:lnTo>
                  <a:pt x="3473953" y="4284922"/>
                </a:lnTo>
                <a:lnTo>
                  <a:pt x="3425427" y="4297978"/>
                </a:lnTo>
                <a:lnTo>
                  <a:pt x="3376644" y="4310323"/>
                </a:lnTo>
                <a:lnTo>
                  <a:pt x="3327621" y="4321960"/>
                </a:lnTo>
                <a:lnTo>
                  <a:pt x="3278372" y="4332891"/>
                </a:lnTo>
                <a:lnTo>
                  <a:pt x="3228915" y="4343117"/>
                </a:lnTo>
                <a:lnTo>
                  <a:pt x="3179265" y="4352640"/>
                </a:lnTo>
                <a:lnTo>
                  <a:pt x="3129438" y="4361463"/>
                </a:lnTo>
                <a:lnTo>
                  <a:pt x="3079451" y="4369587"/>
                </a:lnTo>
                <a:lnTo>
                  <a:pt x="3029319" y="4377013"/>
                </a:lnTo>
                <a:lnTo>
                  <a:pt x="2979058" y="4383745"/>
                </a:lnTo>
                <a:lnTo>
                  <a:pt x="2928685" y="4389783"/>
                </a:lnTo>
                <a:lnTo>
                  <a:pt x="2878215" y="4395129"/>
                </a:lnTo>
                <a:lnTo>
                  <a:pt x="2827664" y="4399786"/>
                </a:lnTo>
                <a:lnTo>
                  <a:pt x="2777049" y="4403755"/>
                </a:lnTo>
                <a:lnTo>
                  <a:pt x="2726386" y="4407039"/>
                </a:lnTo>
                <a:lnTo>
                  <a:pt x="2675690" y="4409638"/>
                </a:lnTo>
                <a:lnTo>
                  <a:pt x="2624978" y="4411555"/>
                </a:lnTo>
                <a:lnTo>
                  <a:pt x="2574266" y="4412792"/>
                </a:lnTo>
                <a:lnTo>
                  <a:pt x="2523569" y="4413351"/>
                </a:lnTo>
                <a:lnTo>
                  <a:pt x="2472904" y="4413232"/>
                </a:lnTo>
                <a:lnTo>
                  <a:pt x="2422287" y="4412440"/>
                </a:lnTo>
                <a:lnTo>
                  <a:pt x="2371734" y="4410974"/>
                </a:lnTo>
                <a:lnTo>
                  <a:pt x="2321261" y="4408838"/>
                </a:lnTo>
                <a:lnTo>
                  <a:pt x="2270883" y="4406032"/>
                </a:lnTo>
                <a:lnTo>
                  <a:pt x="2220618" y="4402560"/>
                </a:lnTo>
                <a:lnTo>
                  <a:pt x="2170481" y="4398422"/>
                </a:lnTo>
                <a:lnTo>
                  <a:pt x="2120487" y="4393620"/>
                </a:lnTo>
                <a:lnTo>
                  <a:pt x="2070654" y="4388157"/>
                </a:lnTo>
                <a:lnTo>
                  <a:pt x="2020997" y="4382035"/>
                </a:lnTo>
                <a:lnTo>
                  <a:pt x="1971532" y="4375254"/>
                </a:lnTo>
                <a:lnTo>
                  <a:pt x="1922275" y="4367818"/>
                </a:lnTo>
                <a:lnTo>
                  <a:pt x="1873243" y="4359727"/>
                </a:lnTo>
                <a:lnTo>
                  <a:pt x="1824451" y="4350984"/>
                </a:lnTo>
                <a:lnTo>
                  <a:pt x="1775915" y="4341591"/>
                </a:lnTo>
                <a:lnTo>
                  <a:pt x="1727652" y="4331549"/>
                </a:lnTo>
                <a:lnTo>
                  <a:pt x="1679677" y="4320861"/>
                </a:lnTo>
                <a:lnTo>
                  <a:pt x="1632006" y="4309528"/>
                </a:lnTo>
                <a:lnTo>
                  <a:pt x="1584656" y="4297552"/>
                </a:lnTo>
                <a:lnTo>
                  <a:pt x="1537643" y="4284935"/>
                </a:lnTo>
                <a:lnTo>
                  <a:pt x="1490982" y="4271678"/>
                </a:lnTo>
                <a:lnTo>
                  <a:pt x="1444690" y="4257785"/>
                </a:lnTo>
                <a:lnTo>
                  <a:pt x="1398782" y="4243256"/>
                </a:lnTo>
                <a:lnTo>
                  <a:pt x="1353275" y="4228093"/>
                </a:lnTo>
                <a:lnTo>
                  <a:pt x="1308185" y="4212299"/>
                </a:lnTo>
                <a:lnTo>
                  <a:pt x="1263528" y="4195875"/>
                </a:lnTo>
                <a:lnTo>
                  <a:pt x="1219319" y="4178823"/>
                </a:lnTo>
                <a:lnTo>
                  <a:pt x="1175575" y="4161145"/>
                </a:lnTo>
                <a:lnTo>
                  <a:pt x="1132313" y="4142843"/>
                </a:lnTo>
                <a:lnTo>
                  <a:pt x="1089547" y="4123918"/>
                </a:lnTo>
                <a:lnTo>
                  <a:pt x="1047294" y="4104373"/>
                </a:lnTo>
                <a:lnTo>
                  <a:pt x="1005570" y="4084210"/>
                </a:lnTo>
                <a:lnTo>
                  <a:pt x="964391" y="4063429"/>
                </a:lnTo>
                <a:lnTo>
                  <a:pt x="923774" y="4042034"/>
                </a:lnTo>
                <a:lnTo>
                  <a:pt x="883733" y="4020025"/>
                </a:lnTo>
                <a:lnTo>
                  <a:pt x="844286" y="3997406"/>
                </a:lnTo>
                <a:lnTo>
                  <a:pt x="805448" y="3974177"/>
                </a:lnTo>
                <a:lnTo>
                  <a:pt x="767235" y="3950341"/>
                </a:lnTo>
                <a:lnTo>
                  <a:pt x="729663" y="3925900"/>
                </a:lnTo>
                <a:lnTo>
                  <a:pt x="692749" y="3900854"/>
                </a:lnTo>
                <a:lnTo>
                  <a:pt x="656509" y="3875207"/>
                </a:lnTo>
                <a:lnTo>
                  <a:pt x="620957" y="3848960"/>
                </a:lnTo>
                <a:lnTo>
                  <a:pt x="586111" y="3822115"/>
                </a:lnTo>
                <a:lnTo>
                  <a:pt x="545690" y="3789476"/>
                </a:lnTo>
                <a:lnTo>
                  <a:pt x="506712" y="3756335"/>
                </a:lnTo>
                <a:lnTo>
                  <a:pt x="469178" y="3722710"/>
                </a:lnTo>
                <a:lnTo>
                  <a:pt x="433087" y="3688619"/>
                </a:lnTo>
                <a:lnTo>
                  <a:pt x="398440" y="3654081"/>
                </a:lnTo>
                <a:lnTo>
                  <a:pt x="365237" y="3619114"/>
                </a:lnTo>
                <a:lnTo>
                  <a:pt x="333477" y="3583735"/>
                </a:lnTo>
                <a:lnTo>
                  <a:pt x="303161" y="3547964"/>
                </a:lnTo>
                <a:lnTo>
                  <a:pt x="274288" y="3511819"/>
                </a:lnTo>
                <a:lnTo>
                  <a:pt x="246859" y="3475318"/>
                </a:lnTo>
                <a:lnTo>
                  <a:pt x="220874" y="3438478"/>
                </a:lnTo>
                <a:lnTo>
                  <a:pt x="196333" y="3401319"/>
                </a:lnTo>
                <a:lnTo>
                  <a:pt x="173235" y="3363859"/>
                </a:lnTo>
                <a:lnTo>
                  <a:pt x="151580" y="3326115"/>
                </a:lnTo>
                <a:lnTo>
                  <a:pt x="131369" y="3288107"/>
                </a:lnTo>
                <a:lnTo>
                  <a:pt x="112602" y="3249852"/>
                </a:lnTo>
                <a:lnTo>
                  <a:pt x="95279" y="3211369"/>
                </a:lnTo>
                <a:lnTo>
                  <a:pt x="79399" y="3172676"/>
                </a:lnTo>
                <a:lnTo>
                  <a:pt x="64963" y="3133791"/>
                </a:lnTo>
                <a:lnTo>
                  <a:pt x="51970" y="3094733"/>
                </a:lnTo>
                <a:lnTo>
                  <a:pt x="40421" y="3055519"/>
                </a:lnTo>
                <a:lnTo>
                  <a:pt x="30316" y="3016169"/>
                </a:lnTo>
                <a:lnTo>
                  <a:pt x="21654" y="2976699"/>
                </a:lnTo>
                <a:lnTo>
                  <a:pt x="14436" y="2937130"/>
                </a:lnTo>
                <a:lnTo>
                  <a:pt x="8661" y="2897478"/>
                </a:lnTo>
                <a:lnTo>
                  <a:pt x="4330" y="2857762"/>
                </a:lnTo>
                <a:lnTo>
                  <a:pt x="1443" y="2818000"/>
                </a:lnTo>
                <a:lnTo>
                  <a:pt x="0" y="2778212"/>
                </a:lnTo>
                <a:lnTo>
                  <a:pt x="0" y="2738413"/>
                </a:lnTo>
                <a:lnTo>
                  <a:pt x="1443" y="2698625"/>
                </a:lnTo>
                <a:lnTo>
                  <a:pt x="4330" y="2658863"/>
                </a:lnTo>
                <a:lnTo>
                  <a:pt x="8661" y="2619147"/>
                </a:lnTo>
                <a:lnTo>
                  <a:pt x="14436" y="2579495"/>
                </a:lnTo>
                <a:lnTo>
                  <a:pt x="21654" y="2539926"/>
                </a:lnTo>
                <a:lnTo>
                  <a:pt x="30316" y="2500456"/>
                </a:lnTo>
                <a:lnTo>
                  <a:pt x="40421" y="2461106"/>
                </a:lnTo>
                <a:lnTo>
                  <a:pt x="51970" y="2421892"/>
                </a:lnTo>
                <a:lnTo>
                  <a:pt x="64963" y="2382834"/>
                </a:lnTo>
                <a:lnTo>
                  <a:pt x="79399" y="2343949"/>
                </a:lnTo>
                <a:lnTo>
                  <a:pt x="95279" y="2305256"/>
                </a:lnTo>
                <a:lnTo>
                  <a:pt x="112602" y="2266773"/>
                </a:lnTo>
                <a:lnTo>
                  <a:pt x="131369" y="2228518"/>
                </a:lnTo>
                <a:lnTo>
                  <a:pt x="151580" y="2190510"/>
                </a:lnTo>
                <a:lnTo>
                  <a:pt x="173235" y="2152766"/>
                </a:lnTo>
                <a:lnTo>
                  <a:pt x="196333" y="2115306"/>
                </a:lnTo>
                <a:lnTo>
                  <a:pt x="220874" y="2078147"/>
                </a:lnTo>
                <a:lnTo>
                  <a:pt x="246859" y="2041307"/>
                </a:lnTo>
                <a:lnTo>
                  <a:pt x="274288" y="2004806"/>
                </a:lnTo>
                <a:lnTo>
                  <a:pt x="303161" y="1968661"/>
                </a:lnTo>
                <a:lnTo>
                  <a:pt x="333477" y="1932890"/>
                </a:lnTo>
                <a:lnTo>
                  <a:pt x="365237" y="1897511"/>
                </a:lnTo>
                <a:lnTo>
                  <a:pt x="398440" y="1862544"/>
                </a:lnTo>
                <a:lnTo>
                  <a:pt x="433087" y="1828006"/>
                </a:lnTo>
                <a:lnTo>
                  <a:pt x="469178" y="1793915"/>
                </a:lnTo>
                <a:lnTo>
                  <a:pt x="506712" y="1760290"/>
                </a:lnTo>
                <a:lnTo>
                  <a:pt x="545690" y="1727149"/>
                </a:lnTo>
                <a:lnTo>
                  <a:pt x="586111" y="1694510"/>
                </a:lnTo>
                <a:lnTo>
                  <a:pt x="2756414" y="0"/>
                </a:lnTo>
                <a:lnTo>
                  <a:pt x="2070652" y="1128471"/>
                </a:lnTo>
                <a:close/>
              </a:path>
            </a:pathLst>
          </a:custGeom>
          <a:ln w="31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5811" y="7150975"/>
            <a:ext cx="4541520" cy="1313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250" b="1" spc="295" dirty="0">
                <a:solidFill>
                  <a:srgbClr val="0000FF"/>
                </a:solidFill>
                <a:latin typeface="Calibri"/>
                <a:cs typeface="Calibri"/>
              </a:rPr>
              <a:t>moo</a:t>
            </a:r>
            <a:r>
              <a:rPr sz="8250" b="1" spc="6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8250" b="1" spc="295" dirty="0">
                <a:solidFill>
                  <a:srgbClr val="0000FF"/>
                </a:solidFill>
                <a:latin typeface="Calibri"/>
                <a:cs typeface="Calibri"/>
              </a:rPr>
              <a:t>moo</a:t>
            </a:r>
            <a:endParaRPr sz="82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spc="10" dirty="0"/>
              <a:t>© </a:t>
            </a:r>
            <a:r>
              <a:rPr spc="5" dirty="0"/>
              <a:t>Copyright 2007, SparkleBox Teacher Resources</a:t>
            </a:r>
            <a:r>
              <a:rPr spc="-65" dirty="0"/>
              <a:t> </a:t>
            </a:r>
            <a:r>
              <a:rPr spc="5" dirty="0"/>
              <a:t>(www.sparklebox.co.uk)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870">
              <a:lnSpc>
                <a:spcPct val="100000"/>
              </a:lnSpc>
            </a:pPr>
            <a:r>
              <a:rPr spc="30" dirty="0"/>
              <a:t>And </a:t>
            </a:r>
            <a:r>
              <a:rPr spc="-114" dirty="0"/>
              <a:t>on  </a:t>
            </a:r>
            <a:r>
              <a:rPr spc="-35" dirty="0"/>
              <a:t>that </a:t>
            </a:r>
            <a:r>
              <a:rPr spc="-55" dirty="0"/>
              <a:t>farm </a:t>
            </a:r>
            <a:r>
              <a:rPr spc="-180" dirty="0"/>
              <a:t>he  </a:t>
            </a:r>
            <a:r>
              <a:rPr spc="-20" dirty="0"/>
              <a:t>had</a:t>
            </a:r>
            <a:r>
              <a:rPr spc="695" dirty="0"/>
              <a:t> </a:t>
            </a:r>
            <a:r>
              <a:rPr spc="95"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57119" y="8192720"/>
            <a:ext cx="2245360" cy="1689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650" b="1" spc="380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10650" b="1" spc="-14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10650" b="1" spc="434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endParaRPr sz="106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01669" y="1564713"/>
            <a:ext cx="4837149" cy="6842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spc="10" dirty="0"/>
              <a:t>© </a:t>
            </a:r>
            <a:r>
              <a:rPr spc="5" dirty="0"/>
              <a:t>Copyright 2007, SparkleBox Teacher Resources</a:t>
            </a:r>
            <a:r>
              <a:rPr spc="-65" dirty="0"/>
              <a:t> </a:t>
            </a:r>
            <a:r>
              <a:rPr spc="5" dirty="0"/>
              <a:t>(www.sparklebox.co.uk)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1653" y="567309"/>
            <a:ext cx="4837149" cy="6842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2615" y="5353404"/>
            <a:ext cx="5012690" cy="4406900"/>
          </a:xfrm>
          <a:custGeom>
            <a:avLst/>
            <a:gdLst/>
            <a:ahLst/>
            <a:cxnLst/>
            <a:rect l="l" t="t" r="r" b="b"/>
            <a:pathLst>
              <a:path w="5012690" h="4406900">
                <a:moveTo>
                  <a:pt x="2827664" y="4394200"/>
                </a:moveTo>
                <a:lnTo>
                  <a:pt x="2170481" y="4394200"/>
                </a:lnTo>
                <a:lnTo>
                  <a:pt x="2220618" y="4406900"/>
                </a:lnTo>
                <a:lnTo>
                  <a:pt x="2777049" y="4406900"/>
                </a:lnTo>
                <a:lnTo>
                  <a:pt x="2827664" y="4394200"/>
                </a:lnTo>
                <a:close/>
              </a:path>
              <a:path w="5012690" h="4406900">
                <a:moveTo>
                  <a:pt x="2979058" y="4381500"/>
                </a:moveTo>
                <a:lnTo>
                  <a:pt x="2020997" y="4381500"/>
                </a:lnTo>
                <a:lnTo>
                  <a:pt x="2070654" y="4394200"/>
                </a:lnTo>
                <a:lnTo>
                  <a:pt x="2928685" y="4394200"/>
                </a:lnTo>
                <a:lnTo>
                  <a:pt x="2979058" y="4381500"/>
                </a:lnTo>
                <a:close/>
              </a:path>
              <a:path w="5012690" h="4406900">
                <a:moveTo>
                  <a:pt x="3129438" y="4356100"/>
                </a:moveTo>
                <a:lnTo>
                  <a:pt x="1873243" y="4356100"/>
                </a:lnTo>
                <a:lnTo>
                  <a:pt x="1971532" y="4381500"/>
                </a:lnTo>
                <a:lnTo>
                  <a:pt x="3029319" y="4381500"/>
                </a:lnTo>
                <a:lnTo>
                  <a:pt x="3129438" y="4356100"/>
                </a:lnTo>
                <a:close/>
              </a:path>
              <a:path w="5012690" h="4406900">
                <a:moveTo>
                  <a:pt x="2756414" y="0"/>
                </a:moveTo>
                <a:lnTo>
                  <a:pt x="586111" y="1689100"/>
                </a:lnTo>
                <a:lnTo>
                  <a:pt x="545690" y="1727200"/>
                </a:lnTo>
                <a:lnTo>
                  <a:pt x="506712" y="1765300"/>
                </a:lnTo>
                <a:lnTo>
                  <a:pt x="469178" y="1790700"/>
                </a:lnTo>
                <a:lnTo>
                  <a:pt x="433087" y="1828800"/>
                </a:lnTo>
                <a:lnTo>
                  <a:pt x="398440" y="1866900"/>
                </a:lnTo>
                <a:lnTo>
                  <a:pt x="365237" y="1892300"/>
                </a:lnTo>
                <a:lnTo>
                  <a:pt x="333477" y="1930400"/>
                </a:lnTo>
                <a:lnTo>
                  <a:pt x="303161" y="1968500"/>
                </a:lnTo>
                <a:lnTo>
                  <a:pt x="274288" y="2006600"/>
                </a:lnTo>
                <a:lnTo>
                  <a:pt x="246859" y="2044700"/>
                </a:lnTo>
                <a:lnTo>
                  <a:pt x="220874" y="2082800"/>
                </a:lnTo>
                <a:lnTo>
                  <a:pt x="196333" y="2120900"/>
                </a:lnTo>
                <a:lnTo>
                  <a:pt x="173235" y="2159000"/>
                </a:lnTo>
                <a:lnTo>
                  <a:pt x="151580" y="2184400"/>
                </a:lnTo>
                <a:lnTo>
                  <a:pt x="131369" y="2222500"/>
                </a:lnTo>
                <a:lnTo>
                  <a:pt x="112602" y="2260600"/>
                </a:lnTo>
                <a:lnTo>
                  <a:pt x="95279" y="2311400"/>
                </a:lnTo>
                <a:lnTo>
                  <a:pt x="79399" y="2349500"/>
                </a:lnTo>
                <a:lnTo>
                  <a:pt x="64963" y="2387600"/>
                </a:lnTo>
                <a:lnTo>
                  <a:pt x="51970" y="2425700"/>
                </a:lnTo>
                <a:lnTo>
                  <a:pt x="40421" y="2463800"/>
                </a:lnTo>
                <a:lnTo>
                  <a:pt x="30316" y="2501900"/>
                </a:lnTo>
                <a:lnTo>
                  <a:pt x="21654" y="2540000"/>
                </a:lnTo>
                <a:lnTo>
                  <a:pt x="14436" y="2578100"/>
                </a:lnTo>
                <a:lnTo>
                  <a:pt x="8661" y="2616200"/>
                </a:lnTo>
                <a:lnTo>
                  <a:pt x="4330" y="2654300"/>
                </a:lnTo>
                <a:lnTo>
                  <a:pt x="1443" y="2692400"/>
                </a:lnTo>
                <a:lnTo>
                  <a:pt x="0" y="2743200"/>
                </a:lnTo>
                <a:lnTo>
                  <a:pt x="0" y="2781300"/>
                </a:lnTo>
                <a:lnTo>
                  <a:pt x="1443" y="2819400"/>
                </a:lnTo>
                <a:lnTo>
                  <a:pt x="4330" y="2857500"/>
                </a:lnTo>
                <a:lnTo>
                  <a:pt x="8661" y="2895600"/>
                </a:lnTo>
                <a:lnTo>
                  <a:pt x="14436" y="2933700"/>
                </a:lnTo>
                <a:lnTo>
                  <a:pt x="21654" y="2971800"/>
                </a:lnTo>
                <a:lnTo>
                  <a:pt x="30316" y="3009900"/>
                </a:lnTo>
                <a:lnTo>
                  <a:pt x="40421" y="3060700"/>
                </a:lnTo>
                <a:lnTo>
                  <a:pt x="51970" y="3098800"/>
                </a:lnTo>
                <a:lnTo>
                  <a:pt x="64963" y="3136900"/>
                </a:lnTo>
                <a:lnTo>
                  <a:pt x="79399" y="3175000"/>
                </a:lnTo>
                <a:lnTo>
                  <a:pt x="95279" y="3213100"/>
                </a:lnTo>
                <a:lnTo>
                  <a:pt x="112602" y="3251200"/>
                </a:lnTo>
                <a:lnTo>
                  <a:pt x="131369" y="3289300"/>
                </a:lnTo>
                <a:lnTo>
                  <a:pt x="151580" y="3327400"/>
                </a:lnTo>
                <a:lnTo>
                  <a:pt x="173235" y="3365500"/>
                </a:lnTo>
                <a:lnTo>
                  <a:pt x="196333" y="3403600"/>
                </a:lnTo>
                <a:lnTo>
                  <a:pt x="220874" y="3441700"/>
                </a:lnTo>
                <a:lnTo>
                  <a:pt x="246859" y="3479800"/>
                </a:lnTo>
                <a:lnTo>
                  <a:pt x="274288" y="3517900"/>
                </a:lnTo>
                <a:lnTo>
                  <a:pt x="303161" y="3543300"/>
                </a:lnTo>
                <a:lnTo>
                  <a:pt x="333477" y="3581400"/>
                </a:lnTo>
                <a:lnTo>
                  <a:pt x="365237" y="3619500"/>
                </a:lnTo>
                <a:lnTo>
                  <a:pt x="398440" y="3657600"/>
                </a:lnTo>
                <a:lnTo>
                  <a:pt x="433087" y="3683000"/>
                </a:lnTo>
                <a:lnTo>
                  <a:pt x="469178" y="3721100"/>
                </a:lnTo>
                <a:lnTo>
                  <a:pt x="506712" y="3759200"/>
                </a:lnTo>
                <a:lnTo>
                  <a:pt x="545690" y="3784600"/>
                </a:lnTo>
                <a:lnTo>
                  <a:pt x="586111" y="3822700"/>
                </a:lnTo>
                <a:lnTo>
                  <a:pt x="620957" y="3848100"/>
                </a:lnTo>
                <a:lnTo>
                  <a:pt x="656509" y="3873500"/>
                </a:lnTo>
                <a:lnTo>
                  <a:pt x="692749" y="3898900"/>
                </a:lnTo>
                <a:lnTo>
                  <a:pt x="729663" y="3924300"/>
                </a:lnTo>
                <a:lnTo>
                  <a:pt x="767235" y="3949700"/>
                </a:lnTo>
                <a:lnTo>
                  <a:pt x="805448" y="3975100"/>
                </a:lnTo>
                <a:lnTo>
                  <a:pt x="844286" y="4000500"/>
                </a:lnTo>
                <a:lnTo>
                  <a:pt x="883733" y="4025900"/>
                </a:lnTo>
                <a:lnTo>
                  <a:pt x="923774" y="4038600"/>
                </a:lnTo>
                <a:lnTo>
                  <a:pt x="1005570" y="4089400"/>
                </a:lnTo>
                <a:lnTo>
                  <a:pt x="1047294" y="4102100"/>
                </a:lnTo>
                <a:lnTo>
                  <a:pt x="1089547" y="4127500"/>
                </a:lnTo>
                <a:lnTo>
                  <a:pt x="1132313" y="4140200"/>
                </a:lnTo>
                <a:lnTo>
                  <a:pt x="1175575" y="4165600"/>
                </a:lnTo>
                <a:lnTo>
                  <a:pt x="1263528" y="4191000"/>
                </a:lnTo>
                <a:lnTo>
                  <a:pt x="1308185" y="4216400"/>
                </a:lnTo>
                <a:lnTo>
                  <a:pt x="1398782" y="4241800"/>
                </a:lnTo>
                <a:lnTo>
                  <a:pt x="1824451" y="4356100"/>
                </a:lnTo>
                <a:lnTo>
                  <a:pt x="3179265" y="4356100"/>
                </a:lnTo>
                <a:lnTo>
                  <a:pt x="3665165" y="4229100"/>
                </a:lnTo>
                <a:lnTo>
                  <a:pt x="3712166" y="4203700"/>
                </a:lnTo>
                <a:lnTo>
                  <a:pt x="3758813" y="4191000"/>
                </a:lnTo>
                <a:lnTo>
                  <a:pt x="3812763" y="4165600"/>
                </a:lnTo>
                <a:lnTo>
                  <a:pt x="3865655" y="4152900"/>
                </a:lnTo>
                <a:lnTo>
                  <a:pt x="3917479" y="4127500"/>
                </a:lnTo>
                <a:lnTo>
                  <a:pt x="3968226" y="4102100"/>
                </a:lnTo>
                <a:lnTo>
                  <a:pt x="4017888" y="4076700"/>
                </a:lnTo>
                <a:lnTo>
                  <a:pt x="4066455" y="4051300"/>
                </a:lnTo>
                <a:lnTo>
                  <a:pt x="4113918" y="4025900"/>
                </a:lnTo>
                <a:lnTo>
                  <a:pt x="4160268" y="4000500"/>
                </a:lnTo>
                <a:lnTo>
                  <a:pt x="4205497" y="3975100"/>
                </a:lnTo>
                <a:lnTo>
                  <a:pt x="4249594" y="3949700"/>
                </a:lnTo>
                <a:lnTo>
                  <a:pt x="4292553" y="3924300"/>
                </a:lnTo>
                <a:lnTo>
                  <a:pt x="4334363" y="3886200"/>
                </a:lnTo>
                <a:lnTo>
                  <a:pt x="4375015" y="3860800"/>
                </a:lnTo>
                <a:lnTo>
                  <a:pt x="4414500" y="3835400"/>
                </a:lnTo>
                <a:lnTo>
                  <a:pt x="4452810" y="3797300"/>
                </a:lnTo>
                <a:lnTo>
                  <a:pt x="4489936" y="3771900"/>
                </a:lnTo>
                <a:lnTo>
                  <a:pt x="4525868" y="3733800"/>
                </a:lnTo>
                <a:lnTo>
                  <a:pt x="4560597" y="3708400"/>
                </a:lnTo>
                <a:lnTo>
                  <a:pt x="4594115" y="3670300"/>
                </a:lnTo>
                <a:lnTo>
                  <a:pt x="4626413" y="3644900"/>
                </a:lnTo>
                <a:lnTo>
                  <a:pt x="4657481" y="3606800"/>
                </a:lnTo>
                <a:lnTo>
                  <a:pt x="4687311" y="3568700"/>
                </a:lnTo>
                <a:lnTo>
                  <a:pt x="4715894" y="3543300"/>
                </a:lnTo>
                <a:lnTo>
                  <a:pt x="4743220" y="3505200"/>
                </a:lnTo>
                <a:lnTo>
                  <a:pt x="4769281" y="3467100"/>
                </a:lnTo>
                <a:lnTo>
                  <a:pt x="4794067" y="3429000"/>
                </a:lnTo>
                <a:lnTo>
                  <a:pt x="4817571" y="3390900"/>
                </a:lnTo>
                <a:lnTo>
                  <a:pt x="4839782" y="3365500"/>
                </a:lnTo>
                <a:lnTo>
                  <a:pt x="4860692" y="3327400"/>
                </a:lnTo>
                <a:lnTo>
                  <a:pt x="4880291" y="3289300"/>
                </a:lnTo>
                <a:lnTo>
                  <a:pt x="4898572" y="3251200"/>
                </a:lnTo>
                <a:lnTo>
                  <a:pt x="4915524" y="3213100"/>
                </a:lnTo>
                <a:lnTo>
                  <a:pt x="4931139" y="3175000"/>
                </a:lnTo>
                <a:lnTo>
                  <a:pt x="4945408" y="3136900"/>
                </a:lnTo>
                <a:lnTo>
                  <a:pt x="4958322" y="3098800"/>
                </a:lnTo>
                <a:lnTo>
                  <a:pt x="4969872" y="3060700"/>
                </a:lnTo>
                <a:lnTo>
                  <a:pt x="4980049" y="3022600"/>
                </a:lnTo>
                <a:lnTo>
                  <a:pt x="4988844" y="2984500"/>
                </a:lnTo>
                <a:lnTo>
                  <a:pt x="4996248" y="2946400"/>
                </a:lnTo>
                <a:lnTo>
                  <a:pt x="5002251" y="2908300"/>
                </a:lnTo>
                <a:lnTo>
                  <a:pt x="5006846" y="2870200"/>
                </a:lnTo>
                <a:lnTo>
                  <a:pt x="5010023" y="2832100"/>
                </a:lnTo>
                <a:lnTo>
                  <a:pt x="5011773" y="2781300"/>
                </a:lnTo>
                <a:lnTo>
                  <a:pt x="5012087" y="2743200"/>
                </a:lnTo>
                <a:lnTo>
                  <a:pt x="5010957" y="2705100"/>
                </a:lnTo>
                <a:lnTo>
                  <a:pt x="5008372" y="2667000"/>
                </a:lnTo>
                <a:lnTo>
                  <a:pt x="5004325" y="2628900"/>
                </a:lnTo>
                <a:lnTo>
                  <a:pt x="4998806" y="2590800"/>
                </a:lnTo>
                <a:lnTo>
                  <a:pt x="4991806" y="2552700"/>
                </a:lnTo>
                <a:lnTo>
                  <a:pt x="4983316" y="2501900"/>
                </a:lnTo>
                <a:lnTo>
                  <a:pt x="4973328" y="2463800"/>
                </a:lnTo>
                <a:lnTo>
                  <a:pt x="4961831" y="2425700"/>
                </a:lnTo>
                <a:lnTo>
                  <a:pt x="4948819" y="2387600"/>
                </a:lnTo>
                <a:lnTo>
                  <a:pt x="4934280" y="2349500"/>
                </a:lnTo>
                <a:lnTo>
                  <a:pt x="4918207" y="2311400"/>
                </a:lnTo>
                <a:lnTo>
                  <a:pt x="4900590" y="2273300"/>
                </a:lnTo>
                <a:lnTo>
                  <a:pt x="4881421" y="2235200"/>
                </a:lnTo>
                <a:lnTo>
                  <a:pt x="4860690" y="2197100"/>
                </a:lnTo>
                <a:lnTo>
                  <a:pt x="4840955" y="2159000"/>
                </a:lnTo>
                <a:lnTo>
                  <a:pt x="4820156" y="2120900"/>
                </a:lnTo>
                <a:lnTo>
                  <a:pt x="4798310" y="2095500"/>
                </a:lnTo>
                <a:lnTo>
                  <a:pt x="4775432" y="2057400"/>
                </a:lnTo>
                <a:lnTo>
                  <a:pt x="4751539" y="2019300"/>
                </a:lnTo>
                <a:lnTo>
                  <a:pt x="4726646" y="1993900"/>
                </a:lnTo>
                <a:lnTo>
                  <a:pt x="4700771" y="1955800"/>
                </a:lnTo>
                <a:lnTo>
                  <a:pt x="4673928" y="1930400"/>
                </a:lnTo>
                <a:lnTo>
                  <a:pt x="4646135" y="1892300"/>
                </a:lnTo>
                <a:lnTo>
                  <a:pt x="4617407" y="1866900"/>
                </a:lnTo>
                <a:lnTo>
                  <a:pt x="4587761" y="1841500"/>
                </a:lnTo>
                <a:lnTo>
                  <a:pt x="4557213" y="1803400"/>
                </a:lnTo>
                <a:lnTo>
                  <a:pt x="4525778" y="1778000"/>
                </a:lnTo>
                <a:lnTo>
                  <a:pt x="4493473" y="1752600"/>
                </a:lnTo>
                <a:lnTo>
                  <a:pt x="4460315" y="1727200"/>
                </a:lnTo>
                <a:lnTo>
                  <a:pt x="4426319" y="1689100"/>
                </a:lnTo>
                <a:lnTo>
                  <a:pt x="4391501" y="1663700"/>
                </a:lnTo>
                <a:lnTo>
                  <a:pt x="4355878" y="1638300"/>
                </a:lnTo>
                <a:lnTo>
                  <a:pt x="4319465" y="1612900"/>
                </a:lnTo>
                <a:lnTo>
                  <a:pt x="4282280" y="1587500"/>
                </a:lnTo>
                <a:lnTo>
                  <a:pt x="4244337" y="1562100"/>
                </a:lnTo>
                <a:lnTo>
                  <a:pt x="4205654" y="1536700"/>
                </a:lnTo>
                <a:lnTo>
                  <a:pt x="4166246" y="1524000"/>
                </a:lnTo>
                <a:lnTo>
                  <a:pt x="4126130" y="1498600"/>
                </a:lnTo>
                <a:lnTo>
                  <a:pt x="4085321" y="1473200"/>
                </a:lnTo>
                <a:lnTo>
                  <a:pt x="4043836" y="1447800"/>
                </a:lnTo>
                <a:lnTo>
                  <a:pt x="4001691" y="1435100"/>
                </a:lnTo>
                <a:lnTo>
                  <a:pt x="3915486" y="1384300"/>
                </a:lnTo>
                <a:lnTo>
                  <a:pt x="3871458" y="1371600"/>
                </a:lnTo>
                <a:lnTo>
                  <a:pt x="3826834" y="1346200"/>
                </a:lnTo>
                <a:lnTo>
                  <a:pt x="3735865" y="1320800"/>
                </a:lnTo>
                <a:lnTo>
                  <a:pt x="3689552" y="1295400"/>
                </a:lnTo>
                <a:lnTo>
                  <a:pt x="3499153" y="1244600"/>
                </a:lnTo>
                <a:lnTo>
                  <a:pt x="3450347" y="1219200"/>
                </a:lnTo>
                <a:lnTo>
                  <a:pt x="3401091" y="1206500"/>
                </a:lnTo>
                <a:lnTo>
                  <a:pt x="3351401" y="1206500"/>
                </a:lnTo>
                <a:lnTo>
                  <a:pt x="3148625" y="1155700"/>
                </a:lnTo>
                <a:lnTo>
                  <a:pt x="3097008" y="1155700"/>
                </a:lnTo>
                <a:lnTo>
                  <a:pt x="2992779" y="1130300"/>
                </a:lnTo>
                <a:lnTo>
                  <a:pt x="2070652" y="1130300"/>
                </a:lnTo>
                <a:lnTo>
                  <a:pt x="2756414" y="0"/>
                </a:lnTo>
                <a:close/>
              </a:path>
              <a:path w="5012690" h="4406900">
                <a:moveTo>
                  <a:pt x="2887330" y="1117600"/>
                </a:moveTo>
                <a:lnTo>
                  <a:pt x="2125912" y="1117600"/>
                </a:lnTo>
                <a:lnTo>
                  <a:pt x="2070652" y="1130300"/>
                </a:lnTo>
                <a:lnTo>
                  <a:pt x="2940199" y="1130300"/>
                </a:lnTo>
                <a:lnTo>
                  <a:pt x="2887330" y="1117600"/>
                </a:lnTo>
                <a:close/>
              </a:path>
              <a:path w="5012690" h="4406900">
                <a:moveTo>
                  <a:pt x="2727154" y="1104900"/>
                </a:moveTo>
                <a:lnTo>
                  <a:pt x="2291348" y="1104900"/>
                </a:lnTo>
                <a:lnTo>
                  <a:pt x="2236276" y="1117600"/>
                </a:lnTo>
                <a:lnTo>
                  <a:pt x="2780792" y="1117600"/>
                </a:lnTo>
                <a:lnTo>
                  <a:pt x="2727154" y="1104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2615" y="5346953"/>
            <a:ext cx="5012690" cy="4413885"/>
          </a:xfrm>
          <a:custGeom>
            <a:avLst/>
            <a:gdLst/>
            <a:ahLst/>
            <a:cxnLst/>
            <a:rect l="l" t="t" r="r" b="b"/>
            <a:pathLst>
              <a:path w="5012690" h="4413884">
                <a:moveTo>
                  <a:pt x="2070652" y="1128471"/>
                </a:moveTo>
                <a:lnTo>
                  <a:pt x="2125912" y="1122450"/>
                </a:lnTo>
                <a:lnTo>
                  <a:pt x="2181125" y="1117258"/>
                </a:lnTo>
                <a:lnTo>
                  <a:pt x="2236276" y="1112889"/>
                </a:lnTo>
                <a:lnTo>
                  <a:pt x="2291348" y="1109337"/>
                </a:lnTo>
                <a:lnTo>
                  <a:pt x="2346325" y="1106595"/>
                </a:lnTo>
                <a:lnTo>
                  <a:pt x="2401191" y="1104657"/>
                </a:lnTo>
                <a:lnTo>
                  <a:pt x="2455930" y="1103518"/>
                </a:lnTo>
                <a:lnTo>
                  <a:pt x="2510526" y="1103170"/>
                </a:lnTo>
                <a:lnTo>
                  <a:pt x="2564963" y="1103608"/>
                </a:lnTo>
                <a:lnTo>
                  <a:pt x="2619224" y="1104826"/>
                </a:lnTo>
                <a:lnTo>
                  <a:pt x="2673293" y="1106817"/>
                </a:lnTo>
                <a:lnTo>
                  <a:pt x="2727154" y="1109576"/>
                </a:lnTo>
                <a:lnTo>
                  <a:pt x="2780792" y="1113096"/>
                </a:lnTo>
                <a:lnTo>
                  <a:pt x="2834189" y="1117371"/>
                </a:lnTo>
                <a:lnTo>
                  <a:pt x="2887330" y="1122394"/>
                </a:lnTo>
                <a:lnTo>
                  <a:pt x="2940199" y="1128161"/>
                </a:lnTo>
                <a:lnTo>
                  <a:pt x="2992779" y="1134663"/>
                </a:lnTo>
                <a:lnTo>
                  <a:pt x="3045054" y="1141897"/>
                </a:lnTo>
                <a:lnTo>
                  <a:pt x="3097008" y="1149854"/>
                </a:lnTo>
                <a:lnTo>
                  <a:pt x="3148625" y="1158530"/>
                </a:lnTo>
                <a:lnTo>
                  <a:pt x="3199890" y="1167917"/>
                </a:lnTo>
                <a:lnTo>
                  <a:pt x="3250784" y="1178010"/>
                </a:lnTo>
                <a:lnTo>
                  <a:pt x="3301294" y="1188803"/>
                </a:lnTo>
                <a:lnTo>
                  <a:pt x="3351401" y="1200289"/>
                </a:lnTo>
                <a:lnTo>
                  <a:pt x="3401091" y="1212463"/>
                </a:lnTo>
                <a:lnTo>
                  <a:pt x="3450347" y="1225317"/>
                </a:lnTo>
                <a:lnTo>
                  <a:pt x="3499153" y="1238847"/>
                </a:lnTo>
                <a:lnTo>
                  <a:pt x="3547492" y="1253045"/>
                </a:lnTo>
                <a:lnTo>
                  <a:pt x="3595349" y="1267906"/>
                </a:lnTo>
                <a:lnTo>
                  <a:pt x="3642708" y="1283424"/>
                </a:lnTo>
                <a:lnTo>
                  <a:pt x="3689552" y="1299592"/>
                </a:lnTo>
                <a:lnTo>
                  <a:pt x="3735865" y="1316404"/>
                </a:lnTo>
                <a:lnTo>
                  <a:pt x="3781631" y="1333854"/>
                </a:lnTo>
                <a:lnTo>
                  <a:pt x="3826834" y="1351935"/>
                </a:lnTo>
                <a:lnTo>
                  <a:pt x="3871458" y="1370643"/>
                </a:lnTo>
                <a:lnTo>
                  <a:pt x="3915486" y="1389970"/>
                </a:lnTo>
                <a:lnTo>
                  <a:pt x="3958902" y="1409910"/>
                </a:lnTo>
                <a:lnTo>
                  <a:pt x="4001691" y="1430458"/>
                </a:lnTo>
                <a:lnTo>
                  <a:pt x="4043836" y="1451607"/>
                </a:lnTo>
                <a:lnTo>
                  <a:pt x="4085321" y="1473350"/>
                </a:lnTo>
                <a:lnTo>
                  <a:pt x="4126130" y="1495683"/>
                </a:lnTo>
                <a:lnTo>
                  <a:pt x="4166246" y="1518598"/>
                </a:lnTo>
                <a:lnTo>
                  <a:pt x="4205654" y="1542089"/>
                </a:lnTo>
                <a:lnTo>
                  <a:pt x="4244337" y="1566151"/>
                </a:lnTo>
                <a:lnTo>
                  <a:pt x="4282280" y="1590777"/>
                </a:lnTo>
                <a:lnTo>
                  <a:pt x="4319465" y="1615960"/>
                </a:lnTo>
                <a:lnTo>
                  <a:pt x="4355878" y="1641696"/>
                </a:lnTo>
                <a:lnTo>
                  <a:pt x="4391501" y="1667977"/>
                </a:lnTo>
                <a:lnTo>
                  <a:pt x="4426319" y="1694798"/>
                </a:lnTo>
                <a:lnTo>
                  <a:pt x="4460315" y="1722152"/>
                </a:lnTo>
                <a:lnTo>
                  <a:pt x="4493473" y="1750033"/>
                </a:lnTo>
                <a:lnTo>
                  <a:pt x="4525778" y="1778435"/>
                </a:lnTo>
                <a:lnTo>
                  <a:pt x="4557213" y="1807352"/>
                </a:lnTo>
                <a:lnTo>
                  <a:pt x="4587761" y="1836778"/>
                </a:lnTo>
                <a:lnTo>
                  <a:pt x="4617407" y="1866706"/>
                </a:lnTo>
                <a:lnTo>
                  <a:pt x="4646135" y="1897131"/>
                </a:lnTo>
                <a:lnTo>
                  <a:pt x="4673928" y="1928046"/>
                </a:lnTo>
                <a:lnTo>
                  <a:pt x="4700771" y="1959445"/>
                </a:lnTo>
                <a:lnTo>
                  <a:pt x="4726646" y="1991321"/>
                </a:lnTo>
                <a:lnTo>
                  <a:pt x="4751539" y="2023670"/>
                </a:lnTo>
                <a:lnTo>
                  <a:pt x="4775432" y="2056484"/>
                </a:lnTo>
                <a:lnTo>
                  <a:pt x="4798310" y="2089758"/>
                </a:lnTo>
                <a:lnTo>
                  <a:pt x="4820156" y="2123485"/>
                </a:lnTo>
                <a:lnTo>
                  <a:pt x="4840955" y="2157659"/>
                </a:lnTo>
                <a:lnTo>
                  <a:pt x="4860690" y="2192274"/>
                </a:lnTo>
                <a:lnTo>
                  <a:pt x="4881421" y="2231387"/>
                </a:lnTo>
                <a:lnTo>
                  <a:pt x="4900590" y="2270641"/>
                </a:lnTo>
                <a:lnTo>
                  <a:pt x="4918207" y="2310021"/>
                </a:lnTo>
                <a:lnTo>
                  <a:pt x="4934280" y="2349509"/>
                </a:lnTo>
                <a:lnTo>
                  <a:pt x="4948819" y="2389089"/>
                </a:lnTo>
                <a:lnTo>
                  <a:pt x="4961831" y="2428746"/>
                </a:lnTo>
                <a:lnTo>
                  <a:pt x="4973328" y="2468462"/>
                </a:lnTo>
                <a:lnTo>
                  <a:pt x="4983316" y="2508221"/>
                </a:lnTo>
                <a:lnTo>
                  <a:pt x="4991806" y="2548008"/>
                </a:lnTo>
                <a:lnTo>
                  <a:pt x="4998806" y="2587805"/>
                </a:lnTo>
                <a:lnTo>
                  <a:pt x="5004325" y="2627597"/>
                </a:lnTo>
                <a:lnTo>
                  <a:pt x="5008372" y="2667367"/>
                </a:lnTo>
                <a:lnTo>
                  <a:pt x="5010957" y="2707100"/>
                </a:lnTo>
                <a:lnTo>
                  <a:pt x="5012087" y="2746778"/>
                </a:lnTo>
                <a:lnTo>
                  <a:pt x="5011773" y="2786385"/>
                </a:lnTo>
                <a:lnTo>
                  <a:pt x="5010023" y="2825905"/>
                </a:lnTo>
                <a:lnTo>
                  <a:pt x="5006846" y="2865323"/>
                </a:lnTo>
                <a:lnTo>
                  <a:pt x="5002251" y="2904621"/>
                </a:lnTo>
                <a:lnTo>
                  <a:pt x="4996248" y="2943783"/>
                </a:lnTo>
                <a:lnTo>
                  <a:pt x="4988844" y="2982793"/>
                </a:lnTo>
                <a:lnTo>
                  <a:pt x="4980049" y="3021634"/>
                </a:lnTo>
                <a:lnTo>
                  <a:pt x="4969872" y="3060291"/>
                </a:lnTo>
                <a:lnTo>
                  <a:pt x="4958322" y="3098748"/>
                </a:lnTo>
                <a:lnTo>
                  <a:pt x="4945408" y="3136986"/>
                </a:lnTo>
                <a:lnTo>
                  <a:pt x="4931139" y="3174992"/>
                </a:lnTo>
                <a:lnTo>
                  <a:pt x="4915524" y="3212748"/>
                </a:lnTo>
                <a:lnTo>
                  <a:pt x="4898572" y="3250237"/>
                </a:lnTo>
                <a:lnTo>
                  <a:pt x="4880291" y="3287444"/>
                </a:lnTo>
                <a:lnTo>
                  <a:pt x="4860692" y="3324353"/>
                </a:lnTo>
                <a:lnTo>
                  <a:pt x="4839782" y="3360947"/>
                </a:lnTo>
                <a:lnTo>
                  <a:pt x="4817571" y="3397209"/>
                </a:lnTo>
                <a:lnTo>
                  <a:pt x="4794067" y="3433124"/>
                </a:lnTo>
                <a:lnTo>
                  <a:pt x="4769281" y="3468675"/>
                </a:lnTo>
                <a:lnTo>
                  <a:pt x="4743220" y="3503846"/>
                </a:lnTo>
                <a:lnTo>
                  <a:pt x="4715894" y="3538621"/>
                </a:lnTo>
                <a:lnTo>
                  <a:pt x="4687311" y="3572983"/>
                </a:lnTo>
                <a:lnTo>
                  <a:pt x="4657481" y="3606916"/>
                </a:lnTo>
                <a:lnTo>
                  <a:pt x="4626413" y="3640404"/>
                </a:lnTo>
                <a:lnTo>
                  <a:pt x="4594115" y="3673430"/>
                </a:lnTo>
                <a:lnTo>
                  <a:pt x="4560597" y="3705978"/>
                </a:lnTo>
                <a:lnTo>
                  <a:pt x="4525868" y="3738033"/>
                </a:lnTo>
                <a:lnTo>
                  <a:pt x="4489936" y="3769576"/>
                </a:lnTo>
                <a:lnTo>
                  <a:pt x="4452810" y="3800594"/>
                </a:lnTo>
                <a:lnTo>
                  <a:pt x="4414500" y="3831068"/>
                </a:lnTo>
                <a:lnTo>
                  <a:pt x="4375015" y="3860983"/>
                </a:lnTo>
                <a:lnTo>
                  <a:pt x="4334363" y="3890322"/>
                </a:lnTo>
                <a:lnTo>
                  <a:pt x="4292553" y="3919070"/>
                </a:lnTo>
                <a:lnTo>
                  <a:pt x="4249594" y="3947209"/>
                </a:lnTo>
                <a:lnTo>
                  <a:pt x="4205497" y="3974724"/>
                </a:lnTo>
                <a:lnTo>
                  <a:pt x="4160268" y="4001598"/>
                </a:lnTo>
                <a:lnTo>
                  <a:pt x="4113918" y="4027815"/>
                </a:lnTo>
                <a:lnTo>
                  <a:pt x="4066455" y="4053359"/>
                </a:lnTo>
                <a:lnTo>
                  <a:pt x="4017888" y="4078213"/>
                </a:lnTo>
                <a:lnTo>
                  <a:pt x="3968226" y="4102362"/>
                </a:lnTo>
                <a:lnTo>
                  <a:pt x="3917479" y="4125788"/>
                </a:lnTo>
                <a:lnTo>
                  <a:pt x="3865655" y="4148476"/>
                </a:lnTo>
                <a:lnTo>
                  <a:pt x="3812763" y="4170409"/>
                </a:lnTo>
                <a:lnTo>
                  <a:pt x="3758813" y="4191571"/>
                </a:lnTo>
                <a:lnTo>
                  <a:pt x="3712166" y="4208927"/>
                </a:lnTo>
                <a:lnTo>
                  <a:pt x="3665165" y="4225561"/>
                </a:lnTo>
                <a:lnTo>
                  <a:pt x="3617828" y="4241476"/>
                </a:lnTo>
                <a:lnTo>
                  <a:pt x="3570169" y="4256673"/>
                </a:lnTo>
                <a:lnTo>
                  <a:pt x="3522205" y="4271155"/>
                </a:lnTo>
                <a:lnTo>
                  <a:pt x="3473953" y="4284922"/>
                </a:lnTo>
                <a:lnTo>
                  <a:pt x="3425427" y="4297978"/>
                </a:lnTo>
                <a:lnTo>
                  <a:pt x="3376644" y="4310323"/>
                </a:lnTo>
                <a:lnTo>
                  <a:pt x="3327621" y="4321960"/>
                </a:lnTo>
                <a:lnTo>
                  <a:pt x="3278372" y="4332891"/>
                </a:lnTo>
                <a:lnTo>
                  <a:pt x="3228915" y="4343117"/>
                </a:lnTo>
                <a:lnTo>
                  <a:pt x="3179265" y="4352640"/>
                </a:lnTo>
                <a:lnTo>
                  <a:pt x="3129438" y="4361463"/>
                </a:lnTo>
                <a:lnTo>
                  <a:pt x="3079451" y="4369587"/>
                </a:lnTo>
                <a:lnTo>
                  <a:pt x="3029319" y="4377013"/>
                </a:lnTo>
                <a:lnTo>
                  <a:pt x="2979058" y="4383745"/>
                </a:lnTo>
                <a:lnTo>
                  <a:pt x="2928685" y="4389783"/>
                </a:lnTo>
                <a:lnTo>
                  <a:pt x="2878215" y="4395129"/>
                </a:lnTo>
                <a:lnTo>
                  <a:pt x="2827664" y="4399786"/>
                </a:lnTo>
                <a:lnTo>
                  <a:pt x="2777049" y="4403755"/>
                </a:lnTo>
                <a:lnTo>
                  <a:pt x="2726386" y="4407039"/>
                </a:lnTo>
                <a:lnTo>
                  <a:pt x="2675690" y="4409638"/>
                </a:lnTo>
                <a:lnTo>
                  <a:pt x="2624978" y="4411555"/>
                </a:lnTo>
                <a:lnTo>
                  <a:pt x="2574266" y="4412792"/>
                </a:lnTo>
                <a:lnTo>
                  <a:pt x="2523569" y="4413351"/>
                </a:lnTo>
                <a:lnTo>
                  <a:pt x="2472904" y="4413232"/>
                </a:lnTo>
                <a:lnTo>
                  <a:pt x="2422287" y="4412440"/>
                </a:lnTo>
                <a:lnTo>
                  <a:pt x="2371734" y="4410974"/>
                </a:lnTo>
                <a:lnTo>
                  <a:pt x="2321261" y="4408838"/>
                </a:lnTo>
                <a:lnTo>
                  <a:pt x="2270883" y="4406032"/>
                </a:lnTo>
                <a:lnTo>
                  <a:pt x="2220618" y="4402560"/>
                </a:lnTo>
                <a:lnTo>
                  <a:pt x="2170481" y="4398422"/>
                </a:lnTo>
                <a:lnTo>
                  <a:pt x="2120487" y="4393620"/>
                </a:lnTo>
                <a:lnTo>
                  <a:pt x="2070654" y="4388157"/>
                </a:lnTo>
                <a:lnTo>
                  <a:pt x="2020997" y="4382035"/>
                </a:lnTo>
                <a:lnTo>
                  <a:pt x="1971532" y="4375254"/>
                </a:lnTo>
                <a:lnTo>
                  <a:pt x="1922275" y="4367818"/>
                </a:lnTo>
                <a:lnTo>
                  <a:pt x="1873243" y="4359727"/>
                </a:lnTo>
                <a:lnTo>
                  <a:pt x="1824451" y="4350984"/>
                </a:lnTo>
                <a:lnTo>
                  <a:pt x="1775915" y="4341591"/>
                </a:lnTo>
                <a:lnTo>
                  <a:pt x="1727652" y="4331549"/>
                </a:lnTo>
                <a:lnTo>
                  <a:pt x="1679677" y="4320861"/>
                </a:lnTo>
                <a:lnTo>
                  <a:pt x="1632006" y="4309528"/>
                </a:lnTo>
                <a:lnTo>
                  <a:pt x="1584656" y="4297552"/>
                </a:lnTo>
                <a:lnTo>
                  <a:pt x="1537643" y="4284935"/>
                </a:lnTo>
                <a:lnTo>
                  <a:pt x="1490982" y="4271678"/>
                </a:lnTo>
                <a:lnTo>
                  <a:pt x="1444690" y="4257785"/>
                </a:lnTo>
                <a:lnTo>
                  <a:pt x="1398782" y="4243256"/>
                </a:lnTo>
                <a:lnTo>
                  <a:pt x="1353275" y="4228093"/>
                </a:lnTo>
                <a:lnTo>
                  <a:pt x="1308185" y="4212299"/>
                </a:lnTo>
                <a:lnTo>
                  <a:pt x="1263528" y="4195875"/>
                </a:lnTo>
                <a:lnTo>
                  <a:pt x="1219319" y="4178823"/>
                </a:lnTo>
                <a:lnTo>
                  <a:pt x="1175575" y="4161145"/>
                </a:lnTo>
                <a:lnTo>
                  <a:pt x="1132313" y="4142843"/>
                </a:lnTo>
                <a:lnTo>
                  <a:pt x="1089547" y="4123918"/>
                </a:lnTo>
                <a:lnTo>
                  <a:pt x="1047294" y="4104373"/>
                </a:lnTo>
                <a:lnTo>
                  <a:pt x="1005570" y="4084210"/>
                </a:lnTo>
                <a:lnTo>
                  <a:pt x="964391" y="4063429"/>
                </a:lnTo>
                <a:lnTo>
                  <a:pt x="923774" y="4042034"/>
                </a:lnTo>
                <a:lnTo>
                  <a:pt x="883733" y="4020025"/>
                </a:lnTo>
                <a:lnTo>
                  <a:pt x="844286" y="3997406"/>
                </a:lnTo>
                <a:lnTo>
                  <a:pt x="805448" y="3974177"/>
                </a:lnTo>
                <a:lnTo>
                  <a:pt x="767235" y="3950341"/>
                </a:lnTo>
                <a:lnTo>
                  <a:pt x="729663" y="3925900"/>
                </a:lnTo>
                <a:lnTo>
                  <a:pt x="692749" y="3900854"/>
                </a:lnTo>
                <a:lnTo>
                  <a:pt x="656509" y="3875207"/>
                </a:lnTo>
                <a:lnTo>
                  <a:pt x="620957" y="3848960"/>
                </a:lnTo>
                <a:lnTo>
                  <a:pt x="586111" y="3822115"/>
                </a:lnTo>
                <a:lnTo>
                  <a:pt x="545690" y="3789476"/>
                </a:lnTo>
                <a:lnTo>
                  <a:pt x="506712" y="3756335"/>
                </a:lnTo>
                <a:lnTo>
                  <a:pt x="469178" y="3722710"/>
                </a:lnTo>
                <a:lnTo>
                  <a:pt x="433087" y="3688619"/>
                </a:lnTo>
                <a:lnTo>
                  <a:pt x="398440" y="3654081"/>
                </a:lnTo>
                <a:lnTo>
                  <a:pt x="365237" y="3619114"/>
                </a:lnTo>
                <a:lnTo>
                  <a:pt x="333477" y="3583735"/>
                </a:lnTo>
                <a:lnTo>
                  <a:pt x="303161" y="3547964"/>
                </a:lnTo>
                <a:lnTo>
                  <a:pt x="274288" y="3511819"/>
                </a:lnTo>
                <a:lnTo>
                  <a:pt x="246859" y="3475318"/>
                </a:lnTo>
                <a:lnTo>
                  <a:pt x="220874" y="3438478"/>
                </a:lnTo>
                <a:lnTo>
                  <a:pt x="196333" y="3401319"/>
                </a:lnTo>
                <a:lnTo>
                  <a:pt x="173235" y="3363859"/>
                </a:lnTo>
                <a:lnTo>
                  <a:pt x="151580" y="3326115"/>
                </a:lnTo>
                <a:lnTo>
                  <a:pt x="131369" y="3288107"/>
                </a:lnTo>
                <a:lnTo>
                  <a:pt x="112602" y="3249852"/>
                </a:lnTo>
                <a:lnTo>
                  <a:pt x="95279" y="3211369"/>
                </a:lnTo>
                <a:lnTo>
                  <a:pt x="79399" y="3172676"/>
                </a:lnTo>
                <a:lnTo>
                  <a:pt x="64963" y="3133791"/>
                </a:lnTo>
                <a:lnTo>
                  <a:pt x="51970" y="3094733"/>
                </a:lnTo>
                <a:lnTo>
                  <a:pt x="40421" y="3055519"/>
                </a:lnTo>
                <a:lnTo>
                  <a:pt x="30316" y="3016169"/>
                </a:lnTo>
                <a:lnTo>
                  <a:pt x="21654" y="2976699"/>
                </a:lnTo>
                <a:lnTo>
                  <a:pt x="14436" y="2937130"/>
                </a:lnTo>
                <a:lnTo>
                  <a:pt x="8661" y="2897478"/>
                </a:lnTo>
                <a:lnTo>
                  <a:pt x="4330" y="2857762"/>
                </a:lnTo>
                <a:lnTo>
                  <a:pt x="1443" y="2818000"/>
                </a:lnTo>
                <a:lnTo>
                  <a:pt x="0" y="2778212"/>
                </a:lnTo>
                <a:lnTo>
                  <a:pt x="0" y="2738413"/>
                </a:lnTo>
                <a:lnTo>
                  <a:pt x="1443" y="2698625"/>
                </a:lnTo>
                <a:lnTo>
                  <a:pt x="4330" y="2658863"/>
                </a:lnTo>
                <a:lnTo>
                  <a:pt x="8661" y="2619147"/>
                </a:lnTo>
                <a:lnTo>
                  <a:pt x="14436" y="2579495"/>
                </a:lnTo>
                <a:lnTo>
                  <a:pt x="21654" y="2539926"/>
                </a:lnTo>
                <a:lnTo>
                  <a:pt x="30316" y="2500456"/>
                </a:lnTo>
                <a:lnTo>
                  <a:pt x="40421" y="2461106"/>
                </a:lnTo>
                <a:lnTo>
                  <a:pt x="51970" y="2421892"/>
                </a:lnTo>
                <a:lnTo>
                  <a:pt x="64963" y="2382834"/>
                </a:lnTo>
                <a:lnTo>
                  <a:pt x="79399" y="2343949"/>
                </a:lnTo>
                <a:lnTo>
                  <a:pt x="95279" y="2305256"/>
                </a:lnTo>
                <a:lnTo>
                  <a:pt x="112602" y="2266773"/>
                </a:lnTo>
                <a:lnTo>
                  <a:pt x="131369" y="2228518"/>
                </a:lnTo>
                <a:lnTo>
                  <a:pt x="151580" y="2190510"/>
                </a:lnTo>
                <a:lnTo>
                  <a:pt x="173235" y="2152766"/>
                </a:lnTo>
                <a:lnTo>
                  <a:pt x="196333" y="2115306"/>
                </a:lnTo>
                <a:lnTo>
                  <a:pt x="220874" y="2078147"/>
                </a:lnTo>
                <a:lnTo>
                  <a:pt x="246859" y="2041307"/>
                </a:lnTo>
                <a:lnTo>
                  <a:pt x="274288" y="2004806"/>
                </a:lnTo>
                <a:lnTo>
                  <a:pt x="303161" y="1968661"/>
                </a:lnTo>
                <a:lnTo>
                  <a:pt x="333477" y="1932890"/>
                </a:lnTo>
                <a:lnTo>
                  <a:pt x="365237" y="1897511"/>
                </a:lnTo>
                <a:lnTo>
                  <a:pt x="398440" y="1862544"/>
                </a:lnTo>
                <a:lnTo>
                  <a:pt x="433087" y="1828006"/>
                </a:lnTo>
                <a:lnTo>
                  <a:pt x="469178" y="1793915"/>
                </a:lnTo>
                <a:lnTo>
                  <a:pt x="506712" y="1760290"/>
                </a:lnTo>
                <a:lnTo>
                  <a:pt x="545690" y="1727149"/>
                </a:lnTo>
                <a:lnTo>
                  <a:pt x="586111" y="1694510"/>
                </a:lnTo>
                <a:lnTo>
                  <a:pt x="2756414" y="0"/>
                </a:lnTo>
                <a:lnTo>
                  <a:pt x="2070652" y="1128471"/>
                </a:lnTo>
                <a:close/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44611" y="6650405"/>
            <a:ext cx="2518410" cy="269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600"/>
              </a:lnSpc>
            </a:pPr>
            <a:r>
              <a:rPr sz="8250" b="1" spc="25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8250" b="1" spc="550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8250" b="1" spc="310" dirty="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sz="8250" b="1" spc="25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8250" b="1" spc="15" dirty="0">
                <a:solidFill>
                  <a:srgbClr val="0000FF"/>
                </a:solidFill>
                <a:latin typeface="Segoe Print"/>
                <a:cs typeface="Segoe Print"/>
              </a:rPr>
              <a:t>k  </a:t>
            </a:r>
            <a:r>
              <a:rPr sz="8250" b="1" spc="25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8250" b="1" spc="550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8250" b="1" spc="310" dirty="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sz="8250" b="1" spc="25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8250" b="1" spc="20" dirty="0">
                <a:solidFill>
                  <a:srgbClr val="0000FF"/>
                </a:solidFill>
                <a:latin typeface="Segoe Print"/>
                <a:cs typeface="Segoe Print"/>
              </a:rPr>
              <a:t>k</a:t>
            </a:r>
            <a:endParaRPr sz="8250">
              <a:latin typeface="Segoe Print"/>
              <a:cs typeface="Segoe Prin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spc="10" dirty="0"/>
              <a:t>© </a:t>
            </a:r>
            <a:r>
              <a:rPr spc="5" dirty="0"/>
              <a:t>Copyright 2007, SparkleBox Teacher Resources</a:t>
            </a:r>
            <a:r>
              <a:rPr spc="-65" dirty="0"/>
              <a:t> </a:t>
            </a:r>
            <a:r>
              <a:rPr spc="5" dirty="0"/>
              <a:t>(www.sparklebox.co.uk)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870">
              <a:lnSpc>
                <a:spcPct val="100000"/>
              </a:lnSpc>
            </a:pPr>
            <a:r>
              <a:rPr spc="30" dirty="0"/>
              <a:t>And </a:t>
            </a:r>
            <a:r>
              <a:rPr spc="-114" dirty="0"/>
              <a:t>on  </a:t>
            </a:r>
            <a:r>
              <a:rPr spc="-35" dirty="0"/>
              <a:t>that </a:t>
            </a:r>
            <a:r>
              <a:rPr spc="-55" dirty="0"/>
              <a:t>farm </a:t>
            </a:r>
            <a:r>
              <a:rPr spc="-180" dirty="0"/>
              <a:t>he  </a:t>
            </a:r>
            <a:r>
              <a:rPr spc="-20" dirty="0"/>
              <a:t>had</a:t>
            </a:r>
            <a:r>
              <a:rPr spc="695" dirty="0"/>
              <a:t> </a:t>
            </a:r>
            <a:r>
              <a:rPr spc="95"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07425" y="8192720"/>
            <a:ext cx="3345815" cy="1689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650" b="1" spc="380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10650" b="1" spc="28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10650" b="1" spc="29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10650" b="1" spc="459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10650" b="1" spc="-14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106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34747" y="1482503"/>
            <a:ext cx="4890010" cy="6917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spc="10" dirty="0"/>
              <a:t>© </a:t>
            </a:r>
            <a:r>
              <a:rPr spc="5" dirty="0"/>
              <a:t>Copyright 2007, SparkleBox Teacher Resources</a:t>
            </a:r>
            <a:r>
              <a:rPr spc="-65" dirty="0"/>
              <a:t> </a:t>
            </a:r>
            <a:r>
              <a:rPr spc="5" dirty="0"/>
              <a:t>(www.sparklebox.co.uk)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12642" y="672043"/>
            <a:ext cx="3624041" cy="512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2615" y="5353404"/>
            <a:ext cx="5012690" cy="4406900"/>
          </a:xfrm>
          <a:custGeom>
            <a:avLst/>
            <a:gdLst/>
            <a:ahLst/>
            <a:cxnLst/>
            <a:rect l="l" t="t" r="r" b="b"/>
            <a:pathLst>
              <a:path w="5012690" h="4406900">
                <a:moveTo>
                  <a:pt x="2827664" y="4394200"/>
                </a:moveTo>
                <a:lnTo>
                  <a:pt x="2170481" y="4394200"/>
                </a:lnTo>
                <a:lnTo>
                  <a:pt x="2220618" y="4406900"/>
                </a:lnTo>
                <a:lnTo>
                  <a:pt x="2777049" y="4406900"/>
                </a:lnTo>
                <a:lnTo>
                  <a:pt x="2827664" y="4394200"/>
                </a:lnTo>
                <a:close/>
              </a:path>
              <a:path w="5012690" h="4406900">
                <a:moveTo>
                  <a:pt x="2979058" y="4381500"/>
                </a:moveTo>
                <a:lnTo>
                  <a:pt x="2020997" y="4381500"/>
                </a:lnTo>
                <a:lnTo>
                  <a:pt x="2070654" y="4394200"/>
                </a:lnTo>
                <a:lnTo>
                  <a:pt x="2928685" y="4394200"/>
                </a:lnTo>
                <a:lnTo>
                  <a:pt x="2979058" y="4381500"/>
                </a:lnTo>
                <a:close/>
              </a:path>
              <a:path w="5012690" h="4406900">
                <a:moveTo>
                  <a:pt x="3129438" y="4356100"/>
                </a:moveTo>
                <a:lnTo>
                  <a:pt x="1873243" y="4356100"/>
                </a:lnTo>
                <a:lnTo>
                  <a:pt x="1971532" y="4381500"/>
                </a:lnTo>
                <a:lnTo>
                  <a:pt x="3029319" y="4381500"/>
                </a:lnTo>
                <a:lnTo>
                  <a:pt x="3129438" y="4356100"/>
                </a:lnTo>
                <a:close/>
              </a:path>
              <a:path w="5012690" h="4406900">
                <a:moveTo>
                  <a:pt x="2756414" y="0"/>
                </a:moveTo>
                <a:lnTo>
                  <a:pt x="586111" y="1689100"/>
                </a:lnTo>
                <a:lnTo>
                  <a:pt x="545690" y="1727200"/>
                </a:lnTo>
                <a:lnTo>
                  <a:pt x="506712" y="1765300"/>
                </a:lnTo>
                <a:lnTo>
                  <a:pt x="469178" y="1790700"/>
                </a:lnTo>
                <a:lnTo>
                  <a:pt x="433087" y="1828800"/>
                </a:lnTo>
                <a:lnTo>
                  <a:pt x="398440" y="1866900"/>
                </a:lnTo>
                <a:lnTo>
                  <a:pt x="365237" y="1892300"/>
                </a:lnTo>
                <a:lnTo>
                  <a:pt x="333477" y="1930400"/>
                </a:lnTo>
                <a:lnTo>
                  <a:pt x="303161" y="1968500"/>
                </a:lnTo>
                <a:lnTo>
                  <a:pt x="274288" y="2006600"/>
                </a:lnTo>
                <a:lnTo>
                  <a:pt x="246859" y="2044700"/>
                </a:lnTo>
                <a:lnTo>
                  <a:pt x="220874" y="2082800"/>
                </a:lnTo>
                <a:lnTo>
                  <a:pt x="196333" y="2120900"/>
                </a:lnTo>
                <a:lnTo>
                  <a:pt x="173235" y="2159000"/>
                </a:lnTo>
                <a:lnTo>
                  <a:pt x="151580" y="2184400"/>
                </a:lnTo>
                <a:lnTo>
                  <a:pt x="131369" y="2222500"/>
                </a:lnTo>
                <a:lnTo>
                  <a:pt x="112602" y="2260600"/>
                </a:lnTo>
                <a:lnTo>
                  <a:pt x="95279" y="2311400"/>
                </a:lnTo>
                <a:lnTo>
                  <a:pt x="79399" y="2349500"/>
                </a:lnTo>
                <a:lnTo>
                  <a:pt x="64963" y="2387600"/>
                </a:lnTo>
                <a:lnTo>
                  <a:pt x="51970" y="2425700"/>
                </a:lnTo>
                <a:lnTo>
                  <a:pt x="40421" y="2463800"/>
                </a:lnTo>
                <a:lnTo>
                  <a:pt x="30316" y="2501900"/>
                </a:lnTo>
                <a:lnTo>
                  <a:pt x="21654" y="2540000"/>
                </a:lnTo>
                <a:lnTo>
                  <a:pt x="14436" y="2578100"/>
                </a:lnTo>
                <a:lnTo>
                  <a:pt x="8661" y="2616200"/>
                </a:lnTo>
                <a:lnTo>
                  <a:pt x="4330" y="2654300"/>
                </a:lnTo>
                <a:lnTo>
                  <a:pt x="1443" y="2692400"/>
                </a:lnTo>
                <a:lnTo>
                  <a:pt x="0" y="2743200"/>
                </a:lnTo>
                <a:lnTo>
                  <a:pt x="0" y="2781300"/>
                </a:lnTo>
                <a:lnTo>
                  <a:pt x="1443" y="2819400"/>
                </a:lnTo>
                <a:lnTo>
                  <a:pt x="4330" y="2857500"/>
                </a:lnTo>
                <a:lnTo>
                  <a:pt x="8661" y="2895600"/>
                </a:lnTo>
                <a:lnTo>
                  <a:pt x="14436" y="2933700"/>
                </a:lnTo>
                <a:lnTo>
                  <a:pt x="21654" y="2971800"/>
                </a:lnTo>
                <a:lnTo>
                  <a:pt x="30316" y="3009900"/>
                </a:lnTo>
                <a:lnTo>
                  <a:pt x="40421" y="3060700"/>
                </a:lnTo>
                <a:lnTo>
                  <a:pt x="51970" y="3098800"/>
                </a:lnTo>
                <a:lnTo>
                  <a:pt x="64963" y="3136900"/>
                </a:lnTo>
                <a:lnTo>
                  <a:pt x="79399" y="3175000"/>
                </a:lnTo>
                <a:lnTo>
                  <a:pt x="95279" y="3213100"/>
                </a:lnTo>
                <a:lnTo>
                  <a:pt x="112602" y="3251200"/>
                </a:lnTo>
                <a:lnTo>
                  <a:pt x="131369" y="3289300"/>
                </a:lnTo>
                <a:lnTo>
                  <a:pt x="151580" y="3327400"/>
                </a:lnTo>
                <a:lnTo>
                  <a:pt x="173235" y="3365500"/>
                </a:lnTo>
                <a:lnTo>
                  <a:pt x="196333" y="3403600"/>
                </a:lnTo>
                <a:lnTo>
                  <a:pt x="220874" y="3441700"/>
                </a:lnTo>
                <a:lnTo>
                  <a:pt x="246859" y="3479800"/>
                </a:lnTo>
                <a:lnTo>
                  <a:pt x="274288" y="3517900"/>
                </a:lnTo>
                <a:lnTo>
                  <a:pt x="303161" y="3543300"/>
                </a:lnTo>
                <a:lnTo>
                  <a:pt x="333477" y="3581400"/>
                </a:lnTo>
                <a:lnTo>
                  <a:pt x="365237" y="3619500"/>
                </a:lnTo>
                <a:lnTo>
                  <a:pt x="398440" y="3657600"/>
                </a:lnTo>
                <a:lnTo>
                  <a:pt x="433087" y="3683000"/>
                </a:lnTo>
                <a:lnTo>
                  <a:pt x="469178" y="3721100"/>
                </a:lnTo>
                <a:lnTo>
                  <a:pt x="506712" y="3759200"/>
                </a:lnTo>
                <a:lnTo>
                  <a:pt x="545690" y="3784600"/>
                </a:lnTo>
                <a:lnTo>
                  <a:pt x="586111" y="3822700"/>
                </a:lnTo>
                <a:lnTo>
                  <a:pt x="620957" y="3848100"/>
                </a:lnTo>
                <a:lnTo>
                  <a:pt x="656509" y="3873500"/>
                </a:lnTo>
                <a:lnTo>
                  <a:pt x="692749" y="3898900"/>
                </a:lnTo>
                <a:lnTo>
                  <a:pt x="729663" y="3924300"/>
                </a:lnTo>
                <a:lnTo>
                  <a:pt x="767235" y="3949700"/>
                </a:lnTo>
                <a:lnTo>
                  <a:pt x="805448" y="3975100"/>
                </a:lnTo>
                <a:lnTo>
                  <a:pt x="844286" y="4000500"/>
                </a:lnTo>
                <a:lnTo>
                  <a:pt x="883733" y="4025900"/>
                </a:lnTo>
                <a:lnTo>
                  <a:pt x="923774" y="4038600"/>
                </a:lnTo>
                <a:lnTo>
                  <a:pt x="1005570" y="4089400"/>
                </a:lnTo>
                <a:lnTo>
                  <a:pt x="1047294" y="4102100"/>
                </a:lnTo>
                <a:lnTo>
                  <a:pt x="1089547" y="4127500"/>
                </a:lnTo>
                <a:lnTo>
                  <a:pt x="1132313" y="4140200"/>
                </a:lnTo>
                <a:lnTo>
                  <a:pt x="1175575" y="4165600"/>
                </a:lnTo>
                <a:lnTo>
                  <a:pt x="1263528" y="4191000"/>
                </a:lnTo>
                <a:lnTo>
                  <a:pt x="1308185" y="4216400"/>
                </a:lnTo>
                <a:lnTo>
                  <a:pt x="1398782" y="4241800"/>
                </a:lnTo>
                <a:lnTo>
                  <a:pt x="1824451" y="4356100"/>
                </a:lnTo>
                <a:lnTo>
                  <a:pt x="3179265" y="4356100"/>
                </a:lnTo>
                <a:lnTo>
                  <a:pt x="3665165" y="4229100"/>
                </a:lnTo>
                <a:lnTo>
                  <a:pt x="3712166" y="4203700"/>
                </a:lnTo>
                <a:lnTo>
                  <a:pt x="3758813" y="4191000"/>
                </a:lnTo>
                <a:lnTo>
                  <a:pt x="3812763" y="4165600"/>
                </a:lnTo>
                <a:lnTo>
                  <a:pt x="3865655" y="4152900"/>
                </a:lnTo>
                <a:lnTo>
                  <a:pt x="3917479" y="4127500"/>
                </a:lnTo>
                <a:lnTo>
                  <a:pt x="3968226" y="4102100"/>
                </a:lnTo>
                <a:lnTo>
                  <a:pt x="4017888" y="4076700"/>
                </a:lnTo>
                <a:lnTo>
                  <a:pt x="4066455" y="4051300"/>
                </a:lnTo>
                <a:lnTo>
                  <a:pt x="4113918" y="4025900"/>
                </a:lnTo>
                <a:lnTo>
                  <a:pt x="4160268" y="4000500"/>
                </a:lnTo>
                <a:lnTo>
                  <a:pt x="4205497" y="3975100"/>
                </a:lnTo>
                <a:lnTo>
                  <a:pt x="4249594" y="3949700"/>
                </a:lnTo>
                <a:lnTo>
                  <a:pt x="4292553" y="3924300"/>
                </a:lnTo>
                <a:lnTo>
                  <a:pt x="4334363" y="3886200"/>
                </a:lnTo>
                <a:lnTo>
                  <a:pt x="4375015" y="3860800"/>
                </a:lnTo>
                <a:lnTo>
                  <a:pt x="4414500" y="3835400"/>
                </a:lnTo>
                <a:lnTo>
                  <a:pt x="4452810" y="3797300"/>
                </a:lnTo>
                <a:lnTo>
                  <a:pt x="4489936" y="3771900"/>
                </a:lnTo>
                <a:lnTo>
                  <a:pt x="4525868" y="3733800"/>
                </a:lnTo>
                <a:lnTo>
                  <a:pt x="4560597" y="3708400"/>
                </a:lnTo>
                <a:lnTo>
                  <a:pt x="4594115" y="3670300"/>
                </a:lnTo>
                <a:lnTo>
                  <a:pt x="4626413" y="3644900"/>
                </a:lnTo>
                <a:lnTo>
                  <a:pt x="4657481" y="3606800"/>
                </a:lnTo>
                <a:lnTo>
                  <a:pt x="4687311" y="3568700"/>
                </a:lnTo>
                <a:lnTo>
                  <a:pt x="4715894" y="3543300"/>
                </a:lnTo>
                <a:lnTo>
                  <a:pt x="4743220" y="3505200"/>
                </a:lnTo>
                <a:lnTo>
                  <a:pt x="4769281" y="3467100"/>
                </a:lnTo>
                <a:lnTo>
                  <a:pt x="4794067" y="3429000"/>
                </a:lnTo>
                <a:lnTo>
                  <a:pt x="4817571" y="3390900"/>
                </a:lnTo>
                <a:lnTo>
                  <a:pt x="4839782" y="3365500"/>
                </a:lnTo>
                <a:lnTo>
                  <a:pt x="4860692" y="3327400"/>
                </a:lnTo>
                <a:lnTo>
                  <a:pt x="4880291" y="3289300"/>
                </a:lnTo>
                <a:lnTo>
                  <a:pt x="4898572" y="3251200"/>
                </a:lnTo>
                <a:lnTo>
                  <a:pt x="4915524" y="3213100"/>
                </a:lnTo>
                <a:lnTo>
                  <a:pt x="4931139" y="3175000"/>
                </a:lnTo>
                <a:lnTo>
                  <a:pt x="4945408" y="3136900"/>
                </a:lnTo>
                <a:lnTo>
                  <a:pt x="4958322" y="3098800"/>
                </a:lnTo>
                <a:lnTo>
                  <a:pt x="4969872" y="3060700"/>
                </a:lnTo>
                <a:lnTo>
                  <a:pt x="4980049" y="3022600"/>
                </a:lnTo>
                <a:lnTo>
                  <a:pt x="4988844" y="2984500"/>
                </a:lnTo>
                <a:lnTo>
                  <a:pt x="4996248" y="2946400"/>
                </a:lnTo>
                <a:lnTo>
                  <a:pt x="5002251" y="2908300"/>
                </a:lnTo>
                <a:lnTo>
                  <a:pt x="5006846" y="2870200"/>
                </a:lnTo>
                <a:lnTo>
                  <a:pt x="5010023" y="2832100"/>
                </a:lnTo>
                <a:lnTo>
                  <a:pt x="5011773" y="2781300"/>
                </a:lnTo>
                <a:lnTo>
                  <a:pt x="5012087" y="2743200"/>
                </a:lnTo>
                <a:lnTo>
                  <a:pt x="5010957" y="2705100"/>
                </a:lnTo>
                <a:lnTo>
                  <a:pt x="5008372" y="2667000"/>
                </a:lnTo>
                <a:lnTo>
                  <a:pt x="5004325" y="2628900"/>
                </a:lnTo>
                <a:lnTo>
                  <a:pt x="4998806" y="2590800"/>
                </a:lnTo>
                <a:lnTo>
                  <a:pt x="4991806" y="2552700"/>
                </a:lnTo>
                <a:lnTo>
                  <a:pt x="4983316" y="2501900"/>
                </a:lnTo>
                <a:lnTo>
                  <a:pt x="4973328" y="2463800"/>
                </a:lnTo>
                <a:lnTo>
                  <a:pt x="4961831" y="2425700"/>
                </a:lnTo>
                <a:lnTo>
                  <a:pt x="4948819" y="2387600"/>
                </a:lnTo>
                <a:lnTo>
                  <a:pt x="4934280" y="2349500"/>
                </a:lnTo>
                <a:lnTo>
                  <a:pt x="4918207" y="2311400"/>
                </a:lnTo>
                <a:lnTo>
                  <a:pt x="4900590" y="2273300"/>
                </a:lnTo>
                <a:lnTo>
                  <a:pt x="4881421" y="2235200"/>
                </a:lnTo>
                <a:lnTo>
                  <a:pt x="4860690" y="2197100"/>
                </a:lnTo>
                <a:lnTo>
                  <a:pt x="4840955" y="2159000"/>
                </a:lnTo>
                <a:lnTo>
                  <a:pt x="4820156" y="2120900"/>
                </a:lnTo>
                <a:lnTo>
                  <a:pt x="4798310" y="2095500"/>
                </a:lnTo>
                <a:lnTo>
                  <a:pt x="4775432" y="2057400"/>
                </a:lnTo>
                <a:lnTo>
                  <a:pt x="4751539" y="2019300"/>
                </a:lnTo>
                <a:lnTo>
                  <a:pt x="4726646" y="1993900"/>
                </a:lnTo>
                <a:lnTo>
                  <a:pt x="4700771" y="1955800"/>
                </a:lnTo>
                <a:lnTo>
                  <a:pt x="4673928" y="1930400"/>
                </a:lnTo>
                <a:lnTo>
                  <a:pt x="4646135" y="1892300"/>
                </a:lnTo>
                <a:lnTo>
                  <a:pt x="4617407" y="1866900"/>
                </a:lnTo>
                <a:lnTo>
                  <a:pt x="4587761" y="1841500"/>
                </a:lnTo>
                <a:lnTo>
                  <a:pt x="4557213" y="1803400"/>
                </a:lnTo>
                <a:lnTo>
                  <a:pt x="4525778" y="1778000"/>
                </a:lnTo>
                <a:lnTo>
                  <a:pt x="4493473" y="1752600"/>
                </a:lnTo>
                <a:lnTo>
                  <a:pt x="4460315" y="1727200"/>
                </a:lnTo>
                <a:lnTo>
                  <a:pt x="4426319" y="1689100"/>
                </a:lnTo>
                <a:lnTo>
                  <a:pt x="4391501" y="1663700"/>
                </a:lnTo>
                <a:lnTo>
                  <a:pt x="4355878" y="1638300"/>
                </a:lnTo>
                <a:lnTo>
                  <a:pt x="4319465" y="1612900"/>
                </a:lnTo>
                <a:lnTo>
                  <a:pt x="4282280" y="1587500"/>
                </a:lnTo>
                <a:lnTo>
                  <a:pt x="4244337" y="1562100"/>
                </a:lnTo>
                <a:lnTo>
                  <a:pt x="4205654" y="1536700"/>
                </a:lnTo>
                <a:lnTo>
                  <a:pt x="4166246" y="1524000"/>
                </a:lnTo>
                <a:lnTo>
                  <a:pt x="4126130" y="1498600"/>
                </a:lnTo>
                <a:lnTo>
                  <a:pt x="4085321" y="1473200"/>
                </a:lnTo>
                <a:lnTo>
                  <a:pt x="4043836" y="1447800"/>
                </a:lnTo>
                <a:lnTo>
                  <a:pt x="4001691" y="1435100"/>
                </a:lnTo>
                <a:lnTo>
                  <a:pt x="3915486" y="1384300"/>
                </a:lnTo>
                <a:lnTo>
                  <a:pt x="3871458" y="1371600"/>
                </a:lnTo>
                <a:lnTo>
                  <a:pt x="3826834" y="1346200"/>
                </a:lnTo>
                <a:lnTo>
                  <a:pt x="3735865" y="1320800"/>
                </a:lnTo>
                <a:lnTo>
                  <a:pt x="3689552" y="1295400"/>
                </a:lnTo>
                <a:lnTo>
                  <a:pt x="3499153" y="1244600"/>
                </a:lnTo>
                <a:lnTo>
                  <a:pt x="3450347" y="1219200"/>
                </a:lnTo>
                <a:lnTo>
                  <a:pt x="3401091" y="1206500"/>
                </a:lnTo>
                <a:lnTo>
                  <a:pt x="3351401" y="1206500"/>
                </a:lnTo>
                <a:lnTo>
                  <a:pt x="3148625" y="1155700"/>
                </a:lnTo>
                <a:lnTo>
                  <a:pt x="3097008" y="1155700"/>
                </a:lnTo>
                <a:lnTo>
                  <a:pt x="2992779" y="1130300"/>
                </a:lnTo>
                <a:lnTo>
                  <a:pt x="2070652" y="1130300"/>
                </a:lnTo>
                <a:lnTo>
                  <a:pt x="2756414" y="0"/>
                </a:lnTo>
                <a:close/>
              </a:path>
              <a:path w="5012690" h="4406900">
                <a:moveTo>
                  <a:pt x="2887330" y="1117600"/>
                </a:moveTo>
                <a:lnTo>
                  <a:pt x="2125912" y="1117600"/>
                </a:lnTo>
                <a:lnTo>
                  <a:pt x="2070652" y="1130300"/>
                </a:lnTo>
                <a:lnTo>
                  <a:pt x="2940199" y="1130300"/>
                </a:lnTo>
                <a:lnTo>
                  <a:pt x="2887330" y="1117600"/>
                </a:lnTo>
                <a:close/>
              </a:path>
              <a:path w="5012690" h="4406900">
                <a:moveTo>
                  <a:pt x="2727154" y="1104900"/>
                </a:moveTo>
                <a:lnTo>
                  <a:pt x="2291348" y="1104900"/>
                </a:lnTo>
                <a:lnTo>
                  <a:pt x="2236276" y="1117600"/>
                </a:lnTo>
                <a:lnTo>
                  <a:pt x="2780792" y="1117600"/>
                </a:lnTo>
                <a:lnTo>
                  <a:pt x="2727154" y="1104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2615" y="5346953"/>
            <a:ext cx="5012690" cy="4413885"/>
          </a:xfrm>
          <a:custGeom>
            <a:avLst/>
            <a:gdLst/>
            <a:ahLst/>
            <a:cxnLst/>
            <a:rect l="l" t="t" r="r" b="b"/>
            <a:pathLst>
              <a:path w="5012690" h="4413884">
                <a:moveTo>
                  <a:pt x="2070652" y="1128471"/>
                </a:moveTo>
                <a:lnTo>
                  <a:pt x="2125912" y="1122450"/>
                </a:lnTo>
                <a:lnTo>
                  <a:pt x="2181125" y="1117258"/>
                </a:lnTo>
                <a:lnTo>
                  <a:pt x="2236276" y="1112889"/>
                </a:lnTo>
                <a:lnTo>
                  <a:pt x="2291348" y="1109337"/>
                </a:lnTo>
                <a:lnTo>
                  <a:pt x="2346325" y="1106595"/>
                </a:lnTo>
                <a:lnTo>
                  <a:pt x="2401191" y="1104657"/>
                </a:lnTo>
                <a:lnTo>
                  <a:pt x="2455930" y="1103518"/>
                </a:lnTo>
                <a:lnTo>
                  <a:pt x="2510526" y="1103170"/>
                </a:lnTo>
                <a:lnTo>
                  <a:pt x="2564963" y="1103608"/>
                </a:lnTo>
                <a:lnTo>
                  <a:pt x="2619224" y="1104826"/>
                </a:lnTo>
                <a:lnTo>
                  <a:pt x="2673293" y="1106817"/>
                </a:lnTo>
                <a:lnTo>
                  <a:pt x="2727154" y="1109576"/>
                </a:lnTo>
                <a:lnTo>
                  <a:pt x="2780792" y="1113096"/>
                </a:lnTo>
                <a:lnTo>
                  <a:pt x="2834189" y="1117371"/>
                </a:lnTo>
                <a:lnTo>
                  <a:pt x="2887330" y="1122394"/>
                </a:lnTo>
                <a:lnTo>
                  <a:pt x="2940199" y="1128161"/>
                </a:lnTo>
                <a:lnTo>
                  <a:pt x="2992779" y="1134663"/>
                </a:lnTo>
                <a:lnTo>
                  <a:pt x="3045054" y="1141897"/>
                </a:lnTo>
                <a:lnTo>
                  <a:pt x="3097008" y="1149854"/>
                </a:lnTo>
                <a:lnTo>
                  <a:pt x="3148625" y="1158530"/>
                </a:lnTo>
                <a:lnTo>
                  <a:pt x="3199890" y="1167917"/>
                </a:lnTo>
                <a:lnTo>
                  <a:pt x="3250784" y="1178010"/>
                </a:lnTo>
                <a:lnTo>
                  <a:pt x="3301294" y="1188803"/>
                </a:lnTo>
                <a:lnTo>
                  <a:pt x="3351401" y="1200289"/>
                </a:lnTo>
                <a:lnTo>
                  <a:pt x="3401091" y="1212463"/>
                </a:lnTo>
                <a:lnTo>
                  <a:pt x="3450347" y="1225317"/>
                </a:lnTo>
                <a:lnTo>
                  <a:pt x="3499153" y="1238847"/>
                </a:lnTo>
                <a:lnTo>
                  <a:pt x="3547492" y="1253045"/>
                </a:lnTo>
                <a:lnTo>
                  <a:pt x="3595349" y="1267906"/>
                </a:lnTo>
                <a:lnTo>
                  <a:pt x="3642708" y="1283424"/>
                </a:lnTo>
                <a:lnTo>
                  <a:pt x="3689552" y="1299592"/>
                </a:lnTo>
                <a:lnTo>
                  <a:pt x="3735865" y="1316404"/>
                </a:lnTo>
                <a:lnTo>
                  <a:pt x="3781631" y="1333854"/>
                </a:lnTo>
                <a:lnTo>
                  <a:pt x="3826834" y="1351935"/>
                </a:lnTo>
                <a:lnTo>
                  <a:pt x="3871458" y="1370643"/>
                </a:lnTo>
                <a:lnTo>
                  <a:pt x="3915486" y="1389970"/>
                </a:lnTo>
                <a:lnTo>
                  <a:pt x="3958902" y="1409910"/>
                </a:lnTo>
                <a:lnTo>
                  <a:pt x="4001691" y="1430458"/>
                </a:lnTo>
                <a:lnTo>
                  <a:pt x="4043836" y="1451607"/>
                </a:lnTo>
                <a:lnTo>
                  <a:pt x="4085321" y="1473350"/>
                </a:lnTo>
                <a:lnTo>
                  <a:pt x="4126130" y="1495683"/>
                </a:lnTo>
                <a:lnTo>
                  <a:pt x="4166246" y="1518598"/>
                </a:lnTo>
                <a:lnTo>
                  <a:pt x="4205654" y="1542089"/>
                </a:lnTo>
                <a:lnTo>
                  <a:pt x="4244337" y="1566151"/>
                </a:lnTo>
                <a:lnTo>
                  <a:pt x="4282280" y="1590777"/>
                </a:lnTo>
                <a:lnTo>
                  <a:pt x="4319465" y="1615960"/>
                </a:lnTo>
                <a:lnTo>
                  <a:pt x="4355878" y="1641696"/>
                </a:lnTo>
                <a:lnTo>
                  <a:pt x="4391501" y="1667977"/>
                </a:lnTo>
                <a:lnTo>
                  <a:pt x="4426319" y="1694798"/>
                </a:lnTo>
                <a:lnTo>
                  <a:pt x="4460315" y="1722152"/>
                </a:lnTo>
                <a:lnTo>
                  <a:pt x="4493473" y="1750033"/>
                </a:lnTo>
                <a:lnTo>
                  <a:pt x="4525778" y="1778435"/>
                </a:lnTo>
                <a:lnTo>
                  <a:pt x="4557213" y="1807352"/>
                </a:lnTo>
                <a:lnTo>
                  <a:pt x="4587761" y="1836778"/>
                </a:lnTo>
                <a:lnTo>
                  <a:pt x="4617407" y="1866706"/>
                </a:lnTo>
                <a:lnTo>
                  <a:pt x="4646135" y="1897131"/>
                </a:lnTo>
                <a:lnTo>
                  <a:pt x="4673928" y="1928046"/>
                </a:lnTo>
                <a:lnTo>
                  <a:pt x="4700771" y="1959445"/>
                </a:lnTo>
                <a:lnTo>
                  <a:pt x="4726646" y="1991321"/>
                </a:lnTo>
                <a:lnTo>
                  <a:pt x="4751539" y="2023670"/>
                </a:lnTo>
                <a:lnTo>
                  <a:pt x="4775432" y="2056484"/>
                </a:lnTo>
                <a:lnTo>
                  <a:pt x="4798310" y="2089758"/>
                </a:lnTo>
                <a:lnTo>
                  <a:pt x="4820156" y="2123485"/>
                </a:lnTo>
                <a:lnTo>
                  <a:pt x="4840955" y="2157659"/>
                </a:lnTo>
                <a:lnTo>
                  <a:pt x="4860690" y="2192274"/>
                </a:lnTo>
                <a:lnTo>
                  <a:pt x="4881421" y="2231387"/>
                </a:lnTo>
                <a:lnTo>
                  <a:pt x="4900590" y="2270641"/>
                </a:lnTo>
                <a:lnTo>
                  <a:pt x="4918207" y="2310021"/>
                </a:lnTo>
                <a:lnTo>
                  <a:pt x="4934280" y="2349509"/>
                </a:lnTo>
                <a:lnTo>
                  <a:pt x="4948819" y="2389089"/>
                </a:lnTo>
                <a:lnTo>
                  <a:pt x="4961831" y="2428746"/>
                </a:lnTo>
                <a:lnTo>
                  <a:pt x="4973328" y="2468462"/>
                </a:lnTo>
                <a:lnTo>
                  <a:pt x="4983316" y="2508221"/>
                </a:lnTo>
                <a:lnTo>
                  <a:pt x="4991806" y="2548008"/>
                </a:lnTo>
                <a:lnTo>
                  <a:pt x="4998806" y="2587805"/>
                </a:lnTo>
                <a:lnTo>
                  <a:pt x="5004325" y="2627597"/>
                </a:lnTo>
                <a:lnTo>
                  <a:pt x="5008372" y="2667367"/>
                </a:lnTo>
                <a:lnTo>
                  <a:pt x="5010957" y="2707100"/>
                </a:lnTo>
                <a:lnTo>
                  <a:pt x="5012087" y="2746778"/>
                </a:lnTo>
                <a:lnTo>
                  <a:pt x="5011773" y="2786385"/>
                </a:lnTo>
                <a:lnTo>
                  <a:pt x="5010023" y="2825905"/>
                </a:lnTo>
                <a:lnTo>
                  <a:pt x="5006846" y="2865323"/>
                </a:lnTo>
                <a:lnTo>
                  <a:pt x="5002251" y="2904621"/>
                </a:lnTo>
                <a:lnTo>
                  <a:pt x="4996248" y="2943783"/>
                </a:lnTo>
                <a:lnTo>
                  <a:pt x="4988844" y="2982793"/>
                </a:lnTo>
                <a:lnTo>
                  <a:pt x="4980049" y="3021634"/>
                </a:lnTo>
                <a:lnTo>
                  <a:pt x="4969872" y="3060291"/>
                </a:lnTo>
                <a:lnTo>
                  <a:pt x="4958322" y="3098748"/>
                </a:lnTo>
                <a:lnTo>
                  <a:pt x="4945408" y="3136986"/>
                </a:lnTo>
                <a:lnTo>
                  <a:pt x="4931139" y="3174992"/>
                </a:lnTo>
                <a:lnTo>
                  <a:pt x="4915524" y="3212748"/>
                </a:lnTo>
                <a:lnTo>
                  <a:pt x="4898572" y="3250237"/>
                </a:lnTo>
                <a:lnTo>
                  <a:pt x="4880291" y="3287444"/>
                </a:lnTo>
                <a:lnTo>
                  <a:pt x="4860692" y="3324353"/>
                </a:lnTo>
                <a:lnTo>
                  <a:pt x="4839782" y="3360947"/>
                </a:lnTo>
                <a:lnTo>
                  <a:pt x="4817571" y="3397209"/>
                </a:lnTo>
                <a:lnTo>
                  <a:pt x="4794067" y="3433124"/>
                </a:lnTo>
                <a:lnTo>
                  <a:pt x="4769281" y="3468675"/>
                </a:lnTo>
                <a:lnTo>
                  <a:pt x="4743220" y="3503846"/>
                </a:lnTo>
                <a:lnTo>
                  <a:pt x="4715894" y="3538621"/>
                </a:lnTo>
                <a:lnTo>
                  <a:pt x="4687311" y="3572983"/>
                </a:lnTo>
                <a:lnTo>
                  <a:pt x="4657481" y="3606916"/>
                </a:lnTo>
                <a:lnTo>
                  <a:pt x="4626413" y="3640404"/>
                </a:lnTo>
                <a:lnTo>
                  <a:pt x="4594115" y="3673430"/>
                </a:lnTo>
                <a:lnTo>
                  <a:pt x="4560597" y="3705978"/>
                </a:lnTo>
                <a:lnTo>
                  <a:pt x="4525868" y="3738033"/>
                </a:lnTo>
                <a:lnTo>
                  <a:pt x="4489936" y="3769576"/>
                </a:lnTo>
                <a:lnTo>
                  <a:pt x="4452810" y="3800594"/>
                </a:lnTo>
                <a:lnTo>
                  <a:pt x="4414500" y="3831068"/>
                </a:lnTo>
                <a:lnTo>
                  <a:pt x="4375015" y="3860983"/>
                </a:lnTo>
                <a:lnTo>
                  <a:pt x="4334363" y="3890322"/>
                </a:lnTo>
                <a:lnTo>
                  <a:pt x="4292553" y="3919070"/>
                </a:lnTo>
                <a:lnTo>
                  <a:pt x="4249594" y="3947209"/>
                </a:lnTo>
                <a:lnTo>
                  <a:pt x="4205497" y="3974724"/>
                </a:lnTo>
                <a:lnTo>
                  <a:pt x="4160268" y="4001598"/>
                </a:lnTo>
                <a:lnTo>
                  <a:pt x="4113918" y="4027815"/>
                </a:lnTo>
                <a:lnTo>
                  <a:pt x="4066455" y="4053359"/>
                </a:lnTo>
                <a:lnTo>
                  <a:pt x="4017888" y="4078213"/>
                </a:lnTo>
                <a:lnTo>
                  <a:pt x="3968226" y="4102362"/>
                </a:lnTo>
                <a:lnTo>
                  <a:pt x="3917479" y="4125788"/>
                </a:lnTo>
                <a:lnTo>
                  <a:pt x="3865655" y="4148476"/>
                </a:lnTo>
                <a:lnTo>
                  <a:pt x="3812763" y="4170409"/>
                </a:lnTo>
                <a:lnTo>
                  <a:pt x="3758813" y="4191571"/>
                </a:lnTo>
                <a:lnTo>
                  <a:pt x="3712166" y="4208927"/>
                </a:lnTo>
                <a:lnTo>
                  <a:pt x="3665165" y="4225561"/>
                </a:lnTo>
                <a:lnTo>
                  <a:pt x="3617828" y="4241476"/>
                </a:lnTo>
                <a:lnTo>
                  <a:pt x="3570169" y="4256673"/>
                </a:lnTo>
                <a:lnTo>
                  <a:pt x="3522205" y="4271155"/>
                </a:lnTo>
                <a:lnTo>
                  <a:pt x="3473953" y="4284922"/>
                </a:lnTo>
                <a:lnTo>
                  <a:pt x="3425427" y="4297978"/>
                </a:lnTo>
                <a:lnTo>
                  <a:pt x="3376644" y="4310323"/>
                </a:lnTo>
                <a:lnTo>
                  <a:pt x="3327621" y="4321960"/>
                </a:lnTo>
                <a:lnTo>
                  <a:pt x="3278372" y="4332891"/>
                </a:lnTo>
                <a:lnTo>
                  <a:pt x="3228915" y="4343117"/>
                </a:lnTo>
                <a:lnTo>
                  <a:pt x="3179265" y="4352640"/>
                </a:lnTo>
                <a:lnTo>
                  <a:pt x="3129438" y="4361463"/>
                </a:lnTo>
                <a:lnTo>
                  <a:pt x="3079451" y="4369587"/>
                </a:lnTo>
                <a:lnTo>
                  <a:pt x="3029319" y="4377013"/>
                </a:lnTo>
                <a:lnTo>
                  <a:pt x="2979058" y="4383745"/>
                </a:lnTo>
                <a:lnTo>
                  <a:pt x="2928685" y="4389783"/>
                </a:lnTo>
                <a:lnTo>
                  <a:pt x="2878215" y="4395129"/>
                </a:lnTo>
                <a:lnTo>
                  <a:pt x="2827664" y="4399786"/>
                </a:lnTo>
                <a:lnTo>
                  <a:pt x="2777049" y="4403755"/>
                </a:lnTo>
                <a:lnTo>
                  <a:pt x="2726386" y="4407039"/>
                </a:lnTo>
                <a:lnTo>
                  <a:pt x="2675690" y="4409638"/>
                </a:lnTo>
                <a:lnTo>
                  <a:pt x="2624978" y="4411555"/>
                </a:lnTo>
                <a:lnTo>
                  <a:pt x="2574266" y="4412792"/>
                </a:lnTo>
                <a:lnTo>
                  <a:pt x="2523569" y="4413351"/>
                </a:lnTo>
                <a:lnTo>
                  <a:pt x="2472904" y="4413232"/>
                </a:lnTo>
                <a:lnTo>
                  <a:pt x="2422287" y="4412440"/>
                </a:lnTo>
                <a:lnTo>
                  <a:pt x="2371734" y="4410974"/>
                </a:lnTo>
                <a:lnTo>
                  <a:pt x="2321261" y="4408838"/>
                </a:lnTo>
                <a:lnTo>
                  <a:pt x="2270883" y="4406032"/>
                </a:lnTo>
                <a:lnTo>
                  <a:pt x="2220618" y="4402560"/>
                </a:lnTo>
                <a:lnTo>
                  <a:pt x="2170481" y="4398422"/>
                </a:lnTo>
                <a:lnTo>
                  <a:pt x="2120487" y="4393620"/>
                </a:lnTo>
                <a:lnTo>
                  <a:pt x="2070654" y="4388157"/>
                </a:lnTo>
                <a:lnTo>
                  <a:pt x="2020997" y="4382035"/>
                </a:lnTo>
                <a:lnTo>
                  <a:pt x="1971532" y="4375254"/>
                </a:lnTo>
                <a:lnTo>
                  <a:pt x="1922275" y="4367818"/>
                </a:lnTo>
                <a:lnTo>
                  <a:pt x="1873243" y="4359727"/>
                </a:lnTo>
                <a:lnTo>
                  <a:pt x="1824451" y="4350984"/>
                </a:lnTo>
                <a:lnTo>
                  <a:pt x="1775915" y="4341591"/>
                </a:lnTo>
                <a:lnTo>
                  <a:pt x="1727652" y="4331549"/>
                </a:lnTo>
                <a:lnTo>
                  <a:pt x="1679677" y="4320861"/>
                </a:lnTo>
                <a:lnTo>
                  <a:pt x="1632006" y="4309528"/>
                </a:lnTo>
                <a:lnTo>
                  <a:pt x="1584656" y="4297552"/>
                </a:lnTo>
                <a:lnTo>
                  <a:pt x="1537643" y="4284935"/>
                </a:lnTo>
                <a:lnTo>
                  <a:pt x="1490982" y="4271678"/>
                </a:lnTo>
                <a:lnTo>
                  <a:pt x="1444690" y="4257785"/>
                </a:lnTo>
                <a:lnTo>
                  <a:pt x="1398782" y="4243256"/>
                </a:lnTo>
                <a:lnTo>
                  <a:pt x="1353275" y="4228093"/>
                </a:lnTo>
                <a:lnTo>
                  <a:pt x="1308185" y="4212299"/>
                </a:lnTo>
                <a:lnTo>
                  <a:pt x="1263528" y="4195875"/>
                </a:lnTo>
                <a:lnTo>
                  <a:pt x="1219319" y="4178823"/>
                </a:lnTo>
                <a:lnTo>
                  <a:pt x="1175575" y="4161145"/>
                </a:lnTo>
                <a:lnTo>
                  <a:pt x="1132313" y="4142843"/>
                </a:lnTo>
                <a:lnTo>
                  <a:pt x="1089547" y="4123918"/>
                </a:lnTo>
                <a:lnTo>
                  <a:pt x="1047294" y="4104373"/>
                </a:lnTo>
                <a:lnTo>
                  <a:pt x="1005570" y="4084210"/>
                </a:lnTo>
                <a:lnTo>
                  <a:pt x="964391" y="4063429"/>
                </a:lnTo>
                <a:lnTo>
                  <a:pt x="923774" y="4042034"/>
                </a:lnTo>
                <a:lnTo>
                  <a:pt x="883733" y="4020025"/>
                </a:lnTo>
                <a:lnTo>
                  <a:pt x="844286" y="3997406"/>
                </a:lnTo>
                <a:lnTo>
                  <a:pt x="805448" y="3974177"/>
                </a:lnTo>
                <a:lnTo>
                  <a:pt x="767235" y="3950341"/>
                </a:lnTo>
                <a:lnTo>
                  <a:pt x="729663" y="3925900"/>
                </a:lnTo>
                <a:lnTo>
                  <a:pt x="692749" y="3900854"/>
                </a:lnTo>
                <a:lnTo>
                  <a:pt x="656509" y="3875207"/>
                </a:lnTo>
                <a:lnTo>
                  <a:pt x="620957" y="3848960"/>
                </a:lnTo>
                <a:lnTo>
                  <a:pt x="586111" y="3822115"/>
                </a:lnTo>
                <a:lnTo>
                  <a:pt x="545690" y="3789476"/>
                </a:lnTo>
                <a:lnTo>
                  <a:pt x="506712" y="3756335"/>
                </a:lnTo>
                <a:lnTo>
                  <a:pt x="469178" y="3722710"/>
                </a:lnTo>
                <a:lnTo>
                  <a:pt x="433087" y="3688619"/>
                </a:lnTo>
                <a:lnTo>
                  <a:pt x="398440" y="3654081"/>
                </a:lnTo>
                <a:lnTo>
                  <a:pt x="365237" y="3619114"/>
                </a:lnTo>
                <a:lnTo>
                  <a:pt x="333477" y="3583735"/>
                </a:lnTo>
                <a:lnTo>
                  <a:pt x="303161" y="3547964"/>
                </a:lnTo>
                <a:lnTo>
                  <a:pt x="274288" y="3511819"/>
                </a:lnTo>
                <a:lnTo>
                  <a:pt x="246859" y="3475318"/>
                </a:lnTo>
                <a:lnTo>
                  <a:pt x="220874" y="3438478"/>
                </a:lnTo>
                <a:lnTo>
                  <a:pt x="196333" y="3401319"/>
                </a:lnTo>
                <a:lnTo>
                  <a:pt x="173235" y="3363859"/>
                </a:lnTo>
                <a:lnTo>
                  <a:pt x="151580" y="3326115"/>
                </a:lnTo>
                <a:lnTo>
                  <a:pt x="131369" y="3288107"/>
                </a:lnTo>
                <a:lnTo>
                  <a:pt x="112602" y="3249852"/>
                </a:lnTo>
                <a:lnTo>
                  <a:pt x="95279" y="3211369"/>
                </a:lnTo>
                <a:lnTo>
                  <a:pt x="79399" y="3172676"/>
                </a:lnTo>
                <a:lnTo>
                  <a:pt x="64963" y="3133791"/>
                </a:lnTo>
                <a:lnTo>
                  <a:pt x="51970" y="3094733"/>
                </a:lnTo>
                <a:lnTo>
                  <a:pt x="40421" y="3055519"/>
                </a:lnTo>
                <a:lnTo>
                  <a:pt x="30316" y="3016169"/>
                </a:lnTo>
                <a:lnTo>
                  <a:pt x="21654" y="2976699"/>
                </a:lnTo>
                <a:lnTo>
                  <a:pt x="14436" y="2937130"/>
                </a:lnTo>
                <a:lnTo>
                  <a:pt x="8661" y="2897478"/>
                </a:lnTo>
                <a:lnTo>
                  <a:pt x="4330" y="2857762"/>
                </a:lnTo>
                <a:lnTo>
                  <a:pt x="1443" y="2818000"/>
                </a:lnTo>
                <a:lnTo>
                  <a:pt x="0" y="2778212"/>
                </a:lnTo>
                <a:lnTo>
                  <a:pt x="0" y="2738413"/>
                </a:lnTo>
                <a:lnTo>
                  <a:pt x="1443" y="2698625"/>
                </a:lnTo>
                <a:lnTo>
                  <a:pt x="4330" y="2658863"/>
                </a:lnTo>
                <a:lnTo>
                  <a:pt x="8661" y="2619147"/>
                </a:lnTo>
                <a:lnTo>
                  <a:pt x="14436" y="2579495"/>
                </a:lnTo>
                <a:lnTo>
                  <a:pt x="21654" y="2539926"/>
                </a:lnTo>
                <a:lnTo>
                  <a:pt x="30316" y="2500456"/>
                </a:lnTo>
                <a:lnTo>
                  <a:pt x="40421" y="2461106"/>
                </a:lnTo>
                <a:lnTo>
                  <a:pt x="51970" y="2421892"/>
                </a:lnTo>
                <a:lnTo>
                  <a:pt x="64963" y="2382834"/>
                </a:lnTo>
                <a:lnTo>
                  <a:pt x="79399" y="2343949"/>
                </a:lnTo>
                <a:lnTo>
                  <a:pt x="95279" y="2305256"/>
                </a:lnTo>
                <a:lnTo>
                  <a:pt x="112602" y="2266773"/>
                </a:lnTo>
                <a:lnTo>
                  <a:pt x="131369" y="2228518"/>
                </a:lnTo>
                <a:lnTo>
                  <a:pt x="151580" y="2190510"/>
                </a:lnTo>
                <a:lnTo>
                  <a:pt x="173235" y="2152766"/>
                </a:lnTo>
                <a:lnTo>
                  <a:pt x="196333" y="2115306"/>
                </a:lnTo>
                <a:lnTo>
                  <a:pt x="220874" y="2078147"/>
                </a:lnTo>
                <a:lnTo>
                  <a:pt x="246859" y="2041307"/>
                </a:lnTo>
                <a:lnTo>
                  <a:pt x="274288" y="2004806"/>
                </a:lnTo>
                <a:lnTo>
                  <a:pt x="303161" y="1968661"/>
                </a:lnTo>
                <a:lnTo>
                  <a:pt x="333477" y="1932890"/>
                </a:lnTo>
                <a:lnTo>
                  <a:pt x="365237" y="1897511"/>
                </a:lnTo>
                <a:lnTo>
                  <a:pt x="398440" y="1862544"/>
                </a:lnTo>
                <a:lnTo>
                  <a:pt x="433087" y="1828006"/>
                </a:lnTo>
                <a:lnTo>
                  <a:pt x="469178" y="1793915"/>
                </a:lnTo>
                <a:lnTo>
                  <a:pt x="506712" y="1760290"/>
                </a:lnTo>
                <a:lnTo>
                  <a:pt x="545690" y="1727149"/>
                </a:lnTo>
                <a:lnTo>
                  <a:pt x="586111" y="1694510"/>
                </a:lnTo>
                <a:lnTo>
                  <a:pt x="2756414" y="0"/>
                </a:lnTo>
                <a:lnTo>
                  <a:pt x="2070652" y="1128471"/>
                </a:lnTo>
                <a:close/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71713" y="6556070"/>
            <a:ext cx="2664460" cy="268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600"/>
              </a:lnSpc>
            </a:pPr>
            <a:r>
              <a:rPr sz="8250" b="1" spc="36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8250" b="1" spc="-9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8250" b="1" spc="484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8250" b="1" spc="740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8250" b="1" spc="195" dirty="0">
                <a:solidFill>
                  <a:srgbClr val="0000FF"/>
                </a:solidFill>
                <a:latin typeface="Calibri"/>
                <a:cs typeface="Calibri"/>
              </a:rPr>
              <a:t>h  </a:t>
            </a:r>
            <a:r>
              <a:rPr sz="8250" b="1" spc="36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8250" b="1" spc="-9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8250" b="1" spc="484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8250" b="1" spc="740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8250" b="1" spc="320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endParaRPr sz="82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spc="10" dirty="0"/>
              <a:t>© </a:t>
            </a:r>
            <a:r>
              <a:rPr spc="5" dirty="0"/>
              <a:t>Copyright 2007, SparkleBox Teacher Resources</a:t>
            </a:r>
            <a:r>
              <a:rPr spc="-65" dirty="0"/>
              <a:t> </a:t>
            </a:r>
            <a:r>
              <a:rPr spc="5" dirty="0"/>
              <a:t>(www.sparklebox.co.uk)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870">
              <a:lnSpc>
                <a:spcPct val="100000"/>
              </a:lnSpc>
            </a:pPr>
            <a:r>
              <a:rPr spc="30" dirty="0"/>
              <a:t>And </a:t>
            </a:r>
            <a:r>
              <a:rPr spc="-114" dirty="0"/>
              <a:t>on  </a:t>
            </a:r>
            <a:r>
              <a:rPr spc="-35" dirty="0"/>
              <a:t>that </a:t>
            </a:r>
            <a:r>
              <a:rPr spc="-55" dirty="0"/>
              <a:t>farm </a:t>
            </a:r>
            <a:r>
              <a:rPr spc="-180" dirty="0"/>
              <a:t>he  </a:t>
            </a:r>
            <a:r>
              <a:rPr spc="-20" dirty="0"/>
              <a:t>had</a:t>
            </a:r>
            <a:r>
              <a:rPr spc="695" dirty="0"/>
              <a:t> </a:t>
            </a:r>
            <a:r>
              <a:rPr spc="95"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22917" y="8192720"/>
            <a:ext cx="1913889" cy="1689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650" b="1" spc="30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10650" b="1" spc="78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10650" b="1" spc="36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endParaRPr sz="106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298" y="1442766"/>
            <a:ext cx="6328592" cy="7117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spc="10" dirty="0"/>
              <a:t>© </a:t>
            </a:r>
            <a:r>
              <a:rPr spc="5" dirty="0"/>
              <a:t>Copyright 2007, SparkleBox Teacher Resources</a:t>
            </a:r>
            <a:r>
              <a:rPr spc="-65" dirty="0"/>
              <a:t> </a:t>
            </a:r>
            <a:r>
              <a:rPr spc="5" dirty="0"/>
              <a:t>(www.sparklebox.co.uk)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296</Words>
  <Application>Microsoft Office PowerPoint</Application>
  <PresentationFormat>Custom</PresentationFormat>
  <Paragraphs>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Segoe Print</vt:lpstr>
      <vt:lpstr>Office Theme</vt:lpstr>
      <vt:lpstr>Old Macdonald had a  farm...</vt:lpstr>
      <vt:lpstr>And on  that farm he  had a</vt:lpstr>
      <vt:lpstr>PowerPoint Presentation</vt:lpstr>
      <vt:lpstr>PowerPoint Presentation</vt:lpstr>
      <vt:lpstr>And on  that farm he  had a</vt:lpstr>
      <vt:lpstr>PowerPoint Presentation</vt:lpstr>
      <vt:lpstr>And on  that farm he  had a</vt:lpstr>
      <vt:lpstr>PowerPoint Presentation</vt:lpstr>
      <vt:lpstr>And on  that farm he  had a</vt:lpstr>
      <vt:lpstr>PowerPoint Presentation</vt:lpstr>
      <vt:lpstr>And on  that farm he  had a</vt:lpstr>
      <vt:lpstr>PowerPoint Presentation</vt:lpstr>
      <vt:lpstr>And on  that farm he  had a</vt:lpstr>
      <vt:lpstr>PowerPoint Presentation</vt:lpstr>
      <vt:lpstr>And on  that farm he  had a</vt:lpstr>
      <vt:lpstr>PowerPoint Presentation</vt:lpstr>
      <vt:lpstr>And on  that farm he  had a</vt:lpstr>
      <vt:lpstr>PowerPoint Presentation</vt:lpstr>
      <vt:lpstr>And on  that farm he  had 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Macdonald visual aids</dc:title>
  <dc:creator>HP_Administrator</dc:creator>
  <cp:lastModifiedBy>Akademo</cp:lastModifiedBy>
  <cp:revision>1</cp:revision>
  <dcterms:created xsi:type="dcterms:W3CDTF">2017-08-23T10:43:41Z</dcterms:created>
  <dcterms:modified xsi:type="dcterms:W3CDTF">2017-08-23T10:44:24Z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2007-07-02T00:00:00Z</vt:filetime>
  </property>
  <property fmtid="{D5CDD505-2E9C-101B-9397-08002B2CF9AE}" pid="3" name="Creator">
    <vt:lpwstr>Serif PagePlus 12, 0, 1, 14</vt:lpwstr>
  </property>
  <property fmtid="{D5CDD505-2E9C-101B-9397-08002B2CF9AE}" pid="4" name="LastSaved">
    <vt:filetime>2017-08-23T00:00:00Z</vt:filetime>
  </property>
</Properties>
</file>