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9" r:id="rId3"/>
    <p:sldId id="257" r:id="rId4"/>
    <p:sldId id="258" r:id="rId5"/>
    <p:sldId id="260" r:id="rId6"/>
    <p:sldId id="261" r:id="rId7"/>
    <p:sldId id="262" r:id="rId8"/>
    <p:sldId id="263" r:id="rId9"/>
    <p:sldId id="264" r:id="rId10"/>
    <p:sldId id="266" r:id="rId11"/>
    <p:sldId id="289" r:id="rId12"/>
    <p:sldId id="288" r:id="rId13"/>
    <p:sldId id="265" r:id="rId14"/>
    <p:sldId id="287" r:id="rId15"/>
    <p:sldId id="286" r:id="rId16"/>
    <p:sldId id="268" r:id="rId17"/>
    <p:sldId id="269" r:id="rId18"/>
    <p:sldId id="282" r:id="rId19"/>
    <p:sldId id="283" r:id="rId20"/>
    <p:sldId id="285" r:id="rId21"/>
    <p:sldId id="284" r:id="rId22"/>
    <p:sldId id="270" r:id="rId23"/>
    <p:sldId id="271" r:id="rId24"/>
    <p:sldId id="272" r:id="rId25"/>
    <p:sldId id="273" r:id="rId26"/>
    <p:sldId id="280" r:id="rId27"/>
    <p:sldId id="281" r:id="rId28"/>
    <p:sldId id="274" r:id="rId29"/>
    <p:sldId id="275" r:id="rId30"/>
    <p:sldId id="290" r:id="rId31"/>
    <p:sldId id="291" r:id="rId32"/>
    <p:sldId id="276" r:id="rId33"/>
    <p:sldId id="277" r:id="rId34"/>
    <p:sldId id="278" r:id="rId35"/>
    <p:sldId id="279" r:id="rId36"/>
    <p:sldId id="292" r:id="rId37"/>
    <p:sldId id="293" r:id="rId38"/>
    <p:sldId id="295" r:id="rId39"/>
    <p:sldId id="296" r:id="rId40"/>
    <p:sldId id="297" r:id="rId41"/>
    <p:sldId id="298" r:id="rId42"/>
    <p:sldId id="299" r:id="rId43"/>
    <p:sldId id="300"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01" r:id="rId59"/>
    <p:sldId id="302" r:id="rId60"/>
    <p:sldId id="303" r:id="rId61"/>
    <p:sldId id="304" r:id="rId62"/>
    <p:sldId id="305" r:id="rId63"/>
    <p:sldId id="306" r:id="rId64"/>
    <p:sldId id="321" r:id="rId65"/>
    <p:sldId id="322" r:id="rId66"/>
    <p:sldId id="323" r:id="rId67"/>
    <p:sldId id="324" r:id="rId68"/>
    <p:sldId id="325" r:id="rId69"/>
    <p:sldId id="326" r:id="rId70"/>
    <p:sldId id="327" r:id="rId71"/>
    <p:sldId id="328" r:id="rId72"/>
    <p:sldId id="330" r:id="rId73"/>
    <p:sldId id="329" r:id="rId74"/>
    <p:sldId id="331" r:id="rId75"/>
    <p:sldId id="332" r:id="rId76"/>
    <p:sldId id="333" r:id="rId77"/>
    <p:sldId id="334" r:id="rId78"/>
    <p:sldId id="335" r:id="rId79"/>
    <p:sldId id="348" r:id="rId80"/>
    <p:sldId id="349" r:id="rId81"/>
    <p:sldId id="350" r:id="rId82"/>
    <p:sldId id="351" r:id="rId83"/>
    <p:sldId id="352" r:id="rId84"/>
    <p:sldId id="353" r:id="rId85"/>
    <p:sldId id="336" r:id="rId86"/>
    <p:sldId id="337" r:id="rId87"/>
    <p:sldId id="338" r:id="rId88"/>
    <p:sldId id="342" r:id="rId89"/>
    <p:sldId id="343" r:id="rId90"/>
    <p:sldId id="344" r:id="rId91"/>
    <p:sldId id="345" r:id="rId92"/>
    <p:sldId id="346" r:id="rId93"/>
    <p:sldId id="347" r:id="rId94"/>
    <p:sldId id="339" r:id="rId95"/>
    <p:sldId id="340" r:id="rId96"/>
    <p:sldId id="341" r:id="rId97"/>
    <p:sldId id="356" r:id="rId98"/>
    <p:sldId id="354" r:id="rId99"/>
    <p:sldId id="368" r:id="rId100"/>
    <p:sldId id="369" r:id="rId101"/>
    <p:sldId id="370" r:id="rId102"/>
    <p:sldId id="371" r:id="rId103"/>
    <p:sldId id="372" r:id="rId104"/>
    <p:sldId id="373" r:id="rId105"/>
    <p:sldId id="374" r:id="rId106"/>
    <p:sldId id="358" r:id="rId107"/>
    <p:sldId id="359" r:id="rId108"/>
    <p:sldId id="360" r:id="rId109"/>
    <p:sldId id="361" r:id="rId110"/>
    <p:sldId id="362" r:id="rId111"/>
    <p:sldId id="355" r:id="rId112"/>
    <p:sldId id="357" r:id="rId113"/>
    <p:sldId id="363" r:id="rId114"/>
    <p:sldId id="364" r:id="rId115"/>
    <p:sldId id="365" r:id="rId116"/>
    <p:sldId id="366" r:id="rId117"/>
    <p:sldId id="367" r:id="rId118"/>
    <p:sldId id="375" r:id="rId119"/>
    <p:sldId id="376" r:id="rId120"/>
    <p:sldId id="377"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BD5"/>
    <a:srgbClr val="F120FE"/>
    <a:srgbClr val="EC0E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86" d="100"/>
          <a:sy n="86" d="100"/>
        </p:scale>
        <p:origin x="51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wordwall.net/resource/23526175/colour-shap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20.xml.rels><?xml version="1.0" encoding="UTF-8" standalone="yes"?>
<Relationships xmlns="http://schemas.openxmlformats.org/package/2006/relationships"><Relationship Id="rId2" Type="http://schemas.openxmlformats.org/officeDocument/2006/relationships/hyperlink" Target="https://www.skribbl.io/"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5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68.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69.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70.xml.rels><?xml version="1.0" encoding="UTF-8" standalone="yes"?>
<Relationships xmlns="http://schemas.openxmlformats.org/package/2006/relationships"><Relationship Id="rId3" Type="http://schemas.microsoft.com/office/2007/relationships/media" Target="../media/media25.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5.m4a"/></Relationships>
</file>

<file path=ppt/slides/_rels/slide71.xml.rels><?xml version="1.0" encoding="UTF-8" standalone="yes"?>
<Relationships xmlns="http://schemas.openxmlformats.org/package/2006/relationships"><Relationship Id="rId3" Type="http://schemas.microsoft.com/office/2007/relationships/media" Target="../media/media26.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72.xml.rels><?xml version="1.0" encoding="UTF-8" standalone="yes"?>
<Relationships xmlns="http://schemas.openxmlformats.org/package/2006/relationships"><Relationship Id="rId3" Type="http://schemas.microsoft.com/office/2007/relationships/media" Target="../media/media27.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audio" Target="../media/audio2.wav"/></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audio" Target="../media/audio2.wav"/></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microsoft.com/office/2007/relationships/media" Target="../media/media8.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audio" Target="../media/audio2.wav"/></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audio" Target="../media/audio2.wav"/></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audio" Target="../media/audio2.wav"/></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audio" Target="../media/audio2.wav"/></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audio" Target="../media/audio2.wav"/><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2985" y="451168"/>
            <a:ext cx="9144000" cy="2387600"/>
          </a:xfrm>
        </p:spPr>
        <p:txBody>
          <a:bodyPr/>
          <a:lstStyle/>
          <a:p>
            <a:r>
              <a:rPr lang="en-US" dirty="0">
                <a:ln w="22225">
                  <a:solidFill>
                    <a:schemeClr val="accent2"/>
                  </a:solidFill>
                  <a:prstDash val="solid"/>
                </a:ln>
                <a:solidFill>
                  <a:srgbClr val="7030A0"/>
                </a:solidFill>
                <a:effectLst/>
              </a:rPr>
              <a:t>C</a:t>
            </a:r>
            <a:r>
              <a:rPr lang="en-US" dirty="0">
                <a:ln w="22225">
                  <a:solidFill>
                    <a:schemeClr val="accent2"/>
                  </a:solidFill>
                  <a:prstDash val="solid"/>
                </a:ln>
                <a:solidFill>
                  <a:srgbClr val="FF0000"/>
                </a:solidFill>
                <a:effectLst/>
              </a:rPr>
              <a:t>o</a:t>
            </a:r>
            <a:r>
              <a:rPr lang="en-US" dirty="0">
                <a:ln w="22225">
                  <a:solidFill>
                    <a:schemeClr val="accent2"/>
                  </a:solidFill>
                  <a:prstDash val="solid"/>
                </a:ln>
                <a:solidFill>
                  <a:srgbClr val="FFFF00"/>
                </a:solidFill>
                <a:effectLst/>
              </a:rPr>
              <a:t>l</a:t>
            </a:r>
            <a:r>
              <a:rPr lang="en-US" dirty="0">
                <a:ln w="22225">
                  <a:solidFill>
                    <a:schemeClr val="accent2"/>
                  </a:solidFill>
                  <a:prstDash val="solid"/>
                </a:ln>
                <a:solidFill>
                  <a:srgbClr val="00B050"/>
                </a:solidFill>
                <a:effectLst/>
              </a:rPr>
              <a:t>o</a:t>
            </a:r>
            <a:r>
              <a:rPr lang="en-US" dirty="0">
                <a:ln w="22225">
                  <a:solidFill>
                    <a:schemeClr val="accent2"/>
                  </a:solidFill>
                  <a:prstDash val="solid"/>
                </a:ln>
                <a:solidFill>
                  <a:srgbClr val="00B0F0"/>
                </a:solidFill>
                <a:effectLst/>
              </a:rPr>
              <a:t>u</a:t>
            </a:r>
            <a:r>
              <a:rPr lang="en-US" dirty="0">
                <a:ln w="22225">
                  <a:solidFill>
                    <a:schemeClr val="accent2"/>
                  </a:solidFill>
                  <a:prstDash val="solid"/>
                </a:ln>
                <a:solidFill>
                  <a:srgbClr val="0070C0"/>
                </a:solidFill>
                <a:effectLst/>
              </a:rPr>
              <a:t>r</a:t>
            </a:r>
            <a:r>
              <a:rPr lang="en-US" dirty="0">
                <a:ln w="22225">
                  <a:solidFill>
                    <a:schemeClr val="accent2"/>
                  </a:solidFill>
                  <a:prstDash val="solid"/>
                </a:ln>
                <a:solidFill>
                  <a:srgbClr val="002060"/>
                </a:solidFill>
                <a:effectLst/>
              </a:rPr>
              <a:t>s </a:t>
            </a:r>
            <a:br>
              <a:rPr lang="en-US" dirty="0">
                <a:ln w="22225">
                  <a:solidFill>
                    <a:schemeClr val="accent2"/>
                  </a:solidFill>
                  <a:prstDash val="solid"/>
                </a:ln>
                <a:solidFill>
                  <a:schemeClr val="accent2">
                    <a:lumMod val="40000"/>
                    <a:lumOff val="60000"/>
                  </a:schemeClr>
                </a:solidFill>
                <a:effectLst/>
              </a:rPr>
            </a:br>
            <a:r>
              <a:rPr lang="en-US" dirty="0">
                <a:ln w="22225">
                  <a:solidFill>
                    <a:schemeClr val="accent2"/>
                  </a:solidFill>
                  <a:prstDash val="solid"/>
                </a:ln>
                <a:solidFill>
                  <a:srgbClr val="0070C0"/>
                </a:solidFill>
                <a:effectLst/>
              </a:rPr>
              <a:t>and </a:t>
            </a:r>
            <a:r>
              <a:rPr lang="en-US" dirty="0">
                <a:ln w="22225">
                  <a:solidFill>
                    <a:schemeClr val="accent2"/>
                  </a:solidFill>
                  <a:prstDash val="solid"/>
                </a:ln>
                <a:solidFill>
                  <a:srgbClr val="FF0000"/>
                </a:solidFill>
                <a:effectLst/>
              </a:rPr>
              <a:t>shapes!</a:t>
            </a:r>
          </a:p>
        </p:txBody>
      </p:sp>
      <p:sp>
        <p:nvSpPr>
          <p:cNvPr id="3" name="Subtitle 2"/>
          <p:cNvSpPr>
            <a:spLocks noGrp="1"/>
          </p:cNvSpPr>
          <p:nvPr>
            <p:ph type="subTitle" idx="1"/>
          </p:nvPr>
        </p:nvSpPr>
        <p:spPr/>
        <p:txBody>
          <a:bodyPr/>
          <a:lstStyle/>
          <a:p>
            <a:endParaRPr lang="en-US"/>
          </a:p>
        </p:txBody>
      </p:sp>
      <p:pic>
        <p:nvPicPr>
          <p:cNvPr id="4" name="Picture 3" descr="colorwheel"/>
          <p:cNvPicPr>
            <a:picLocks noChangeAspect="1"/>
          </p:cNvPicPr>
          <p:nvPr/>
        </p:nvPicPr>
        <p:blipFill>
          <a:blip r:embed="rId2"/>
          <a:stretch>
            <a:fillRect/>
          </a:stretch>
        </p:blipFill>
        <p:spPr>
          <a:xfrm>
            <a:off x="223520" y="0"/>
            <a:ext cx="8324850" cy="68262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498601" y="0"/>
            <a:ext cx="952754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w="10160">
                  <a:solidFill>
                    <a:schemeClr val="accent5"/>
                  </a:solidFill>
                  <a:prstDash val="solid"/>
                </a:ln>
                <a:solidFill>
                  <a:srgbClr val="EC0EDF"/>
                </a:solidFill>
                <a:effectLst>
                  <a:outerShdw blurRad="38100" dist="22860" dir="5400000" algn="tl" rotWithShape="0">
                    <a:srgbClr val="000000">
                      <a:alpha val="30000"/>
                    </a:srgbClr>
                  </a:outerShdw>
                </a:effectLst>
              </a:rPr>
              <a:t>Pink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57670" y="5077460"/>
            <a:ext cx="1962150" cy="178054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713220" y="3296920"/>
            <a:ext cx="1962150" cy="1780540"/>
          </a:xfrm>
          <a:prstGeom prst="roundRect">
            <a:avLst/>
          </a:prstGeom>
          <a:gradFill>
            <a:gsLst>
              <a:gs pos="0">
                <a:srgbClr val="FBFB11"/>
              </a:gs>
              <a:gs pos="100000">
                <a:srgbClr val="838309"/>
              </a:gs>
            </a:gsLst>
            <a:lin ang="5400000" scaled="0"/>
          </a:gra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 action="ppaction://noaction">
              <a:snd r:embed="rId4" name="voltage.wav"/>
            </a:hlinkClick>
          </p:cNvPr>
          <p:cNvSpPr/>
          <p:nvPr/>
        </p:nvSpPr>
        <p:spPr>
          <a:xfrm>
            <a:off x="6757670" y="5077460"/>
            <a:ext cx="1962150" cy="1780540"/>
          </a:xfrm>
          <a:prstGeom prst="roundRect">
            <a:avLst/>
          </a:prstGeom>
          <a:gradFill>
            <a:gsLst>
              <a:gs pos="0">
                <a:srgbClr val="14CD68"/>
              </a:gs>
              <a:gs pos="100000">
                <a:srgbClr val="0B6E38"/>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6713220" y="3296920"/>
            <a:ext cx="1962150" cy="1780540"/>
          </a:xfrm>
          <a:prstGeom prst="roundRect">
            <a:avLst/>
          </a:prstGeom>
          <a:gradFill>
            <a:gsLst>
              <a:gs pos="0">
                <a:srgbClr val="FBFB11"/>
              </a:gs>
              <a:gs pos="100000">
                <a:srgbClr val="838309"/>
              </a:gs>
            </a:gsLst>
            <a:lin ang="5400000" scaled="0"/>
          </a:gra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706620" y="3296920"/>
            <a:ext cx="1962150" cy="1780540"/>
          </a:xfrm>
          <a:prstGeom prst="roundRect">
            <a:avLst/>
          </a:prstGeom>
          <a:solidFill>
            <a:srgbClr val="E54BD5"/>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1"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38258" y="156757"/>
            <a:ext cx="850418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999" y="452121"/>
            <a:ext cx="609600" cy="609600"/>
          </a:xfrm>
          <a:prstGeom prst="rect">
            <a:avLst/>
          </a:prstGeom>
        </p:spPr>
      </p:pic>
    </p:spTree>
    <p:extLst>
      <p:ext uri="{BB962C8B-B14F-4D97-AF65-F5344CB8AC3E}">
        <p14:creationId xmlns:p14="http://schemas.microsoft.com/office/powerpoint/2010/main" val="1305114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2"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01885" y="3898490"/>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7304" y="156757"/>
            <a:ext cx="105861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yellow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727371" y="3702661"/>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544285" y="3608319"/>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974" y="452121"/>
            <a:ext cx="609600" cy="609600"/>
          </a:xfrm>
          <a:prstGeom prst="rect">
            <a:avLst/>
          </a:prstGeom>
        </p:spPr>
      </p:pic>
    </p:spTree>
    <p:extLst>
      <p:ext uri="{BB962C8B-B14F-4D97-AF65-F5344CB8AC3E}">
        <p14:creationId xmlns:p14="http://schemas.microsoft.com/office/powerpoint/2010/main" val="63334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indefinite"/>
                      </p:stCondLst>
                      <p:childTnLst>
                        <p:par>
                          <p:cTn id="53" fill="hold">
                            <p:stCondLst>
                              <p:cond delay="0"/>
                            </p:stCondLst>
                            <p:childTnLst>
                              <p:par>
                                <p:cTn id="54" presetID="6" presetClass="emph" presetSubtype="0" fill="hold" grpId="0" nodeType="clickEffect">
                                  <p:stCondLst>
                                    <p:cond delay="0"/>
                                  </p:stCondLst>
                                  <p:childTnLst>
                                    <p:animScale>
                                      <p:cBhvr>
                                        <p:cTn id="55" dur="2000" fill="hold"/>
                                        <p:tgtEl>
                                          <p:spTgt spid="14"/>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15"/>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4"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to="" calcmode="lin" valueType="num">
                                      <p:cBhvr>
                                        <p:cTn id="66" dur="1" fill="hold"/>
                                        <p:tgtEl>
                                          <p:spTgt spid="12"/>
                                        </p:tgtEl>
                                      </p:cBhvr>
                                    </p:anim>
                                  </p:childTnLst>
                                </p:cTn>
                              </p:par>
                              <p:par>
                                <p:cTn id="67" presetID="26" presetClass="exit" presetSubtype="0" fill="hold" grpId="0" nodeType="withEffect">
                                  <p:stCondLst>
                                    <p:cond delay="0"/>
                                  </p:stCondLst>
                                  <p:childTnLst>
                                    <p:animEffect transition="out" filter="wipe(down)">
                                      <p:cBhvr>
                                        <p:cTn id="68" dur="180" accel="50000">
                                          <p:stCondLst>
                                            <p:cond delay="1820"/>
                                          </p:stCondLst>
                                        </p:cTn>
                                        <p:tgtEl>
                                          <p:spTgt spid="16"/>
                                        </p:tgtEl>
                                      </p:cBhvr>
                                    </p:animEffect>
                                    <p:anim calcmode="lin" valueType="num">
                                      <p:cBhvr>
                                        <p:cTn id="69"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76" dur="26">
                                          <p:stCondLst>
                                            <p:cond delay="620"/>
                                          </p:stCondLst>
                                        </p:cTn>
                                        <p:tgtEl>
                                          <p:spTgt spid="16"/>
                                        </p:tgtEl>
                                      </p:cBhvr>
                                      <p:to x="100000" y="60000"/>
                                    </p:animScale>
                                    <p:animScale>
                                      <p:cBhvr>
                                        <p:cTn id="77" dur="166" decel="50000">
                                          <p:stCondLst>
                                            <p:cond delay="646"/>
                                          </p:stCondLst>
                                        </p:cTn>
                                        <p:tgtEl>
                                          <p:spTgt spid="16"/>
                                        </p:tgtEl>
                                      </p:cBhvr>
                                      <p:to x="100000" y="100000"/>
                                    </p:animScale>
                                    <p:animScale>
                                      <p:cBhvr>
                                        <p:cTn id="78" dur="26">
                                          <p:stCondLst>
                                            <p:cond delay="1312"/>
                                          </p:stCondLst>
                                        </p:cTn>
                                        <p:tgtEl>
                                          <p:spTgt spid="16"/>
                                        </p:tgtEl>
                                      </p:cBhvr>
                                      <p:to x="100000" y="80000"/>
                                    </p:animScale>
                                    <p:animScale>
                                      <p:cBhvr>
                                        <p:cTn id="79" dur="166" decel="50000">
                                          <p:stCondLst>
                                            <p:cond delay="1338"/>
                                          </p:stCondLst>
                                        </p:cTn>
                                        <p:tgtEl>
                                          <p:spTgt spid="16"/>
                                        </p:tgtEl>
                                      </p:cBhvr>
                                      <p:to x="100000" y="100000"/>
                                    </p:animScale>
                                    <p:animScale>
                                      <p:cBhvr>
                                        <p:cTn id="80" dur="26">
                                          <p:stCondLst>
                                            <p:cond delay="1642"/>
                                          </p:stCondLst>
                                        </p:cTn>
                                        <p:tgtEl>
                                          <p:spTgt spid="16"/>
                                        </p:tgtEl>
                                      </p:cBhvr>
                                      <p:to x="100000" y="90000"/>
                                    </p:animScale>
                                    <p:animScale>
                                      <p:cBhvr>
                                        <p:cTn id="81" dur="166" decel="50000">
                                          <p:stCondLst>
                                            <p:cond delay="1668"/>
                                          </p:stCondLst>
                                        </p:cTn>
                                        <p:tgtEl>
                                          <p:spTgt spid="16"/>
                                        </p:tgtEl>
                                      </p:cBhvr>
                                      <p:to x="100000" y="100000"/>
                                    </p:animScale>
                                    <p:animScale>
                                      <p:cBhvr>
                                        <p:cTn id="82" dur="26">
                                          <p:stCondLst>
                                            <p:cond delay="1808"/>
                                          </p:stCondLst>
                                        </p:cTn>
                                        <p:tgtEl>
                                          <p:spTgt spid="16"/>
                                        </p:tgtEl>
                                      </p:cBhvr>
                                      <p:to x="100000" y="95000"/>
                                    </p:animScale>
                                    <p:animScale>
                                      <p:cBhvr>
                                        <p:cTn id="83" dur="166" decel="50000">
                                          <p:stCondLst>
                                            <p:cond delay="1834"/>
                                          </p:stCondLst>
                                        </p:cTn>
                                        <p:tgtEl>
                                          <p:spTgt spid="16"/>
                                        </p:tgtEl>
                                      </p:cBhvr>
                                      <p:to x="100000" y="100000"/>
                                    </p:animScale>
                                    <p:set>
                                      <p:cBhvr>
                                        <p:cTn id="84"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69428" y="4862284"/>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78594" y="156757"/>
            <a:ext cx="10023513"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843486" y="3381826"/>
            <a:ext cx="2481943" cy="87085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4267202" y="5229022"/>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10856" y="2365829"/>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812797" y="3651864"/>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94" y="497113"/>
            <a:ext cx="609600" cy="609600"/>
          </a:xfrm>
          <a:prstGeom prst="rect">
            <a:avLst/>
          </a:prstGeom>
        </p:spPr>
      </p:pic>
    </p:spTree>
    <p:extLst>
      <p:ext uri="{BB962C8B-B14F-4D97-AF65-F5344CB8AC3E}">
        <p14:creationId xmlns:p14="http://schemas.microsoft.com/office/powerpoint/2010/main" val="402021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79"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xit" presetSubtype="0" fill="hold" grpId="0" nodeType="clickEffect">
                                  <p:stCondLst>
                                    <p:cond delay="0"/>
                                  </p:stCondLst>
                                  <p:childTnLst>
                                    <p:animEffect transition="out" filter="wipe(down)">
                                      <p:cBhvr>
                                        <p:cTn id="45" dur="180" accel="50000">
                                          <p:stCondLst>
                                            <p:cond delay="1820"/>
                                          </p:stCondLst>
                                        </p:cTn>
                                        <p:tgtEl>
                                          <p:spTgt spid="11"/>
                                        </p:tgtEl>
                                      </p:cBhvr>
                                    </p:animEffect>
                                    <p:anim calcmode="lin" valueType="num">
                                      <p:cBhvr>
                                        <p:cTn id="46"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3" dur="26">
                                          <p:stCondLst>
                                            <p:cond delay="620"/>
                                          </p:stCondLst>
                                        </p:cTn>
                                        <p:tgtEl>
                                          <p:spTgt spid="11"/>
                                        </p:tgtEl>
                                      </p:cBhvr>
                                      <p:to x="100000" y="60000"/>
                                    </p:animScale>
                                    <p:animScale>
                                      <p:cBhvr>
                                        <p:cTn id="54" dur="166" decel="50000">
                                          <p:stCondLst>
                                            <p:cond delay="64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set>
                                      <p:cBhvr>
                                        <p:cTn id="61"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par>
                                <p:cTn id="62" presetID="24"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to="" calcmode="lin" valueType="num">
                                      <p:cBhvr>
                                        <p:cTn id="64" dur="1" fill="hold"/>
                                        <p:tgtEl>
                                          <p:spTgt spid="12"/>
                                        </p:tgtEl>
                                      </p:cBhvr>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grpId="0" nodeType="clickEffect">
                                  <p:stCondLst>
                                    <p:cond delay="0"/>
                                  </p:stCondLst>
                                  <p:childTnLst>
                                    <p:animScale>
                                      <p:cBhvr>
                                        <p:cTn id="69" dur="2000" fill="hold"/>
                                        <p:tgtEl>
                                          <p:spTgt spid="13"/>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grpId="0" nodeType="clickEffect">
                                  <p:stCondLst>
                                    <p:cond delay="0"/>
                                  </p:stCondLst>
                                  <p:childTnLst>
                                    <p:animScale>
                                      <p:cBhvr>
                                        <p:cTn id="74" dur="2000" fill="hold"/>
                                        <p:tgtEl>
                                          <p:spTgt spid="14"/>
                                        </p:tgtEl>
                                      </p:cBhvr>
                                      <p:by x="150000" y="150000"/>
                                    </p:animScale>
                                  </p:childTnLst>
                                  <p:subTnLst>
                                    <p:audio>
                                      <p:cMediaNode>
                                        <p:cTn display="0" masterRel="sameClick">
                                          <p:stCondLst>
                                            <p:cond evt="begin" delay="0">
                                              <p:tn val="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6" presetClass="emph" presetSubtype="0" fill="hold" grpId="0" nodeType="clickEffect">
                                  <p:stCondLst>
                                    <p:cond delay="0"/>
                                  </p:stCondLst>
                                  <p:childTnLst>
                                    <p:animScale>
                                      <p:cBhvr>
                                        <p:cTn id="79" dur="2000" fill="hold"/>
                                        <p:tgtEl>
                                          <p:spTgt spid="15"/>
                                        </p:tgtEl>
                                      </p:cBhvr>
                                      <p:by x="150000" y="150000"/>
                                    </p:animScale>
                                  </p:childTnLst>
                                  <p:subTnLst>
                                    <p:audio>
                                      <p:cMediaNode>
                                        <p:cTn display="0" masterRel="sameClick">
                                          <p:stCondLst>
                                            <p:cond evt="begin" delay="0">
                                              <p:tn val="7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6" presetClass="emph" presetSubtype="0" fill="hold" grpId="0" nodeType="clickEffect">
                                  <p:stCondLst>
                                    <p:cond delay="0"/>
                                  </p:stCondLst>
                                  <p:childTnLst>
                                    <p:animScale>
                                      <p:cBhvr>
                                        <p:cTn id="84"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94426" y="19254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9885" y="3396341"/>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40658" y="156757"/>
            <a:ext cx="9699387"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purple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4851402" y="1854197"/>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10284" y="5400835"/>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0" y="2622152"/>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743" y="452121"/>
            <a:ext cx="609600" cy="609600"/>
          </a:xfrm>
          <a:prstGeom prst="rect">
            <a:avLst/>
          </a:prstGeom>
        </p:spPr>
      </p:pic>
    </p:spTree>
    <p:extLst>
      <p:ext uri="{BB962C8B-B14F-4D97-AF65-F5344CB8AC3E}">
        <p14:creationId xmlns:p14="http://schemas.microsoft.com/office/powerpoint/2010/main" val="883143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9885" y="3396341"/>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1356" y="156757"/>
            <a:ext cx="10917990"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green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10856" y="2365829"/>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0" y="2622152"/>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756" y="497112"/>
            <a:ext cx="609600" cy="609600"/>
          </a:xfrm>
          <a:prstGeom prst="rect">
            <a:avLst/>
          </a:prstGeom>
        </p:spPr>
      </p:pic>
    </p:spTree>
    <p:extLst>
      <p:ext uri="{BB962C8B-B14F-4D97-AF65-F5344CB8AC3E}">
        <p14:creationId xmlns:p14="http://schemas.microsoft.com/office/powerpoint/2010/main" val="399795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2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xit" presetSubtype="0" fill="hold" grpId="0" nodeType="clickEffect">
                                  <p:stCondLst>
                                    <p:cond delay="0"/>
                                  </p:stCondLst>
                                  <p:childTnLst>
                                    <p:animEffect transition="out" filter="wipe(down)">
                                      <p:cBhvr>
                                        <p:cTn id="45" dur="180" accel="50000">
                                          <p:stCondLst>
                                            <p:cond delay="1820"/>
                                          </p:stCondLst>
                                        </p:cTn>
                                        <p:tgtEl>
                                          <p:spTgt spid="11"/>
                                        </p:tgtEl>
                                      </p:cBhvr>
                                    </p:animEffect>
                                    <p:anim calcmode="lin" valueType="num">
                                      <p:cBhvr>
                                        <p:cTn id="46"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3" dur="26">
                                          <p:stCondLst>
                                            <p:cond delay="620"/>
                                          </p:stCondLst>
                                        </p:cTn>
                                        <p:tgtEl>
                                          <p:spTgt spid="11"/>
                                        </p:tgtEl>
                                      </p:cBhvr>
                                      <p:to x="100000" y="60000"/>
                                    </p:animScale>
                                    <p:animScale>
                                      <p:cBhvr>
                                        <p:cTn id="54" dur="166" decel="50000">
                                          <p:stCondLst>
                                            <p:cond delay="64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set>
                                      <p:cBhvr>
                                        <p:cTn id="61"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par>
                                <p:cTn id="62" presetID="24"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to="" calcmode="lin" valueType="num">
                                      <p:cBhvr>
                                        <p:cTn id="64" dur="1" fill="hold"/>
                                        <p:tgtEl>
                                          <p:spTgt spid="12"/>
                                        </p:tgtEl>
                                      </p:cBhvr>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grpId="0" nodeType="clickEffect">
                                  <p:stCondLst>
                                    <p:cond delay="0"/>
                                  </p:stCondLst>
                                  <p:childTnLst>
                                    <p:animScale>
                                      <p:cBhvr>
                                        <p:cTn id="69" dur="2000" fill="hold"/>
                                        <p:tgtEl>
                                          <p:spTgt spid="13"/>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grpId="0" nodeType="clickEffect">
                                  <p:stCondLst>
                                    <p:cond delay="0"/>
                                  </p:stCondLst>
                                  <p:childTnLst>
                                    <p:animScale>
                                      <p:cBhvr>
                                        <p:cTn id="74" dur="2000" fill="hold"/>
                                        <p:tgtEl>
                                          <p:spTgt spid="14"/>
                                        </p:tgtEl>
                                      </p:cBhvr>
                                      <p:by x="150000" y="150000"/>
                                    </p:animScale>
                                  </p:childTnLst>
                                  <p:subTnLst>
                                    <p:audio>
                                      <p:cMediaNode>
                                        <p:cTn display="0" masterRel="sameClick">
                                          <p:stCondLst>
                                            <p:cond evt="begin" delay="0">
                                              <p:tn val="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6" presetClass="emph" presetSubtype="0" fill="hold" grpId="0" nodeType="clickEffect">
                                  <p:stCondLst>
                                    <p:cond delay="0"/>
                                  </p:stCondLst>
                                  <p:childTnLst>
                                    <p:animScale>
                                      <p:cBhvr>
                                        <p:cTn id="79" dur="2000" fill="hold"/>
                                        <p:tgtEl>
                                          <p:spTgt spid="15"/>
                                        </p:tgtEl>
                                      </p:cBhvr>
                                      <p:by x="150000" y="150000"/>
                                    </p:animScale>
                                  </p:childTnLst>
                                  <p:subTnLst>
                                    <p:audio>
                                      <p:cMediaNode>
                                        <p:cTn display="0" masterRel="sameClick">
                                          <p:stCondLst>
                                            <p:cond evt="begin" delay="0">
                                              <p:tn val="7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6" presetClass="emph" presetSubtype="0" fill="hold" grpId="0" nodeType="clickEffect">
                                  <p:stCondLst>
                                    <p:cond delay="0"/>
                                  </p:stCondLst>
                                  <p:childTnLst>
                                    <p:animScale>
                                      <p:cBhvr>
                                        <p:cTn id="84"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38258" y="156757"/>
            <a:ext cx="850418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999" y="452121"/>
            <a:ext cx="609600" cy="609600"/>
          </a:xfrm>
          <a:prstGeom prst="rect">
            <a:avLst/>
          </a:prstGeom>
        </p:spPr>
      </p:pic>
    </p:spTree>
    <p:extLst>
      <p:ext uri="{BB962C8B-B14F-4D97-AF65-F5344CB8AC3E}">
        <p14:creationId xmlns:p14="http://schemas.microsoft.com/office/powerpoint/2010/main" val="3595713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2"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69428" y="4862284"/>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78594" y="156757"/>
            <a:ext cx="10023513"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843486" y="3381826"/>
            <a:ext cx="2481943" cy="87085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4267202" y="5229022"/>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10856" y="2365829"/>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812797" y="3651864"/>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94" y="497113"/>
            <a:ext cx="609600" cy="609600"/>
          </a:xfrm>
          <a:prstGeom prst="rect">
            <a:avLst/>
          </a:prstGeom>
        </p:spPr>
      </p:pic>
    </p:spTree>
    <p:extLst>
      <p:ext uri="{BB962C8B-B14F-4D97-AF65-F5344CB8AC3E}">
        <p14:creationId xmlns:p14="http://schemas.microsoft.com/office/powerpoint/2010/main" val="1004878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79"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xit" presetSubtype="0" fill="hold" grpId="0" nodeType="clickEffect">
                                  <p:stCondLst>
                                    <p:cond delay="0"/>
                                  </p:stCondLst>
                                  <p:childTnLst>
                                    <p:animEffect transition="out" filter="wipe(down)">
                                      <p:cBhvr>
                                        <p:cTn id="45" dur="180" accel="50000">
                                          <p:stCondLst>
                                            <p:cond delay="1820"/>
                                          </p:stCondLst>
                                        </p:cTn>
                                        <p:tgtEl>
                                          <p:spTgt spid="11"/>
                                        </p:tgtEl>
                                      </p:cBhvr>
                                    </p:animEffect>
                                    <p:anim calcmode="lin" valueType="num">
                                      <p:cBhvr>
                                        <p:cTn id="46"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3" dur="26">
                                          <p:stCondLst>
                                            <p:cond delay="620"/>
                                          </p:stCondLst>
                                        </p:cTn>
                                        <p:tgtEl>
                                          <p:spTgt spid="11"/>
                                        </p:tgtEl>
                                      </p:cBhvr>
                                      <p:to x="100000" y="60000"/>
                                    </p:animScale>
                                    <p:animScale>
                                      <p:cBhvr>
                                        <p:cTn id="54" dur="166" decel="50000">
                                          <p:stCondLst>
                                            <p:cond delay="64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set>
                                      <p:cBhvr>
                                        <p:cTn id="61"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par>
                                <p:cTn id="62" presetID="24"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to="" calcmode="lin" valueType="num">
                                      <p:cBhvr>
                                        <p:cTn id="64" dur="1" fill="hold"/>
                                        <p:tgtEl>
                                          <p:spTgt spid="12"/>
                                        </p:tgtEl>
                                      </p:cBhvr>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grpId="0" nodeType="clickEffect">
                                  <p:stCondLst>
                                    <p:cond delay="0"/>
                                  </p:stCondLst>
                                  <p:childTnLst>
                                    <p:animScale>
                                      <p:cBhvr>
                                        <p:cTn id="69" dur="2000" fill="hold"/>
                                        <p:tgtEl>
                                          <p:spTgt spid="13"/>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grpId="0" nodeType="clickEffect">
                                  <p:stCondLst>
                                    <p:cond delay="0"/>
                                  </p:stCondLst>
                                  <p:childTnLst>
                                    <p:animScale>
                                      <p:cBhvr>
                                        <p:cTn id="74" dur="2000" fill="hold"/>
                                        <p:tgtEl>
                                          <p:spTgt spid="14"/>
                                        </p:tgtEl>
                                      </p:cBhvr>
                                      <p:by x="150000" y="150000"/>
                                    </p:animScale>
                                  </p:childTnLst>
                                  <p:subTnLst>
                                    <p:audio>
                                      <p:cMediaNode>
                                        <p:cTn display="0" masterRel="sameClick">
                                          <p:stCondLst>
                                            <p:cond evt="begin" delay="0">
                                              <p:tn val="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6" presetClass="emph" presetSubtype="0" fill="hold" grpId="0" nodeType="clickEffect">
                                  <p:stCondLst>
                                    <p:cond delay="0"/>
                                  </p:stCondLst>
                                  <p:childTnLst>
                                    <p:animScale>
                                      <p:cBhvr>
                                        <p:cTn id="79" dur="2000" fill="hold"/>
                                        <p:tgtEl>
                                          <p:spTgt spid="15"/>
                                        </p:tgtEl>
                                      </p:cBhvr>
                                      <p:by x="150000" y="150000"/>
                                    </p:animScale>
                                  </p:childTnLst>
                                  <p:subTnLst>
                                    <p:audio>
                                      <p:cMediaNode>
                                        <p:cTn display="0" masterRel="sameClick">
                                          <p:stCondLst>
                                            <p:cond evt="begin" delay="0">
                                              <p:tn val="7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6" presetClass="emph" presetSubtype="0" fill="hold" grpId="0" nodeType="clickEffect">
                                  <p:stCondLst>
                                    <p:cond delay="0"/>
                                  </p:stCondLst>
                                  <p:childTnLst>
                                    <p:animScale>
                                      <p:cBhvr>
                                        <p:cTn id="84"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94426" y="19254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9885" y="3396341"/>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40658" y="156757"/>
            <a:ext cx="9699387"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purple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4851402" y="1854197"/>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10284" y="5400835"/>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0" y="2622152"/>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743" y="452121"/>
            <a:ext cx="609600" cy="609600"/>
          </a:xfrm>
          <a:prstGeom prst="rect">
            <a:avLst/>
          </a:prstGeom>
        </p:spPr>
      </p:pic>
    </p:spTree>
    <p:extLst>
      <p:ext uri="{BB962C8B-B14F-4D97-AF65-F5344CB8AC3E}">
        <p14:creationId xmlns:p14="http://schemas.microsoft.com/office/powerpoint/2010/main" val="2129445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9885" y="3396341"/>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1356" y="156757"/>
            <a:ext cx="10917990"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green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10856" y="2365829"/>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0" y="2622152"/>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756" y="497112"/>
            <a:ext cx="609600" cy="609600"/>
          </a:xfrm>
          <a:prstGeom prst="rect">
            <a:avLst/>
          </a:prstGeom>
        </p:spPr>
      </p:pic>
    </p:spTree>
    <p:extLst>
      <p:ext uri="{BB962C8B-B14F-4D97-AF65-F5344CB8AC3E}">
        <p14:creationId xmlns:p14="http://schemas.microsoft.com/office/powerpoint/2010/main" val="1625797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2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xit" presetSubtype="0" fill="hold" grpId="0" nodeType="clickEffect">
                                  <p:stCondLst>
                                    <p:cond delay="0"/>
                                  </p:stCondLst>
                                  <p:childTnLst>
                                    <p:animEffect transition="out" filter="wipe(down)">
                                      <p:cBhvr>
                                        <p:cTn id="45" dur="180" accel="50000">
                                          <p:stCondLst>
                                            <p:cond delay="1820"/>
                                          </p:stCondLst>
                                        </p:cTn>
                                        <p:tgtEl>
                                          <p:spTgt spid="11"/>
                                        </p:tgtEl>
                                      </p:cBhvr>
                                    </p:animEffect>
                                    <p:anim calcmode="lin" valueType="num">
                                      <p:cBhvr>
                                        <p:cTn id="46"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3" dur="26">
                                          <p:stCondLst>
                                            <p:cond delay="620"/>
                                          </p:stCondLst>
                                        </p:cTn>
                                        <p:tgtEl>
                                          <p:spTgt spid="11"/>
                                        </p:tgtEl>
                                      </p:cBhvr>
                                      <p:to x="100000" y="60000"/>
                                    </p:animScale>
                                    <p:animScale>
                                      <p:cBhvr>
                                        <p:cTn id="54" dur="166" decel="50000">
                                          <p:stCondLst>
                                            <p:cond delay="64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set>
                                      <p:cBhvr>
                                        <p:cTn id="61"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par>
                                <p:cTn id="62" presetID="24"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to="" calcmode="lin" valueType="num">
                                      <p:cBhvr>
                                        <p:cTn id="64" dur="1" fill="hold"/>
                                        <p:tgtEl>
                                          <p:spTgt spid="12"/>
                                        </p:tgtEl>
                                      </p:cBhvr>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grpId="0" nodeType="clickEffect">
                                  <p:stCondLst>
                                    <p:cond delay="0"/>
                                  </p:stCondLst>
                                  <p:childTnLst>
                                    <p:animScale>
                                      <p:cBhvr>
                                        <p:cTn id="69" dur="2000" fill="hold"/>
                                        <p:tgtEl>
                                          <p:spTgt spid="13"/>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grpId="0" nodeType="clickEffect">
                                  <p:stCondLst>
                                    <p:cond delay="0"/>
                                  </p:stCondLst>
                                  <p:childTnLst>
                                    <p:animScale>
                                      <p:cBhvr>
                                        <p:cTn id="74" dur="2000" fill="hold"/>
                                        <p:tgtEl>
                                          <p:spTgt spid="14"/>
                                        </p:tgtEl>
                                      </p:cBhvr>
                                      <p:by x="150000" y="150000"/>
                                    </p:animScale>
                                  </p:childTnLst>
                                  <p:subTnLst>
                                    <p:audio>
                                      <p:cMediaNode>
                                        <p:cTn display="0" masterRel="sameClick">
                                          <p:stCondLst>
                                            <p:cond evt="begin" delay="0">
                                              <p:tn val="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6" presetClass="emph" presetSubtype="0" fill="hold" grpId="0" nodeType="clickEffect">
                                  <p:stCondLst>
                                    <p:cond delay="0"/>
                                  </p:stCondLst>
                                  <p:childTnLst>
                                    <p:animScale>
                                      <p:cBhvr>
                                        <p:cTn id="79" dur="2000" fill="hold"/>
                                        <p:tgtEl>
                                          <p:spTgt spid="15"/>
                                        </p:tgtEl>
                                      </p:cBhvr>
                                      <p:by x="150000" y="150000"/>
                                    </p:animScale>
                                  </p:childTnLst>
                                  <p:subTnLst>
                                    <p:audio>
                                      <p:cMediaNode>
                                        <p:cTn display="0" masterRel="sameClick">
                                          <p:stCondLst>
                                            <p:cond evt="begin" delay="0">
                                              <p:tn val="7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6" presetClass="emph" presetSubtype="0" fill="hold" grpId="0" nodeType="clickEffect">
                                  <p:stCondLst>
                                    <p:cond delay="0"/>
                                  </p:stCondLst>
                                  <p:childTnLst>
                                    <p:animScale>
                                      <p:cBhvr>
                                        <p:cTn id="84"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38258" y="156757"/>
            <a:ext cx="850418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999" y="452121"/>
            <a:ext cx="609600" cy="609600"/>
          </a:xfrm>
          <a:prstGeom prst="rect">
            <a:avLst/>
          </a:prstGeom>
        </p:spPr>
      </p:pic>
    </p:spTree>
    <p:extLst>
      <p:ext uri="{BB962C8B-B14F-4D97-AF65-F5344CB8AC3E}">
        <p14:creationId xmlns:p14="http://schemas.microsoft.com/office/powerpoint/2010/main" val="662490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2"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01885" y="3898490"/>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7304" y="156757"/>
            <a:ext cx="105861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yellow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727371" y="3702661"/>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544285" y="3608319"/>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974" y="452121"/>
            <a:ext cx="609600" cy="609600"/>
          </a:xfrm>
          <a:prstGeom prst="rect">
            <a:avLst/>
          </a:prstGeom>
        </p:spPr>
      </p:pic>
    </p:spTree>
    <p:extLst>
      <p:ext uri="{BB962C8B-B14F-4D97-AF65-F5344CB8AC3E}">
        <p14:creationId xmlns:p14="http://schemas.microsoft.com/office/powerpoint/2010/main" val="2148505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indefinite"/>
                      </p:stCondLst>
                      <p:childTnLst>
                        <p:par>
                          <p:cTn id="53" fill="hold">
                            <p:stCondLst>
                              <p:cond delay="0"/>
                            </p:stCondLst>
                            <p:childTnLst>
                              <p:par>
                                <p:cTn id="54" presetID="6" presetClass="emph" presetSubtype="0" fill="hold" grpId="0" nodeType="clickEffect">
                                  <p:stCondLst>
                                    <p:cond delay="0"/>
                                  </p:stCondLst>
                                  <p:childTnLst>
                                    <p:animScale>
                                      <p:cBhvr>
                                        <p:cTn id="55" dur="2000" fill="hold"/>
                                        <p:tgtEl>
                                          <p:spTgt spid="14"/>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15"/>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4"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to="" calcmode="lin" valueType="num">
                                      <p:cBhvr>
                                        <p:cTn id="66" dur="1" fill="hold"/>
                                        <p:tgtEl>
                                          <p:spTgt spid="12"/>
                                        </p:tgtEl>
                                      </p:cBhvr>
                                    </p:anim>
                                  </p:childTnLst>
                                </p:cTn>
                              </p:par>
                              <p:par>
                                <p:cTn id="67" presetID="26" presetClass="exit" presetSubtype="0" fill="hold" grpId="0" nodeType="withEffect">
                                  <p:stCondLst>
                                    <p:cond delay="0"/>
                                  </p:stCondLst>
                                  <p:childTnLst>
                                    <p:animEffect transition="out" filter="wipe(down)">
                                      <p:cBhvr>
                                        <p:cTn id="68" dur="180" accel="50000">
                                          <p:stCondLst>
                                            <p:cond delay="1820"/>
                                          </p:stCondLst>
                                        </p:cTn>
                                        <p:tgtEl>
                                          <p:spTgt spid="16"/>
                                        </p:tgtEl>
                                      </p:cBhvr>
                                    </p:animEffect>
                                    <p:anim calcmode="lin" valueType="num">
                                      <p:cBhvr>
                                        <p:cTn id="69"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76" dur="26">
                                          <p:stCondLst>
                                            <p:cond delay="620"/>
                                          </p:stCondLst>
                                        </p:cTn>
                                        <p:tgtEl>
                                          <p:spTgt spid="16"/>
                                        </p:tgtEl>
                                      </p:cBhvr>
                                      <p:to x="100000" y="60000"/>
                                    </p:animScale>
                                    <p:animScale>
                                      <p:cBhvr>
                                        <p:cTn id="77" dur="166" decel="50000">
                                          <p:stCondLst>
                                            <p:cond delay="646"/>
                                          </p:stCondLst>
                                        </p:cTn>
                                        <p:tgtEl>
                                          <p:spTgt spid="16"/>
                                        </p:tgtEl>
                                      </p:cBhvr>
                                      <p:to x="100000" y="100000"/>
                                    </p:animScale>
                                    <p:animScale>
                                      <p:cBhvr>
                                        <p:cTn id="78" dur="26">
                                          <p:stCondLst>
                                            <p:cond delay="1312"/>
                                          </p:stCondLst>
                                        </p:cTn>
                                        <p:tgtEl>
                                          <p:spTgt spid="16"/>
                                        </p:tgtEl>
                                      </p:cBhvr>
                                      <p:to x="100000" y="80000"/>
                                    </p:animScale>
                                    <p:animScale>
                                      <p:cBhvr>
                                        <p:cTn id="79" dur="166" decel="50000">
                                          <p:stCondLst>
                                            <p:cond delay="1338"/>
                                          </p:stCondLst>
                                        </p:cTn>
                                        <p:tgtEl>
                                          <p:spTgt spid="16"/>
                                        </p:tgtEl>
                                      </p:cBhvr>
                                      <p:to x="100000" y="100000"/>
                                    </p:animScale>
                                    <p:animScale>
                                      <p:cBhvr>
                                        <p:cTn id="80" dur="26">
                                          <p:stCondLst>
                                            <p:cond delay="1642"/>
                                          </p:stCondLst>
                                        </p:cTn>
                                        <p:tgtEl>
                                          <p:spTgt spid="16"/>
                                        </p:tgtEl>
                                      </p:cBhvr>
                                      <p:to x="100000" y="90000"/>
                                    </p:animScale>
                                    <p:animScale>
                                      <p:cBhvr>
                                        <p:cTn id="81" dur="166" decel="50000">
                                          <p:stCondLst>
                                            <p:cond delay="1668"/>
                                          </p:stCondLst>
                                        </p:cTn>
                                        <p:tgtEl>
                                          <p:spTgt spid="16"/>
                                        </p:tgtEl>
                                      </p:cBhvr>
                                      <p:to x="100000" y="100000"/>
                                    </p:animScale>
                                    <p:animScale>
                                      <p:cBhvr>
                                        <p:cTn id="82" dur="26">
                                          <p:stCondLst>
                                            <p:cond delay="1808"/>
                                          </p:stCondLst>
                                        </p:cTn>
                                        <p:tgtEl>
                                          <p:spTgt spid="16"/>
                                        </p:tgtEl>
                                      </p:cBhvr>
                                      <p:to x="100000" y="95000"/>
                                    </p:animScale>
                                    <p:animScale>
                                      <p:cBhvr>
                                        <p:cTn id="83" dur="166" decel="50000">
                                          <p:stCondLst>
                                            <p:cond delay="1834"/>
                                          </p:stCondLst>
                                        </p:cTn>
                                        <p:tgtEl>
                                          <p:spTgt spid="16"/>
                                        </p:tgtEl>
                                      </p:cBhvr>
                                      <p:to x="100000" y="100000"/>
                                    </p:animScale>
                                    <p:set>
                                      <p:cBhvr>
                                        <p:cTn id="84"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38258" y="156757"/>
            <a:ext cx="850418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999" y="452121"/>
            <a:ext cx="609600" cy="609600"/>
          </a:xfrm>
          <a:prstGeom prst="rect">
            <a:avLst/>
          </a:prstGeom>
        </p:spPr>
      </p:pic>
    </p:spTree>
    <p:extLst>
      <p:ext uri="{BB962C8B-B14F-4D97-AF65-F5344CB8AC3E}">
        <p14:creationId xmlns:p14="http://schemas.microsoft.com/office/powerpoint/2010/main" val="3135831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2"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01885" y="3898490"/>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7304" y="156757"/>
            <a:ext cx="105861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yellow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727371" y="3702661"/>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544285" y="3608319"/>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974" y="452121"/>
            <a:ext cx="609600" cy="609600"/>
          </a:xfrm>
          <a:prstGeom prst="rect">
            <a:avLst/>
          </a:prstGeom>
        </p:spPr>
      </p:pic>
    </p:spTree>
    <p:extLst>
      <p:ext uri="{BB962C8B-B14F-4D97-AF65-F5344CB8AC3E}">
        <p14:creationId xmlns:p14="http://schemas.microsoft.com/office/powerpoint/2010/main" val="303112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indefinite"/>
                      </p:stCondLst>
                      <p:childTnLst>
                        <p:par>
                          <p:cTn id="53" fill="hold">
                            <p:stCondLst>
                              <p:cond delay="0"/>
                            </p:stCondLst>
                            <p:childTnLst>
                              <p:par>
                                <p:cTn id="54" presetID="6" presetClass="emph" presetSubtype="0" fill="hold" grpId="0" nodeType="clickEffect">
                                  <p:stCondLst>
                                    <p:cond delay="0"/>
                                  </p:stCondLst>
                                  <p:childTnLst>
                                    <p:animScale>
                                      <p:cBhvr>
                                        <p:cTn id="55" dur="2000" fill="hold"/>
                                        <p:tgtEl>
                                          <p:spTgt spid="14"/>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15"/>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4"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to="" calcmode="lin" valueType="num">
                                      <p:cBhvr>
                                        <p:cTn id="66" dur="1" fill="hold"/>
                                        <p:tgtEl>
                                          <p:spTgt spid="12"/>
                                        </p:tgtEl>
                                      </p:cBhvr>
                                    </p:anim>
                                  </p:childTnLst>
                                </p:cTn>
                              </p:par>
                              <p:par>
                                <p:cTn id="67" presetID="26" presetClass="exit" presetSubtype="0" fill="hold" grpId="0" nodeType="withEffect">
                                  <p:stCondLst>
                                    <p:cond delay="0"/>
                                  </p:stCondLst>
                                  <p:childTnLst>
                                    <p:animEffect transition="out" filter="wipe(down)">
                                      <p:cBhvr>
                                        <p:cTn id="68" dur="180" accel="50000">
                                          <p:stCondLst>
                                            <p:cond delay="1820"/>
                                          </p:stCondLst>
                                        </p:cTn>
                                        <p:tgtEl>
                                          <p:spTgt spid="16"/>
                                        </p:tgtEl>
                                      </p:cBhvr>
                                    </p:animEffect>
                                    <p:anim calcmode="lin" valueType="num">
                                      <p:cBhvr>
                                        <p:cTn id="69"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76" dur="26">
                                          <p:stCondLst>
                                            <p:cond delay="620"/>
                                          </p:stCondLst>
                                        </p:cTn>
                                        <p:tgtEl>
                                          <p:spTgt spid="16"/>
                                        </p:tgtEl>
                                      </p:cBhvr>
                                      <p:to x="100000" y="60000"/>
                                    </p:animScale>
                                    <p:animScale>
                                      <p:cBhvr>
                                        <p:cTn id="77" dur="166" decel="50000">
                                          <p:stCondLst>
                                            <p:cond delay="646"/>
                                          </p:stCondLst>
                                        </p:cTn>
                                        <p:tgtEl>
                                          <p:spTgt spid="16"/>
                                        </p:tgtEl>
                                      </p:cBhvr>
                                      <p:to x="100000" y="100000"/>
                                    </p:animScale>
                                    <p:animScale>
                                      <p:cBhvr>
                                        <p:cTn id="78" dur="26">
                                          <p:stCondLst>
                                            <p:cond delay="1312"/>
                                          </p:stCondLst>
                                        </p:cTn>
                                        <p:tgtEl>
                                          <p:spTgt spid="16"/>
                                        </p:tgtEl>
                                      </p:cBhvr>
                                      <p:to x="100000" y="80000"/>
                                    </p:animScale>
                                    <p:animScale>
                                      <p:cBhvr>
                                        <p:cTn id="79" dur="166" decel="50000">
                                          <p:stCondLst>
                                            <p:cond delay="1338"/>
                                          </p:stCondLst>
                                        </p:cTn>
                                        <p:tgtEl>
                                          <p:spTgt spid="16"/>
                                        </p:tgtEl>
                                      </p:cBhvr>
                                      <p:to x="100000" y="100000"/>
                                    </p:animScale>
                                    <p:animScale>
                                      <p:cBhvr>
                                        <p:cTn id="80" dur="26">
                                          <p:stCondLst>
                                            <p:cond delay="1642"/>
                                          </p:stCondLst>
                                        </p:cTn>
                                        <p:tgtEl>
                                          <p:spTgt spid="16"/>
                                        </p:tgtEl>
                                      </p:cBhvr>
                                      <p:to x="100000" y="90000"/>
                                    </p:animScale>
                                    <p:animScale>
                                      <p:cBhvr>
                                        <p:cTn id="81" dur="166" decel="50000">
                                          <p:stCondLst>
                                            <p:cond delay="1668"/>
                                          </p:stCondLst>
                                        </p:cTn>
                                        <p:tgtEl>
                                          <p:spTgt spid="16"/>
                                        </p:tgtEl>
                                      </p:cBhvr>
                                      <p:to x="100000" y="100000"/>
                                    </p:animScale>
                                    <p:animScale>
                                      <p:cBhvr>
                                        <p:cTn id="82" dur="26">
                                          <p:stCondLst>
                                            <p:cond delay="1808"/>
                                          </p:stCondLst>
                                        </p:cTn>
                                        <p:tgtEl>
                                          <p:spTgt spid="16"/>
                                        </p:tgtEl>
                                      </p:cBhvr>
                                      <p:to x="100000" y="95000"/>
                                    </p:animScale>
                                    <p:animScale>
                                      <p:cBhvr>
                                        <p:cTn id="83" dur="166" decel="50000">
                                          <p:stCondLst>
                                            <p:cond delay="1834"/>
                                          </p:stCondLst>
                                        </p:cTn>
                                        <p:tgtEl>
                                          <p:spTgt spid="16"/>
                                        </p:tgtEl>
                                      </p:cBhvr>
                                      <p:to x="100000" y="100000"/>
                                    </p:animScale>
                                    <p:set>
                                      <p:cBhvr>
                                        <p:cTn id="84"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69428" y="4862284"/>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78594" y="156757"/>
            <a:ext cx="10023513"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843486" y="3381826"/>
            <a:ext cx="2481943" cy="87085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4267202" y="5229022"/>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10856" y="2365829"/>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812797" y="3651864"/>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94" y="497113"/>
            <a:ext cx="609600" cy="609600"/>
          </a:xfrm>
          <a:prstGeom prst="rect">
            <a:avLst/>
          </a:prstGeom>
        </p:spPr>
      </p:pic>
    </p:spTree>
    <p:extLst>
      <p:ext uri="{BB962C8B-B14F-4D97-AF65-F5344CB8AC3E}">
        <p14:creationId xmlns:p14="http://schemas.microsoft.com/office/powerpoint/2010/main" val="1737549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79"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xit" presetSubtype="0" fill="hold" grpId="0" nodeType="clickEffect">
                                  <p:stCondLst>
                                    <p:cond delay="0"/>
                                  </p:stCondLst>
                                  <p:childTnLst>
                                    <p:animEffect transition="out" filter="wipe(down)">
                                      <p:cBhvr>
                                        <p:cTn id="45" dur="180" accel="50000">
                                          <p:stCondLst>
                                            <p:cond delay="1820"/>
                                          </p:stCondLst>
                                        </p:cTn>
                                        <p:tgtEl>
                                          <p:spTgt spid="11"/>
                                        </p:tgtEl>
                                      </p:cBhvr>
                                    </p:animEffect>
                                    <p:anim calcmode="lin" valueType="num">
                                      <p:cBhvr>
                                        <p:cTn id="46"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3" dur="26">
                                          <p:stCondLst>
                                            <p:cond delay="620"/>
                                          </p:stCondLst>
                                        </p:cTn>
                                        <p:tgtEl>
                                          <p:spTgt spid="11"/>
                                        </p:tgtEl>
                                      </p:cBhvr>
                                      <p:to x="100000" y="60000"/>
                                    </p:animScale>
                                    <p:animScale>
                                      <p:cBhvr>
                                        <p:cTn id="54" dur="166" decel="50000">
                                          <p:stCondLst>
                                            <p:cond delay="64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set>
                                      <p:cBhvr>
                                        <p:cTn id="61"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par>
                                <p:cTn id="62" presetID="24"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to="" calcmode="lin" valueType="num">
                                      <p:cBhvr>
                                        <p:cTn id="64" dur="1" fill="hold"/>
                                        <p:tgtEl>
                                          <p:spTgt spid="12"/>
                                        </p:tgtEl>
                                      </p:cBhvr>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grpId="0" nodeType="clickEffect">
                                  <p:stCondLst>
                                    <p:cond delay="0"/>
                                  </p:stCondLst>
                                  <p:childTnLst>
                                    <p:animScale>
                                      <p:cBhvr>
                                        <p:cTn id="69" dur="2000" fill="hold"/>
                                        <p:tgtEl>
                                          <p:spTgt spid="13"/>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grpId="0" nodeType="clickEffect">
                                  <p:stCondLst>
                                    <p:cond delay="0"/>
                                  </p:stCondLst>
                                  <p:childTnLst>
                                    <p:animScale>
                                      <p:cBhvr>
                                        <p:cTn id="74" dur="2000" fill="hold"/>
                                        <p:tgtEl>
                                          <p:spTgt spid="14"/>
                                        </p:tgtEl>
                                      </p:cBhvr>
                                      <p:by x="150000" y="150000"/>
                                    </p:animScale>
                                  </p:childTnLst>
                                  <p:subTnLst>
                                    <p:audio>
                                      <p:cMediaNode>
                                        <p:cTn display="0" masterRel="sameClick">
                                          <p:stCondLst>
                                            <p:cond evt="begin" delay="0">
                                              <p:tn val="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6" presetClass="emph" presetSubtype="0" fill="hold" grpId="0" nodeType="clickEffect">
                                  <p:stCondLst>
                                    <p:cond delay="0"/>
                                  </p:stCondLst>
                                  <p:childTnLst>
                                    <p:animScale>
                                      <p:cBhvr>
                                        <p:cTn id="79" dur="2000" fill="hold"/>
                                        <p:tgtEl>
                                          <p:spTgt spid="15"/>
                                        </p:tgtEl>
                                      </p:cBhvr>
                                      <p:by x="150000" y="150000"/>
                                    </p:animScale>
                                  </p:childTnLst>
                                  <p:subTnLst>
                                    <p:audio>
                                      <p:cMediaNode>
                                        <p:cTn display="0" masterRel="sameClick">
                                          <p:stCondLst>
                                            <p:cond evt="begin" delay="0">
                                              <p:tn val="7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6" presetClass="emph" presetSubtype="0" fill="hold" grpId="0" nodeType="clickEffect">
                                  <p:stCondLst>
                                    <p:cond delay="0"/>
                                  </p:stCondLst>
                                  <p:childTnLst>
                                    <p:animScale>
                                      <p:cBhvr>
                                        <p:cTn id="84"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94426" y="19254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9885" y="3396341"/>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40658" y="156757"/>
            <a:ext cx="9699387"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purple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4851402" y="1854197"/>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10284" y="5400835"/>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0" y="2622152"/>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743" y="452121"/>
            <a:ext cx="609600" cy="609600"/>
          </a:xfrm>
          <a:prstGeom prst="rect">
            <a:avLst/>
          </a:prstGeom>
        </p:spPr>
      </p:pic>
    </p:spTree>
    <p:extLst>
      <p:ext uri="{BB962C8B-B14F-4D97-AF65-F5344CB8AC3E}">
        <p14:creationId xmlns:p14="http://schemas.microsoft.com/office/powerpoint/2010/main" val="2292456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9885" y="3396341"/>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1356" y="156757"/>
            <a:ext cx="10917990"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green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10856" y="2365829"/>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0" y="2622152"/>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756" y="497112"/>
            <a:ext cx="609600" cy="609600"/>
          </a:xfrm>
          <a:prstGeom prst="rect">
            <a:avLst/>
          </a:prstGeom>
        </p:spPr>
      </p:pic>
    </p:spTree>
    <p:extLst>
      <p:ext uri="{BB962C8B-B14F-4D97-AF65-F5344CB8AC3E}">
        <p14:creationId xmlns:p14="http://schemas.microsoft.com/office/powerpoint/2010/main" val="795765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2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xit" presetSubtype="0" fill="hold" grpId="0" nodeType="clickEffect">
                                  <p:stCondLst>
                                    <p:cond delay="0"/>
                                  </p:stCondLst>
                                  <p:childTnLst>
                                    <p:animEffect transition="out" filter="wipe(down)">
                                      <p:cBhvr>
                                        <p:cTn id="45" dur="180" accel="50000">
                                          <p:stCondLst>
                                            <p:cond delay="1820"/>
                                          </p:stCondLst>
                                        </p:cTn>
                                        <p:tgtEl>
                                          <p:spTgt spid="11"/>
                                        </p:tgtEl>
                                      </p:cBhvr>
                                    </p:animEffect>
                                    <p:anim calcmode="lin" valueType="num">
                                      <p:cBhvr>
                                        <p:cTn id="46"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3" dur="26">
                                          <p:stCondLst>
                                            <p:cond delay="620"/>
                                          </p:stCondLst>
                                        </p:cTn>
                                        <p:tgtEl>
                                          <p:spTgt spid="11"/>
                                        </p:tgtEl>
                                      </p:cBhvr>
                                      <p:to x="100000" y="60000"/>
                                    </p:animScale>
                                    <p:animScale>
                                      <p:cBhvr>
                                        <p:cTn id="54" dur="166" decel="50000">
                                          <p:stCondLst>
                                            <p:cond delay="64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set>
                                      <p:cBhvr>
                                        <p:cTn id="61"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par>
                                <p:cTn id="62" presetID="24"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to="" calcmode="lin" valueType="num">
                                      <p:cBhvr>
                                        <p:cTn id="64" dur="1" fill="hold"/>
                                        <p:tgtEl>
                                          <p:spTgt spid="12"/>
                                        </p:tgtEl>
                                      </p:cBhvr>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grpId="0" nodeType="clickEffect">
                                  <p:stCondLst>
                                    <p:cond delay="0"/>
                                  </p:stCondLst>
                                  <p:childTnLst>
                                    <p:animScale>
                                      <p:cBhvr>
                                        <p:cTn id="69" dur="2000" fill="hold"/>
                                        <p:tgtEl>
                                          <p:spTgt spid="13"/>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grpId="0" nodeType="clickEffect">
                                  <p:stCondLst>
                                    <p:cond delay="0"/>
                                  </p:stCondLst>
                                  <p:childTnLst>
                                    <p:animScale>
                                      <p:cBhvr>
                                        <p:cTn id="74" dur="2000" fill="hold"/>
                                        <p:tgtEl>
                                          <p:spTgt spid="14"/>
                                        </p:tgtEl>
                                      </p:cBhvr>
                                      <p:by x="150000" y="150000"/>
                                    </p:animScale>
                                  </p:childTnLst>
                                  <p:subTnLst>
                                    <p:audio>
                                      <p:cMediaNode>
                                        <p:cTn display="0" masterRel="sameClick">
                                          <p:stCondLst>
                                            <p:cond evt="begin" delay="0">
                                              <p:tn val="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6" presetClass="emph" presetSubtype="0" fill="hold" grpId="0" nodeType="clickEffect">
                                  <p:stCondLst>
                                    <p:cond delay="0"/>
                                  </p:stCondLst>
                                  <p:childTnLst>
                                    <p:animScale>
                                      <p:cBhvr>
                                        <p:cTn id="79" dur="2000" fill="hold"/>
                                        <p:tgtEl>
                                          <p:spTgt spid="15"/>
                                        </p:tgtEl>
                                      </p:cBhvr>
                                      <p:by x="150000" y="150000"/>
                                    </p:animScale>
                                  </p:childTnLst>
                                  <p:subTnLst>
                                    <p:audio>
                                      <p:cMediaNode>
                                        <p:cTn display="0" masterRel="sameClick">
                                          <p:stCondLst>
                                            <p:cond evt="begin" delay="0">
                                              <p:tn val="7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6" presetClass="emph" presetSubtype="0" fill="hold" grpId="0" nodeType="clickEffect">
                                  <p:stCondLst>
                                    <p:cond delay="0"/>
                                  </p:stCondLst>
                                  <p:childTnLst>
                                    <p:animScale>
                                      <p:cBhvr>
                                        <p:cTn id="84"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38258" y="156757"/>
            <a:ext cx="850418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999" y="452121"/>
            <a:ext cx="609600" cy="609600"/>
          </a:xfrm>
          <a:prstGeom prst="rect">
            <a:avLst/>
          </a:prstGeom>
        </p:spPr>
      </p:pic>
    </p:spTree>
    <p:extLst>
      <p:ext uri="{BB962C8B-B14F-4D97-AF65-F5344CB8AC3E}">
        <p14:creationId xmlns:p14="http://schemas.microsoft.com/office/powerpoint/2010/main" val="2766313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2"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01885" y="3898490"/>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7304" y="156757"/>
            <a:ext cx="105861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yellow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727371" y="3702661"/>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544285" y="3608319"/>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974" y="452121"/>
            <a:ext cx="609600" cy="609600"/>
          </a:xfrm>
          <a:prstGeom prst="rect">
            <a:avLst/>
          </a:prstGeom>
        </p:spPr>
      </p:pic>
    </p:spTree>
    <p:extLst>
      <p:ext uri="{BB962C8B-B14F-4D97-AF65-F5344CB8AC3E}">
        <p14:creationId xmlns:p14="http://schemas.microsoft.com/office/powerpoint/2010/main" val="4181481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indefinite"/>
                      </p:stCondLst>
                      <p:childTnLst>
                        <p:par>
                          <p:cTn id="53" fill="hold">
                            <p:stCondLst>
                              <p:cond delay="0"/>
                            </p:stCondLst>
                            <p:childTnLst>
                              <p:par>
                                <p:cTn id="54" presetID="6" presetClass="emph" presetSubtype="0" fill="hold" grpId="0" nodeType="clickEffect">
                                  <p:stCondLst>
                                    <p:cond delay="0"/>
                                  </p:stCondLst>
                                  <p:childTnLst>
                                    <p:animScale>
                                      <p:cBhvr>
                                        <p:cTn id="55" dur="2000" fill="hold"/>
                                        <p:tgtEl>
                                          <p:spTgt spid="14"/>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15"/>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4"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to="" calcmode="lin" valueType="num">
                                      <p:cBhvr>
                                        <p:cTn id="66" dur="1" fill="hold"/>
                                        <p:tgtEl>
                                          <p:spTgt spid="12"/>
                                        </p:tgtEl>
                                      </p:cBhvr>
                                    </p:anim>
                                  </p:childTnLst>
                                </p:cTn>
                              </p:par>
                              <p:par>
                                <p:cTn id="67" presetID="26" presetClass="exit" presetSubtype="0" fill="hold" grpId="0" nodeType="withEffect">
                                  <p:stCondLst>
                                    <p:cond delay="0"/>
                                  </p:stCondLst>
                                  <p:childTnLst>
                                    <p:animEffect transition="out" filter="wipe(down)">
                                      <p:cBhvr>
                                        <p:cTn id="68" dur="180" accel="50000">
                                          <p:stCondLst>
                                            <p:cond delay="1820"/>
                                          </p:stCondLst>
                                        </p:cTn>
                                        <p:tgtEl>
                                          <p:spTgt spid="16"/>
                                        </p:tgtEl>
                                      </p:cBhvr>
                                    </p:animEffect>
                                    <p:anim calcmode="lin" valueType="num">
                                      <p:cBhvr>
                                        <p:cTn id="69"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76" dur="26">
                                          <p:stCondLst>
                                            <p:cond delay="620"/>
                                          </p:stCondLst>
                                        </p:cTn>
                                        <p:tgtEl>
                                          <p:spTgt spid="16"/>
                                        </p:tgtEl>
                                      </p:cBhvr>
                                      <p:to x="100000" y="60000"/>
                                    </p:animScale>
                                    <p:animScale>
                                      <p:cBhvr>
                                        <p:cTn id="77" dur="166" decel="50000">
                                          <p:stCondLst>
                                            <p:cond delay="646"/>
                                          </p:stCondLst>
                                        </p:cTn>
                                        <p:tgtEl>
                                          <p:spTgt spid="16"/>
                                        </p:tgtEl>
                                      </p:cBhvr>
                                      <p:to x="100000" y="100000"/>
                                    </p:animScale>
                                    <p:animScale>
                                      <p:cBhvr>
                                        <p:cTn id="78" dur="26">
                                          <p:stCondLst>
                                            <p:cond delay="1312"/>
                                          </p:stCondLst>
                                        </p:cTn>
                                        <p:tgtEl>
                                          <p:spTgt spid="16"/>
                                        </p:tgtEl>
                                      </p:cBhvr>
                                      <p:to x="100000" y="80000"/>
                                    </p:animScale>
                                    <p:animScale>
                                      <p:cBhvr>
                                        <p:cTn id="79" dur="166" decel="50000">
                                          <p:stCondLst>
                                            <p:cond delay="1338"/>
                                          </p:stCondLst>
                                        </p:cTn>
                                        <p:tgtEl>
                                          <p:spTgt spid="16"/>
                                        </p:tgtEl>
                                      </p:cBhvr>
                                      <p:to x="100000" y="100000"/>
                                    </p:animScale>
                                    <p:animScale>
                                      <p:cBhvr>
                                        <p:cTn id="80" dur="26">
                                          <p:stCondLst>
                                            <p:cond delay="1642"/>
                                          </p:stCondLst>
                                        </p:cTn>
                                        <p:tgtEl>
                                          <p:spTgt spid="16"/>
                                        </p:tgtEl>
                                      </p:cBhvr>
                                      <p:to x="100000" y="90000"/>
                                    </p:animScale>
                                    <p:animScale>
                                      <p:cBhvr>
                                        <p:cTn id="81" dur="166" decel="50000">
                                          <p:stCondLst>
                                            <p:cond delay="1668"/>
                                          </p:stCondLst>
                                        </p:cTn>
                                        <p:tgtEl>
                                          <p:spTgt spid="16"/>
                                        </p:tgtEl>
                                      </p:cBhvr>
                                      <p:to x="100000" y="100000"/>
                                    </p:animScale>
                                    <p:animScale>
                                      <p:cBhvr>
                                        <p:cTn id="82" dur="26">
                                          <p:stCondLst>
                                            <p:cond delay="1808"/>
                                          </p:stCondLst>
                                        </p:cTn>
                                        <p:tgtEl>
                                          <p:spTgt spid="16"/>
                                        </p:tgtEl>
                                      </p:cBhvr>
                                      <p:to x="100000" y="95000"/>
                                    </p:animScale>
                                    <p:animScale>
                                      <p:cBhvr>
                                        <p:cTn id="83" dur="166" decel="50000">
                                          <p:stCondLst>
                                            <p:cond delay="1834"/>
                                          </p:stCondLst>
                                        </p:cTn>
                                        <p:tgtEl>
                                          <p:spTgt spid="16"/>
                                        </p:tgtEl>
                                      </p:cBhvr>
                                      <p:to x="100000" y="100000"/>
                                    </p:animScale>
                                    <p:set>
                                      <p:cBhvr>
                                        <p:cTn id="84"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Well done!</a:t>
            </a:r>
            <a:br>
              <a:rPr lang="en-US" sz="6000" b="1" dirty="0"/>
            </a:br>
            <a:r>
              <a:rPr lang="en-US" sz="6000" b="1" dirty="0">
                <a:hlinkClick r:id="rId2" action="ppaction://hlinksldjump"/>
              </a:rPr>
              <a:t>Play again?</a:t>
            </a:r>
            <a:endParaRPr lang="en-US" sz="60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5714" y="0"/>
            <a:ext cx="6386286" cy="6865944"/>
          </a:xfrm>
        </p:spPr>
      </p:pic>
    </p:spTree>
    <p:extLst>
      <p:ext uri="{BB962C8B-B14F-4D97-AF65-F5344CB8AC3E}">
        <p14:creationId xmlns:p14="http://schemas.microsoft.com/office/powerpoint/2010/main" val="9776945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4B75-FC1E-4468-8EB0-9EADE78539A3}"/>
              </a:ext>
            </a:extLst>
          </p:cNvPr>
          <p:cNvSpPr>
            <a:spLocks noGrp="1"/>
          </p:cNvSpPr>
          <p:nvPr>
            <p:ph type="title"/>
          </p:nvPr>
        </p:nvSpPr>
        <p:spPr/>
        <p:txBody>
          <a:bodyPr/>
          <a:lstStyle/>
          <a:p>
            <a:pPr algn="ctr"/>
            <a:r>
              <a:rPr lang="en-US" dirty="0"/>
              <a:t>Play the game!</a:t>
            </a:r>
          </a:p>
        </p:txBody>
      </p:sp>
      <p:sp>
        <p:nvSpPr>
          <p:cNvPr id="3" name="Content Placeholder 2">
            <a:extLst>
              <a:ext uri="{FF2B5EF4-FFF2-40B4-BE49-F238E27FC236}">
                <a16:creationId xmlns:a16="http://schemas.microsoft.com/office/drawing/2014/main" id="{5B188021-677A-416B-AC93-51BECF3DFEDA}"/>
              </a:ext>
            </a:extLst>
          </p:cNvPr>
          <p:cNvSpPr>
            <a:spLocks noGrp="1"/>
          </p:cNvSpPr>
          <p:nvPr>
            <p:ph idx="1"/>
          </p:nvPr>
        </p:nvSpPr>
        <p:spPr/>
        <p:txBody>
          <a:bodyPr/>
          <a:lstStyle/>
          <a:p>
            <a:r>
              <a:rPr lang="en-US" dirty="0">
                <a:hlinkClick r:id="rId2"/>
              </a:rPr>
              <a:t>https://wordwall.net/resource/23526175/colour-shapes</a:t>
            </a:r>
            <a:r>
              <a:rPr lang="en-US" dirty="0"/>
              <a:t> </a:t>
            </a:r>
          </a:p>
        </p:txBody>
      </p:sp>
    </p:spTree>
    <p:extLst>
      <p:ext uri="{BB962C8B-B14F-4D97-AF65-F5344CB8AC3E}">
        <p14:creationId xmlns:p14="http://schemas.microsoft.com/office/powerpoint/2010/main" val="3874937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077913" y="0"/>
            <a:ext cx="10368915"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w="10160">
                  <a:solidFill>
                    <a:schemeClr val="accent5"/>
                  </a:solidFill>
                  <a:prstDash val="solid"/>
                </a:ln>
                <a:gradFill>
                  <a:gsLst>
                    <a:gs pos="0">
                      <a:srgbClr val="FBFB11"/>
                    </a:gs>
                    <a:gs pos="100000">
                      <a:srgbClr val="838309"/>
                    </a:gs>
                  </a:gsLst>
                  <a:lin scaled="0"/>
                </a:gradFill>
                <a:effectLst>
                  <a:outerShdw blurRad="38100" dist="22860" dir="5400000" algn="tl" rotWithShape="0">
                    <a:srgbClr val="000000">
                      <a:alpha val="30000"/>
                    </a:srgbClr>
                  </a:outerShdw>
                </a:effectLst>
              </a:rPr>
              <a:t>Yellow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57670" y="5077460"/>
            <a:ext cx="1962150" cy="178054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 action="ppaction://noaction">
              <a:snd r:embed="rId4" name="voltage.wav"/>
            </a:hlinkClick>
          </p:cNvPr>
          <p:cNvSpPr/>
          <p:nvPr/>
        </p:nvSpPr>
        <p:spPr>
          <a:xfrm>
            <a:off x="6757670" y="5077460"/>
            <a:ext cx="1962150" cy="1780540"/>
          </a:xfrm>
          <a:prstGeom prst="roundRect">
            <a:avLst/>
          </a:prstGeom>
          <a:gradFill>
            <a:gsLst>
              <a:gs pos="0">
                <a:srgbClr val="14CD68"/>
              </a:gs>
              <a:gs pos="100000">
                <a:srgbClr val="0B6E38"/>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6847205" y="3296920"/>
            <a:ext cx="1962150" cy="1780540"/>
          </a:xfrm>
          <a:prstGeom prst="roundRect">
            <a:avLst/>
          </a:prstGeom>
          <a:gradFill>
            <a:gsLst>
              <a:gs pos="0">
                <a:srgbClr val="FBFB11"/>
              </a:gs>
              <a:gs pos="100000">
                <a:srgbClr val="838309"/>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313"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23" fill="hold"/>
                                        <p:tgtEl>
                                          <p:spTgt spid="5"/>
                                        </p:tgtEl>
                                      </p:cBhvr>
                                    </p:cmd>
                                  </p:childTnLst>
                                </p:cTn>
                              </p:par>
                              <p:par>
                                <p:cTn id="7" presetID="24"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to="" calcmode="lin" valueType="num">
                                      <p:cBhvr>
                                        <p:cTn id="9"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4B75-FC1E-4468-8EB0-9EADE78539A3}"/>
              </a:ext>
            </a:extLst>
          </p:cNvPr>
          <p:cNvSpPr>
            <a:spLocks noGrp="1"/>
          </p:cNvSpPr>
          <p:nvPr>
            <p:ph type="title"/>
          </p:nvPr>
        </p:nvSpPr>
        <p:spPr/>
        <p:txBody>
          <a:bodyPr/>
          <a:lstStyle/>
          <a:p>
            <a:pPr algn="ctr"/>
            <a:r>
              <a:rPr lang="en-US" dirty="0"/>
              <a:t>Play the game!</a:t>
            </a:r>
          </a:p>
        </p:txBody>
      </p:sp>
      <p:sp>
        <p:nvSpPr>
          <p:cNvPr id="3" name="Content Placeholder 2">
            <a:extLst>
              <a:ext uri="{FF2B5EF4-FFF2-40B4-BE49-F238E27FC236}">
                <a16:creationId xmlns:a16="http://schemas.microsoft.com/office/drawing/2014/main" id="{5B188021-677A-416B-AC93-51BECF3DFEDA}"/>
              </a:ext>
            </a:extLst>
          </p:cNvPr>
          <p:cNvSpPr>
            <a:spLocks noGrp="1"/>
          </p:cNvSpPr>
          <p:nvPr>
            <p:ph idx="1"/>
          </p:nvPr>
        </p:nvSpPr>
        <p:spPr/>
        <p:txBody>
          <a:bodyPr/>
          <a:lstStyle/>
          <a:p>
            <a:r>
              <a:rPr lang="en-US" dirty="0">
                <a:hlinkClick r:id="rId2"/>
              </a:rPr>
              <a:t>https://www.skribbl.io</a:t>
            </a:r>
            <a:r>
              <a:rPr lang="en-US" dirty="0"/>
              <a:t> </a:t>
            </a:r>
          </a:p>
          <a:p>
            <a:pPr>
              <a:lnSpc>
                <a:spcPct val="107000"/>
              </a:lnSpc>
              <a:spcAft>
                <a:spcPts val="800"/>
              </a:spcAft>
            </a:pPr>
            <a:r>
              <a:rPr lang="en-US" dirty="0"/>
              <a:t>Words: </a:t>
            </a:r>
            <a:r>
              <a:rPr lang="en-US" sz="1800" dirty="0">
                <a:effectLst/>
                <a:latin typeface="Calibri" panose="020F0502020204030204" pitchFamily="34" charset="0"/>
                <a:ea typeface="Calibri" panose="020F0502020204030204" pitchFamily="34" charset="0"/>
                <a:cs typeface="Times New Roman" panose="02020603050405020304" pitchFamily="18" charset="0"/>
              </a:rPr>
              <a:t>red square, red triangle, red circle, red rectangle, red heart, red star, purple square, purple triangle, purple circle, purple rectangle, purple heart, purple star, yellow square, yellow triangle, yellow circle, yellow rectangle, yellow heart, yellow star, blue square, blue triangle, blue circle, blue rectangle, blue heart, blue star, pink square, pink triangle, pink circle, pink rectangle, pink heart, pink star, green square, green triangle, green circle, green rectangle, green heart, green star, orange square, orange triangle, orange circle, orange rectangle, orange heart, orange star, </a:t>
            </a:r>
          </a:p>
        </p:txBody>
      </p:sp>
    </p:spTree>
    <p:extLst>
      <p:ext uri="{BB962C8B-B14F-4D97-AF65-F5344CB8AC3E}">
        <p14:creationId xmlns:p14="http://schemas.microsoft.com/office/powerpoint/2010/main" val="233893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440816" y="0"/>
            <a:ext cx="964311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gradFill>
                  <a:gsLst>
                    <a:gs pos="0">
                      <a:srgbClr val="007BD3"/>
                    </a:gs>
                    <a:gs pos="100000">
                      <a:srgbClr val="034373"/>
                    </a:gs>
                  </a:gsLst>
                  <a:lin scaled="0"/>
                </a:gradFill>
                <a:effectLst>
                  <a:outerShdw blurRad="38100" dist="19050" dir="2700000" algn="tl" rotWithShape="0">
                    <a:schemeClr val="dk1">
                      <a:alpha val="40000"/>
                    </a:schemeClr>
                  </a:outerShdw>
                </a:effectLst>
              </a:rPr>
              <a:t>Blue Square!</a:t>
            </a:r>
            <a:endParaRPr lang="en-US" altLang="zh-CN" sz="7200" b="1">
              <a:ln w="10160">
                <a:solidFill>
                  <a:schemeClr val="accent5"/>
                </a:solidFill>
                <a:prstDash val="solid"/>
              </a:ln>
              <a:gradFill>
                <a:gsLst>
                  <a:gs pos="0">
                    <a:srgbClr val="007BD3"/>
                  </a:gs>
                  <a:gs pos="100000">
                    <a:srgbClr val="034373"/>
                  </a:gs>
                </a:gsLst>
                <a:lin scaled="0"/>
              </a:gra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810125" y="5045075"/>
            <a:ext cx="1962150" cy="1780540"/>
          </a:xfrm>
          <a:prstGeom prst="roundRect">
            <a:avLst/>
          </a:prstGeom>
          <a:gradFill>
            <a:gsLst>
              <a:gs pos="0">
                <a:srgbClr val="007BD3"/>
              </a:gs>
              <a:gs pos="100000">
                <a:srgbClr val="034373"/>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8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077913" y="0"/>
            <a:ext cx="10368915"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w="10160">
                  <a:solidFill>
                    <a:schemeClr val="accent5"/>
                  </a:solidFill>
                  <a:prstDash val="solid"/>
                </a:ln>
                <a:gradFill>
                  <a:gsLst>
                    <a:gs pos="0">
                      <a:srgbClr val="FBFB11"/>
                    </a:gs>
                    <a:gs pos="100000">
                      <a:srgbClr val="838309"/>
                    </a:gs>
                  </a:gsLst>
                  <a:lin scaled="0"/>
                </a:gradFill>
                <a:effectLst>
                  <a:outerShdw blurRad="38100" dist="22860" dir="5400000" algn="tl" rotWithShape="0">
                    <a:srgbClr val="000000">
                      <a:alpha val="30000"/>
                    </a:srgbClr>
                  </a:outerShdw>
                </a:effectLst>
              </a:rPr>
              <a:t>Yellow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57670" y="5077460"/>
            <a:ext cx="1962150" cy="178054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 action="ppaction://noaction">
              <a:snd r:embed="rId4" name="voltage.wav"/>
            </a:hlinkClick>
          </p:cNvPr>
          <p:cNvSpPr/>
          <p:nvPr/>
        </p:nvSpPr>
        <p:spPr>
          <a:xfrm>
            <a:off x="6757670" y="5077460"/>
            <a:ext cx="1962150" cy="1780540"/>
          </a:xfrm>
          <a:prstGeom prst="roundRect">
            <a:avLst/>
          </a:prstGeom>
          <a:gradFill>
            <a:gsLst>
              <a:gs pos="0">
                <a:srgbClr val="14CD68"/>
              </a:gs>
              <a:gs pos="100000">
                <a:srgbClr val="0B6E38"/>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6847205" y="3296920"/>
            <a:ext cx="1962150" cy="1780540"/>
          </a:xfrm>
          <a:prstGeom prst="roundRect">
            <a:avLst/>
          </a:prstGeom>
          <a:gradFill>
            <a:gsLst>
              <a:gs pos="0">
                <a:srgbClr val="FBFB11"/>
              </a:gs>
              <a:gs pos="100000">
                <a:srgbClr val="838309"/>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743"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1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944246" y="0"/>
            <a:ext cx="106362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accent2"/>
                </a:solidFill>
                <a:effectLst>
                  <a:outerShdw blurRad="38100" dist="19050" dir="2700000" algn="tl" rotWithShape="0">
                    <a:schemeClr val="dk1">
                      <a:alpha val="40000"/>
                    </a:schemeClr>
                  </a:outerShdw>
                </a:effectLst>
              </a:rPr>
              <a:t>Orange square!</a:t>
            </a:r>
            <a:endParaRPr lang="en-US" altLang="zh-CN" sz="7200" b="1">
              <a:ln w="10160">
                <a:solidFill>
                  <a:schemeClr val="accent5"/>
                </a:solidFill>
                <a:prstDash val="solid"/>
              </a:ln>
              <a:solidFill>
                <a:schemeClr val="accent2"/>
              </a:soli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2744470" y="3264535"/>
            <a:ext cx="1962150" cy="1780540"/>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464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64" fill="hold"/>
                                        <p:tgtEl>
                                          <p:spTgt spid="5"/>
                                        </p:tgtEl>
                                      </p:cBhvr>
                                    </p:cmd>
                                  </p:childTnLst>
                                </p:cTn>
                              </p:par>
                              <p:par>
                                <p:cTn id="7" presetID="24"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to="" calcmode="lin" valueType="num">
                                      <p:cBhvr>
                                        <p:cTn id="9"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Let's Learn The Colors! - Cartoon Animation Color Songs for Children by ChuChuT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63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045846" y="0"/>
            <a:ext cx="104330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gradFill>
                  <a:gsLst>
                    <a:gs pos="0">
                      <a:srgbClr val="7B32B2"/>
                    </a:gs>
                    <a:gs pos="100000">
                      <a:srgbClr val="401A5D"/>
                    </a:gs>
                  </a:gsLst>
                  <a:lin scaled="0"/>
                </a:gradFill>
                <a:effectLst>
                  <a:outerShdw blurRad="38100" dist="19050" dir="2700000" algn="tl" rotWithShape="0">
                    <a:schemeClr val="dk1">
                      <a:alpha val="40000"/>
                    </a:schemeClr>
                  </a:outerShdw>
                </a:effectLst>
              </a:rPr>
              <a:t>Purple Square!</a:t>
            </a:r>
            <a:endParaRPr lang="en-US" altLang="zh-CN" sz="7200" b="1">
              <a:ln w="10160">
                <a:solidFill>
                  <a:schemeClr val="accent5"/>
                </a:solidFill>
                <a:prstDash val="solid"/>
              </a:ln>
              <a:gradFill>
                <a:gsLst>
                  <a:gs pos="0">
                    <a:srgbClr val="7B32B2"/>
                  </a:gs>
                  <a:gs pos="100000">
                    <a:srgbClr val="401A5D"/>
                  </a:gs>
                </a:gsLst>
                <a:lin scaled="0"/>
              </a:gra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2744470" y="5077460"/>
            <a:ext cx="1962150" cy="1780540"/>
          </a:xfrm>
          <a:prstGeom prst="roundRect">
            <a:avLst/>
          </a:prstGeom>
          <a:gradFill>
            <a:gsLst>
              <a:gs pos="0">
                <a:srgbClr val="7B32B2"/>
              </a:gs>
              <a:gs pos="100000">
                <a:srgbClr val="401A5D"/>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24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164591" y="0"/>
            <a:ext cx="1019556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gradFill>
                  <a:gsLst>
                    <a:gs pos="0">
                      <a:srgbClr val="14CD68"/>
                    </a:gs>
                    <a:gs pos="100000">
                      <a:srgbClr val="0B6E38"/>
                    </a:gs>
                  </a:gsLst>
                  <a:lin scaled="0"/>
                </a:gradFill>
                <a:effectLst>
                  <a:outerShdw blurRad="38100" dist="19050" dir="2700000" algn="tl" rotWithShape="0">
                    <a:schemeClr val="dk1">
                      <a:alpha val="40000"/>
                    </a:schemeClr>
                  </a:outerShdw>
                </a:effectLst>
              </a:rPr>
              <a:t>Green square!</a:t>
            </a:r>
            <a:endParaRPr lang="en-US" altLang="zh-CN" sz="7200" b="1">
              <a:ln w="10160">
                <a:solidFill>
                  <a:schemeClr val="accent5"/>
                </a:solidFill>
                <a:prstDash val="solid"/>
              </a:ln>
              <a:gradFill>
                <a:gsLst>
                  <a:gs pos="0">
                    <a:srgbClr val="14CD68"/>
                  </a:gs>
                  <a:gs pos="100000">
                    <a:srgbClr val="0B6E38"/>
                  </a:gs>
                </a:gsLst>
                <a:lin scaled="0"/>
              </a:gra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6757670" y="5077460"/>
            <a:ext cx="1962150" cy="1780540"/>
          </a:xfrm>
          <a:prstGeom prst="roundRect">
            <a:avLst/>
          </a:prstGeom>
          <a:gradFill>
            <a:gsLst>
              <a:gs pos="0">
                <a:srgbClr val="14CD68"/>
              </a:gs>
              <a:gs pos="100000">
                <a:srgbClr val="0B6E38"/>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4991"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440816" y="0"/>
            <a:ext cx="964311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gradFill>
                  <a:gsLst>
                    <a:gs pos="0">
                      <a:srgbClr val="007BD3"/>
                    </a:gs>
                    <a:gs pos="100000">
                      <a:srgbClr val="034373"/>
                    </a:gs>
                  </a:gsLst>
                  <a:lin scaled="0"/>
                </a:gradFill>
                <a:effectLst>
                  <a:outerShdw blurRad="38100" dist="19050" dir="2700000" algn="tl" rotWithShape="0">
                    <a:schemeClr val="dk1">
                      <a:alpha val="40000"/>
                    </a:schemeClr>
                  </a:outerShdw>
                </a:effectLst>
              </a:rPr>
              <a:t>Blue Square!</a:t>
            </a:r>
            <a:endParaRPr lang="en-US" altLang="zh-CN" sz="7200" b="1">
              <a:ln w="10160">
                <a:solidFill>
                  <a:schemeClr val="accent5"/>
                </a:solidFill>
                <a:prstDash val="solid"/>
              </a:ln>
              <a:gradFill>
                <a:gsLst>
                  <a:gs pos="0">
                    <a:srgbClr val="007BD3"/>
                  </a:gs>
                  <a:gs pos="100000">
                    <a:srgbClr val="034373"/>
                  </a:gs>
                </a:gsLst>
                <a:lin scaled="0"/>
              </a:gra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810125" y="5045075"/>
            <a:ext cx="1962150" cy="1780540"/>
          </a:xfrm>
          <a:prstGeom prst="roundRect">
            <a:avLst/>
          </a:prstGeom>
          <a:gradFill>
            <a:gsLst>
              <a:gs pos="0">
                <a:srgbClr val="007BD3"/>
              </a:gs>
              <a:gs pos="100000">
                <a:srgbClr val="034373"/>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21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558926" y="0"/>
            <a:ext cx="940689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gradFill>
                  <a:gsLst>
                    <a:gs pos="0">
                      <a:srgbClr val="E30000"/>
                    </a:gs>
                    <a:gs pos="100000">
                      <a:srgbClr val="760303"/>
                    </a:gs>
                  </a:gsLst>
                  <a:lin scaled="0"/>
                </a:gradFill>
                <a:effectLst>
                  <a:outerShdw blurRad="38100" dist="19050" dir="2700000" algn="tl" rotWithShape="0">
                    <a:schemeClr val="dk1">
                      <a:alpha val="40000"/>
                    </a:schemeClr>
                  </a:outerShdw>
                </a:effectLst>
              </a:rPr>
              <a:t>Red Square!</a:t>
            </a:r>
            <a:endParaRPr lang="en-US" altLang="zh-CN" sz="7200" b="1">
              <a:ln w="10160">
                <a:solidFill>
                  <a:schemeClr val="accent5"/>
                </a:solidFill>
                <a:prstDash val="solid"/>
              </a:ln>
              <a:gradFill>
                <a:gsLst>
                  <a:gs pos="0">
                    <a:srgbClr val="E30000"/>
                  </a:gs>
                  <a:gs pos="100000">
                    <a:srgbClr val="760303"/>
                  </a:gs>
                </a:gsLst>
                <a:lin scaled="0"/>
              </a:gra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751705" y="1483995"/>
            <a:ext cx="1962150" cy="1780540"/>
          </a:xfrm>
          <a:prstGeom prst="roundRect">
            <a:avLst/>
          </a:prstGeom>
          <a:gradFill>
            <a:gsLst>
              <a:gs pos="0">
                <a:srgbClr val="E30000"/>
              </a:gs>
              <a:gs pos="100000">
                <a:srgbClr val="760303"/>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2744470" y="3264535"/>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32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3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14" grpId="0" bldLvl="0" animBg="1"/>
      <p:bldP spid="17"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045846" y="0"/>
            <a:ext cx="104330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gradFill>
                  <a:gsLst>
                    <a:gs pos="0">
                      <a:srgbClr val="7B32B2"/>
                    </a:gs>
                    <a:gs pos="100000">
                      <a:srgbClr val="401A5D"/>
                    </a:gs>
                  </a:gsLst>
                  <a:lin scaled="0"/>
                </a:gradFill>
                <a:effectLst>
                  <a:outerShdw blurRad="38100" dist="19050" dir="2700000" algn="tl" rotWithShape="0">
                    <a:schemeClr val="dk1">
                      <a:alpha val="40000"/>
                    </a:schemeClr>
                  </a:outerShdw>
                </a:effectLst>
              </a:rPr>
              <a:t>Purple Square!</a:t>
            </a:r>
            <a:endParaRPr lang="en-US" altLang="zh-CN" sz="7200" b="1">
              <a:ln w="10160">
                <a:solidFill>
                  <a:schemeClr val="accent5"/>
                </a:solidFill>
                <a:prstDash val="solid"/>
              </a:ln>
              <a:gradFill>
                <a:gsLst>
                  <a:gs pos="0">
                    <a:srgbClr val="7B32B2"/>
                  </a:gs>
                  <a:gs pos="100000">
                    <a:srgbClr val="401A5D"/>
                  </a:gs>
                </a:gsLst>
                <a:lin scaled="0"/>
              </a:gra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2744470" y="5077460"/>
            <a:ext cx="1962150" cy="1780540"/>
          </a:xfrm>
          <a:prstGeom prst="roundRect">
            <a:avLst/>
          </a:prstGeom>
          <a:gradFill>
            <a:gsLst>
              <a:gs pos="0">
                <a:srgbClr val="7B32B2"/>
              </a:gs>
              <a:gs pos="100000">
                <a:srgbClr val="401A5D"/>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24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2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4" grpId="0" bldLvl="0" animBg="1"/>
      <p:bldP spid="17"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E30000"/>
            </a:gs>
            <a:gs pos="100000">
              <a:srgbClr val="760303"/>
            </a:gs>
          </a:gsLst>
          <a:lin ang="5400000" scaled="0"/>
        </a:gradFill>
        <a:effectLst/>
      </p:bgPr>
    </p:bg>
    <p:spTree>
      <p:nvGrpSpPr>
        <p:cNvPr id="1" name=""/>
        <p:cNvGrpSpPr/>
        <p:nvPr/>
      </p:nvGrpSpPr>
      <p:grpSpPr>
        <a:xfrm>
          <a:off x="0" y="0"/>
          <a:ext cx="0" cy="0"/>
          <a:chOff x="0" y="0"/>
          <a:chExt cx="0" cy="0"/>
        </a:xfrm>
      </p:grpSpPr>
      <p:sp>
        <p:nvSpPr>
          <p:cNvPr id="5" name="Rectangles 4"/>
          <p:cNvSpPr/>
          <p:nvPr/>
        </p:nvSpPr>
        <p:spPr>
          <a:xfrm>
            <a:off x="2676525" y="861695"/>
            <a:ext cx="6838950" cy="1198880"/>
          </a:xfrm>
          <a:prstGeom prst="rect">
            <a:avLst/>
          </a:prstGeom>
          <a:noFill/>
          <a:ln>
            <a:noFill/>
          </a:ln>
        </p:spPr>
        <p:txBody>
          <a:bodyPr wrap="none" rtlCol="0" anchor="t">
            <a:spAutoFit/>
          </a:bodyPr>
          <a:lstStyle/>
          <a:p>
            <a:pPr algn="ctr"/>
            <a:r>
              <a:rPr lang="en-US" altLang="zh-CN" sz="7200" b="1" dirty="0">
                <a:ln/>
                <a:solidFill>
                  <a:schemeClr val="tx1"/>
                </a:solidFill>
                <a:effectLst>
                  <a:outerShdw blurRad="38100" dist="19050" dir="2700000" algn="tl" rotWithShape="0">
                    <a:schemeClr val="dk1">
                      <a:alpha val="40000"/>
                    </a:schemeClr>
                  </a:outerShdw>
                </a:effectLst>
              </a:rPr>
              <a:t>What </a:t>
            </a:r>
            <a:r>
              <a:rPr lang="en-US" altLang="zh-CN" sz="7200" b="1" dirty="0" err="1">
                <a:ln/>
                <a:solidFill>
                  <a:schemeClr val="tx1"/>
                </a:solidFill>
                <a:effectLst>
                  <a:outerShdw blurRad="38100" dist="19050" dir="2700000" algn="tl" rotWithShape="0">
                    <a:schemeClr val="dk1">
                      <a:alpha val="40000"/>
                    </a:schemeClr>
                  </a:outerShdw>
                </a:effectLst>
              </a:rPr>
              <a:t>colour</a:t>
            </a:r>
            <a:r>
              <a:rPr lang="en-US" altLang="zh-CN" sz="7200" b="1" dirty="0">
                <a:ln/>
                <a:solidFill>
                  <a:schemeClr val="tx1"/>
                </a:solidFill>
                <a:effectLst>
                  <a:outerShdw blurRad="38100" dist="19050" dir="2700000" algn="tl" rotWithShape="0">
                    <a:schemeClr val="dk1">
                      <a:alpha val="40000"/>
                    </a:schemeClr>
                  </a:outerShdw>
                </a:effectLst>
              </a:rPr>
              <a:t> is it?</a:t>
            </a:r>
          </a:p>
        </p:txBody>
      </p:sp>
      <p:sp>
        <p:nvSpPr>
          <p:cNvPr id="6" name="Rectangles 5"/>
          <p:cNvSpPr/>
          <p:nvPr/>
        </p:nvSpPr>
        <p:spPr>
          <a:xfrm>
            <a:off x="4550093" y="3589020"/>
            <a:ext cx="3091815" cy="1198880"/>
          </a:xfrm>
          <a:prstGeom prst="rect">
            <a:avLst/>
          </a:prstGeom>
          <a:noFill/>
          <a:ln>
            <a:noFill/>
          </a:ln>
        </p:spPr>
        <p:txBody>
          <a:bodyPr wrap="none" rtlCol="0" anchor="t">
            <a:spAutoFit/>
          </a:bodyPr>
          <a:lstStyle/>
          <a:p>
            <a:pPr algn="ctr"/>
            <a:r>
              <a:rPr lang="en-US" altLang="zh-CN" sz="7200" b="1" dirty="0">
                <a:solidFill>
                  <a:schemeClr val="tx1"/>
                </a:solidFill>
                <a:effectLst>
                  <a:outerShdw blurRad="38100" dist="19050" dir="2700000" algn="tl" rotWithShape="0">
                    <a:schemeClr val="dk1">
                      <a:alpha val="40000"/>
                    </a:schemeClr>
                  </a:outerShdw>
                </a:effectLst>
              </a:rPr>
              <a:t>It's </a:t>
            </a:r>
            <a:r>
              <a:rPr lang="en-US" altLang="zh-CN" sz="7200" b="1" dirty="0">
                <a:ln w="22225">
                  <a:solidFill>
                    <a:schemeClr val="accent2"/>
                  </a:solidFill>
                  <a:prstDash val="solid"/>
                </a:ln>
                <a:gradFill>
                  <a:gsLst>
                    <a:gs pos="0">
                      <a:srgbClr val="E30000"/>
                    </a:gs>
                    <a:gs pos="100000">
                      <a:srgbClr val="760303"/>
                    </a:gs>
                  </a:gsLst>
                  <a:lin scaled="0"/>
                </a:gradFill>
                <a:effectLst/>
              </a:rPr>
              <a:t>red!</a:t>
            </a:r>
          </a:p>
        </p:txBody>
      </p:sp>
      <p:pic>
        <p:nvPicPr>
          <p:cNvPr id="2" name="What colour is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7729" y="115633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940493" y="38836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 presetClass="mediacall" presetSubtype="0" fill="hold" nodeType="withEffect">
                                  <p:stCondLst>
                                    <p:cond delay="0"/>
                                  </p:stCondLst>
                                  <p:childTnLst>
                                    <p:cmd type="call" cmd="playFrom(0.0)">
                                      <p:cBhvr>
                                        <p:cTn id="9" dur="380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to="" calcmode="lin" valueType="num">
                                      <p:cBhvr>
                                        <p:cTn id="14" dur="1" fill="hold"/>
                                        <p:tgtEl>
                                          <p:spTgt spid="6"/>
                                        </p:tgtEl>
                                      </p:cBhvr>
                                    </p:anim>
                                  </p:childTnLst>
                                </p:cTn>
                              </p:par>
                              <p:par>
                                <p:cTn id="15" presetID="1" presetClass="mediacall" presetSubtype="0" fill="hold" nodeType="withEffect">
                                  <p:stCondLst>
                                    <p:cond delay="0"/>
                                  </p:stCondLst>
                                  <p:childTnLst>
                                    <p:cmd type="call" cmd="playFrom(0.0)">
                                      <p:cBhvr>
                                        <p:cTn id="16" dur="3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audio>
              <p:cMediaNode vol="80000">
                <p:cTn id="18"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498601" y="0"/>
            <a:ext cx="952754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w="10160">
                  <a:solidFill>
                    <a:schemeClr val="accent5"/>
                  </a:solidFill>
                  <a:prstDash val="solid"/>
                </a:ln>
                <a:solidFill>
                  <a:srgbClr val="EC0EDF"/>
                </a:solidFill>
                <a:effectLst>
                  <a:outerShdw blurRad="38100" dist="22860" dir="5400000" algn="tl" rotWithShape="0">
                    <a:srgbClr val="000000">
                      <a:alpha val="30000"/>
                    </a:srgbClr>
                  </a:outerShdw>
                </a:effectLst>
              </a:rPr>
              <a:t>Pink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57670" y="5077460"/>
            <a:ext cx="1962150" cy="178054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713220" y="3296920"/>
            <a:ext cx="1962150" cy="1780540"/>
          </a:xfrm>
          <a:prstGeom prst="roundRect">
            <a:avLst/>
          </a:prstGeom>
          <a:gradFill>
            <a:gsLst>
              <a:gs pos="0">
                <a:srgbClr val="FBFB11"/>
              </a:gs>
              <a:gs pos="100000">
                <a:srgbClr val="838309"/>
              </a:gs>
            </a:gsLst>
            <a:lin ang="5400000" scaled="0"/>
          </a:gra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 action="ppaction://noaction">
              <a:snd r:embed="rId4" name="voltage.wav"/>
            </a:hlinkClick>
          </p:cNvPr>
          <p:cNvSpPr/>
          <p:nvPr/>
        </p:nvSpPr>
        <p:spPr>
          <a:xfrm>
            <a:off x="6757670" y="5077460"/>
            <a:ext cx="1962150" cy="1780540"/>
          </a:xfrm>
          <a:prstGeom prst="roundRect">
            <a:avLst/>
          </a:prstGeom>
          <a:gradFill>
            <a:gsLst>
              <a:gs pos="0">
                <a:srgbClr val="14CD68"/>
              </a:gs>
              <a:gs pos="100000">
                <a:srgbClr val="0B6E38"/>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6713220" y="3296920"/>
            <a:ext cx="1962150" cy="1780540"/>
          </a:xfrm>
          <a:prstGeom prst="roundRect">
            <a:avLst/>
          </a:prstGeom>
          <a:gradFill>
            <a:gsLst>
              <a:gs pos="0">
                <a:srgbClr val="FBFB11"/>
              </a:gs>
              <a:gs pos="100000">
                <a:srgbClr val="838309"/>
              </a:gs>
            </a:gsLst>
            <a:lin ang="5400000" scaled="0"/>
          </a:gra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706620" y="3296920"/>
            <a:ext cx="1962150" cy="1780540"/>
          </a:xfrm>
          <a:prstGeom prst="roundRect">
            <a:avLst/>
          </a:prstGeom>
          <a:solidFill>
            <a:srgbClr val="E54BD5"/>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1"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7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6" grpId="0"/>
      <p:bldP spid="14" grpId="0" bldLvl="0" animBg="1"/>
      <p:bldP spid="1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944246" y="0"/>
            <a:ext cx="106362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accent2"/>
                </a:solidFill>
                <a:effectLst>
                  <a:outerShdw blurRad="38100" dist="19050" dir="2700000" algn="tl" rotWithShape="0">
                    <a:schemeClr val="dk1">
                      <a:alpha val="40000"/>
                    </a:schemeClr>
                  </a:outerShdw>
                </a:effectLst>
              </a:rPr>
              <a:t>Orange square!</a:t>
            </a:r>
            <a:endParaRPr lang="en-US" altLang="zh-CN" sz="7200" b="1">
              <a:ln w="10160">
                <a:solidFill>
                  <a:schemeClr val="accent5"/>
                </a:solidFill>
                <a:prstDash val="solid"/>
              </a:ln>
              <a:solidFill>
                <a:schemeClr val="accent2"/>
              </a:soli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2744470" y="3264535"/>
            <a:ext cx="1962150" cy="1780540"/>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464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2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4" grpId="0" bldLvl="0" animBg="1"/>
      <p:bldP spid="17"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558926" y="0"/>
            <a:ext cx="940689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gradFill>
                  <a:gsLst>
                    <a:gs pos="0">
                      <a:srgbClr val="E30000"/>
                    </a:gs>
                    <a:gs pos="100000">
                      <a:srgbClr val="760303"/>
                    </a:gs>
                  </a:gsLst>
                  <a:lin scaled="0"/>
                </a:gradFill>
                <a:effectLst>
                  <a:outerShdw blurRad="38100" dist="19050" dir="2700000" algn="tl" rotWithShape="0">
                    <a:schemeClr val="dk1">
                      <a:alpha val="40000"/>
                    </a:schemeClr>
                  </a:outerShdw>
                </a:effectLst>
              </a:rPr>
              <a:t>Red Square!</a:t>
            </a:r>
            <a:endParaRPr lang="en-US" altLang="zh-CN" sz="7200" b="1">
              <a:ln w="10160">
                <a:solidFill>
                  <a:schemeClr val="accent5"/>
                </a:solidFill>
                <a:prstDash val="solid"/>
              </a:ln>
              <a:gradFill>
                <a:gsLst>
                  <a:gs pos="0">
                    <a:srgbClr val="E30000"/>
                  </a:gs>
                  <a:gs pos="100000">
                    <a:srgbClr val="760303"/>
                  </a:gs>
                </a:gsLst>
                <a:lin scaled="0"/>
              </a:gradFill>
              <a:effectLst>
                <a:outerShdw blurRad="38100" dist="19050" dir="2700000" algn="tl" rotWithShape="0">
                  <a:schemeClr val="dk1">
                    <a:alpha val="40000"/>
                  </a:schemeClr>
                </a:outerShdw>
              </a:effectLst>
            </a:endParaRP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751705" y="1483995"/>
            <a:ext cx="1962150" cy="1780540"/>
          </a:xfrm>
          <a:prstGeom prst="roundRect">
            <a:avLst/>
          </a:prstGeom>
          <a:gradFill>
            <a:gsLst>
              <a:gs pos="0">
                <a:srgbClr val="E30000"/>
              </a:gs>
              <a:gs pos="100000">
                <a:srgbClr val="760303"/>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2744470" y="3264535"/>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32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3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6" grpId="0"/>
      <p:bldP spid="14" grpId="0" bldLvl="0" animBg="1"/>
      <p:bldP spid="17"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077913" y="0"/>
            <a:ext cx="10368915"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a:solidFill>
                  <a:schemeClr val="tx1"/>
                </a:solidFill>
                <a:effectLst>
                  <a:outerShdw blurRad="38100" dist="19050" dir="2700000" algn="tl" rotWithShape="0">
                    <a:schemeClr val="dk1">
                      <a:alpha val="40000"/>
                    </a:schemeClr>
                  </a:outerShdw>
                </a:effectLst>
              </a:rPr>
              <a:t>Yellow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57670" y="5077460"/>
            <a:ext cx="1962150" cy="178054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 action="ppaction://noaction">
              <a:snd r:embed="rId4" name="voltage.wav"/>
            </a:hlinkClick>
          </p:cNvPr>
          <p:cNvSpPr/>
          <p:nvPr/>
        </p:nvSpPr>
        <p:spPr>
          <a:xfrm>
            <a:off x="6757670" y="5077460"/>
            <a:ext cx="1962150" cy="1780540"/>
          </a:xfrm>
          <a:prstGeom prst="roundRect">
            <a:avLst/>
          </a:prstGeom>
          <a:gradFill>
            <a:gsLst>
              <a:gs pos="0">
                <a:srgbClr val="14CD68"/>
              </a:gs>
              <a:gs pos="100000">
                <a:srgbClr val="0B6E38"/>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6847205" y="3296920"/>
            <a:ext cx="1962150" cy="1780540"/>
          </a:xfrm>
          <a:prstGeom prst="roundRect">
            <a:avLst/>
          </a:prstGeom>
          <a:gradFill>
            <a:gsLst>
              <a:gs pos="0">
                <a:srgbClr val="FBFB11"/>
              </a:gs>
              <a:gs pos="100000">
                <a:srgbClr val="838309"/>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743"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12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6" grpId="0"/>
      <p:bldP spid="14" grpId="0" bldLvl="0" animBg="1"/>
      <p:bldP spid="1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164591" y="0"/>
            <a:ext cx="1019556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a:solidFill>
                  <a:schemeClr val="tx1"/>
                </a:solidFill>
                <a:effectLst>
                  <a:outerShdw blurRad="38100" dist="19050" dir="2700000" algn="tl" rotWithShape="0">
                    <a:schemeClr val="dk1">
                      <a:alpha val="40000"/>
                    </a:schemeClr>
                  </a:outerShdw>
                </a:effectLst>
              </a:rPr>
              <a:t>Green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6757670" y="5077460"/>
            <a:ext cx="1962150" cy="1780540"/>
          </a:xfrm>
          <a:prstGeom prst="roundRect">
            <a:avLst/>
          </a:prstGeom>
          <a:gradFill>
            <a:gsLst>
              <a:gs pos="0">
                <a:srgbClr val="14CD68"/>
              </a:gs>
              <a:gs pos="100000">
                <a:srgbClr val="0B6E38"/>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4991"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68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6" grpId="0"/>
      <p:bldP spid="14" grpId="0" bldLvl="0" animBg="1"/>
      <p:bldP spid="1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ang="5400000" scaled="0"/>
        </a:gradFill>
        <a:effectLst/>
      </p:bgPr>
    </p:bg>
    <p:spTree>
      <p:nvGrpSpPr>
        <p:cNvPr id="1" name=""/>
        <p:cNvGrpSpPr/>
        <p:nvPr/>
      </p:nvGrpSpPr>
      <p:grpSpPr>
        <a:xfrm>
          <a:off x="0" y="0"/>
          <a:ext cx="0" cy="0"/>
          <a:chOff x="0" y="0"/>
          <a:chExt cx="0" cy="0"/>
        </a:xfrm>
      </p:grpSpPr>
      <p:sp>
        <p:nvSpPr>
          <p:cNvPr id="5" name="Rectangles 4"/>
          <p:cNvSpPr/>
          <p:nvPr/>
        </p:nvSpPr>
        <p:spPr>
          <a:xfrm>
            <a:off x="2676525" y="861695"/>
            <a:ext cx="68389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What colour is it?</a:t>
            </a:r>
          </a:p>
        </p:txBody>
      </p:sp>
      <p:sp>
        <p:nvSpPr>
          <p:cNvPr id="6" name="Rectangles 5"/>
          <p:cNvSpPr/>
          <p:nvPr/>
        </p:nvSpPr>
        <p:spPr>
          <a:xfrm>
            <a:off x="4338638" y="3589020"/>
            <a:ext cx="3514725"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It's </a:t>
            </a:r>
            <a:r>
              <a:rPr lang="en-US" altLang="zh-CN" sz="7200" b="1">
                <a:ln w="22225">
                  <a:solidFill>
                    <a:schemeClr val="accent2"/>
                  </a:solidFill>
                  <a:prstDash val="solid"/>
                </a:ln>
                <a:solidFill>
                  <a:srgbClr val="0070C0"/>
                </a:solidFill>
                <a:effectLst/>
              </a:rPr>
              <a:t>Blue!</a:t>
            </a:r>
          </a:p>
        </p:txBody>
      </p:sp>
      <p:pic>
        <p:nvPicPr>
          <p:cNvPr id="4" name="What colour is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7729" y="1156335"/>
            <a:ext cx="609600" cy="609600"/>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729038" y="38836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 presetClass="mediacall" presetSubtype="0" fill="hold" nodeType="withEffect">
                                  <p:stCondLst>
                                    <p:cond delay="0"/>
                                  </p:stCondLst>
                                  <p:childTnLst>
                                    <p:cmd type="call" cmd="playFrom(0.0)">
                                      <p:cBhvr>
                                        <p:cTn id="9" dur="380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to="" calcmode="lin" valueType="num">
                                      <p:cBhvr>
                                        <p:cTn id="14" dur="1" fill="hold"/>
                                        <p:tgtEl>
                                          <p:spTgt spid="6"/>
                                        </p:tgtEl>
                                      </p:cBhvr>
                                    </p:anim>
                                  </p:childTnLst>
                                </p:cTn>
                              </p:par>
                              <p:par>
                                <p:cTn id="15" presetID="1" presetClass="mediacall" presetSubtype="0" fill="hold" nodeType="withEffect">
                                  <p:stCondLst>
                                    <p:cond delay="0"/>
                                  </p:stCondLst>
                                  <p:childTnLst>
                                    <p:cmd type="call" cmd="playFrom(0.0)">
                                      <p:cBhvr>
                                        <p:cTn id="16" dur="3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440816" y="0"/>
            <a:ext cx="964311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a:solidFill>
                  <a:schemeClr val="tx1"/>
                </a:solidFill>
                <a:effectLst>
                  <a:outerShdw blurRad="38100" dist="19050" dir="2700000" algn="tl" rotWithShape="0">
                    <a:schemeClr val="dk1">
                      <a:alpha val="40000"/>
                    </a:schemeClr>
                  </a:outerShdw>
                </a:effectLst>
              </a:rPr>
              <a:t>Blue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810125" y="5045075"/>
            <a:ext cx="1962150" cy="1780540"/>
          </a:xfrm>
          <a:prstGeom prst="roundRect">
            <a:avLst/>
          </a:prstGeom>
          <a:gradFill>
            <a:gsLst>
              <a:gs pos="0">
                <a:srgbClr val="007BD3"/>
              </a:gs>
              <a:gs pos="100000">
                <a:srgbClr val="034373"/>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21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19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4" grpId="0" bldLvl="0" animBg="1"/>
      <p:bldP spid="17"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045846" y="0"/>
            <a:ext cx="104330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a:solidFill>
                  <a:schemeClr val="tx1"/>
                </a:solidFill>
                <a:effectLst>
                  <a:outerShdw blurRad="38100" dist="19050" dir="2700000" algn="tl" rotWithShape="0">
                    <a:schemeClr val="dk1">
                      <a:alpha val="40000"/>
                    </a:schemeClr>
                  </a:outerShdw>
                </a:effectLst>
              </a:rPr>
              <a:t>Purple Square!</a:t>
            </a: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2744470" y="5077460"/>
            <a:ext cx="1962150" cy="1780540"/>
          </a:xfrm>
          <a:prstGeom prst="roundRect">
            <a:avLst/>
          </a:prstGeom>
          <a:gradFill>
            <a:gsLst>
              <a:gs pos="0">
                <a:srgbClr val="7B32B2"/>
              </a:gs>
              <a:gs pos="100000">
                <a:srgbClr val="401A5D"/>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246" y="323668"/>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2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4" grpId="0" bldLvl="0" animBg="1"/>
      <p:bldP spid="17"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077913" y="0"/>
            <a:ext cx="10368915"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tx1"/>
                </a:solidFill>
                <a:effectLst>
                  <a:outerShdw blurRad="38100" dist="19050" dir="2700000" algn="tl" rotWithShape="0">
                    <a:schemeClr val="dk1">
                      <a:alpha val="40000"/>
                    </a:schemeClr>
                  </a:outerShdw>
                </a:effectLst>
              </a:rPr>
              <a:t>Yellow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57670" y="5077460"/>
            <a:ext cx="1962150" cy="178054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 action="ppaction://noaction">
              <a:snd r:embed="rId4" name="voltage.wav"/>
            </a:hlinkClick>
          </p:cNvPr>
          <p:cNvSpPr/>
          <p:nvPr/>
        </p:nvSpPr>
        <p:spPr>
          <a:xfrm>
            <a:off x="6757670" y="5077460"/>
            <a:ext cx="1962150" cy="1780540"/>
          </a:xfrm>
          <a:prstGeom prst="roundRect">
            <a:avLst/>
          </a:prstGeom>
          <a:gradFill>
            <a:gsLst>
              <a:gs pos="0">
                <a:srgbClr val="14CD68"/>
              </a:gs>
              <a:gs pos="100000">
                <a:srgbClr val="0B6E38"/>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6847205" y="3296920"/>
            <a:ext cx="1962150" cy="1780540"/>
          </a:xfrm>
          <a:prstGeom prst="roundRect">
            <a:avLst/>
          </a:prstGeom>
          <a:gradFill>
            <a:gsLst>
              <a:gs pos="0">
                <a:srgbClr val="FBFB11"/>
              </a:gs>
              <a:gs pos="100000">
                <a:srgbClr val="838309"/>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743"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12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6" grpId="0"/>
      <p:bldP spid="14" grpId="0" bldLvl="0" animBg="1"/>
      <p:bldP spid="17"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164591" y="0"/>
            <a:ext cx="1019556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tx1"/>
                </a:solidFill>
                <a:effectLst>
                  <a:outerShdw blurRad="38100" dist="19050" dir="2700000" algn="tl" rotWithShape="0">
                    <a:schemeClr val="dk1">
                      <a:alpha val="40000"/>
                    </a:schemeClr>
                  </a:outerShdw>
                </a:effectLst>
              </a:rPr>
              <a:t>Green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6757670" y="5077460"/>
            <a:ext cx="1962150" cy="1780540"/>
          </a:xfrm>
          <a:prstGeom prst="roundRect">
            <a:avLst/>
          </a:prstGeom>
          <a:gradFill>
            <a:gsLst>
              <a:gs pos="0">
                <a:srgbClr val="14CD68"/>
              </a:gs>
              <a:gs pos="100000">
                <a:srgbClr val="0B6E38"/>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4991"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68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6" grpId="0"/>
      <p:bldP spid="14" grpId="0" bldLvl="0" animBg="1"/>
      <p:bldP spid="17"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440816" y="0"/>
            <a:ext cx="964311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tx1"/>
                </a:solidFill>
                <a:effectLst>
                  <a:outerShdw blurRad="38100" dist="19050" dir="2700000" algn="tl" rotWithShape="0">
                    <a:schemeClr val="dk1">
                      <a:alpha val="40000"/>
                    </a:schemeClr>
                  </a:outerShdw>
                </a:effectLst>
              </a:rPr>
              <a:t>Blue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810125" y="5045075"/>
            <a:ext cx="1962150" cy="1780540"/>
          </a:xfrm>
          <a:prstGeom prst="roundRect">
            <a:avLst/>
          </a:prstGeom>
          <a:gradFill>
            <a:gsLst>
              <a:gs pos="0">
                <a:srgbClr val="007BD3"/>
              </a:gs>
              <a:gs pos="100000">
                <a:srgbClr val="034373"/>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21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19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4" grpId="0" bldLvl="0" animBg="1"/>
      <p:bldP spid="17"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14CD68"/>
            </a:gs>
            <a:gs pos="100000">
              <a:srgbClr val="0B6E38"/>
            </a:gs>
          </a:gsLst>
          <a:lin ang="5400000" scaled="0"/>
        </a:gradFill>
        <a:effectLst/>
      </p:bgPr>
    </p:bg>
    <p:spTree>
      <p:nvGrpSpPr>
        <p:cNvPr id="1" name=""/>
        <p:cNvGrpSpPr/>
        <p:nvPr/>
      </p:nvGrpSpPr>
      <p:grpSpPr>
        <a:xfrm>
          <a:off x="0" y="0"/>
          <a:ext cx="0" cy="0"/>
          <a:chOff x="0" y="0"/>
          <a:chExt cx="0" cy="0"/>
        </a:xfrm>
      </p:grpSpPr>
      <p:sp>
        <p:nvSpPr>
          <p:cNvPr id="5" name="Rectangles 4"/>
          <p:cNvSpPr/>
          <p:nvPr/>
        </p:nvSpPr>
        <p:spPr>
          <a:xfrm>
            <a:off x="2676525" y="861695"/>
            <a:ext cx="68389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What colour is it?</a:t>
            </a:r>
          </a:p>
        </p:txBody>
      </p:sp>
      <p:sp>
        <p:nvSpPr>
          <p:cNvPr id="6" name="Rectangles 5"/>
          <p:cNvSpPr/>
          <p:nvPr/>
        </p:nvSpPr>
        <p:spPr>
          <a:xfrm>
            <a:off x="4028441" y="3589020"/>
            <a:ext cx="413512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It's </a:t>
            </a:r>
            <a:r>
              <a:rPr lang="en-US" altLang="zh-CN" sz="7200" b="1">
                <a:ln w="22225">
                  <a:solidFill>
                    <a:schemeClr val="accent2"/>
                  </a:solidFill>
                  <a:prstDash val="solid"/>
                </a:ln>
                <a:solidFill>
                  <a:srgbClr val="00B050"/>
                </a:solidFill>
                <a:effectLst/>
              </a:rPr>
              <a:t>Green!</a:t>
            </a:r>
          </a:p>
        </p:txBody>
      </p:sp>
      <p:pic>
        <p:nvPicPr>
          <p:cNvPr id="4" name="What colour is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7729" y="1156335"/>
            <a:ext cx="609600" cy="609600"/>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418841" y="38836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 presetClass="mediacall" presetSubtype="0" fill="hold" nodeType="withEffect">
                                  <p:stCondLst>
                                    <p:cond delay="0"/>
                                  </p:stCondLst>
                                  <p:childTnLst>
                                    <p:cmd type="call" cmd="playFrom(0.0)">
                                      <p:cBhvr>
                                        <p:cTn id="9" dur="380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to="" calcmode="lin" valueType="num">
                                      <p:cBhvr>
                                        <p:cTn id="14" dur="1" fill="hold"/>
                                        <p:tgtEl>
                                          <p:spTgt spid="6"/>
                                        </p:tgtEl>
                                      </p:cBhvr>
                                    </p:anim>
                                  </p:childTnLst>
                                </p:cTn>
                              </p:par>
                              <p:par>
                                <p:cTn id="15" presetID="1" presetClass="mediacall" presetSubtype="0" fill="hold" nodeType="withEffect">
                                  <p:stCondLst>
                                    <p:cond delay="0"/>
                                  </p:stCondLst>
                                  <p:childTnLst>
                                    <p:cmd type="call" cmd="playFrom(0.0)">
                                      <p:cBhvr>
                                        <p:cTn id="16" dur="2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045846" y="0"/>
            <a:ext cx="104330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tx1"/>
                </a:solidFill>
                <a:effectLst>
                  <a:outerShdw blurRad="38100" dist="19050" dir="2700000" algn="tl" rotWithShape="0">
                    <a:schemeClr val="dk1">
                      <a:alpha val="40000"/>
                    </a:schemeClr>
                  </a:outerShdw>
                </a:effectLst>
              </a:rPr>
              <a:t>Purple Square!</a:t>
            </a: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2744470" y="5077460"/>
            <a:ext cx="1962150" cy="1780540"/>
          </a:xfrm>
          <a:prstGeom prst="roundRect">
            <a:avLst/>
          </a:prstGeom>
          <a:gradFill>
            <a:gsLst>
              <a:gs pos="0">
                <a:srgbClr val="7B32B2"/>
              </a:gs>
              <a:gs pos="100000">
                <a:srgbClr val="401A5D"/>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24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2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4" grpId="0" bldLvl="0" animBg="1"/>
      <p:bldP spid="17"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498601" y="0"/>
            <a:ext cx="952754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tx1"/>
                </a:solidFill>
                <a:effectLst>
                  <a:outerShdw blurRad="38100" dist="19050" dir="2700000" algn="tl" rotWithShape="0">
                    <a:schemeClr val="dk1">
                      <a:alpha val="40000"/>
                    </a:schemeClr>
                  </a:outerShdw>
                </a:effectLst>
              </a:rPr>
              <a:t>Pink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57670" y="5077460"/>
            <a:ext cx="1962150" cy="178054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713220" y="3296920"/>
            <a:ext cx="1962150" cy="1780540"/>
          </a:xfrm>
          <a:prstGeom prst="roundRect">
            <a:avLst/>
          </a:prstGeom>
          <a:gradFill>
            <a:gsLst>
              <a:gs pos="0">
                <a:srgbClr val="FBFB11"/>
              </a:gs>
              <a:gs pos="100000">
                <a:srgbClr val="838309"/>
              </a:gs>
            </a:gsLst>
            <a:lin ang="5400000" scaled="0"/>
          </a:gra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 action="ppaction://noaction">
              <a:snd r:embed="rId4" name="voltage.wav"/>
            </a:hlinkClick>
          </p:cNvPr>
          <p:cNvSpPr/>
          <p:nvPr/>
        </p:nvSpPr>
        <p:spPr>
          <a:xfrm>
            <a:off x="6757670" y="5077460"/>
            <a:ext cx="1962150" cy="1780540"/>
          </a:xfrm>
          <a:prstGeom prst="roundRect">
            <a:avLst/>
          </a:prstGeom>
          <a:gradFill>
            <a:gsLst>
              <a:gs pos="0">
                <a:srgbClr val="14CD68"/>
              </a:gs>
              <a:gs pos="100000">
                <a:srgbClr val="0B6E38"/>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6713220" y="3296920"/>
            <a:ext cx="1962150" cy="1780540"/>
          </a:xfrm>
          <a:prstGeom prst="roundRect">
            <a:avLst/>
          </a:prstGeom>
          <a:gradFill>
            <a:gsLst>
              <a:gs pos="0">
                <a:srgbClr val="FBFB11"/>
              </a:gs>
              <a:gs pos="100000">
                <a:srgbClr val="838309"/>
              </a:gs>
            </a:gsLst>
            <a:lin ang="5400000" scaled="0"/>
          </a:gra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706620" y="3296920"/>
            <a:ext cx="1962150" cy="1780540"/>
          </a:xfrm>
          <a:prstGeom prst="roundRect">
            <a:avLst/>
          </a:prstGeom>
          <a:solidFill>
            <a:srgbClr val="E54BD5"/>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1"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7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6" grpId="0"/>
      <p:bldP spid="14" grpId="0" bldLvl="0" animBg="1"/>
      <p:bldP spid="17"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944246" y="0"/>
            <a:ext cx="106362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tx1"/>
                </a:solidFill>
                <a:effectLst>
                  <a:outerShdw blurRad="38100" dist="19050" dir="2700000" algn="tl" rotWithShape="0">
                    <a:schemeClr val="dk1">
                      <a:alpha val="40000"/>
                    </a:schemeClr>
                  </a:outerShdw>
                </a:effectLst>
              </a:rPr>
              <a:t>Orange square!</a:t>
            </a: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2744470" y="3264535"/>
            <a:ext cx="1962150" cy="1780540"/>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464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2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4" grpId="0" bldLvl="0" animBg="1"/>
      <p:bldP spid="17"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558926" y="0"/>
            <a:ext cx="940689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solidFill>
                  <a:schemeClr val="tx1"/>
                </a:solidFill>
                <a:effectLst>
                  <a:outerShdw blurRad="38100" dist="19050" dir="2700000" algn="tl" rotWithShape="0">
                    <a:schemeClr val="dk1">
                      <a:alpha val="40000"/>
                    </a:schemeClr>
                  </a:outerShdw>
                </a:effectLst>
              </a:rPr>
              <a:t>Red Square!</a:t>
            </a: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751705" y="1483995"/>
            <a:ext cx="1962150" cy="1780540"/>
          </a:xfrm>
          <a:prstGeom prst="roundRect">
            <a:avLst/>
          </a:prstGeom>
          <a:gradFill>
            <a:gsLst>
              <a:gs pos="0">
                <a:srgbClr val="E30000"/>
              </a:gs>
              <a:gs pos="100000">
                <a:srgbClr val="760303"/>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2744470" y="3264535"/>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32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3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6" grpId="0"/>
      <p:bldP spid="14" grpId="0" bldLvl="0" animBg="1"/>
      <p:bldP spid="17"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498601" y="0"/>
            <a:ext cx="952754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a:solidFill>
                  <a:schemeClr val="tx1"/>
                </a:solidFill>
                <a:effectLst>
                  <a:outerShdw blurRad="38100" dist="19050" dir="2700000" algn="tl" rotWithShape="0">
                    <a:schemeClr val="dk1">
                      <a:alpha val="40000"/>
                    </a:schemeClr>
                  </a:outerShdw>
                </a:effectLst>
              </a:rPr>
              <a:t>Pink square!</a:t>
            </a:r>
          </a:p>
        </p:txBody>
      </p:sp>
      <p:sp>
        <p:nvSpPr>
          <p:cNvPr id="2" name="Rounded Rectangle 1">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751070" y="5077460"/>
            <a:ext cx="1962150" cy="178054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57670" y="5077460"/>
            <a:ext cx="1962150" cy="178054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713220" y="3296920"/>
            <a:ext cx="1962150" cy="1780540"/>
          </a:xfrm>
          <a:prstGeom prst="roundRect">
            <a:avLst/>
          </a:prstGeom>
          <a:gradFill>
            <a:gsLst>
              <a:gs pos="0">
                <a:srgbClr val="FBFB11"/>
              </a:gs>
              <a:gs pos="100000">
                <a:srgbClr val="838309"/>
              </a:gs>
            </a:gsLst>
            <a:lin ang="5400000" scaled="0"/>
          </a:gra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3296920"/>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 action="ppaction://noaction">
              <a:snd r:embed="rId4" name="voltage.wav"/>
            </a:hlinkClick>
          </p:cNvPr>
          <p:cNvSpPr/>
          <p:nvPr/>
        </p:nvSpPr>
        <p:spPr>
          <a:xfrm>
            <a:off x="475107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 action="ppaction://noaction">
              <a:snd r:embed="rId4" name="voltage.wav"/>
            </a:hlinkClick>
          </p:cNvPr>
          <p:cNvSpPr/>
          <p:nvPr/>
        </p:nvSpPr>
        <p:spPr>
          <a:xfrm>
            <a:off x="6757670" y="5077460"/>
            <a:ext cx="1962150" cy="1780540"/>
          </a:xfrm>
          <a:prstGeom prst="roundRect">
            <a:avLst/>
          </a:prstGeom>
          <a:gradFill>
            <a:gsLst>
              <a:gs pos="0">
                <a:srgbClr val="14CD68"/>
              </a:gs>
              <a:gs pos="100000">
                <a:srgbClr val="0B6E38"/>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6713220" y="3296920"/>
            <a:ext cx="1962150" cy="1780540"/>
          </a:xfrm>
          <a:prstGeom prst="roundRect">
            <a:avLst/>
          </a:prstGeom>
          <a:gradFill>
            <a:gsLst>
              <a:gs pos="0">
                <a:srgbClr val="FBFB11"/>
              </a:gs>
              <a:gs pos="100000">
                <a:srgbClr val="838309"/>
              </a:gs>
            </a:gsLst>
            <a:lin ang="5400000" scaled="0"/>
          </a:gra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706620" y="3296920"/>
            <a:ext cx="1962150" cy="1780540"/>
          </a:xfrm>
          <a:prstGeom prst="roundRect">
            <a:avLst/>
          </a:prstGeom>
          <a:solidFill>
            <a:srgbClr val="E54BD5"/>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1"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7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6" grpId="0"/>
      <p:bldP spid="14" grpId="0" bldLvl="0" animBg="1"/>
      <p:bldP spid="17"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BFB11"/>
            </a:gs>
            <a:gs pos="100000">
              <a:srgbClr val="838309"/>
            </a:gs>
          </a:gsLst>
          <a:lin ang="5400000" scaled="0"/>
        </a:gradFill>
        <a:effectLst/>
      </p:bgPr>
    </p:bg>
    <p:spTree>
      <p:nvGrpSpPr>
        <p:cNvPr id="1" name=""/>
        <p:cNvGrpSpPr/>
        <p:nvPr/>
      </p:nvGrpSpPr>
      <p:grpSpPr>
        <a:xfrm>
          <a:off x="0" y="0"/>
          <a:ext cx="0" cy="0"/>
          <a:chOff x="0" y="0"/>
          <a:chExt cx="0" cy="0"/>
        </a:xfrm>
      </p:grpSpPr>
      <p:sp>
        <p:nvSpPr>
          <p:cNvPr id="5" name="Rectangles 4"/>
          <p:cNvSpPr/>
          <p:nvPr/>
        </p:nvSpPr>
        <p:spPr>
          <a:xfrm>
            <a:off x="2676525" y="861695"/>
            <a:ext cx="68389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What colour is it?</a:t>
            </a:r>
          </a:p>
        </p:txBody>
      </p:sp>
      <p:sp>
        <p:nvSpPr>
          <p:cNvPr id="6" name="Rectangles 5"/>
          <p:cNvSpPr/>
          <p:nvPr/>
        </p:nvSpPr>
        <p:spPr>
          <a:xfrm>
            <a:off x="3941763" y="3589020"/>
            <a:ext cx="4308475"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It's </a:t>
            </a:r>
            <a:r>
              <a:rPr lang="en-US" altLang="zh-CN" sz="7200" b="1">
                <a:ln w="22225">
                  <a:solidFill>
                    <a:schemeClr val="accent2"/>
                  </a:solidFill>
                  <a:prstDash val="solid"/>
                </a:ln>
                <a:solidFill>
                  <a:srgbClr val="FFFF00"/>
                </a:solidFill>
                <a:effectLst/>
              </a:rPr>
              <a:t>Yellow!</a:t>
            </a:r>
          </a:p>
        </p:txBody>
      </p:sp>
      <p:pic>
        <p:nvPicPr>
          <p:cNvPr id="4" name="What colour is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7729" y="1156335"/>
            <a:ext cx="609600" cy="609600"/>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332163" y="39079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 presetClass="mediacall" presetSubtype="0" fill="hold" nodeType="withEffect">
                                  <p:stCondLst>
                                    <p:cond delay="0"/>
                                  </p:stCondLst>
                                  <p:childTnLst>
                                    <p:cmd type="call" cmd="playFrom(0.0)">
                                      <p:cBhvr>
                                        <p:cTn id="9" dur="380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to="" calcmode="lin" valueType="num">
                                      <p:cBhvr>
                                        <p:cTn id="14" dur="1" fill="hold"/>
                                        <p:tgtEl>
                                          <p:spTgt spid="6"/>
                                        </p:tgtEl>
                                      </p:cBhvr>
                                    </p:anim>
                                  </p:childTnLst>
                                </p:cTn>
                              </p:par>
                              <p:par>
                                <p:cTn id="15" presetID="1" presetClass="mediacall" presetSubtype="0" fill="hold" nodeType="withEffect">
                                  <p:stCondLst>
                                    <p:cond delay="0"/>
                                  </p:stCondLst>
                                  <p:childTnLst>
                                    <p:cmd type="call" cmd="playFrom(0.0)">
                                      <p:cBhvr>
                                        <p:cTn id="16" dur="3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944246" y="0"/>
            <a:ext cx="106362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a:solidFill>
                  <a:schemeClr val="tx1"/>
                </a:solidFill>
                <a:effectLst>
                  <a:outerShdw blurRad="38100" dist="19050" dir="2700000" algn="tl" rotWithShape="0">
                    <a:schemeClr val="dk1">
                      <a:alpha val="40000"/>
                    </a:schemeClr>
                  </a:outerShdw>
                </a:effectLst>
              </a:rPr>
              <a:t>Orange square!</a:t>
            </a: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06620" y="1516380"/>
            <a:ext cx="1962150" cy="1780540"/>
          </a:xfrm>
          <a:prstGeom prst="round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2744470" y="3264535"/>
            <a:ext cx="1962150" cy="1780540"/>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4706620" y="1516380"/>
            <a:ext cx="1962150" cy="1780540"/>
          </a:xfrm>
          <a:prstGeom prst="roundRect">
            <a:avLst/>
          </a:prstGeom>
          <a:gradFill>
            <a:gsLst>
              <a:gs pos="0">
                <a:srgbClr val="E30000"/>
              </a:gs>
              <a:gs pos="100000">
                <a:srgbClr val="76030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464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52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4" grpId="0" bldLvl="0" animBg="1"/>
      <p:bldP spid="17"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s 5"/>
          <p:cNvSpPr/>
          <p:nvPr/>
        </p:nvSpPr>
        <p:spPr>
          <a:xfrm>
            <a:off x="1558926" y="0"/>
            <a:ext cx="940689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Click on the</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a:solidFill>
                  <a:schemeClr val="tx1"/>
                </a:solidFill>
                <a:effectLst>
                  <a:outerShdw blurRad="38100" dist="19050" dir="2700000" algn="tl" rotWithShape="0">
                    <a:schemeClr val="dk1">
                      <a:alpha val="40000"/>
                    </a:schemeClr>
                  </a:outerShdw>
                </a:effectLst>
              </a:rPr>
              <a:t>Red Square!</a:t>
            </a:r>
          </a:p>
        </p:txBody>
      </p:sp>
      <p:sp>
        <p:nvSpPr>
          <p:cNvPr id="2" name="Rounded Rectangle 1">
            <a:hlinkClick r:id="" action="ppaction://noaction">
              <a:snd r:embed="rId4" name="voltage.wav"/>
            </a:hlinkClick>
          </p:cNvPr>
          <p:cNvSpPr/>
          <p:nvPr/>
        </p:nvSpPr>
        <p:spPr>
          <a:xfrm>
            <a:off x="4795520" y="5077460"/>
            <a:ext cx="1962150" cy="1780540"/>
          </a:xfrm>
          <a:prstGeom prst="roundRect">
            <a:avLst/>
          </a:prstGeom>
          <a:gradFill>
            <a:gsLst>
              <a:gs pos="0">
                <a:srgbClr val="007BD3"/>
              </a:gs>
              <a:gs pos="100000">
                <a:srgbClr val="034373"/>
              </a:gs>
            </a:gsLst>
            <a:lin ang="5400000"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16090" y="5077460"/>
            <a:ext cx="1962150" cy="1780540"/>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772275" y="3264535"/>
            <a:ext cx="1962150" cy="178054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hlinkClick r:id="" action="ppaction://noaction">
              <a:snd r:embed="rId4" name="voltage.wav"/>
            </a:hlinkClick>
          </p:cNvPr>
          <p:cNvSpPr/>
          <p:nvPr/>
        </p:nvSpPr>
        <p:spPr>
          <a:xfrm>
            <a:off x="2744470" y="5077460"/>
            <a:ext cx="1962150" cy="1780540"/>
          </a:xfrm>
          <a:prstGeom prst="roundRect">
            <a:avLst/>
          </a:prstGeom>
          <a:gradFill>
            <a:gsLst>
              <a:gs pos="0">
                <a:srgbClr val="7B32B2"/>
              </a:gs>
              <a:gs pos="100000">
                <a:srgbClr val="401A5D"/>
              </a:gs>
            </a:gsLst>
            <a:lin scaled="0"/>
          </a:gra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 action="ppaction://noaction">
              <a:snd r:embed="rId4" name="voltage.wav"/>
            </a:hlinkClick>
          </p:cNvPr>
          <p:cNvSpPr/>
          <p:nvPr/>
        </p:nvSpPr>
        <p:spPr>
          <a:xfrm>
            <a:off x="4795520" y="3296920"/>
            <a:ext cx="1962150" cy="1780540"/>
          </a:xfrm>
          <a:prstGeom prst="roundRect">
            <a:avLst/>
          </a:prstGeom>
          <a:solidFill>
            <a:srgbClr val="EC0EDF"/>
          </a:solidFill>
          <a:effectLst>
            <a:outerShdw blurRad="50800" dist="50800" dir="20820000" algn="ctr" rotWithShape="0">
              <a:srgbClr val="000000">
                <a:alpha val="43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 action="ppaction://noaction">
              <a:snd r:embed="rId5" name="applause.wav"/>
            </a:hlinkClick>
          </p:cNvPr>
          <p:cNvSpPr/>
          <p:nvPr/>
        </p:nvSpPr>
        <p:spPr>
          <a:xfrm>
            <a:off x="4751705" y="1483995"/>
            <a:ext cx="1962150" cy="1780540"/>
          </a:xfrm>
          <a:prstGeom prst="roundRect">
            <a:avLst/>
          </a:prstGeom>
          <a:gradFill>
            <a:gsLst>
              <a:gs pos="0">
                <a:srgbClr val="E30000"/>
              </a:gs>
              <a:gs pos="100000">
                <a:srgbClr val="760303"/>
              </a:gs>
            </a:gsLst>
            <a:lin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Rounded Rectangle 14">
            <a:hlinkClick r:id="" action="ppaction://noaction">
              <a:snd r:embed="rId4" name="voltage.wav"/>
            </a:hlinkClick>
          </p:cNvPr>
          <p:cNvSpPr/>
          <p:nvPr/>
        </p:nvSpPr>
        <p:spPr>
          <a:xfrm>
            <a:off x="2744470" y="3264535"/>
            <a:ext cx="1962150" cy="1780540"/>
          </a:xfrm>
          <a:prstGeom prst="roundRect">
            <a:avLst/>
          </a:prstGeom>
          <a:solidFill>
            <a:schemeClr val="accent2"/>
          </a:solidFill>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hlinkClick r:id="" action="ppaction://hlinkshowjump?jump=nextslide"/>
          </p:cNvPr>
          <p:cNvSpPr/>
          <p:nvPr/>
        </p:nvSpPr>
        <p:spPr>
          <a:xfrm>
            <a:off x="9566275" y="5544185"/>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326" y="29464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par>
                                <p:cTn id="8" presetID="1" presetClass="mediacall" presetSubtype="0" fill="hold" nodeType="withEffect">
                                  <p:stCondLst>
                                    <p:cond delay="0"/>
                                  </p:stCondLst>
                                  <p:childTnLst>
                                    <p:cmd type="call" cmd="playFrom(0.0)">
                                      <p:cBhvr>
                                        <p:cTn id="9" dur="43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4" presetClass="exit" presetSubtype="0" fill="hold" grpId="0" nodeType="withEffect">
                                  <p:stCondLst>
                                    <p:cond delay="0"/>
                                  </p:stCondLst>
                                  <p:childTnLst>
                                    <p:anim to="" calcmode="lin" valueType="num">
                                      <p:cBhvr>
                                        <p:cTn id="14" dur="1"/>
                                        <p:tgtEl>
                                          <p:spTgt spid="14"/>
                                        </p:tgtEl>
                                      </p:cBhvr>
                                    </p:anim>
                                    <p:set>
                                      <p:cBhvr>
                                        <p:cTn id="15" dur="1" fill="hold">
                                          <p:stCondLst>
                                            <p:cond delay="0"/>
                                          </p:stCondLst>
                                        </p:cTn>
                                        <p:tgtEl>
                                          <p:spTgt spid="14"/>
                                        </p:tgtEl>
                                        <p:attrNameLst>
                                          <p:attrName>style.visibility</p:attrName>
                                        </p:attrNameLst>
                                      </p:cBhvr>
                                      <p:to>
                                        <p:strVal val="hidden"/>
                                      </p:to>
                                    </p:set>
                                  </p:childTnLst>
                                </p:cTn>
                              </p:par>
                              <p:par>
                                <p:cTn id="16" presetID="24"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to="" calcmode="lin" valueType="num">
                                      <p:cBhvr>
                                        <p:cTn id="18" dur="1" fill="hold"/>
                                        <p:tgtEl>
                                          <p:spTgt spid="17"/>
                                        </p:tgtEl>
                                      </p:cBhvr>
                                    </p:anim>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6" grpId="0"/>
      <p:bldP spid="14" grpId="0" bldLvl="0" animBg="1"/>
      <p:bldP spid="17"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a:ln w="22225">
                  <a:solidFill>
                    <a:schemeClr val="accent2"/>
                  </a:solidFill>
                  <a:prstDash val="solid"/>
                </a:ln>
                <a:solidFill>
                  <a:srgbClr val="EC0EDF"/>
                </a:solidFill>
                <a:effectLst/>
              </a:rPr>
              <a:t>W</a:t>
            </a:r>
            <a:r>
              <a:rPr lang="en-US" sz="8000">
                <a:ln w="22225">
                  <a:solidFill>
                    <a:schemeClr val="accent2"/>
                  </a:solidFill>
                  <a:prstDash val="solid"/>
                </a:ln>
                <a:solidFill>
                  <a:srgbClr val="FF0000"/>
                </a:solidFill>
                <a:effectLst/>
              </a:rPr>
              <a:t>e</a:t>
            </a:r>
            <a:r>
              <a:rPr lang="en-US" sz="8000">
                <a:ln w="22225">
                  <a:solidFill>
                    <a:schemeClr val="accent2"/>
                  </a:solidFill>
                  <a:prstDash val="solid"/>
                </a:ln>
                <a:solidFill>
                  <a:srgbClr val="FFC000"/>
                </a:solidFill>
                <a:effectLst/>
              </a:rPr>
              <a:t>l</a:t>
            </a:r>
            <a:r>
              <a:rPr lang="en-US" sz="8000">
                <a:ln w="22225">
                  <a:solidFill>
                    <a:schemeClr val="accent2"/>
                  </a:solidFill>
                  <a:prstDash val="solid"/>
                </a:ln>
                <a:solidFill>
                  <a:srgbClr val="FFFF00"/>
                </a:solidFill>
                <a:effectLst/>
              </a:rPr>
              <a:t>l</a:t>
            </a:r>
            <a:r>
              <a:rPr lang="en-US" sz="8000">
                <a:ln w="22225">
                  <a:solidFill>
                    <a:schemeClr val="accent2"/>
                  </a:solidFill>
                  <a:prstDash val="solid"/>
                </a:ln>
                <a:solidFill>
                  <a:schemeClr val="accent2">
                    <a:lumMod val="40000"/>
                    <a:lumOff val="60000"/>
                  </a:schemeClr>
                </a:solidFill>
                <a:effectLst/>
              </a:rPr>
              <a:t> </a:t>
            </a:r>
            <a:r>
              <a:rPr lang="en-US" sz="8000">
                <a:ln w="22225">
                  <a:solidFill>
                    <a:schemeClr val="accent2"/>
                  </a:solidFill>
                  <a:prstDash val="solid"/>
                </a:ln>
                <a:solidFill>
                  <a:srgbClr val="00B050"/>
                </a:solidFill>
                <a:effectLst/>
              </a:rPr>
              <a:t>d</a:t>
            </a:r>
            <a:r>
              <a:rPr lang="en-US" sz="8000">
                <a:ln w="22225">
                  <a:solidFill>
                    <a:schemeClr val="accent2"/>
                  </a:solidFill>
                  <a:prstDash val="solid"/>
                </a:ln>
                <a:solidFill>
                  <a:srgbClr val="00B0F0"/>
                </a:solidFill>
                <a:effectLst/>
              </a:rPr>
              <a:t>o</a:t>
            </a:r>
            <a:r>
              <a:rPr lang="en-US" sz="8000">
                <a:ln w="22225">
                  <a:solidFill>
                    <a:schemeClr val="accent2"/>
                  </a:solidFill>
                  <a:prstDash val="solid"/>
                </a:ln>
                <a:solidFill>
                  <a:srgbClr val="7030A0"/>
                </a:solidFill>
                <a:effectLst/>
              </a:rPr>
              <a:t>n</a:t>
            </a:r>
            <a:r>
              <a:rPr lang="en-US" sz="8000">
                <a:ln w="22225">
                  <a:solidFill>
                    <a:schemeClr val="accent2"/>
                  </a:solidFill>
                  <a:prstDash val="solid"/>
                </a:ln>
                <a:solidFill>
                  <a:srgbClr val="002060"/>
                </a:solidFill>
                <a:effectLst/>
              </a:rPr>
              <a:t>e</a:t>
            </a:r>
            <a:r>
              <a:rPr lang="en-US" sz="8000">
                <a:ln w="22225">
                  <a:solidFill>
                    <a:schemeClr val="accent6"/>
                  </a:solidFill>
                  <a:prstDash val="solid"/>
                </a:ln>
                <a:solidFill>
                  <a:schemeClr val="accent2">
                    <a:lumMod val="40000"/>
                    <a:lumOff val="60000"/>
                  </a:schemeClr>
                </a:solidFill>
                <a:effectLst/>
              </a:rPr>
              <a:t>!</a:t>
            </a:r>
          </a:p>
        </p:txBody>
      </p:sp>
      <p:pic>
        <p:nvPicPr>
          <p:cNvPr id="5" name="Content Placeholder 4" descr="wide-rainbow-gif"/>
          <p:cNvPicPr>
            <a:picLocks noGrp="1" noChangeAspect="1"/>
          </p:cNvPicPr>
          <p:nvPr>
            <p:ph idx="1"/>
          </p:nvPr>
        </p:nvPicPr>
        <p:blipFill>
          <a:blip r:embed="rId2"/>
          <a:stretch>
            <a:fillRect/>
          </a:stretch>
        </p:blipFill>
        <p:spPr>
          <a:xfrm>
            <a:off x="-969645" y="-315595"/>
            <a:ext cx="13907135" cy="892175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apes"/>
          <p:cNvPicPr>
            <a:picLocks noGrp="1" noChangeAspect="1"/>
          </p:cNvPicPr>
          <p:nvPr>
            <p:ph idx="1"/>
          </p:nvPr>
        </p:nvPicPr>
        <p:blipFill>
          <a:blip r:embed="rId2"/>
          <a:stretch>
            <a:fillRect/>
          </a:stretch>
        </p:blipFill>
        <p:spPr>
          <a:xfrm>
            <a:off x="0" y="-635"/>
            <a:ext cx="12192000" cy="7189470"/>
          </a:xfrm>
          <a:prstGeom prst="rect">
            <a:avLst/>
          </a:prstGeom>
        </p:spPr>
      </p:pic>
      <p:sp>
        <p:nvSpPr>
          <p:cNvPr id="2" name="Title 1"/>
          <p:cNvSpPr>
            <a:spLocks noGrp="1"/>
          </p:cNvSpPr>
          <p:nvPr>
            <p:ph type="title"/>
          </p:nvPr>
        </p:nvSpPr>
        <p:spPr/>
        <p:txBody>
          <a:bodyPr>
            <a:noAutofit/>
          </a:bodyPr>
          <a:lstStyle/>
          <a:p>
            <a:pPr algn="ctr"/>
            <a:r>
              <a:rPr lang="en-US" sz="9600">
                <a:ln w="22225">
                  <a:solidFill>
                    <a:schemeClr val="accent2"/>
                  </a:solidFill>
                  <a:prstDash val="solid"/>
                </a:ln>
                <a:solidFill>
                  <a:schemeClr val="accent2">
                    <a:lumMod val="40000"/>
                    <a:lumOff val="60000"/>
                  </a:schemeClr>
                </a:solidFill>
                <a:effectLst/>
              </a:rPr>
              <a:t>Shapes!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s Are All Around - Shape Songs - PINKFONG Song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635"/>
          </a:xfrm>
          <a:prstGeom prst="rect">
            <a:avLst/>
          </a:prstGeom>
        </p:spPr>
      </p:pic>
      <p:sp>
        <p:nvSpPr>
          <p:cNvPr id="6" name="Title 5"/>
          <p:cNvSpPr>
            <a:spLocks noGrp="1"/>
          </p:cNvSpPr>
          <p:nvPr>
            <p:ph type="title"/>
          </p:nvPr>
        </p:nvSpPr>
        <p:spPr/>
        <p:txBody>
          <a:bodyPr/>
          <a:lstStyle/>
          <a:p>
            <a:endParaRPr lang="en-US"/>
          </a:p>
        </p:txBody>
      </p:sp>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3" name="Kids vocabulary - Shape - Names of Shapes - Learn English for kids - English educational video (1)">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63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shape is it?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0057" y="723106"/>
            <a:ext cx="609600" cy="609600"/>
          </a:xfrm>
          <a:prstGeom prst="rect">
            <a:avLst/>
          </a:prstGeom>
        </p:spPr>
      </p:pic>
      <p:sp>
        <p:nvSpPr>
          <p:cNvPr id="5" name="Rectangle 4"/>
          <p:cNvSpPr/>
          <p:nvPr/>
        </p:nvSpPr>
        <p:spPr>
          <a:xfrm>
            <a:off x="4542971" y="1690688"/>
            <a:ext cx="3367315" cy="3367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099457" y="52128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 a square!</a:t>
            </a:r>
          </a:p>
        </p:txBody>
      </p:sp>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236686" y="5570877"/>
            <a:ext cx="609600" cy="609600"/>
          </a:xfrm>
          <a:prstGeom prst="rect">
            <a:avLst/>
          </a:prstGeom>
        </p:spPr>
      </p:pic>
    </p:spTree>
    <p:extLst>
      <p:ext uri="{BB962C8B-B14F-4D97-AF65-F5344CB8AC3E}">
        <p14:creationId xmlns:p14="http://schemas.microsoft.com/office/powerpoint/2010/main" val="30471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5" fill="hold"/>
                                        <p:tgtEl>
                                          <p:spTgt spid="4"/>
                                        </p:tgtEl>
                                      </p:cBhvr>
                                    </p:cmd>
                                  </p:childTnLst>
                                </p:cTn>
                              </p:par>
                              <p:par>
                                <p:cTn id="11" presetID="2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par>
                                <p:cTn id="33" presetID="1" presetClass="mediacall" presetSubtype="0" fill="hold" nodeType="withEffect">
                                  <p:stCondLst>
                                    <p:cond delay="0"/>
                                  </p:stCondLst>
                                  <p:childTnLst>
                                    <p:cmd type="call" cmd="playFrom(0.0)">
                                      <p:cBhvr>
                                        <p:cTn id="34" dur="38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7"/>
                </p:tgtEl>
              </p:cMediaNode>
            </p:audio>
          </p:childTnLst>
        </p:cTn>
      </p:par>
    </p:tnLst>
    <p:bldLst>
      <p:bldP spid="2" grpId="0"/>
      <p:bldP spid="5" grpId="0" animBg="1"/>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shape is it?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0057" y="723106"/>
            <a:ext cx="609600" cy="609600"/>
          </a:xfrm>
          <a:prstGeom prst="rect">
            <a:avLst/>
          </a:prstGeom>
        </p:spPr>
      </p:pic>
      <p:sp>
        <p:nvSpPr>
          <p:cNvPr id="6" name="Title 1"/>
          <p:cNvSpPr txBox="1">
            <a:spLocks/>
          </p:cNvSpPr>
          <p:nvPr/>
        </p:nvSpPr>
        <p:spPr>
          <a:xfrm>
            <a:off x="1099457" y="52128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 a circle!</a:t>
            </a:r>
          </a:p>
        </p:txBody>
      </p:sp>
      <p:sp>
        <p:nvSpPr>
          <p:cNvPr id="3" name="Oval 2"/>
          <p:cNvSpPr/>
          <p:nvPr/>
        </p:nvSpPr>
        <p:spPr>
          <a:xfrm>
            <a:off x="4651828" y="1802039"/>
            <a:ext cx="3410857" cy="3410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585029" y="5570877"/>
            <a:ext cx="609600" cy="609600"/>
          </a:xfrm>
          <a:prstGeom prst="rect">
            <a:avLst/>
          </a:prstGeom>
        </p:spPr>
      </p:pic>
    </p:spTree>
    <p:extLst>
      <p:ext uri="{BB962C8B-B14F-4D97-AF65-F5344CB8AC3E}">
        <p14:creationId xmlns:p14="http://schemas.microsoft.com/office/powerpoint/2010/main" val="248734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5" fill="hold"/>
                                        <p:tgtEl>
                                          <p:spTgt spid="4"/>
                                        </p:tgtEl>
                                      </p:cBhvr>
                                    </p:cmd>
                                  </p:childTnLst>
                                </p:cTn>
                              </p:par>
                              <p:par>
                                <p:cTn id="11" presetID="2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par>
                                <p:cTn id="33" presetID="1" presetClass="mediacall" presetSubtype="0" fill="hold" nodeType="withEffect">
                                  <p:stCondLst>
                                    <p:cond delay="0"/>
                                  </p:stCondLst>
                                  <p:childTnLst>
                                    <p:cmd type="call" cmd="playFrom(0.0)">
                                      <p:cBhvr>
                                        <p:cTn id="34" dur="51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8"/>
                </p:tgtEl>
              </p:cMediaNode>
            </p:audio>
          </p:childTnLst>
        </p:cTn>
      </p:par>
    </p:tnLst>
    <p:bldLst>
      <p:bldP spid="2" grpId="0"/>
      <p:bldP spid="6" grpId="0"/>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shape is it?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0057" y="723106"/>
            <a:ext cx="609600" cy="609600"/>
          </a:xfrm>
          <a:prstGeom prst="rect">
            <a:avLst/>
          </a:prstGeom>
        </p:spPr>
      </p:pic>
      <p:sp>
        <p:nvSpPr>
          <p:cNvPr id="6" name="Title 1"/>
          <p:cNvSpPr txBox="1">
            <a:spLocks/>
          </p:cNvSpPr>
          <p:nvPr/>
        </p:nvSpPr>
        <p:spPr>
          <a:xfrm>
            <a:off x="1099457" y="52128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 a triangle!</a:t>
            </a:r>
          </a:p>
        </p:txBody>
      </p:sp>
      <p:sp>
        <p:nvSpPr>
          <p:cNvPr id="5" name="Isosceles Triangle 4"/>
          <p:cNvSpPr/>
          <p:nvPr/>
        </p:nvSpPr>
        <p:spPr>
          <a:xfrm>
            <a:off x="4521200" y="2094206"/>
            <a:ext cx="3149600" cy="27151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135085" y="5570877"/>
            <a:ext cx="609600" cy="609600"/>
          </a:xfrm>
          <a:prstGeom prst="rect">
            <a:avLst/>
          </a:prstGeom>
        </p:spPr>
      </p:pic>
    </p:spTree>
    <p:extLst>
      <p:ext uri="{BB962C8B-B14F-4D97-AF65-F5344CB8AC3E}">
        <p14:creationId xmlns:p14="http://schemas.microsoft.com/office/powerpoint/2010/main" val="7046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5" fill="hold"/>
                                        <p:tgtEl>
                                          <p:spTgt spid="4"/>
                                        </p:tgtEl>
                                      </p:cBhvr>
                                    </p:cmd>
                                  </p:childTnLst>
                                </p:cTn>
                              </p:par>
                              <p:par>
                                <p:cTn id="11" presetID="2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par>
                                <p:cTn id="33" presetID="1" presetClass="mediacall" presetSubtype="0" fill="hold" nodeType="withEffect">
                                  <p:stCondLst>
                                    <p:cond delay="0"/>
                                  </p:stCondLst>
                                  <p:childTnLst>
                                    <p:cmd type="call" cmd="playFrom(0.0)">
                                      <p:cBhvr>
                                        <p:cTn id="34" dur="4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7"/>
                </p:tgtEl>
              </p:cMediaNode>
            </p:audio>
          </p:childTnLst>
        </p:cTn>
      </p:par>
    </p:tnLst>
    <p:bldLst>
      <p:bldP spid="2" grpId="0"/>
      <p:bldP spid="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B32B2"/>
            </a:gs>
            <a:gs pos="100000">
              <a:srgbClr val="401A5D"/>
            </a:gs>
          </a:gsLst>
          <a:lin ang="5400000" scaled="0"/>
        </a:gradFill>
        <a:effectLst/>
      </p:bgPr>
    </p:bg>
    <p:spTree>
      <p:nvGrpSpPr>
        <p:cNvPr id="1" name=""/>
        <p:cNvGrpSpPr/>
        <p:nvPr/>
      </p:nvGrpSpPr>
      <p:grpSpPr>
        <a:xfrm>
          <a:off x="0" y="0"/>
          <a:ext cx="0" cy="0"/>
          <a:chOff x="0" y="0"/>
          <a:chExt cx="0" cy="0"/>
        </a:xfrm>
      </p:grpSpPr>
      <p:sp>
        <p:nvSpPr>
          <p:cNvPr id="5" name="Rectangles 4"/>
          <p:cNvSpPr/>
          <p:nvPr/>
        </p:nvSpPr>
        <p:spPr>
          <a:xfrm>
            <a:off x="2676525" y="861695"/>
            <a:ext cx="68389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What colour is it?</a:t>
            </a:r>
          </a:p>
        </p:txBody>
      </p:sp>
      <p:sp>
        <p:nvSpPr>
          <p:cNvPr id="6" name="Rectangles 5"/>
          <p:cNvSpPr/>
          <p:nvPr/>
        </p:nvSpPr>
        <p:spPr>
          <a:xfrm>
            <a:off x="3943668" y="3589020"/>
            <a:ext cx="4304665"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It's </a:t>
            </a:r>
            <a:r>
              <a:rPr lang="en-US" altLang="zh-CN" sz="7200" b="1">
                <a:ln w="22225">
                  <a:solidFill>
                    <a:schemeClr val="accent2"/>
                  </a:solidFill>
                  <a:prstDash val="solid"/>
                </a:ln>
                <a:gradFill>
                  <a:gsLst>
                    <a:gs pos="0">
                      <a:srgbClr val="7B32B2"/>
                    </a:gs>
                    <a:gs pos="100000">
                      <a:srgbClr val="401A5D"/>
                    </a:gs>
                  </a:gsLst>
                  <a:lin scaled="0"/>
                </a:gradFill>
                <a:effectLst/>
              </a:rPr>
              <a:t>Purple!</a:t>
            </a:r>
          </a:p>
        </p:txBody>
      </p:sp>
      <p:pic>
        <p:nvPicPr>
          <p:cNvPr id="4" name="What colour is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7729" y="1156335"/>
            <a:ext cx="609600" cy="609600"/>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334068" y="38836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 presetClass="mediacall" presetSubtype="0" fill="hold" nodeType="withEffect">
                                  <p:stCondLst>
                                    <p:cond delay="0"/>
                                  </p:stCondLst>
                                  <p:childTnLst>
                                    <p:cmd type="call" cmd="playFrom(0.0)">
                                      <p:cBhvr>
                                        <p:cTn id="9" dur="380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to="" calcmode="lin" valueType="num">
                                      <p:cBhvr>
                                        <p:cTn id="14" dur="1" fill="hold"/>
                                        <p:tgtEl>
                                          <p:spTgt spid="6"/>
                                        </p:tgtEl>
                                      </p:cBhvr>
                                    </p:anim>
                                  </p:childTnLst>
                                </p:cTn>
                              </p:par>
                              <p:par>
                                <p:cTn id="15" presetID="1" presetClass="mediacall" presetSubtype="0" fill="hold" nodeType="withEffect">
                                  <p:stCondLst>
                                    <p:cond delay="0"/>
                                  </p:stCondLst>
                                  <p:childTnLst>
                                    <p:cmd type="call" cmd="playFrom(0.0)">
                                      <p:cBhvr>
                                        <p:cTn id="16" dur="33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shape is it?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0057" y="723106"/>
            <a:ext cx="609600" cy="609600"/>
          </a:xfrm>
          <a:prstGeom prst="rect">
            <a:avLst/>
          </a:prstGeom>
        </p:spPr>
      </p:pic>
      <p:sp>
        <p:nvSpPr>
          <p:cNvPr id="6" name="Title 1"/>
          <p:cNvSpPr txBox="1">
            <a:spLocks/>
          </p:cNvSpPr>
          <p:nvPr/>
        </p:nvSpPr>
        <p:spPr>
          <a:xfrm>
            <a:off x="1099457" y="52128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 a heart!</a:t>
            </a:r>
          </a:p>
        </p:txBody>
      </p:sp>
      <p:sp>
        <p:nvSpPr>
          <p:cNvPr id="3" name="Heart 2"/>
          <p:cNvSpPr/>
          <p:nvPr/>
        </p:nvSpPr>
        <p:spPr>
          <a:xfrm>
            <a:off x="4281714" y="1690688"/>
            <a:ext cx="3628572" cy="362857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628571" y="5570877"/>
            <a:ext cx="609600" cy="609600"/>
          </a:xfrm>
          <a:prstGeom prst="rect">
            <a:avLst/>
          </a:prstGeom>
        </p:spPr>
      </p:pic>
    </p:spTree>
    <p:extLst>
      <p:ext uri="{BB962C8B-B14F-4D97-AF65-F5344CB8AC3E}">
        <p14:creationId xmlns:p14="http://schemas.microsoft.com/office/powerpoint/2010/main" val="31804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5" fill="hold"/>
                                        <p:tgtEl>
                                          <p:spTgt spid="4"/>
                                        </p:tgtEl>
                                      </p:cBhvr>
                                    </p:cmd>
                                  </p:childTnLst>
                                </p:cTn>
                              </p:par>
                              <p:par>
                                <p:cTn id="11" presetID="2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par>
                                <p:cTn id="33" presetID="1" presetClass="mediacall" presetSubtype="0" fill="hold" nodeType="withEffect">
                                  <p:stCondLst>
                                    <p:cond delay="0"/>
                                  </p:stCondLst>
                                  <p:childTnLst>
                                    <p:cmd type="call" cmd="playFrom(0.0)">
                                      <p:cBhvr>
                                        <p:cTn id="34" dur="45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8"/>
                </p:tgtEl>
              </p:cMediaNode>
            </p:audio>
          </p:childTnLst>
        </p:cTn>
      </p:par>
    </p:tnLst>
    <p:bldLst>
      <p:bldP spid="2" grpId="0"/>
      <p:bldP spid="6" grpId="0"/>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shape is it?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0057" y="723106"/>
            <a:ext cx="609600" cy="609600"/>
          </a:xfrm>
          <a:prstGeom prst="rect">
            <a:avLst/>
          </a:prstGeom>
        </p:spPr>
      </p:pic>
      <p:sp>
        <p:nvSpPr>
          <p:cNvPr id="6" name="Title 1"/>
          <p:cNvSpPr txBox="1">
            <a:spLocks/>
          </p:cNvSpPr>
          <p:nvPr/>
        </p:nvSpPr>
        <p:spPr>
          <a:xfrm>
            <a:off x="1099457" y="52128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 a star!</a:t>
            </a:r>
          </a:p>
        </p:txBody>
      </p:sp>
      <p:sp>
        <p:nvSpPr>
          <p:cNvPr id="5" name="5-Point Star 4"/>
          <p:cNvSpPr/>
          <p:nvPr/>
        </p:nvSpPr>
        <p:spPr>
          <a:xfrm>
            <a:off x="4397829" y="2002971"/>
            <a:ext cx="3018971" cy="30189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904343" y="5570877"/>
            <a:ext cx="609600" cy="609600"/>
          </a:xfrm>
          <a:prstGeom prst="rect">
            <a:avLst/>
          </a:prstGeom>
        </p:spPr>
      </p:pic>
    </p:spTree>
    <p:extLst>
      <p:ext uri="{BB962C8B-B14F-4D97-AF65-F5344CB8AC3E}">
        <p14:creationId xmlns:p14="http://schemas.microsoft.com/office/powerpoint/2010/main" val="9211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5" fill="hold"/>
                                        <p:tgtEl>
                                          <p:spTgt spid="4"/>
                                        </p:tgtEl>
                                      </p:cBhvr>
                                    </p:cmd>
                                  </p:childTnLst>
                                </p:cTn>
                              </p:par>
                              <p:par>
                                <p:cTn id="11" presetID="2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par>
                                <p:cTn id="33" presetID="1" presetClass="mediacall" presetSubtype="0" fill="hold" nodeType="withEffect">
                                  <p:stCondLst>
                                    <p:cond delay="0"/>
                                  </p:stCondLst>
                                  <p:childTnLst>
                                    <p:cmd type="call" cmd="playFrom(0.0)">
                                      <p:cBhvr>
                                        <p:cTn id="34" dur="38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7"/>
                </p:tgtEl>
              </p:cMediaNode>
            </p:audio>
          </p:childTnLst>
        </p:cTn>
      </p:par>
    </p:tnLst>
    <p:bldLst>
      <p:bldP spid="2" grpId="0"/>
      <p:bldP spid="6" grpId="0"/>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shape is it?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0057" y="723106"/>
            <a:ext cx="609600" cy="609600"/>
          </a:xfrm>
          <a:prstGeom prst="rect">
            <a:avLst/>
          </a:prstGeom>
        </p:spPr>
      </p:pic>
      <p:sp>
        <p:nvSpPr>
          <p:cNvPr id="6" name="Title 1"/>
          <p:cNvSpPr txBox="1">
            <a:spLocks/>
          </p:cNvSpPr>
          <p:nvPr/>
        </p:nvSpPr>
        <p:spPr>
          <a:xfrm>
            <a:off x="1099457" y="52128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 a rectangle!</a:t>
            </a:r>
          </a:p>
        </p:txBody>
      </p:sp>
      <p:sp>
        <p:nvSpPr>
          <p:cNvPr id="3" name="Rectangle 2"/>
          <p:cNvSpPr/>
          <p:nvPr/>
        </p:nvSpPr>
        <p:spPr>
          <a:xfrm>
            <a:off x="3403600" y="2048669"/>
            <a:ext cx="5384800" cy="1843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779486" y="5570877"/>
            <a:ext cx="609600" cy="609600"/>
          </a:xfrm>
          <a:prstGeom prst="rect">
            <a:avLst/>
          </a:prstGeom>
        </p:spPr>
      </p:pic>
    </p:spTree>
    <p:extLst>
      <p:ext uri="{BB962C8B-B14F-4D97-AF65-F5344CB8AC3E}">
        <p14:creationId xmlns:p14="http://schemas.microsoft.com/office/powerpoint/2010/main" val="13967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85" fill="hold"/>
                                        <p:tgtEl>
                                          <p:spTgt spid="4"/>
                                        </p:tgtEl>
                                      </p:cBhvr>
                                    </p:cmd>
                                  </p:childTnLst>
                                </p:cTn>
                              </p:par>
                              <p:par>
                                <p:cTn id="7" presetID="25"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par>
                                <p:cTn id="29" presetID="1" presetClass="mediacall" presetSubtype="0" fill="hold" nodeType="withEffect">
                                  <p:stCondLst>
                                    <p:cond delay="0"/>
                                  </p:stCondLst>
                                  <p:childTnLst>
                                    <p:cmd type="call" cmd="playFrom(0.0)">
                                      <p:cBhvr>
                                        <p:cTn id="30" dur="5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8"/>
                </p:tgtEl>
              </p:cMediaNode>
            </p:audio>
          </p:childTnLst>
        </p:cTn>
      </p:par>
    </p:tnLst>
    <p:bldLst>
      <p:bldP spid="2"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0930" y="156757"/>
            <a:ext cx="6478826"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star!</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9371" y="452121"/>
            <a:ext cx="609600" cy="609600"/>
          </a:xfrm>
          <a:prstGeom prst="rect">
            <a:avLst/>
          </a:prstGeom>
        </p:spPr>
      </p:pic>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Tree>
    <p:extLst>
      <p:ext uri="{BB962C8B-B14F-4D97-AF65-F5344CB8AC3E}">
        <p14:creationId xmlns:p14="http://schemas.microsoft.com/office/powerpoint/2010/main" val="171058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2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indefinite"/>
                      </p:stCondLst>
                      <p:childTnLst>
                        <p:par>
                          <p:cTn id="14" fill="hold">
                            <p:stCondLst>
                              <p:cond delay="0"/>
                            </p:stCondLst>
                            <p:childTnLst>
                              <p:par>
                                <p:cTn id="15" presetID="26" presetClass="exit" presetSubtype="0" fill="hold" grpId="0" nodeType="clickEffect">
                                  <p:stCondLst>
                                    <p:cond delay="0"/>
                                  </p:stCondLst>
                                  <p:childTnLst>
                                    <p:animEffect transition="out" filter="wipe(down)">
                                      <p:cBhvr>
                                        <p:cTn id="16" dur="90" accel="50000">
                                          <p:stCondLst>
                                            <p:cond delay="910"/>
                                          </p:stCondLst>
                                        </p:cTn>
                                        <p:tgtEl>
                                          <p:spTgt spid="8"/>
                                        </p:tgtEl>
                                      </p:cBhvr>
                                    </p:animEffect>
                                    <p:anim calcmode="lin" valueType="num">
                                      <p:cBhvr>
                                        <p:cTn id="17" dur="911"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18" dur="89">
                                          <p:stCondLst>
                                            <p:cond delay="911"/>
                                          </p:stCondLst>
                                        </p:cTn>
                                        <p:tgtEl>
                                          <p:spTgt spid="8"/>
                                        </p:tgtEl>
                                        <p:attrNameLst>
                                          <p:attrName>ppt_x</p:attrName>
                                        </p:attrNameLst>
                                      </p:cBhvr>
                                      <p:tavLst>
                                        <p:tav tm="0">
                                          <p:val>
                                            <p:strVal val="ppt_x"/>
                                          </p:val>
                                        </p:tav>
                                        <p:tav tm="100000">
                                          <p:val>
                                            <p:strVal val="ppt_x"/>
                                          </p:val>
                                        </p:tav>
                                      </p:tavLst>
                                    </p:anim>
                                    <p:anim calcmode="lin" valueType="num">
                                      <p:cBhvr>
                                        <p:cTn id="19" dur="332"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 dur="332" tmFilter="0, 0; 0.125,0.2665; 0.25,0.4; 0.375,0.465; 0.5,0.5;  0.625,0.535; 0.75,0.6; 0.875,0.7335; 1,1">
                                          <p:stCondLst>
                                            <p:cond delay="332"/>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 dur="166" tmFilter="0, 0; 0.125,0.2665; 0.25,0.4; 0.375,0.465; 0.5,0.5;  0.625,0.535; 0.75,0.6; 0.875,0.7335; 1,1">
                                          <p:stCondLst>
                                            <p:cond delay="662"/>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2" dur="82" tmFilter="0, 0; 0.125,0.2665; 0.25,0.4; 0.375,0.465; 0.5,0.5;  0.625,0.535; 0.75,0.6; 0.875,0.7335; 1,1">
                                          <p:stCondLst>
                                            <p:cond delay="828"/>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 dur="90" accel="50000">
                                          <p:stCondLst>
                                            <p:cond delay="910"/>
                                          </p:stCondLst>
                                        </p:cTn>
                                        <p:tgtEl>
                                          <p:spTgt spid="8"/>
                                        </p:tgtEl>
                                        <p:attrNameLst>
                                          <p:attrName>ppt_y</p:attrName>
                                        </p:attrNameLst>
                                      </p:cBhvr>
                                      <p:tavLst>
                                        <p:tav tm="0">
                                          <p:val>
                                            <p:strVal val="ppt_y"/>
                                          </p:val>
                                        </p:tav>
                                        <p:tav tm="100000">
                                          <p:val>
                                            <p:strVal val="ppt_y+ppt_h"/>
                                          </p:val>
                                        </p:tav>
                                      </p:tavLst>
                                    </p:anim>
                                    <p:animScale>
                                      <p:cBhvr>
                                        <p:cTn id="24" dur="13">
                                          <p:stCondLst>
                                            <p:cond delay="310"/>
                                          </p:stCondLst>
                                        </p:cTn>
                                        <p:tgtEl>
                                          <p:spTgt spid="8"/>
                                        </p:tgtEl>
                                      </p:cBhvr>
                                      <p:to x="100000" y="60000"/>
                                    </p:animScale>
                                    <p:animScale>
                                      <p:cBhvr>
                                        <p:cTn id="25" dur="83" decel="50000">
                                          <p:stCondLst>
                                            <p:cond delay="323"/>
                                          </p:stCondLst>
                                        </p:cTn>
                                        <p:tgtEl>
                                          <p:spTgt spid="8"/>
                                        </p:tgtEl>
                                      </p:cBhvr>
                                      <p:to x="100000" y="100000"/>
                                    </p:animScale>
                                    <p:animScale>
                                      <p:cBhvr>
                                        <p:cTn id="26" dur="13">
                                          <p:stCondLst>
                                            <p:cond delay="656"/>
                                          </p:stCondLst>
                                        </p:cTn>
                                        <p:tgtEl>
                                          <p:spTgt spid="8"/>
                                        </p:tgtEl>
                                      </p:cBhvr>
                                      <p:to x="100000" y="80000"/>
                                    </p:animScale>
                                    <p:animScale>
                                      <p:cBhvr>
                                        <p:cTn id="27" dur="83" decel="50000">
                                          <p:stCondLst>
                                            <p:cond delay="669"/>
                                          </p:stCondLst>
                                        </p:cTn>
                                        <p:tgtEl>
                                          <p:spTgt spid="8"/>
                                        </p:tgtEl>
                                      </p:cBhvr>
                                      <p:to x="100000" y="100000"/>
                                    </p:animScale>
                                    <p:animScale>
                                      <p:cBhvr>
                                        <p:cTn id="28" dur="13">
                                          <p:stCondLst>
                                            <p:cond delay="821"/>
                                          </p:stCondLst>
                                        </p:cTn>
                                        <p:tgtEl>
                                          <p:spTgt spid="8"/>
                                        </p:tgtEl>
                                      </p:cBhvr>
                                      <p:to x="100000" y="90000"/>
                                    </p:animScale>
                                    <p:animScale>
                                      <p:cBhvr>
                                        <p:cTn id="29" dur="83" decel="50000">
                                          <p:stCondLst>
                                            <p:cond delay="834"/>
                                          </p:stCondLst>
                                        </p:cTn>
                                        <p:tgtEl>
                                          <p:spTgt spid="8"/>
                                        </p:tgtEl>
                                      </p:cBhvr>
                                      <p:to x="100000" y="100000"/>
                                    </p:animScale>
                                    <p:animScale>
                                      <p:cBhvr>
                                        <p:cTn id="30" dur="13">
                                          <p:stCondLst>
                                            <p:cond delay="904"/>
                                          </p:stCondLst>
                                        </p:cTn>
                                        <p:tgtEl>
                                          <p:spTgt spid="8"/>
                                        </p:tgtEl>
                                      </p:cBhvr>
                                      <p:to x="100000" y="95000"/>
                                    </p:animScale>
                                    <p:animScale>
                                      <p:cBhvr>
                                        <p:cTn id="31" dur="83" decel="50000">
                                          <p:stCondLst>
                                            <p:cond delay="917"/>
                                          </p:stCondLst>
                                        </p:cTn>
                                        <p:tgtEl>
                                          <p:spTgt spid="8"/>
                                        </p:tgtEl>
                                      </p:cBhvr>
                                      <p:to x="100000" y="100000"/>
                                    </p:animScale>
                                    <p:set>
                                      <p:cBhvr>
                                        <p:cTn id="32"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par>
                                <p:cTn id="33" presetID="24"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to="" calcmode="lin" valueType="num">
                                      <p:cBhvr>
                                        <p:cTn id="35" dur="1" fill="hold"/>
                                        <p:tgtEl>
                                          <p:spTgt spid="12"/>
                                        </p:tgtEl>
                                      </p:cBhvr>
                                    </p:anim>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1000" fill="hold"/>
                                        <p:tgtEl>
                                          <p:spTgt spid="6"/>
                                        </p:tgtEl>
                                      </p:cBhvr>
                                      <p:by x="150000" y="150000"/>
                                    </p:animScale>
                                  </p:childTnLst>
                                  <p:subTnLst>
                                    <p:audio>
                                      <p:cMediaNode>
                                        <p:cTn display="0" masterRel="sameClick">
                                          <p:stCondLst>
                                            <p:cond evt="begin" delay="0">
                                              <p:tn val="3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1000" fill="hold"/>
                                        <p:tgtEl>
                                          <p:spTgt spid="4"/>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6" presetClass="emph" presetSubtype="0" fill="hold" grpId="0" nodeType="clickEffect">
                                  <p:stCondLst>
                                    <p:cond delay="0"/>
                                  </p:stCondLst>
                                  <p:childTnLst>
                                    <p:animScale>
                                      <p:cBhvr>
                                        <p:cTn id="50" dur="1000" fill="hold"/>
                                        <p:tgtEl>
                                          <p:spTgt spid="9"/>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6" presetClass="emph" presetSubtype="0" fill="hold" grpId="0" nodeType="clickEffect">
                                  <p:stCondLst>
                                    <p:cond delay="0"/>
                                  </p:stCondLst>
                                  <p:childTnLst>
                                    <p:animScale>
                                      <p:cBhvr>
                                        <p:cTn id="55" dur="1000" fill="hold"/>
                                        <p:tgtEl>
                                          <p:spTgt spid="5"/>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1000" fill="hold"/>
                                        <p:tgtEl>
                                          <p:spTgt spid="7"/>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70342" y="156757"/>
            <a:ext cx="70400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5886" y="452121"/>
            <a:ext cx="609600" cy="609600"/>
          </a:xfrm>
          <a:prstGeom prst="rect">
            <a:avLst/>
          </a:prstGeom>
        </p:spPr>
      </p:pic>
    </p:spTree>
    <p:extLst>
      <p:ext uri="{BB962C8B-B14F-4D97-AF65-F5344CB8AC3E}">
        <p14:creationId xmlns:p14="http://schemas.microsoft.com/office/powerpoint/2010/main" val="1867036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indefinite"/>
                      </p:stCondLst>
                      <p:childTnLst>
                        <p:par>
                          <p:cTn id="13" fill="hold">
                            <p:stCondLst>
                              <p:cond delay="0"/>
                            </p:stCondLst>
                            <p:childTnLst>
                              <p:par>
                                <p:cTn id="14" presetID="26" presetClass="exit" presetSubtype="0" fill="hold" grpId="0" nodeType="clickEffect">
                                  <p:stCondLst>
                                    <p:cond delay="0"/>
                                  </p:stCondLst>
                                  <p:childTnLst>
                                    <p:animEffect transition="out" filter="wipe(down)">
                                      <p:cBhvr>
                                        <p:cTn id="15" dur="180" accel="50000">
                                          <p:stCondLst>
                                            <p:cond delay="1820"/>
                                          </p:stCondLst>
                                        </p:cTn>
                                        <p:tgtEl>
                                          <p:spTgt spid="6"/>
                                        </p:tgtEl>
                                      </p:cBhvr>
                                    </p:animEffect>
                                    <p:anim calcmode="lin" valueType="num">
                                      <p:cBhvr>
                                        <p:cTn id="1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3" dur="26">
                                          <p:stCondLst>
                                            <p:cond delay="620"/>
                                          </p:stCondLst>
                                        </p:cTn>
                                        <p:tgtEl>
                                          <p:spTgt spid="6"/>
                                        </p:tgtEl>
                                      </p:cBhvr>
                                      <p:to x="100000" y="60000"/>
                                    </p:animScale>
                                    <p:animScale>
                                      <p:cBhvr>
                                        <p:cTn id="24" dur="166" decel="50000">
                                          <p:stCondLst>
                                            <p:cond delay="64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set>
                                      <p:cBhvr>
                                        <p:cTn id="31" dur="1" fill="hold">
                                          <p:stCondLst>
                                            <p:cond delay="1999"/>
                                          </p:stCondLst>
                                        </p:cTn>
                                        <p:tgtEl>
                                          <p:spTgt spid="6"/>
                                        </p:tgtEl>
                                        <p:attrNameLst>
                                          <p:attrName>style.visibility</p:attrName>
                                        </p:attrNameLst>
                                      </p:cBhvr>
                                      <p:to>
                                        <p:strVal val="hidden"/>
                                      </p:to>
                                    </p:set>
                                  </p:childTnLst>
                                  <p:subTnLst>
                                    <p:audio>
                                      <p:cMediaNode vol="22000">
                                        <p:cTn display="0" masterRel="sameClick">
                                          <p:stCondLst>
                                            <p:cond evt="begin" delay="0">
                                              <p:tn val="14"/>
                                            </p:cond>
                                          </p:stCondLst>
                                          <p:endCondLst>
                                            <p:cond evt="onStopAudio" delay="0">
                                              <p:tgtEl>
                                                <p:sldTgt/>
                                              </p:tgtEl>
                                            </p:cond>
                                          </p:endCondLst>
                                        </p:cTn>
                                        <p:tgtEl>
                                          <p:sndTgt r:embed="rId4" name="applause.wav"/>
                                        </p:tgtEl>
                                      </p:cMediaNode>
                                    </p:audio>
                                  </p:subTnLst>
                                </p:cTn>
                              </p:par>
                              <p:par>
                                <p:cTn id="32" presetID="24"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to="" calcmode="lin" valueType="num">
                                      <p:cBhvr>
                                        <p:cTn id="34" dur="1" fill="hold"/>
                                        <p:tgtEl>
                                          <p:spTgt spid="12"/>
                                        </p:tgtEl>
                                      </p:cBhvr>
                                    </p:anim>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indefinite"/>
                      </p:stCondLst>
                      <p:childTnLst>
                        <p:par>
                          <p:cTn id="37" fill="hold">
                            <p:stCondLst>
                              <p:cond delay="0"/>
                            </p:stCondLst>
                            <p:childTnLst>
                              <p:par>
                                <p:cTn id="38" presetID="6" presetClass="emph" presetSubtype="0" fill="hold" grpId="0" nodeType="clickEffect">
                                  <p:stCondLst>
                                    <p:cond delay="0"/>
                                  </p:stCondLst>
                                  <p:childTnLst>
                                    <p:animScale>
                                      <p:cBhvr>
                                        <p:cTn id="39" dur="1000" fill="hold"/>
                                        <p:tgtEl>
                                          <p:spTgt spid="4"/>
                                        </p:tgtEl>
                                      </p:cBhvr>
                                      <p:by x="150000" y="150000"/>
                                    </p:animScale>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indefinite"/>
                      </p:stCondLst>
                      <p:childTnLst>
                        <p:par>
                          <p:cTn id="42" fill="hold">
                            <p:stCondLst>
                              <p:cond delay="0"/>
                            </p:stCondLst>
                            <p:childTnLst>
                              <p:par>
                                <p:cTn id="43" presetID="6" presetClass="emph" presetSubtype="0" fill="hold" grpId="0" nodeType="clickEffect">
                                  <p:stCondLst>
                                    <p:cond delay="0"/>
                                  </p:stCondLst>
                                  <p:childTnLst>
                                    <p:animScale>
                                      <p:cBhvr>
                                        <p:cTn id="44" dur="1000" fill="hold"/>
                                        <p:tgtEl>
                                          <p:spTgt spid="9"/>
                                        </p:tgtEl>
                                      </p:cBhvr>
                                      <p:by x="150000" y="150000"/>
                                    </p:animScale>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indefinite"/>
                      </p:stCondLst>
                      <p:childTnLst>
                        <p:par>
                          <p:cTn id="47" fill="hold">
                            <p:stCondLst>
                              <p:cond delay="0"/>
                            </p:stCondLst>
                            <p:childTnLst>
                              <p:par>
                                <p:cTn id="48" presetID="6" presetClass="emph" presetSubtype="0" fill="hold" grpId="0" nodeType="clickEffect">
                                  <p:stCondLst>
                                    <p:cond delay="0"/>
                                  </p:stCondLst>
                                  <p:childTnLst>
                                    <p:animScale>
                                      <p:cBhvr>
                                        <p:cTn id="49" dur="1000" fill="hold"/>
                                        <p:tgtEl>
                                          <p:spTgt spid="5"/>
                                        </p:tgtEl>
                                      </p:cBhvr>
                                      <p:by x="150000" y="150000"/>
                                    </p:animScale>
                                  </p:childTnLst>
                                  <p:subTnLst>
                                    <p:audio>
                                      <p:cMediaNode>
                                        <p:cTn display="0" masterRel="sameClick">
                                          <p:stCondLst>
                                            <p:cond evt="begin" delay="0">
                                              <p:tn val="4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1000" fill="hold"/>
                                        <p:tgtEl>
                                          <p:spTgt spid="7"/>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indefinite"/>
                      </p:stCondLst>
                      <p:childTnLst>
                        <p:par>
                          <p:cTn id="57" fill="hold">
                            <p:stCondLst>
                              <p:cond delay="0"/>
                            </p:stCondLst>
                            <p:childTnLst>
                              <p:par>
                                <p:cTn id="58" presetID="6" presetClass="emph" presetSubtype="0" fill="hold" grpId="0" nodeType="clickEffect">
                                  <p:stCondLst>
                                    <p:cond delay="0"/>
                                  </p:stCondLst>
                                  <p:childTnLst>
                                    <p:animScale>
                                      <p:cBhvr>
                                        <p:cTn id="59" dur="2000" fill="hold"/>
                                        <p:tgtEl>
                                          <p:spTgt spid="8"/>
                                        </p:tgtEl>
                                      </p:cBhvr>
                                      <p:by x="150000" y="150000"/>
                                    </p:animScale>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8"/>
                  </p:tgtEl>
                </p:cond>
              </p:nextCondLst>
            </p:seq>
            <p:audio>
              <p:cMediaNode vol="80000">
                <p:cTn id="60"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85136" y="156757"/>
            <a:ext cx="761041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square!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914" y="452121"/>
            <a:ext cx="609600" cy="609600"/>
          </a:xfrm>
          <a:prstGeom prst="rect">
            <a:avLst/>
          </a:prstGeom>
        </p:spPr>
      </p:pic>
    </p:spTree>
    <p:extLst>
      <p:ext uri="{BB962C8B-B14F-4D97-AF65-F5344CB8AC3E}">
        <p14:creationId xmlns:p14="http://schemas.microsoft.com/office/powerpoint/2010/main" val="4234765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4"/>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9"/>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1000" fill="hold"/>
                                        <p:tgtEl>
                                          <p:spTgt spid="5"/>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xit" presetSubtype="0" fill="hold" grpId="0" nodeType="clickEffect">
                                  <p:stCondLst>
                                    <p:cond delay="0"/>
                                  </p:stCondLst>
                                  <p:childTnLst>
                                    <p:animEffect transition="out" filter="wipe(down)">
                                      <p:cBhvr>
                                        <p:cTn id="30" dur="180" accel="50000">
                                          <p:stCondLst>
                                            <p:cond delay="1820"/>
                                          </p:stCondLst>
                                        </p:cTn>
                                        <p:tgtEl>
                                          <p:spTgt spid="7"/>
                                        </p:tgtEl>
                                      </p:cBhvr>
                                    </p:animEffect>
                                    <p:anim calcmode="lin" valueType="num">
                                      <p:cBhvr>
                                        <p:cTn id="31"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38" dur="26">
                                          <p:stCondLst>
                                            <p:cond delay="620"/>
                                          </p:stCondLst>
                                        </p:cTn>
                                        <p:tgtEl>
                                          <p:spTgt spid="7"/>
                                        </p:tgtEl>
                                      </p:cBhvr>
                                      <p:to x="100000" y="60000"/>
                                    </p:animScale>
                                    <p:animScale>
                                      <p:cBhvr>
                                        <p:cTn id="39" dur="166" decel="50000">
                                          <p:stCondLst>
                                            <p:cond delay="64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set>
                                      <p:cBhvr>
                                        <p:cTn id="46" dur="1" fill="hold">
                                          <p:stCondLst>
                                            <p:cond delay="1999"/>
                                          </p:stCondLst>
                                        </p:cTn>
                                        <p:tgtEl>
                                          <p:spTgt spid="7"/>
                                        </p:tgtEl>
                                        <p:attrNameLst>
                                          <p:attrName>style.visibility</p:attrName>
                                        </p:attrNameLst>
                                      </p:cBhvr>
                                      <p:to>
                                        <p:strVal val="hidden"/>
                                      </p:to>
                                    </p:set>
                                  </p:childTnLst>
                                  <p:subTnLst>
                                    <p:audio>
                                      <p:cMediaNode vol="19000">
                                        <p:cTn display="0" masterRel="sameClick">
                                          <p:stCondLst>
                                            <p:cond evt="begin" delay="0">
                                              <p:tn val="29"/>
                                            </p:cond>
                                          </p:stCondLst>
                                          <p:endCondLst>
                                            <p:cond evt="onStopAudio" delay="0">
                                              <p:tgtEl>
                                                <p:sldTgt/>
                                              </p:tgtEl>
                                            </p:cond>
                                          </p:endCondLst>
                                        </p:cTn>
                                        <p:tgtEl>
                                          <p:sndTgt r:embed="rId5" name="applause.wav"/>
                                        </p:tgtEl>
                                      </p:cMediaNode>
                                    </p:audio>
                                  </p:subTnLst>
                                </p:cTn>
                              </p:par>
                              <p:par>
                                <p:cTn id="47" presetID="24"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to="" calcmode="lin" valueType="num">
                                      <p:cBhvr>
                                        <p:cTn id="49" dur="1" fill="hold"/>
                                        <p:tgtEl>
                                          <p:spTgt spid="12"/>
                                        </p:tgtEl>
                                      </p:cBhvr>
                                    </p:anim>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2000" fill="hold"/>
                                        <p:tgtEl>
                                          <p:spTgt spid="8"/>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audio>
              <p:cMediaNode vol="80000">
                <p:cTn id="55" fill="hold" display="0">
                  <p:stCondLst>
                    <p:cond delay="indefinite"/>
                  </p:stCondLst>
                  <p:endCondLst>
                    <p:cond evt="onStopAudio" delay="0">
                      <p:tgtEl>
                        <p:sldTgt/>
                      </p:tgtEl>
                    </p:cond>
                  </p:endCondLst>
                </p:cTn>
                <p:tgtEl>
                  <p:spTgt spid="3"/>
                </p:tgtEl>
              </p:cMediaNode>
            </p:audio>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6"/>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47549" y="156757"/>
            <a:ext cx="708559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heart!</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4571" y="452121"/>
            <a:ext cx="609600" cy="609600"/>
          </a:xfrm>
          <a:prstGeom prst="rect">
            <a:avLst/>
          </a:prstGeom>
        </p:spPr>
      </p:pic>
    </p:spTree>
    <p:extLst>
      <p:ext uri="{BB962C8B-B14F-4D97-AF65-F5344CB8AC3E}">
        <p14:creationId xmlns:p14="http://schemas.microsoft.com/office/powerpoint/2010/main" val="494975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9"/>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5"/>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8"/>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6"/>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2"/>
                </p:tgtEl>
              </p:cMediaNode>
            </p:audi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6" presetClass="exit" presetSubtype="0" fill="hold" grpId="0" nodeType="clickEffect">
                                  <p:stCondLst>
                                    <p:cond delay="0"/>
                                  </p:stCondLst>
                                  <p:childTnLst>
                                    <p:animEffect transition="out" filter="wipe(down)">
                                      <p:cBhvr>
                                        <p:cTn id="36" dur="180" accel="50000">
                                          <p:stCondLst>
                                            <p:cond delay="1820"/>
                                          </p:stCondLst>
                                        </p:cTn>
                                        <p:tgtEl>
                                          <p:spTgt spid="4"/>
                                        </p:tgtEl>
                                      </p:cBhvr>
                                    </p:animEffect>
                                    <p:anim calcmode="lin" valueType="num">
                                      <p:cBhvr>
                                        <p:cTn id="3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3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3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44" dur="26">
                                          <p:stCondLst>
                                            <p:cond delay="620"/>
                                          </p:stCondLst>
                                        </p:cTn>
                                        <p:tgtEl>
                                          <p:spTgt spid="4"/>
                                        </p:tgtEl>
                                      </p:cBhvr>
                                      <p:to x="100000" y="60000"/>
                                    </p:animScale>
                                    <p:animScale>
                                      <p:cBhvr>
                                        <p:cTn id="45" dur="166" decel="50000">
                                          <p:stCondLst>
                                            <p:cond delay="64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set>
                                      <p:cBhvr>
                                        <p:cTn id="52" dur="1" fill="hold">
                                          <p:stCondLst>
                                            <p:cond delay="1999"/>
                                          </p:stCondLst>
                                        </p:cTn>
                                        <p:tgtEl>
                                          <p:spTgt spid="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applause.wav"/>
                                        </p:tgtEl>
                                      </p:cMediaNode>
                                    </p:audio>
                                  </p:sub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cBhvr>
                                    </p:anim>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7"/>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18747" y="156757"/>
            <a:ext cx="7943201"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914" y="452121"/>
            <a:ext cx="609600" cy="609600"/>
          </a:xfrm>
          <a:prstGeom prst="rect">
            <a:avLst/>
          </a:prstGeom>
        </p:spPr>
      </p:pic>
    </p:spTree>
    <p:extLst>
      <p:ext uri="{BB962C8B-B14F-4D97-AF65-F5344CB8AC3E}">
        <p14:creationId xmlns:p14="http://schemas.microsoft.com/office/powerpoint/2010/main" val="1923053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9"/>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8"/>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6"/>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7"/>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6" presetClass="exit" presetSubtype="0" fill="hold" grpId="0" nodeType="clickEffect">
                                  <p:stCondLst>
                                    <p:cond delay="0"/>
                                  </p:stCondLst>
                                  <p:childTnLst>
                                    <p:animEffect transition="out" filter="wipe(down)">
                                      <p:cBhvr>
                                        <p:cTn id="36" dur="180" accel="50000">
                                          <p:stCondLst>
                                            <p:cond delay="1820"/>
                                          </p:stCondLst>
                                        </p:cTn>
                                        <p:tgtEl>
                                          <p:spTgt spid="5"/>
                                        </p:tgtEl>
                                      </p:cBhvr>
                                    </p:animEffect>
                                    <p:anim calcmode="lin" valueType="num">
                                      <p:cBhvr>
                                        <p:cTn id="3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3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3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44" dur="26">
                                          <p:stCondLst>
                                            <p:cond delay="620"/>
                                          </p:stCondLst>
                                        </p:cTn>
                                        <p:tgtEl>
                                          <p:spTgt spid="5"/>
                                        </p:tgtEl>
                                      </p:cBhvr>
                                      <p:to x="100000" y="60000"/>
                                    </p:animScale>
                                    <p:animScale>
                                      <p:cBhvr>
                                        <p:cTn id="45" dur="166" decel="50000">
                                          <p:stCondLst>
                                            <p:cond delay="64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set>
                                      <p:cBhvr>
                                        <p:cTn id="52" dur="1" fill="hold">
                                          <p:stCondLst>
                                            <p:cond delay="1999"/>
                                          </p:stCondLst>
                                        </p:cTn>
                                        <p:tgtEl>
                                          <p:spTgt spid="5"/>
                                        </p:tgtEl>
                                        <p:attrNameLst>
                                          <p:attrName>style.visibility</p:attrName>
                                        </p:attrNameLst>
                                      </p:cBhvr>
                                      <p:to>
                                        <p:strVal val="hidden"/>
                                      </p:to>
                                    </p:set>
                                  </p:childTnLst>
                                  <p:subTnLst>
                                    <p:audio>
                                      <p:cMediaNode vol="11000">
                                        <p:cTn display="0" masterRel="sameClick">
                                          <p:stCondLst>
                                            <p:cond evt="begin" delay="0">
                                              <p:tn val="35"/>
                                            </p:cond>
                                          </p:stCondLst>
                                          <p:endCondLst>
                                            <p:cond evt="onStopAudio" delay="0">
                                              <p:tgtEl>
                                                <p:sldTgt/>
                                              </p:tgtEl>
                                            </p:cond>
                                          </p:endCondLst>
                                        </p:cTn>
                                        <p:tgtEl>
                                          <p:sndTgt r:embed="rId5" name="applause.wav"/>
                                        </p:tgtEl>
                                      </p:cMediaNode>
                                    </p:audio>
                                  </p:sub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cBhvr>
                                    </p:anim>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4"/>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10684" y="156757"/>
            <a:ext cx="8559331"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114" y="452121"/>
            <a:ext cx="609600" cy="609600"/>
          </a:xfrm>
          <a:prstGeom prst="rect">
            <a:avLst/>
          </a:prstGeom>
        </p:spPr>
      </p:pic>
    </p:spTree>
    <p:extLst>
      <p:ext uri="{BB962C8B-B14F-4D97-AF65-F5344CB8AC3E}">
        <p14:creationId xmlns:p14="http://schemas.microsoft.com/office/powerpoint/2010/main" val="1277251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52"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6" presetClass="exit" presetSubtype="0" fill="hold" grpId="0" nodeType="clickEffect">
                                  <p:stCondLst>
                                    <p:cond delay="0"/>
                                  </p:stCondLst>
                                  <p:childTnLst>
                                    <p:animEffect transition="out" filter="wipe(down)">
                                      <p:cBhvr>
                                        <p:cTn id="35" dur="180" accel="50000">
                                          <p:stCondLst>
                                            <p:cond delay="1820"/>
                                          </p:stCondLst>
                                        </p:cTn>
                                        <p:tgtEl>
                                          <p:spTgt spid="9"/>
                                        </p:tgtEl>
                                      </p:cBhvr>
                                    </p:animEffect>
                                    <p:anim calcmode="lin" valueType="num">
                                      <p:cBhvr>
                                        <p:cTn id="36"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37"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38"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9"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0"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1"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2"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43" dur="26">
                                          <p:stCondLst>
                                            <p:cond delay="620"/>
                                          </p:stCondLst>
                                        </p:cTn>
                                        <p:tgtEl>
                                          <p:spTgt spid="9"/>
                                        </p:tgtEl>
                                      </p:cBhvr>
                                      <p:to x="100000" y="60000"/>
                                    </p:animScale>
                                    <p:animScale>
                                      <p:cBhvr>
                                        <p:cTn id="44" dur="166" decel="50000">
                                          <p:stCondLst>
                                            <p:cond delay="64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set>
                                      <p:cBhvr>
                                        <p:cTn id="51"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par>
                                <p:cTn id="52" presetID="24"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to="" calcmode="lin" valueType="num">
                                      <p:cBhvr>
                                        <p:cTn id="54" dur="1" fill="hold"/>
                                        <p:tgtEl>
                                          <p:spTgt spid="12"/>
                                        </p:tgtEl>
                                      </p:cBhvr>
                                    </p:anim>
                                  </p:childTnLst>
                                </p:cTn>
                              </p:par>
                            </p:childTnLst>
                          </p:cTn>
                        </p:par>
                      </p:childTnLst>
                    </p:cTn>
                  </p:par>
                </p:childTnLst>
              </p:cTn>
              <p:nextCondLst>
                <p:cond evt="onClick" delay="0">
                  <p:tgtEl>
                    <p:spTgt spid="9"/>
                  </p:tgtEl>
                </p:cond>
              </p:nextCondLst>
            </p:seq>
            <p:audio>
              <p:cMediaNode vol="80000">
                <p:cTn id="55" fill="hold" display="0">
                  <p:stCondLst>
                    <p:cond delay="indefinite"/>
                  </p:stCondLst>
                  <p:endCondLst>
                    <p:cond evt="onStopAudio" delay="0">
                      <p:tgtEl>
                        <p:sldTgt/>
                      </p:tgtEl>
                    </p:cond>
                  </p:endCondLst>
                </p:cTn>
                <p:tgtEl>
                  <p:spTgt spid="2"/>
                </p:tgtEl>
              </p:cMediaNode>
            </p:audio>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5"/>
                                        </p:tgtEl>
                                      </p:cBhvr>
                                      <p:by x="150000" y="150000"/>
                                    </p:animScale>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0930" y="156757"/>
            <a:ext cx="6478826"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star!</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9371" y="452121"/>
            <a:ext cx="609600" cy="609600"/>
          </a:xfrm>
          <a:prstGeom prst="rect">
            <a:avLst/>
          </a:prstGeom>
        </p:spPr>
      </p:pic>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Tree>
    <p:extLst>
      <p:ext uri="{BB962C8B-B14F-4D97-AF65-F5344CB8AC3E}">
        <p14:creationId xmlns:p14="http://schemas.microsoft.com/office/powerpoint/2010/main" val="3281363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2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indefinite"/>
                      </p:stCondLst>
                      <p:childTnLst>
                        <p:par>
                          <p:cTn id="14" fill="hold">
                            <p:stCondLst>
                              <p:cond delay="0"/>
                            </p:stCondLst>
                            <p:childTnLst>
                              <p:par>
                                <p:cTn id="15" presetID="26" presetClass="exit" presetSubtype="0" fill="hold" grpId="0" nodeType="clickEffect">
                                  <p:stCondLst>
                                    <p:cond delay="0"/>
                                  </p:stCondLst>
                                  <p:childTnLst>
                                    <p:animEffect transition="out" filter="wipe(down)">
                                      <p:cBhvr>
                                        <p:cTn id="16" dur="90" accel="50000">
                                          <p:stCondLst>
                                            <p:cond delay="910"/>
                                          </p:stCondLst>
                                        </p:cTn>
                                        <p:tgtEl>
                                          <p:spTgt spid="8"/>
                                        </p:tgtEl>
                                      </p:cBhvr>
                                    </p:animEffect>
                                    <p:anim calcmode="lin" valueType="num">
                                      <p:cBhvr>
                                        <p:cTn id="17" dur="911"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18" dur="89">
                                          <p:stCondLst>
                                            <p:cond delay="911"/>
                                          </p:stCondLst>
                                        </p:cTn>
                                        <p:tgtEl>
                                          <p:spTgt spid="8"/>
                                        </p:tgtEl>
                                        <p:attrNameLst>
                                          <p:attrName>ppt_x</p:attrName>
                                        </p:attrNameLst>
                                      </p:cBhvr>
                                      <p:tavLst>
                                        <p:tav tm="0">
                                          <p:val>
                                            <p:strVal val="ppt_x"/>
                                          </p:val>
                                        </p:tav>
                                        <p:tav tm="100000">
                                          <p:val>
                                            <p:strVal val="ppt_x"/>
                                          </p:val>
                                        </p:tav>
                                      </p:tavLst>
                                    </p:anim>
                                    <p:anim calcmode="lin" valueType="num">
                                      <p:cBhvr>
                                        <p:cTn id="19" dur="332"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 dur="332" tmFilter="0, 0; 0.125,0.2665; 0.25,0.4; 0.375,0.465; 0.5,0.5;  0.625,0.535; 0.75,0.6; 0.875,0.7335; 1,1">
                                          <p:stCondLst>
                                            <p:cond delay="332"/>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 dur="166" tmFilter="0, 0; 0.125,0.2665; 0.25,0.4; 0.375,0.465; 0.5,0.5;  0.625,0.535; 0.75,0.6; 0.875,0.7335; 1,1">
                                          <p:stCondLst>
                                            <p:cond delay="662"/>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2" dur="82" tmFilter="0, 0; 0.125,0.2665; 0.25,0.4; 0.375,0.465; 0.5,0.5;  0.625,0.535; 0.75,0.6; 0.875,0.7335; 1,1">
                                          <p:stCondLst>
                                            <p:cond delay="828"/>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 dur="90" accel="50000">
                                          <p:stCondLst>
                                            <p:cond delay="910"/>
                                          </p:stCondLst>
                                        </p:cTn>
                                        <p:tgtEl>
                                          <p:spTgt spid="8"/>
                                        </p:tgtEl>
                                        <p:attrNameLst>
                                          <p:attrName>ppt_y</p:attrName>
                                        </p:attrNameLst>
                                      </p:cBhvr>
                                      <p:tavLst>
                                        <p:tav tm="0">
                                          <p:val>
                                            <p:strVal val="ppt_y"/>
                                          </p:val>
                                        </p:tav>
                                        <p:tav tm="100000">
                                          <p:val>
                                            <p:strVal val="ppt_y+ppt_h"/>
                                          </p:val>
                                        </p:tav>
                                      </p:tavLst>
                                    </p:anim>
                                    <p:animScale>
                                      <p:cBhvr>
                                        <p:cTn id="24" dur="13">
                                          <p:stCondLst>
                                            <p:cond delay="310"/>
                                          </p:stCondLst>
                                        </p:cTn>
                                        <p:tgtEl>
                                          <p:spTgt spid="8"/>
                                        </p:tgtEl>
                                      </p:cBhvr>
                                      <p:to x="100000" y="60000"/>
                                    </p:animScale>
                                    <p:animScale>
                                      <p:cBhvr>
                                        <p:cTn id="25" dur="83" decel="50000">
                                          <p:stCondLst>
                                            <p:cond delay="323"/>
                                          </p:stCondLst>
                                        </p:cTn>
                                        <p:tgtEl>
                                          <p:spTgt spid="8"/>
                                        </p:tgtEl>
                                      </p:cBhvr>
                                      <p:to x="100000" y="100000"/>
                                    </p:animScale>
                                    <p:animScale>
                                      <p:cBhvr>
                                        <p:cTn id="26" dur="13">
                                          <p:stCondLst>
                                            <p:cond delay="656"/>
                                          </p:stCondLst>
                                        </p:cTn>
                                        <p:tgtEl>
                                          <p:spTgt spid="8"/>
                                        </p:tgtEl>
                                      </p:cBhvr>
                                      <p:to x="100000" y="80000"/>
                                    </p:animScale>
                                    <p:animScale>
                                      <p:cBhvr>
                                        <p:cTn id="27" dur="83" decel="50000">
                                          <p:stCondLst>
                                            <p:cond delay="669"/>
                                          </p:stCondLst>
                                        </p:cTn>
                                        <p:tgtEl>
                                          <p:spTgt spid="8"/>
                                        </p:tgtEl>
                                      </p:cBhvr>
                                      <p:to x="100000" y="100000"/>
                                    </p:animScale>
                                    <p:animScale>
                                      <p:cBhvr>
                                        <p:cTn id="28" dur="13">
                                          <p:stCondLst>
                                            <p:cond delay="821"/>
                                          </p:stCondLst>
                                        </p:cTn>
                                        <p:tgtEl>
                                          <p:spTgt spid="8"/>
                                        </p:tgtEl>
                                      </p:cBhvr>
                                      <p:to x="100000" y="90000"/>
                                    </p:animScale>
                                    <p:animScale>
                                      <p:cBhvr>
                                        <p:cTn id="29" dur="83" decel="50000">
                                          <p:stCondLst>
                                            <p:cond delay="834"/>
                                          </p:stCondLst>
                                        </p:cTn>
                                        <p:tgtEl>
                                          <p:spTgt spid="8"/>
                                        </p:tgtEl>
                                      </p:cBhvr>
                                      <p:to x="100000" y="100000"/>
                                    </p:animScale>
                                    <p:animScale>
                                      <p:cBhvr>
                                        <p:cTn id="30" dur="13">
                                          <p:stCondLst>
                                            <p:cond delay="904"/>
                                          </p:stCondLst>
                                        </p:cTn>
                                        <p:tgtEl>
                                          <p:spTgt spid="8"/>
                                        </p:tgtEl>
                                      </p:cBhvr>
                                      <p:to x="100000" y="95000"/>
                                    </p:animScale>
                                    <p:animScale>
                                      <p:cBhvr>
                                        <p:cTn id="31" dur="83" decel="50000">
                                          <p:stCondLst>
                                            <p:cond delay="917"/>
                                          </p:stCondLst>
                                        </p:cTn>
                                        <p:tgtEl>
                                          <p:spTgt spid="8"/>
                                        </p:tgtEl>
                                      </p:cBhvr>
                                      <p:to x="100000" y="100000"/>
                                    </p:animScale>
                                    <p:set>
                                      <p:cBhvr>
                                        <p:cTn id="32"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par>
                                <p:cTn id="33" presetID="24"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to="" calcmode="lin" valueType="num">
                                      <p:cBhvr>
                                        <p:cTn id="35" dur="1" fill="hold"/>
                                        <p:tgtEl>
                                          <p:spTgt spid="12"/>
                                        </p:tgtEl>
                                      </p:cBhvr>
                                    </p:anim>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1000" fill="hold"/>
                                        <p:tgtEl>
                                          <p:spTgt spid="6"/>
                                        </p:tgtEl>
                                      </p:cBhvr>
                                      <p:by x="150000" y="150000"/>
                                    </p:animScale>
                                  </p:childTnLst>
                                  <p:subTnLst>
                                    <p:audio>
                                      <p:cMediaNode>
                                        <p:cTn display="0" masterRel="sameClick">
                                          <p:stCondLst>
                                            <p:cond evt="begin" delay="0">
                                              <p:tn val="3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1000" fill="hold"/>
                                        <p:tgtEl>
                                          <p:spTgt spid="4"/>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6" presetClass="emph" presetSubtype="0" fill="hold" grpId="0" nodeType="clickEffect">
                                  <p:stCondLst>
                                    <p:cond delay="0"/>
                                  </p:stCondLst>
                                  <p:childTnLst>
                                    <p:animScale>
                                      <p:cBhvr>
                                        <p:cTn id="50" dur="1000" fill="hold"/>
                                        <p:tgtEl>
                                          <p:spTgt spid="9"/>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6" presetClass="emph" presetSubtype="0" fill="hold" grpId="0" nodeType="clickEffect">
                                  <p:stCondLst>
                                    <p:cond delay="0"/>
                                  </p:stCondLst>
                                  <p:childTnLst>
                                    <p:animScale>
                                      <p:cBhvr>
                                        <p:cTn id="55" dur="1000" fill="hold"/>
                                        <p:tgtEl>
                                          <p:spTgt spid="5"/>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1000" fill="hold"/>
                                        <p:tgtEl>
                                          <p:spTgt spid="7"/>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Rectangles 4"/>
          <p:cNvSpPr/>
          <p:nvPr/>
        </p:nvSpPr>
        <p:spPr>
          <a:xfrm>
            <a:off x="2676525" y="861695"/>
            <a:ext cx="68389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What colour is it?</a:t>
            </a:r>
          </a:p>
        </p:txBody>
      </p:sp>
      <p:sp>
        <p:nvSpPr>
          <p:cNvPr id="6" name="Rectangles 5"/>
          <p:cNvSpPr/>
          <p:nvPr/>
        </p:nvSpPr>
        <p:spPr>
          <a:xfrm>
            <a:off x="3808096" y="3589020"/>
            <a:ext cx="457581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It's </a:t>
            </a:r>
            <a:r>
              <a:rPr lang="en-US" altLang="zh-CN" sz="7200" b="1">
                <a:ln w="10160">
                  <a:solidFill>
                    <a:schemeClr val="accent5"/>
                  </a:solidFill>
                  <a:prstDash val="solid"/>
                </a:ln>
                <a:solidFill>
                  <a:schemeClr val="accent2"/>
                </a:solidFill>
                <a:effectLst>
                  <a:outerShdw blurRad="38100" dist="22860" dir="5400000" algn="tl" rotWithShape="0">
                    <a:srgbClr val="000000">
                      <a:alpha val="30000"/>
                    </a:srgbClr>
                  </a:outerShdw>
                </a:effectLst>
              </a:rPr>
              <a:t>Orange!</a:t>
            </a:r>
          </a:p>
        </p:txBody>
      </p:sp>
      <p:pic>
        <p:nvPicPr>
          <p:cNvPr id="4" name="What colour is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7729" y="1156335"/>
            <a:ext cx="609600" cy="609600"/>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198496" y="38836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 presetClass="mediacall" presetSubtype="0" fill="hold" nodeType="withEffect">
                                  <p:stCondLst>
                                    <p:cond delay="0"/>
                                  </p:stCondLst>
                                  <p:childTnLst>
                                    <p:cmd type="call" cmd="playFrom(0.0)">
                                      <p:cBhvr>
                                        <p:cTn id="9" dur="380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to="" calcmode="lin" valueType="num">
                                      <p:cBhvr>
                                        <p:cTn id="14" dur="1" fill="hold"/>
                                        <p:tgtEl>
                                          <p:spTgt spid="6"/>
                                        </p:tgtEl>
                                      </p:cBhvr>
                                    </p:anim>
                                  </p:childTnLst>
                                </p:cTn>
                              </p:par>
                              <p:par>
                                <p:cTn id="15" presetID="1" presetClass="mediacall" presetSubtype="0" fill="hold" nodeType="withEffect">
                                  <p:stCondLst>
                                    <p:cond delay="0"/>
                                  </p:stCondLst>
                                  <p:childTnLst>
                                    <p:cmd type="call" cmd="playFrom(0.0)">
                                      <p:cBhvr>
                                        <p:cTn id="16" dur="2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70342" y="156757"/>
            <a:ext cx="70400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5886" y="452121"/>
            <a:ext cx="609600" cy="609600"/>
          </a:xfrm>
          <a:prstGeom prst="rect">
            <a:avLst/>
          </a:prstGeom>
        </p:spPr>
      </p:pic>
    </p:spTree>
    <p:extLst>
      <p:ext uri="{BB962C8B-B14F-4D97-AF65-F5344CB8AC3E}">
        <p14:creationId xmlns:p14="http://schemas.microsoft.com/office/powerpoint/2010/main" val="198674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indefinite"/>
                      </p:stCondLst>
                      <p:childTnLst>
                        <p:par>
                          <p:cTn id="13" fill="hold">
                            <p:stCondLst>
                              <p:cond delay="0"/>
                            </p:stCondLst>
                            <p:childTnLst>
                              <p:par>
                                <p:cTn id="14" presetID="26" presetClass="exit" presetSubtype="0" fill="hold" grpId="0" nodeType="clickEffect">
                                  <p:stCondLst>
                                    <p:cond delay="0"/>
                                  </p:stCondLst>
                                  <p:childTnLst>
                                    <p:animEffect transition="out" filter="wipe(down)">
                                      <p:cBhvr>
                                        <p:cTn id="15" dur="180" accel="50000">
                                          <p:stCondLst>
                                            <p:cond delay="1820"/>
                                          </p:stCondLst>
                                        </p:cTn>
                                        <p:tgtEl>
                                          <p:spTgt spid="6"/>
                                        </p:tgtEl>
                                      </p:cBhvr>
                                    </p:animEffect>
                                    <p:anim calcmode="lin" valueType="num">
                                      <p:cBhvr>
                                        <p:cTn id="1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3" dur="26">
                                          <p:stCondLst>
                                            <p:cond delay="620"/>
                                          </p:stCondLst>
                                        </p:cTn>
                                        <p:tgtEl>
                                          <p:spTgt spid="6"/>
                                        </p:tgtEl>
                                      </p:cBhvr>
                                      <p:to x="100000" y="60000"/>
                                    </p:animScale>
                                    <p:animScale>
                                      <p:cBhvr>
                                        <p:cTn id="24" dur="166" decel="50000">
                                          <p:stCondLst>
                                            <p:cond delay="64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set>
                                      <p:cBhvr>
                                        <p:cTn id="31" dur="1" fill="hold">
                                          <p:stCondLst>
                                            <p:cond delay="1999"/>
                                          </p:stCondLst>
                                        </p:cTn>
                                        <p:tgtEl>
                                          <p:spTgt spid="6"/>
                                        </p:tgtEl>
                                        <p:attrNameLst>
                                          <p:attrName>style.visibility</p:attrName>
                                        </p:attrNameLst>
                                      </p:cBhvr>
                                      <p:to>
                                        <p:strVal val="hidden"/>
                                      </p:to>
                                    </p:set>
                                  </p:childTnLst>
                                  <p:subTnLst>
                                    <p:audio>
                                      <p:cMediaNode vol="22000">
                                        <p:cTn display="0" masterRel="sameClick">
                                          <p:stCondLst>
                                            <p:cond evt="begin" delay="0">
                                              <p:tn val="14"/>
                                            </p:cond>
                                          </p:stCondLst>
                                          <p:endCondLst>
                                            <p:cond evt="onStopAudio" delay="0">
                                              <p:tgtEl>
                                                <p:sldTgt/>
                                              </p:tgtEl>
                                            </p:cond>
                                          </p:endCondLst>
                                        </p:cTn>
                                        <p:tgtEl>
                                          <p:sndTgt r:embed="rId4" name="applause.wav"/>
                                        </p:tgtEl>
                                      </p:cMediaNode>
                                    </p:audio>
                                  </p:subTnLst>
                                </p:cTn>
                              </p:par>
                              <p:par>
                                <p:cTn id="32" presetID="24"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to="" calcmode="lin" valueType="num">
                                      <p:cBhvr>
                                        <p:cTn id="34" dur="1" fill="hold"/>
                                        <p:tgtEl>
                                          <p:spTgt spid="12"/>
                                        </p:tgtEl>
                                      </p:cBhvr>
                                    </p:anim>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indefinite"/>
                      </p:stCondLst>
                      <p:childTnLst>
                        <p:par>
                          <p:cTn id="37" fill="hold">
                            <p:stCondLst>
                              <p:cond delay="0"/>
                            </p:stCondLst>
                            <p:childTnLst>
                              <p:par>
                                <p:cTn id="38" presetID="6" presetClass="emph" presetSubtype="0" fill="hold" grpId="0" nodeType="clickEffect">
                                  <p:stCondLst>
                                    <p:cond delay="0"/>
                                  </p:stCondLst>
                                  <p:childTnLst>
                                    <p:animScale>
                                      <p:cBhvr>
                                        <p:cTn id="39" dur="1000" fill="hold"/>
                                        <p:tgtEl>
                                          <p:spTgt spid="4"/>
                                        </p:tgtEl>
                                      </p:cBhvr>
                                      <p:by x="150000" y="150000"/>
                                    </p:animScale>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indefinite"/>
                      </p:stCondLst>
                      <p:childTnLst>
                        <p:par>
                          <p:cTn id="42" fill="hold">
                            <p:stCondLst>
                              <p:cond delay="0"/>
                            </p:stCondLst>
                            <p:childTnLst>
                              <p:par>
                                <p:cTn id="43" presetID="6" presetClass="emph" presetSubtype="0" fill="hold" grpId="0" nodeType="clickEffect">
                                  <p:stCondLst>
                                    <p:cond delay="0"/>
                                  </p:stCondLst>
                                  <p:childTnLst>
                                    <p:animScale>
                                      <p:cBhvr>
                                        <p:cTn id="44" dur="1000" fill="hold"/>
                                        <p:tgtEl>
                                          <p:spTgt spid="9"/>
                                        </p:tgtEl>
                                      </p:cBhvr>
                                      <p:by x="150000" y="150000"/>
                                    </p:animScale>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indefinite"/>
                      </p:stCondLst>
                      <p:childTnLst>
                        <p:par>
                          <p:cTn id="47" fill="hold">
                            <p:stCondLst>
                              <p:cond delay="0"/>
                            </p:stCondLst>
                            <p:childTnLst>
                              <p:par>
                                <p:cTn id="48" presetID="6" presetClass="emph" presetSubtype="0" fill="hold" grpId="0" nodeType="clickEffect">
                                  <p:stCondLst>
                                    <p:cond delay="0"/>
                                  </p:stCondLst>
                                  <p:childTnLst>
                                    <p:animScale>
                                      <p:cBhvr>
                                        <p:cTn id="49" dur="1000" fill="hold"/>
                                        <p:tgtEl>
                                          <p:spTgt spid="5"/>
                                        </p:tgtEl>
                                      </p:cBhvr>
                                      <p:by x="150000" y="150000"/>
                                    </p:animScale>
                                  </p:childTnLst>
                                  <p:subTnLst>
                                    <p:audio>
                                      <p:cMediaNode>
                                        <p:cTn display="0" masterRel="sameClick">
                                          <p:stCondLst>
                                            <p:cond evt="begin" delay="0">
                                              <p:tn val="4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1000" fill="hold"/>
                                        <p:tgtEl>
                                          <p:spTgt spid="7"/>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indefinite"/>
                      </p:stCondLst>
                      <p:childTnLst>
                        <p:par>
                          <p:cTn id="57" fill="hold">
                            <p:stCondLst>
                              <p:cond delay="0"/>
                            </p:stCondLst>
                            <p:childTnLst>
                              <p:par>
                                <p:cTn id="58" presetID="6" presetClass="emph" presetSubtype="0" fill="hold" grpId="0" nodeType="clickEffect">
                                  <p:stCondLst>
                                    <p:cond delay="0"/>
                                  </p:stCondLst>
                                  <p:childTnLst>
                                    <p:animScale>
                                      <p:cBhvr>
                                        <p:cTn id="59" dur="2000" fill="hold"/>
                                        <p:tgtEl>
                                          <p:spTgt spid="8"/>
                                        </p:tgtEl>
                                      </p:cBhvr>
                                      <p:by x="150000" y="150000"/>
                                    </p:animScale>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8"/>
                  </p:tgtEl>
                </p:cond>
              </p:nextCondLst>
            </p:seq>
            <p:audio>
              <p:cMediaNode vol="80000">
                <p:cTn id="60"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85136" y="156757"/>
            <a:ext cx="761041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square!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914" y="452121"/>
            <a:ext cx="609600" cy="609600"/>
          </a:xfrm>
          <a:prstGeom prst="rect">
            <a:avLst/>
          </a:prstGeom>
        </p:spPr>
      </p:pic>
    </p:spTree>
    <p:extLst>
      <p:ext uri="{BB962C8B-B14F-4D97-AF65-F5344CB8AC3E}">
        <p14:creationId xmlns:p14="http://schemas.microsoft.com/office/powerpoint/2010/main" val="11932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4"/>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9"/>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1000" fill="hold"/>
                                        <p:tgtEl>
                                          <p:spTgt spid="5"/>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xit" presetSubtype="0" fill="hold" grpId="0" nodeType="clickEffect">
                                  <p:stCondLst>
                                    <p:cond delay="0"/>
                                  </p:stCondLst>
                                  <p:childTnLst>
                                    <p:animEffect transition="out" filter="wipe(down)">
                                      <p:cBhvr>
                                        <p:cTn id="30" dur="180" accel="50000">
                                          <p:stCondLst>
                                            <p:cond delay="1820"/>
                                          </p:stCondLst>
                                        </p:cTn>
                                        <p:tgtEl>
                                          <p:spTgt spid="7"/>
                                        </p:tgtEl>
                                      </p:cBhvr>
                                    </p:animEffect>
                                    <p:anim calcmode="lin" valueType="num">
                                      <p:cBhvr>
                                        <p:cTn id="31"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38" dur="26">
                                          <p:stCondLst>
                                            <p:cond delay="620"/>
                                          </p:stCondLst>
                                        </p:cTn>
                                        <p:tgtEl>
                                          <p:spTgt spid="7"/>
                                        </p:tgtEl>
                                      </p:cBhvr>
                                      <p:to x="100000" y="60000"/>
                                    </p:animScale>
                                    <p:animScale>
                                      <p:cBhvr>
                                        <p:cTn id="39" dur="166" decel="50000">
                                          <p:stCondLst>
                                            <p:cond delay="64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set>
                                      <p:cBhvr>
                                        <p:cTn id="46" dur="1" fill="hold">
                                          <p:stCondLst>
                                            <p:cond delay="1999"/>
                                          </p:stCondLst>
                                        </p:cTn>
                                        <p:tgtEl>
                                          <p:spTgt spid="7"/>
                                        </p:tgtEl>
                                        <p:attrNameLst>
                                          <p:attrName>style.visibility</p:attrName>
                                        </p:attrNameLst>
                                      </p:cBhvr>
                                      <p:to>
                                        <p:strVal val="hidden"/>
                                      </p:to>
                                    </p:set>
                                  </p:childTnLst>
                                  <p:subTnLst>
                                    <p:audio>
                                      <p:cMediaNode vol="19000">
                                        <p:cTn display="0" masterRel="sameClick">
                                          <p:stCondLst>
                                            <p:cond evt="begin" delay="0">
                                              <p:tn val="29"/>
                                            </p:cond>
                                          </p:stCondLst>
                                          <p:endCondLst>
                                            <p:cond evt="onStopAudio" delay="0">
                                              <p:tgtEl>
                                                <p:sldTgt/>
                                              </p:tgtEl>
                                            </p:cond>
                                          </p:endCondLst>
                                        </p:cTn>
                                        <p:tgtEl>
                                          <p:sndTgt r:embed="rId5" name="applause.wav"/>
                                        </p:tgtEl>
                                      </p:cMediaNode>
                                    </p:audio>
                                  </p:subTnLst>
                                </p:cTn>
                              </p:par>
                              <p:par>
                                <p:cTn id="47" presetID="24"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to="" calcmode="lin" valueType="num">
                                      <p:cBhvr>
                                        <p:cTn id="49" dur="1" fill="hold"/>
                                        <p:tgtEl>
                                          <p:spTgt spid="12"/>
                                        </p:tgtEl>
                                      </p:cBhvr>
                                    </p:anim>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2000" fill="hold"/>
                                        <p:tgtEl>
                                          <p:spTgt spid="8"/>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audio>
              <p:cMediaNode vol="80000">
                <p:cTn id="55" fill="hold" display="0">
                  <p:stCondLst>
                    <p:cond delay="indefinite"/>
                  </p:stCondLst>
                  <p:endCondLst>
                    <p:cond evt="onStopAudio" delay="0">
                      <p:tgtEl>
                        <p:sldTgt/>
                      </p:tgtEl>
                    </p:cond>
                  </p:endCondLst>
                </p:cTn>
                <p:tgtEl>
                  <p:spTgt spid="3"/>
                </p:tgtEl>
              </p:cMediaNode>
            </p:audio>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6"/>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47549" y="156757"/>
            <a:ext cx="708559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heart!</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4571" y="452121"/>
            <a:ext cx="609600" cy="609600"/>
          </a:xfrm>
          <a:prstGeom prst="rect">
            <a:avLst/>
          </a:prstGeom>
        </p:spPr>
      </p:pic>
    </p:spTree>
    <p:extLst>
      <p:ext uri="{BB962C8B-B14F-4D97-AF65-F5344CB8AC3E}">
        <p14:creationId xmlns:p14="http://schemas.microsoft.com/office/powerpoint/2010/main" val="527822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9"/>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5"/>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8"/>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6"/>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2"/>
                </p:tgtEl>
              </p:cMediaNode>
            </p:audi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6" presetClass="exit" presetSubtype="0" fill="hold" grpId="0" nodeType="clickEffect">
                                  <p:stCondLst>
                                    <p:cond delay="0"/>
                                  </p:stCondLst>
                                  <p:childTnLst>
                                    <p:animEffect transition="out" filter="wipe(down)">
                                      <p:cBhvr>
                                        <p:cTn id="36" dur="180" accel="50000">
                                          <p:stCondLst>
                                            <p:cond delay="1820"/>
                                          </p:stCondLst>
                                        </p:cTn>
                                        <p:tgtEl>
                                          <p:spTgt spid="4"/>
                                        </p:tgtEl>
                                      </p:cBhvr>
                                    </p:animEffect>
                                    <p:anim calcmode="lin" valueType="num">
                                      <p:cBhvr>
                                        <p:cTn id="3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3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3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44" dur="26">
                                          <p:stCondLst>
                                            <p:cond delay="620"/>
                                          </p:stCondLst>
                                        </p:cTn>
                                        <p:tgtEl>
                                          <p:spTgt spid="4"/>
                                        </p:tgtEl>
                                      </p:cBhvr>
                                      <p:to x="100000" y="60000"/>
                                    </p:animScale>
                                    <p:animScale>
                                      <p:cBhvr>
                                        <p:cTn id="45" dur="166" decel="50000">
                                          <p:stCondLst>
                                            <p:cond delay="64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set>
                                      <p:cBhvr>
                                        <p:cTn id="52" dur="1" fill="hold">
                                          <p:stCondLst>
                                            <p:cond delay="1999"/>
                                          </p:stCondLst>
                                        </p:cTn>
                                        <p:tgtEl>
                                          <p:spTgt spid="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applause.wav"/>
                                        </p:tgtEl>
                                      </p:cMediaNode>
                                    </p:audio>
                                  </p:sub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cBhvr>
                                    </p:anim>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7"/>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18747" y="156757"/>
            <a:ext cx="7943201"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914" y="452121"/>
            <a:ext cx="609600" cy="609600"/>
          </a:xfrm>
          <a:prstGeom prst="rect">
            <a:avLst/>
          </a:prstGeom>
        </p:spPr>
      </p:pic>
    </p:spTree>
    <p:extLst>
      <p:ext uri="{BB962C8B-B14F-4D97-AF65-F5344CB8AC3E}">
        <p14:creationId xmlns:p14="http://schemas.microsoft.com/office/powerpoint/2010/main" val="1829010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9"/>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8"/>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6"/>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7"/>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6" presetClass="exit" presetSubtype="0" fill="hold" grpId="0" nodeType="clickEffect">
                                  <p:stCondLst>
                                    <p:cond delay="0"/>
                                  </p:stCondLst>
                                  <p:childTnLst>
                                    <p:animEffect transition="out" filter="wipe(down)">
                                      <p:cBhvr>
                                        <p:cTn id="36" dur="180" accel="50000">
                                          <p:stCondLst>
                                            <p:cond delay="1820"/>
                                          </p:stCondLst>
                                        </p:cTn>
                                        <p:tgtEl>
                                          <p:spTgt spid="5"/>
                                        </p:tgtEl>
                                      </p:cBhvr>
                                    </p:animEffect>
                                    <p:anim calcmode="lin" valueType="num">
                                      <p:cBhvr>
                                        <p:cTn id="3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3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3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44" dur="26">
                                          <p:stCondLst>
                                            <p:cond delay="620"/>
                                          </p:stCondLst>
                                        </p:cTn>
                                        <p:tgtEl>
                                          <p:spTgt spid="5"/>
                                        </p:tgtEl>
                                      </p:cBhvr>
                                      <p:to x="100000" y="60000"/>
                                    </p:animScale>
                                    <p:animScale>
                                      <p:cBhvr>
                                        <p:cTn id="45" dur="166" decel="50000">
                                          <p:stCondLst>
                                            <p:cond delay="64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set>
                                      <p:cBhvr>
                                        <p:cTn id="52" dur="1" fill="hold">
                                          <p:stCondLst>
                                            <p:cond delay="1999"/>
                                          </p:stCondLst>
                                        </p:cTn>
                                        <p:tgtEl>
                                          <p:spTgt spid="5"/>
                                        </p:tgtEl>
                                        <p:attrNameLst>
                                          <p:attrName>style.visibility</p:attrName>
                                        </p:attrNameLst>
                                      </p:cBhvr>
                                      <p:to>
                                        <p:strVal val="hidden"/>
                                      </p:to>
                                    </p:set>
                                  </p:childTnLst>
                                  <p:subTnLst>
                                    <p:audio>
                                      <p:cMediaNode vol="11000">
                                        <p:cTn display="0" masterRel="sameClick">
                                          <p:stCondLst>
                                            <p:cond evt="begin" delay="0">
                                              <p:tn val="35"/>
                                            </p:cond>
                                          </p:stCondLst>
                                          <p:endCondLst>
                                            <p:cond evt="onStopAudio" delay="0">
                                              <p:tgtEl>
                                                <p:sldTgt/>
                                              </p:tgtEl>
                                            </p:cond>
                                          </p:endCondLst>
                                        </p:cTn>
                                        <p:tgtEl>
                                          <p:sndTgt r:embed="rId5" name="applause.wav"/>
                                        </p:tgtEl>
                                      </p:cMediaNode>
                                    </p:audio>
                                  </p:sub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cBhvr>
                                    </p:anim>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4"/>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10684" y="156757"/>
            <a:ext cx="8559331"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114" y="452121"/>
            <a:ext cx="609600" cy="609600"/>
          </a:xfrm>
          <a:prstGeom prst="rect">
            <a:avLst/>
          </a:prstGeom>
        </p:spPr>
      </p:pic>
    </p:spTree>
    <p:extLst>
      <p:ext uri="{BB962C8B-B14F-4D97-AF65-F5344CB8AC3E}">
        <p14:creationId xmlns:p14="http://schemas.microsoft.com/office/powerpoint/2010/main" val="2450387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52"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6" presetClass="exit" presetSubtype="0" fill="hold" grpId="0" nodeType="clickEffect">
                                  <p:stCondLst>
                                    <p:cond delay="0"/>
                                  </p:stCondLst>
                                  <p:childTnLst>
                                    <p:animEffect transition="out" filter="wipe(down)">
                                      <p:cBhvr>
                                        <p:cTn id="35" dur="180" accel="50000">
                                          <p:stCondLst>
                                            <p:cond delay="1820"/>
                                          </p:stCondLst>
                                        </p:cTn>
                                        <p:tgtEl>
                                          <p:spTgt spid="9"/>
                                        </p:tgtEl>
                                      </p:cBhvr>
                                    </p:animEffect>
                                    <p:anim calcmode="lin" valueType="num">
                                      <p:cBhvr>
                                        <p:cTn id="36"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37"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38"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9"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0"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1"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2"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43" dur="26">
                                          <p:stCondLst>
                                            <p:cond delay="620"/>
                                          </p:stCondLst>
                                        </p:cTn>
                                        <p:tgtEl>
                                          <p:spTgt spid="9"/>
                                        </p:tgtEl>
                                      </p:cBhvr>
                                      <p:to x="100000" y="60000"/>
                                    </p:animScale>
                                    <p:animScale>
                                      <p:cBhvr>
                                        <p:cTn id="44" dur="166" decel="50000">
                                          <p:stCondLst>
                                            <p:cond delay="64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set>
                                      <p:cBhvr>
                                        <p:cTn id="51"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par>
                                <p:cTn id="52" presetID="24"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to="" calcmode="lin" valueType="num">
                                      <p:cBhvr>
                                        <p:cTn id="54" dur="1" fill="hold"/>
                                        <p:tgtEl>
                                          <p:spTgt spid="12"/>
                                        </p:tgtEl>
                                      </p:cBhvr>
                                    </p:anim>
                                  </p:childTnLst>
                                </p:cTn>
                              </p:par>
                            </p:childTnLst>
                          </p:cTn>
                        </p:par>
                      </p:childTnLst>
                    </p:cTn>
                  </p:par>
                </p:childTnLst>
              </p:cTn>
              <p:nextCondLst>
                <p:cond evt="onClick" delay="0">
                  <p:tgtEl>
                    <p:spTgt spid="9"/>
                  </p:tgtEl>
                </p:cond>
              </p:nextCondLst>
            </p:seq>
            <p:audio>
              <p:cMediaNode vol="80000">
                <p:cTn id="55" fill="hold" display="0">
                  <p:stCondLst>
                    <p:cond delay="indefinite"/>
                  </p:stCondLst>
                  <p:endCondLst>
                    <p:cond evt="onStopAudio" delay="0">
                      <p:tgtEl>
                        <p:sldTgt/>
                      </p:tgtEl>
                    </p:cond>
                  </p:endCondLst>
                </p:cTn>
                <p:tgtEl>
                  <p:spTgt spid="2"/>
                </p:tgtEl>
              </p:cMediaNode>
            </p:audio>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5"/>
                                        </p:tgtEl>
                                      </p:cBhvr>
                                      <p:by x="150000" y="150000"/>
                                    </p:animScale>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0930" y="156757"/>
            <a:ext cx="6478826"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star!</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9371" y="452121"/>
            <a:ext cx="609600" cy="609600"/>
          </a:xfrm>
          <a:prstGeom prst="rect">
            <a:avLst/>
          </a:prstGeom>
        </p:spPr>
      </p:pic>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Tree>
    <p:extLst>
      <p:ext uri="{BB962C8B-B14F-4D97-AF65-F5344CB8AC3E}">
        <p14:creationId xmlns:p14="http://schemas.microsoft.com/office/powerpoint/2010/main" val="14980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2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indefinite"/>
                      </p:stCondLst>
                      <p:childTnLst>
                        <p:par>
                          <p:cTn id="14" fill="hold">
                            <p:stCondLst>
                              <p:cond delay="0"/>
                            </p:stCondLst>
                            <p:childTnLst>
                              <p:par>
                                <p:cTn id="15" presetID="26" presetClass="exit" presetSubtype="0" fill="hold" grpId="0" nodeType="clickEffect">
                                  <p:stCondLst>
                                    <p:cond delay="0"/>
                                  </p:stCondLst>
                                  <p:childTnLst>
                                    <p:animEffect transition="out" filter="wipe(down)">
                                      <p:cBhvr>
                                        <p:cTn id="16" dur="90" accel="50000">
                                          <p:stCondLst>
                                            <p:cond delay="910"/>
                                          </p:stCondLst>
                                        </p:cTn>
                                        <p:tgtEl>
                                          <p:spTgt spid="8"/>
                                        </p:tgtEl>
                                      </p:cBhvr>
                                    </p:animEffect>
                                    <p:anim calcmode="lin" valueType="num">
                                      <p:cBhvr>
                                        <p:cTn id="17" dur="911"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18" dur="89">
                                          <p:stCondLst>
                                            <p:cond delay="911"/>
                                          </p:stCondLst>
                                        </p:cTn>
                                        <p:tgtEl>
                                          <p:spTgt spid="8"/>
                                        </p:tgtEl>
                                        <p:attrNameLst>
                                          <p:attrName>ppt_x</p:attrName>
                                        </p:attrNameLst>
                                      </p:cBhvr>
                                      <p:tavLst>
                                        <p:tav tm="0">
                                          <p:val>
                                            <p:strVal val="ppt_x"/>
                                          </p:val>
                                        </p:tav>
                                        <p:tav tm="100000">
                                          <p:val>
                                            <p:strVal val="ppt_x"/>
                                          </p:val>
                                        </p:tav>
                                      </p:tavLst>
                                    </p:anim>
                                    <p:anim calcmode="lin" valueType="num">
                                      <p:cBhvr>
                                        <p:cTn id="19" dur="332"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 dur="332" tmFilter="0, 0; 0.125,0.2665; 0.25,0.4; 0.375,0.465; 0.5,0.5;  0.625,0.535; 0.75,0.6; 0.875,0.7335; 1,1">
                                          <p:stCondLst>
                                            <p:cond delay="332"/>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 dur="166" tmFilter="0, 0; 0.125,0.2665; 0.25,0.4; 0.375,0.465; 0.5,0.5;  0.625,0.535; 0.75,0.6; 0.875,0.7335; 1,1">
                                          <p:stCondLst>
                                            <p:cond delay="662"/>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2" dur="82" tmFilter="0, 0; 0.125,0.2665; 0.25,0.4; 0.375,0.465; 0.5,0.5;  0.625,0.535; 0.75,0.6; 0.875,0.7335; 1,1">
                                          <p:stCondLst>
                                            <p:cond delay="828"/>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 dur="90" accel="50000">
                                          <p:stCondLst>
                                            <p:cond delay="910"/>
                                          </p:stCondLst>
                                        </p:cTn>
                                        <p:tgtEl>
                                          <p:spTgt spid="8"/>
                                        </p:tgtEl>
                                        <p:attrNameLst>
                                          <p:attrName>ppt_y</p:attrName>
                                        </p:attrNameLst>
                                      </p:cBhvr>
                                      <p:tavLst>
                                        <p:tav tm="0">
                                          <p:val>
                                            <p:strVal val="ppt_y"/>
                                          </p:val>
                                        </p:tav>
                                        <p:tav tm="100000">
                                          <p:val>
                                            <p:strVal val="ppt_y+ppt_h"/>
                                          </p:val>
                                        </p:tav>
                                      </p:tavLst>
                                    </p:anim>
                                    <p:animScale>
                                      <p:cBhvr>
                                        <p:cTn id="24" dur="13">
                                          <p:stCondLst>
                                            <p:cond delay="310"/>
                                          </p:stCondLst>
                                        </p:cTn>
                                        <p:tgtEl>
                                          <p:spTgt spid="8"/>
                                        </p:tgtEl>
                                      </p:cBhvr>
                                      <p:to x="100000" y="60000"/>
                                    </p:animScale>
                                    <p:animScale>
                                      <p:cBhvr>
                                        <p:cTn id="25" dur="83" decel="50000">
                                          <p:stCondLst>
                                            <p:cond delay="323"/>
                                          </p:stCondLst>
                                        </p:cTn>
                                        <p:tgtEl>
                                          <p:spTgt spid="8"/>
                                        </p:tgtEl>
                                      </p:cBhvr>
                                      <p:to x="100000" y="100000"/>
                                    </p:animScale>
                                    <p:animScale>
                                      <p:cBhvr>
                                        <p:cTn id="26" dur="13">
                                          <p:stCondLst>
                                            <p:cond delay="656"/>
                                          </p:stCondLst>
                                        </p:cTn>
                                        <p:tgtEl>
                                          <p:spTgt spid="8"/>
                                        </p:tgtEl>
                                      </p:cBhvr>
                                      <p:to x="100000" y="80000"/>
                                    </p:animScale>
                                    <p:animScale>
                                      <p:cBhvr>
                                        <p:cTn id="27" dur="83" decel="50000">
                                          <p:stCondLst>
                                            <p:cond delay="669"/>
                                          </p:stCondLst>
                                        </p:cTn>
                                        <p:tgtEl>
                                          <p:spTgt spid="8"/>
                                        </p:tgtEl>
                                      </p:cBhvr>
                                      <p:to x="100000" y="100000"/>
                                    </p:animScale>
                                    <p:animScale>
                                      <p:cBhvr>
                                        <p:cTn id="28" dur="13">
                                          <p:stCondLst>
                                            <p:cond delay="821"/>
                                          </p:stCondLst>
                                        </p:cTn>
                                        <p:tgtEl>
                                          <p:spTgt spid="8"/>
                                        </p:tgtEl>
                                      </p:cBhvr>
                                      <p:to x="100000" y="90000"/>
                                    </p:animScale>
                                    <p:animScale>
                                      <p:cBhvr>
                                        <p:cTn id="29" dur="83" decel="50000">
                                          <p:stCondLst>
                                            <p:cond delay="834"/>
                                          </p:stCondLst>
                                        </p:cTn>
                                        <p:tgtEl>
                                          <p:spTgt spid="8"/>
                                        </p:tgtEl>
                                      </p:cBhvr>
                                      <p:to x="100000" y="100000"/>
                                    </p:animScale>
                                    <p:animScale>
                                      <p:cBhvr>
                                        <p:cTn id="30" dur="13">
                                          <p:stCondLst>
                                            <p:cond delay="904"/>
                                          </p:stCondLst>
                                        </p:cTn>
                                        <p:tgtEl>
                                          <p:spTgt spid="8"/>
                                        </p:tgtEl>
                                      </p:cBhvr>
                                      <p:to x="100000" y="95000"/>
                                    </p:animScale>
                                    <p:animScale>
                                      <p:cBhvr>
                                        <p:cTn id="31" dur="83" decel="50000">
                                          <p:stCondLst>
                                            <p:cond delay="917"/>
                                          </p:stCondLst>
                                        </p:cTn>
                                        <p:tgtEl>
                                          <p:spTgt spid="8"/>
                                        </p:tgtEl>
                                      </p:cBhvr>
                                      <p:to x="100000" y="100000"/>
                                    </p:animScale>
                                    <p:set>
                                      <p:cBhvr>
                                        <p:cTn id="32"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par>
                                <p:cTn id="33" presetID="24"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to="" calcmode="lin" valueType="num">
                                      <p:cBhvr>
                                        <p:cTn id="35" dur="1" fill="hold"/>
                                        <p:tgtEl>
                                          <p:spTgt spid="12"/>
                                        </p:tgtEl>
                                      </p:cBhvr>
                                    </p:anim>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1000" fill="hold"/>
                                        <p:tgtEl>
                                          <p:spTgt spid="6"/>
                                        </p:tgtEl>
                                      </p:cBhvr>
                                      <p:by x="150000" y="150000"/>
                                    </p:animScale>
                                  </p:childTnLst>
                                  <p:subTnLst>
                                    <p:audio>
                                      <p:cMediaNode>
                                        <p:cTn display="0" masterRel="sameClick">
                                          <p:stCondLst>
                                            <p:cond evt="begin" delay="0">
                                              <p:tn val="3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1000" fill="hold"/>
                                        <p:tgtEl>
                                          <p:spTgt spid="4"/>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6" presetClass="emph" presetSubtype="0" fill="hold" grpId="0" nodeType="clickEffect">
                                  <p:stCondLst>
                                    <p:cond delay="0"/>
                                  </p:stCondLst>
                                  <p:childTnLst>
                                    <p:animScale>
                                      <p:cBhvr>
                                        <p:cTn id="50" dur="1000" fill="hold"/>
                                        <p:tgtEl>
                                          <p:spTgt spid="9"/>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6" presetClass="emph" presetSubtype="0" fill="hold" grpId="0" nodeType="clickEffect">
                                  <p:stCondLst>
                                    <p:cond delay="0"/>
                                  </p:stCondLst>
                                  <p:childTnLst>
                                    <p:animScale>
                                      <p:cBhvr>
                                        <p:cTn id="55" dur="1000" fill="hold"/>
                                        <p:tgtEl>
                                          <p:spTgt spid="5"/>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1000" fill="hold"/>
                                        <p:tgtEl>
                                          <p:spTgt spid="7"/>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70342" y="156757"/>
            <a:ext cx="70400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5886" y="452121"/>
            <a:ext cx="609600" cy="609600"/>
          </a:xfrm>
          <a:prstGeom prst="rect">
            <a:avLst/>
          </a:prstGeom>
        </p:spPr>
      </p:pic>
    </p:spTree>
    <p:extLst>
      <p:ext uri="{BB962C8B-B14F-4D97-AF65-F5344CB8AC3E}">
        <p14:creationId xmlns:p14="http://schemas.microsoft.com/office/powerpoint/2010/main" val="2636506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indefinite"/>
                      </p:stCondLst>
                      <p:childTnLst>
                        <p:par>
                          <p:cTn id="13" fill="hold">
                            <p:stCondLst>
                              <p:cond delay="0"/>
                            </p:stCondLst>
                            <p:childTnLst>
                              <p:par>
                                <p:cTn id="14" presetID="26" presetClass="exit" presetSubtype="0" fill="hold" grpId="0" nodeType="clickEffect">
                                  <p:stCondLst>
                                    <p:cond delay="0"/>
                                  </p:stCondLst>
                                  <p:childTnLst>
                                    <p:animEffect transition="out" filter="wipe(down)">
                                      <p:cBhvr>
                                        <p:cTn id="15" dur="180" accel="50000">
                                          <p:stCondLst>
                                            <p:cond delay="1820"/>
                                          </p:stCondLst>
                                        </p:cTn>
                                        <p:tgtEl>
                                          <p:spTgt spid="6"/>
                                        </p:tgtEl>
                                      </p:cBhvr>
                                    </p:animEffect>
                                    <p:anim calcmode="lin" valueType="num">
                                      <p:cBhvr>
                                        <p:cTn id="1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3" dur="26">
                                          <p:stCondLst>
                                            <p:cond delay="620"/>
                                          </p:stCondLst>
                                        </p:cTn>
                                        <p:tgtEl>
                                          <p:spTgt spid="6"/>
                                        </p:tgtEl>
                                      </p:cBhvr>
                                      <p:to x="100000" y="60000"/>
                                    </p:animScale>
                                    <p:animScale>
                                      <p:cBhvr>
                                        <p:cTn id="24" dur="166" decel="50000">
                                          <p:stCondLst>
                                            <p:cond delay="64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set>
                                      <p:cBhvr>
                                        <p:cTn id="31" dur="1" fill="hold">
                                          <p:stCondLst>
                                            <p:cond delay="1999"/>
                                          </p:stCondLst>
                                        </p:cTn>
                                        <p:tgtEl>
                                          <p:spTgt spid="6"/>
                                        </p:tgtEl>
                                        <p:attrNameLst>
                                          <p:attrName>style.visibility</p:attrName>
                                        </p:attrNameLst>
                                      </p:cBhvr>
                                      <p:to>
                                        <p:strVal val="hidden"/>
                                      </p:to>
                                    </p:set>
                                  </p:childTnLst>
                                  <p:subTnLst>
                                    <p:audio>
                                      <p:cMediaNode vol="22000">
                                        <p:cTn display="0" masterRel="sameClick">
                                          <p:stCondLst>
                                            <p:cond evt="begin" delay="0">
                                              <p:tn val="14"/>
                                            </p:cond>
                                          </p:stCondLst>
                                          <p:endCondLst>
                                            <p:cond evt="onStopAudio" delay="0">
                                              <p:tgtEl>
                                                <p:sldTgt/>
                                              </p:tgtEl>
                                            </p:cond>
                                          </p:endCondLst>
                                        </p:cTn>
                                        <p:tgtEl>
                                          <p:sndTgt r:embed="rId4" name="applause.wav"/>
                                        </p:tgtEl>
                                      </p:cMediaNode>
                                    </p:audio>
                                  </p:subTnLst>
                                </p:cTn>
                              </p:par>
                              <p:par>
                                <p:cTn id="32" presetID="24"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to="" calcmode="lin" valueType="num">
                                      <p:cBhvr>
                                        <p:cTn id="34" dur="1" fill="hold"/>
                                        <p:tgtEl>
                                          <p:spTgt spid="12"/>
                                        </p:tgtEl>
                                      </p:cBhvr>
                                    </p:anim>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indefinite"/>
                      </p:stCondLst>
                      <p:childTnLst>
                        <p:par>
                          <p:cTn id="37" fill="hold">
                            <p:stCondLst>
                              <p:cond delay="0"/>
                            </p:stCondLst>
                            <p:childTnLst>
                              <p:par>
                                <p:cTn id="38" presetID="6" presetClass="emph" presetSubtype="0" fill="hold" grpId="0" nodeType="clickEffect">
                                  <p:stCondLst>
                                    <p:cond delay="0"/>
                                  </p:stCondLst>
                                  <p:childTnLst>
                                    <p:animScale>
                                      <p:cBhvr>
                                        <p:cTn id="39" dur="1000" fill="hold"/>
                                        <p:tgtEl>
                                          <p:spTgt spid="4"/>
                                        </p:tgtEl>
                                      </p:cBhvr>
                                      <p:by x="150000" y="150000"/>
                                    </p:animScale>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indefinite"/>
                      </p:stCondLst>
                      <p:childTnLst>
                        <p:par>
                          <p:cTn id="42" fill="hold">
                            <p:stCondLst>
                              <p:cond delay="0"/>
                            </p:stCondLst>
                            <p:childTnLst>
                              <p:par>
                                <p:cTn id="43" presetID="6" presetClass="emph" presetSubtype="0" fill="hold" grpId="0" nodeType="clickEffect">
                                  <p:stCondLst>
                                    <p:cond delay="0"/>
                                  </p:stCondLst>
                                  <p:childTnLst>
                                    <p:animScale>
                                      <p:cBhvr>
                                        <p:cTn id="44" dur="1000" fill="hold"/>
                                        <p:tgtEl>
                                          <p:spTgt spid="9"/>
                                        </p:tgtEl>
                                      </p:cBhvr>
                                      <p:by x="150000" y="150000"/>
                                    </p:animScale>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indefinite"/>
                      </p:stCondLst>
                      <p:childTnLst>
                        <p:par>
                          <p:cTn id="47" fill="hold">
                            <p:stCondLst>
                              <p:cond delay="0"/>
                            </p:stCondLst>
                            <p:childTnLst>
                              <p:par>
                                <p:cTn id="48" presetID="6" presetClass="emph" presetSubtype="0" fill="hold" grpId="0" nodeType="clickEffect">
                                  <p:stCondLst>
                                    <p:cond delay="0"/>
                                  </p:stCondLst>
                                  <p:childTnLst>
                                    <p:animScale>
                                      <p:cBhvr>
                                        <p:cTn id="49" dur="1000" fill="hold"/>
                                        <p:tgtEl>
                                          <p:spTgt spid="5"/>
                                        </p:tgtEl>
                                      </p:cBhvr>
                                      <p:by x="150000" y="150000"/>
                                    </p:animScale>
                                  </p:childTnLst>
                                  <p:subTnLst>
                                    <p:audio>
                                      <p:cMediaNode>
                                        <p:cTn display="0" masterRel="sameClick">
                                          <p:stCondLst>
                                            <p:cond evt="begin" delay="0">
                                              <p:tn val="4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1000" fill="hold"/>
                                        <p:tgtEl>
                                          <p:spTgt spid="7"/>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indefinite"/>
                      </p:stCondLst>
                      <p:childTnLst>
                        <p:par>
                          <p:cTn id="57" fill="hold">
                            <p:stCondLst>
                              <p:cond delay="0"/>
                            </p:stCondLst>
                            <p:childTnLst>
                              <p:par>
                                <p:cTn id="58" presetID="6" presetClass="emph" presetSubtype="0" fill="hold" grpId="0" nodeType="clickEffect">
                                  <p:stCondLst>
                                    <p:cond delay="0"/>
                                  </p:stCondLst>
                                  <p:childTnLst>
                                    <p:animScale>
                                      <p:cBhvr>
                                        <p:cTn id="59" dur="2000" fill="hold"/>
                                        <p:tgtEl>
                                          <p:spTgt spid="8"/>
                                        </p:tgtEl>
                                      </p:cBhvr>
                                      <p:by x="150000" y="150000"/>
                                    </p:animScale>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8"/>
                  </p:tgtEl>
                </p:cond>
              </p:nextCondLst>
            </p:seq>
            <p:audio>
              <p:cMediaNode vol="80000">
                <p:cTn id="60"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85136" y="156757"/>
            <a:ext cx="761041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square!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914" y="452121"/>
            <a:ext cx="609600" cy="609600"/>
          </a:xfrm>
          <a:prstGeom prst="rect">
            <a:avLst/>
          </a:prstGeom>
        </p:spPr>
      </p:pic>
    </p:spTree>
    <p:extLst>
      <p:ext uri="{BB962C8B-B14F-4D97-AF65-F5344CB8AC3E}">
        <p14:creationId xmlns:p14="http://schemas.microsoft.com/office/powerpoint/2010/main" val="2634948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4"/>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9"/>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1000" fill="hold"/>
                                        <p:tgtEl>
                                          <p:spTgt spid="5"/>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xit" presetSubtype="0" fill="hold" grpId="0" nodeType="clickEffect">
                                  <p:stCondLst>
                                    <p:cond delay="0"/>
                                  </p:stCondLst>
                                  <p:childTnLst>
                                    <p:animEffect transition="out" filter="wipe(down)">
                                      <p:cBhvr>
                                        <p:cTn id="30" dur="180" accel="50000">
                                          <p:stCondLst>
                                            <p:cond delay="1820"/>
                                          </p:stCondLst>
                                        </p:cTn>
                                        <p:tgtEl>
                                          <p:spTgt spid="7"/>
                                        </p:tgtEl>
                                      </p:cBhvr>
                                    </p:animEffect>
                                    <p:anim calcmode="lin" valueType="num">
                                      <p:cBhvr>
                                        <p:cTn id="31"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38" dur="26">
                                          <p:stCondLst>
                                            <p:cond delay="620"/>
                                          </p:stCondLst>
                                        </p:cTn>
                                        <p:tgtEl>
                                          <p:spTgt spid="7"/>
                                        </p:tgtEl>
                                      </p:cBhvr>
                                      <p:to x="100000" y="60000"/>
                                    </p:animScale>
                                    <p:animScale>
                                      <p:cBhvr>
                                        <p:cTn id="39" dur="166" decel="50000">
                                          <p:stCondLst>
                                            <p:cond delay="64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set>
                                      <p:cBhvr>
                                        <p:cTn id="46" dur="1" fill="hold">
                                          <p:stCondLst>
                                            <p:cond delay="1999"/>
                                          </p:stCondLst>
                                        </p:cTn>
                                        <p:tgtEl>
                                          <p:spTgt spid="7"/>
                                        </p:tgtEl>
                                        <p:attrNameLst>
                                          <p:attrName>style.visibility</p:attrName>
                                        </p:attrNameLst>
                                      </p:cBhvr>
                                      <p:to>
                                        <p:strVal val="hidden"/>
                                      </p:to>
                                    </p:set>
                                  </p:childTnLst>
                                  <p:subTnLst>
                                    <p:audio>
                                      <p:cMediaNode vol="19000">
                                        <p:cTn display="0" masterRel="sameClick">
                                          <p:stCondLst>
                                            <p:cond evt="begin" delay="0">
                                              <p:tn val="29"/>
                                            </p:cond>
                                          </p:stCondLst>
                                          <p:endCondLst>
                                            <p:cond evt="onStopAudio" delay="0">
                                              <p:tgtEl>
                                                <p:sldTgt/>
                                              </p:tgtEl>
                                            </p:cond>
                                          </p:endCondLst>
                                        </p:cTn>
                                        <p:tgtEl>
                                          <p:sndTgt r:embed="rId5" name="applause.wav"/>
                                        </p:tgtEl>
                                      </p:cMediaNode>
                                    </p:audio>
                                  </p:subTnLst>
                                </p:cTn>
                              </p:par>
                              <p:par>
                                <p:cTn id="47" presetID="24"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to="" calcmode="lin" valueType="num">
                                      <p:cBhvr>
                                        <p:cTn id="49" dur="1" fill="hold"/>
                                        <p:tgtEl>
                                          <p:spTgt spid="12"/>
                                        </p:tgtEl>
                                      </p:cBhvr>
                                    </p:anim>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2000" fill="hold"/>
                                        <p:tgtEl>
                                          <p:spTgt spid="8"/>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audio>
              <p:cMediaNode vol="80000">
                <p:cTn id="55" fill="hold" display="0">
                  <p:stCondLst>
                    <p:cond delay="indefinite"/>
                  </p:stCondLst>
                  <p:endCondLst>
                    <p:cond evt="onStopAudio" delay="0">
                      <p:tgtEl>
                        <p:sldTgt/>
                      </p:tgtEl>
                    </p:cond>
                  </p:endCondLst>
                </p:cTn>
                <p:tgtEl>
                  <p:spTgt spid="3"/>
                </p:tgtEl>
              </p:cMediaNode>
            </p:audio>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6"/>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0930" y="156757"/>
            <a:ext cx="6478826"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star!</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9371" y="452121"/>
            <a:ext cx="609600" cy="609600"/>
          </a:xfrm>
          <a:prstGeom prst="rect">
            <a:avLst/>
          </a:prstGeom>
        </p:spPr>
      </p:pic>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Tree>
    <p:extLst>
      <p:ext uri="{BB962C8B-B14F-4D97-AF65-F5344CB8AC3E}">
        <p14:creationId xmlns:p14="http://schemas.microsoft.com/office/powerpoint/2010/main" val="1684526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2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indefinite"/>
                      </p:stCondLst>
                      <p:childTnLst>
                        <p:par>
                          <p:cTn id="14" fill="hold">
                            <p:stCondLst>
                              <p:cond delay="0"/>
                            </p:stCondLst>
                            <p:childTnLst>
                              <p:par>
                                <p:cTn id="15" presetID="26" presetClass="exit" presetSubtype="0" fill="hold" grpId="0" nodeType="clickEffect">
                                  <p:stCondLst>
                                    <p:cond delay="0"/>
                                  </p:stCondLst>
                                  <p:childTnLst>
                                    <p:animEffect transition="out" filter="wipe(down)">
                                      <p:cBhvr>
                                        <p:cTn id="16" dur="90" accel="50000">
                                          <p:stCondLst>
                                            <p:cond delay="910"/>
                                          </p:stCondLst>
                                        </p:cTn>
                                        <p:tgtEl>
                                          <p:spTgt spid="8"/>
                                        </p:tgtEl>
                                      </p:cBhvr>
                                    </p:animEffect>
                                    <p:anim calcmode="lin" valueType="num">
                                      <p:cBhvr>
                                        <p:cTn id="17" dur="911"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18" dur="89">
                                          <p:stCondLst>
                                            <p:cond delay="911"/>
                                          </p:stCondLst>
                                        </p:cTn>
                                        <p:tgtEl>
                                          <p:spTgt spid="8"/>
                                        </p:tgtEl>
                                        <p:attrNameLst>
                                          <p:attrName>ppt_x</p:attrName>
                                        </p:attrNameLst>
                                      </p:cBhvr>
                                      <p:tavLst>
                                        <p:tav tm="0">
                                          <p:val>
                                            <p:strVal val="ppt_x"/>
                                          </p:val>
                                        </p:tav>
                                        <p:tav tm="100000">
                                          <p:val>
                                            <p:strVal val="ppt_x"/>
                                          </p:val>
                                        </p:tav>
                                      </p:tavLst>
                                    </p:anim>
                                    <p:anim calcmode="lin" valueType="num">
                                      <p:cBhvr>
                                        <p:cTn id="19" dur="332"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 dur="332" tmFilter="0, 0; 0.125,0.2665; 0.25,0.4; 0.375,0.465; 0.5,0.5;  0.625,0.535; 0.75,0.6; 0.875,0.7335; 1,1">
                                          <p:stCondLst>
                                            <p:cond delay="332"/>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 dur="166" tmFilter="0, 0; 0.125,0.2665; 0.25,0.4; 0.375,0.465; 0.5,0.5;  0.625,0.535; 0.75,0.6; 0.875,0.7335; 1,1">
                                          <p:stCondLst>
                                            <p:cond delay="662"/>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2" dur="82" tmFilter="0, 0; 0.125,0.2665; 0.25,0.4; 0.375,0.465; 0.5,0.5;  0.625,0.535; 0.75,0.6; 0.875,0.7335; 1,1">
                                          <p:stCondLst>
                                            <p:cond delay="828"/>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 dur="90" accel="50000">
                                          <p:stCondLst>
                                            <p:cond delay="910"/>
                                          </p:stCondLst>
                                        </p:cTn>
                                        <p:tgtEl>
                                          <p:spTgt spid="8"/>
                                        </p:tgtEl>
                                        <p:attrNameLst>
                                          <p:attrName>ppt_y</p:attrName>
                                        </p:attrNameLst>
                                      </p:cBhvr>
                                      <p:tavLst>
                                        <p:tav tm="0">
                                          <p:val>
                                            <p:strVal val="ppt_y"/>
                                          </p:val>
                                        </p:tav>
                                        <p:tav tm="100000">
                                          <p:val>
                                            <p:strVal val="ppt_y+ppt_h"/>
                                          </p:val>
                                        </p:tav>
                                      </p:tavLst>
                                    </p:anim>
                                    <p:animScale>
                                      <p:cBhvr>
                                        <p:cTn id="24" dur="13">
                                          <p:stCondLst>
                                            <p:cond delay="310"/>
                                          </p:stCondLst>
                                        </p:cTn>
                                        <p:tgtEl>
                                          <p:spTgt spid="8"/>
                                        </p:tgtEl>
                                      </p:cBhvr>
                                      <p:to x="100000" y="60000"/>
                                    </p:animScale>
                                    <p:animScale>
                                      <p:cBhvr>
                                        <p:cTn id="25" dur="83" decel="50000">
                                          <p:stCondLst>
                                            <p:cond delay="323"/>
                                          </p:stCondLst>
                                        </p:cTn>
                                        <p:tgtEl>
                                          <p:spTgt spid="8"/>
                                        </p:tgtEl>
                                      </p:cBhvr>
                                      <p:to x="100000" y="100000"/>
                                    </p:animScale>
                                    <p:animScale>
                                      <p:cBhvr>
                                        <p:cTn id="26" dur="13">
                                          <p:stCondLst>
                                            <p:cond delay="656"/>
                                          </p:stCondLst>
                                        </p:cTn>
                                        <p:tgtEl>
                                          <p:spTgt spid="8"/>
                                        </p:tgtEl>
                                      </p:cBhvr>
                                      <p:to x="100000" y="80000"/>
                                    </p:animScale>
                                    <p:animScale>
                                      <p:cBhvr>
                                        <p:cTn id="27" dur="83" decel="50000">
                                          <p:stCondLst>
                                            <p:cond delay="669"/>
                                          </p:stCondLst>
                                        </p:cTn>
                                        <p:tgtEl>
                                          <p:spTgt spid="8"/>
                                        </p:tgtEl>
                                      </p:cBhvr>
                                      <p:to x="100000" y="100000"/>
                                    </p:animScale>
                                    <p:animScale>
                                      <p:cBhvr>
                                        <p:cTn id="28" dur="13">
                                          <p:stCondLst>
                                            <p:cond delay="821"/>
                                          </p:stCondLst>
                                        </p:cTn>
                                        <p:tgtEl>
                                          <p:spTgt spid="8"/>
                                        </p:tgtEl>
                                      </p:cBhvr>
                                      <p:to x="100000" y="90000"/>
                                    </p:animScale>
                                    <p:animScale>
                                      <p:cBhvr>
                                        <p:cTn id="29" dur="83" decel="50000">
                                          <p:stCondLst>
                                            <p:cond delay="834"/>
                                          </p:stCondLst>
                                        </p:cTn>
                                        <p:tgtEl>
                                          <p:spTgt spid="8"/>
                                        </p:tgtEl>
                                      </p:cBhvr>
                                      <p:to x="100000" y="100000"/>
                                    </p:animScale>
                                    <p:animScale>
                                      <p:cBhvr>
                                        <p:cTn id="30" dur="13">
                                          <p:stCondLst>
                                            <p:cond delay="904"/>
                                          </p:stCondLst>
                                        </p:cTn>
                                        <p:tgtEl>
                                          <p:spTgt spid="8"/>
                                        </p:tgtEl>
                                      </p:cBhvr>
                                      <p:to x="100000" y="95000"/>
                                    </p:animScale>
                                    <p:animScale>
                                      <p:cBhvr>
                                        <p:cTn id="31" dur="83" decel="50000">
                                          <p:stCondLst>
                                            <p:cond delay="917"/>
                                          </p:stCondLst>
                                        </p:cTn>
                                        <p:tgtEl>
                                          <p:spTgt spid="8"/>
                                        </p:tgtEl>
                                      </p:cBhvr>
                                      <p:to x="100000" y="100000"/>
                                    </p:animScale>
                                    <p:set>
                                      <p:cBhvr>
                                        <p:cTn id="32"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par>
                                <p:cTn id="33" presetID="24"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to="" calcmode="lin" valueType="num">
                                      <p:cBhvr>
                                        <p:cTn id="35" dur="1" fill="hold"/>
                                        <p:tgtEl>
                                          <p:spTgt spid="12"/>
                                        </p:tgtEl>
                                      </p:cBhvr>
                                    </p:anim>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1000" fill="hold"/>
                                        <p:tgtEl>
                                          <p:spTgt spid="6"/>
                                        </p:tgtEl>
                                      </p:cBhvr>
                                      <p:by x="150000" y="150000"/>
                                    </p:animScale>
                                  </p:childTnLst>
                                  <p:subTnLst>
                                    <p:audio>
                                      <p:cMediaNode>
                                        <p:cTn display="0" masterRel="sameClick">
                                          <p:stCondLst>
                                            <p:cond evt="begin" delay="0">
                                              <p:tn val="3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1000" fill="hold"/>
                                        <p:tgtEl>
                                          <p:spTgt spid="4"/>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6" presetClass="emph" presetSubtype="0" fill="hold" grpId="0" nodeType="clickEffect">
                                  <p:stCondLst>
                                    <p:cond delay="0"/>
                                  </p:stCondLst>
                                  <p:childTnLst>
                                    <p:animScale>
                                      <p:cBhvr>
                                        <p:cTn id="50" dur="1000" fill="hold"/>
                                        <p:tgtEl>
                                          <p:spTgt spid="9"/>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6" presetClass="emph" presetSubtype="0" fill="hold" grpId="0" nodeType="clickEffect">
                                  <p:stCondLst>
                                    <p:cond delay="0"/>
                                  </p:stCondLst>
                                  <p:childTnLst>
                                    <p:animScale>
                                      <p:cBhvr>
                                        <p:cTn id="55" dur="1000" fill="hold"/>
                                        <p:tgtEl>
                                          <p:spTgt spid="5"/>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1000" fill="hold"/>
                                        <p:tgtEl>
                                          <p:spTgt spid="7"/>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70342" y="156757"/>
            <a:ext cx="70400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5886" y="452121"/>
            <a:ext cx="609600" cy="609600"/>
          </a:xfrm>
          <a:prstGeom prst="rect">
            <a:avLst/>
          </a:prstGeom>
        </p:spPr>
      </p:pic>
    </p:spTree>
    <p:extLst>
      <p:ext uri="{BB962C8B-B14F-4D97-AF65-F5344CB8AC3E}">
        <p14:creationId xmlns:p14="http://schemas.microsoft.com/office/powerpoint/2010/main" val="203719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indefinite"/>
                      </p:stCondLst>
                      <p:childTnLst>
                        <p:par>
                          <p:cTn id="13" fill="hold">
                            <p:stCondLst>
                              <p:cond delay="0"/>
                            </p:stCondLst>
                            <p:childTnLst>
                              <p:par>
                                <p:cTn id="14" presetID="26" presetClass="exit" presetSubtype="0" fill="hold" grpId="0" nodeType="clickEffect">
                                  <p:stCondLst>
                                    <p:cond delay="0"/>
                                  </p:stCondLst>
                                  <p:childTnLst>
                                    <p:animEffect transition="out" filter="wipe(down)">
                                      <p:cBhvr>
                                        <p:cTn id="15" dur="180" accel="50000">
                                          <p:stCondLst>
                                            <p:cond delay="1820"/>
                                          </p:stCondLst>
                                        </p:cTn>
                                        <p:tgtEl>
                                          <p:spTgt spid="6"/>
                                        </p:tgtEl>
                                      </p:cBhvr>
                                    </p:animEffect>
                                    <p:anim calcmode="lin" valueType="num">
                                      <p:cBhvr>
                                        <p:cTn id="1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3" dur="26">
                                          <p:stCondLst>
                                            <p:cond delay="620"/>
                                          </p:stCondLst>
                                        </p:cTn>
                                        <p:tgtEl>
                                          <p:spTgt spid="6"/>
                                        </p:tgtEl>
                                      </p:cBhvr>
                                      <p:to x="100000" y="60000"/>
                                    </p:animScale>
                                    <p:animScale>
                                      <p:cBhvr>
                                        <p:cTn id="24" dur="166" decel="50000">
                                          <p:stCondLst>
                                            <p:cond delay="64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set>
                                      <p:cBhvr>
                                        <p:cTn id="31" dur="1" fill="hold">
                                          <p:stCondLst>
                                            <p:cond delay="1999"/>
                                          </p:stCondLst>
                                        </p:cTn>
                                        <p:tgtEl>
                                          <p:spTgt spid="6"/>
                                        </p:tgtEl>
                                        <p:attrNameLst>
                                          <p:attrName>style.visibility</p:attrName>
                                        </p:attrNameLst>
                                      </p:cBhvr>
                                      <p:to>
                                        <p:strVal val="hidden"/>
                                      </p:to>
                                    </p:set>
                                  </p:childTnLst>
                                  <p:subTnLst>
                                    <p:audio>
                                      <p:cMediaNode vol="22000">
                                        <p:cTn display="0" masterRel="sameClick">
                                          <p:stCondLst>
                                            <p:cond evt="begin" delay="0">
                                              <p:tn val="14"/>
                                            </p:cond>
                                          </p:stCondLst>
                                          <p:endCondLst>
                                            <p:cond evt="onStopAudio" delay="0">
                                              <p:tgtEl>
                                                <p:sldTgt/>
                                              </p:tgtEl>
                                            </p:cond>
                                          </p:endCondLst>
                                        </p:cTn>
                                        <p:tgtEl>
                                          <p:sndTgt r:embed="rId4" name="applause.wav"/>
                                        </p:tgtEl>
                                      </p:cMediaNode>
                                    </p:audio>
                                  </p:subTnLst>
                                </p:cTn>
                              </p:par>
                              <p:par>
                                <p:cTn id="32" presetID="24"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to="" calcmode="lin" valueType="num">
                                      <p:cBhvr>
                                        <p:cTn id="34" dur="1" fill="hold"/>
                                        <p:tgtEl>
                                          <p:spTgt spid="12"/>
                                        </p:tgtEl>
                                      </p:cBhvr>
                                    </p:anim>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indefinite"/>
                      </p:stCondLst>
                      <p:childTnLst>
                        <p:par>
                          <p:cTn id="37" fill="hold">
                            <p:stCondLst>
                              <p:cond delay="0"/>
                            </p:stCondLst>
                            <p:childTnLst>
                              <p:par>
                                <p:cTn id="38" presetID="6" presetClass="emph" presetSubtype="0" fill="hold" grpId="0" nodeType="clickEffect">
                                  <p:stCondLst>
                                    <p:cond delay="0"/>
                                  </p:stCondLst>
                                  <p:childTnLst>
                                    <p:animScale>
                                      <p:cBhvr>
                                        <p:cTn id="39" dur="1000" fill="hold"/>
                                        <p:tgtEl>
                                          <p:spTgt spid="4"/>
                                        </p:tgtEl>
                                      </p:cBhvr>
                                      <p:by x="150000" y="150000"/>
                                    </p:animScale>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indefinite"/>
                      </p:stCondLst>
                      <p:childTnLst>
                        <p:par>
                          <p:cTn id="42" fill="hold">
                            <p:stCondLst>
                              <p:cond delay="0"/>
                            </p:stCondLst>
                            <p:childTnLst>
                              <p:par>
                                <p:cTn id="43" presetID="6" presetClass="emph" presetSubtype="0" fill="hold" grpId="0" nodeType="clickEffect">
                                  <p:stCondLst>
                                    <p:cond delay="0"/>
                                  </p:stCondLst>
                                  <p:childTnLst>
                                    <p:animScale>
                                      <p:cBhvr>
                                        <p:cTn id="44" dur="1000" fill="hold"/>
                                        <p:tgtEl>
                                          <p:spTgt spid="9"/>
                                        </p:tgtEl>
                                      </p:cBhvr>
                                      <p:by x="150000" y="150000"/>
                                    </p:animScale>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indefinite"/>
                      </p:stCondLst>
                      <p:childTnLst>
                        <p:par>
                          <p:cTn id="47" fill="hold">
                            <p:stCondLst>
                              <p:cond delay="0"/>
                            </p:stCondLst>
                            <p:childTnLst>
                              <p:par>
                                <p:cTn id="48" presetID="6" presetClass="emph" presetSubtype="0" fill="hold" grpId="0" nodeType="clickEffect">
                                  <p:stCondLst>
                                    <p:cond delay="0"/>
                                  </p:stCondLst>
                                  <p:childTnLst>
                                    <p:animScale>
                                      <p:cBhvr>
                                        <p:cTn id="49" dur="1000" fill="hold"/>
                                        <p:tgtEl>
                                          <p:spTgt spid="5"/>
                                        </p:tgtEl>
                                      </p:cBhvr>
                                      <p:by x="150000" y="150000"/>
                                    </p:animScale>
                                  </p:childTnLst>
                                  <p:subTnLst>
                                    <p:audio>
                                      <p:cMediaNode>
                                        <p:cTn display="0" masterRel="sameClick">
                                          <p:stCondLst>
                                            <p:cond evt="begin" delay="0">
                                              <p:tn val="4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1000" fill="hold"/>
                                        <p:tgtEl>
                                          <p:spTgt spid="7"/>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indefinite"/>
                      </p:stCondLst>
                      <p:childTnLst>
                        <p:par>
                          <p:cTn id="57" fill="hold">
                            <p:stCondLst>
                              <p:cond delay="0"/>
                            </p:stCondLst>
                            <p:childTnLst>
                              <p:par>
                                <p:cTn id="58" presetID="6" presetClass="emph" presetSubtype="0" fill="hold" grpId="0" nodeType="clickEffect">
                                  <p:stCondLst>
                                    <p:cond delay="0"/>
                                  </p:stCondLst>
                                  <p:childTnLst>
                                    <p:animScale>
                                      <p:cBhvr>
                                        <p:cTn id="59" dur="2000" fill="hold"/>
                                        <p:tgtEl>
                                          <p:spTgt spid="8"/>
                                        </p:tgtEl>
                                      </p:cBhvr>
                                      <p:by x="150000" y="150000"/>
                                    </p:animScale>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8"/>
                  </p:tgtEl>
                </p:cond>
              </p:nextCondLst>
            </p:seq>
            <p:audio>
              <p:cMediaNode vol="80000">
                <p:cTn id="60"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20FE"/>
        </a:solidFill>
        <a:effectLst/>
      </p:bgPr>
    </p:bg>
    <p:spTree>
      <p:nvGrpSpPr>
        <p:cNvPr id="1" name=""/>
        <p:cNvGrpSpPr/>
        <p:nvPr/>
      </p:nvGrpSpPr>
      <p:grpSpPr>
        <a:xfrm>
          <a:off x="0" y="0"/>
          <a:ext cx="0" cy="0"/>
          <a:chOff x="0" y="0"/>
          <a:chExt cx="0" cy="0"/>
        </a:xfrm>
      </p:grpSpPr>
      <p:sp>
        <p:nvSpPr>
          <p:cNvPr id="5" name="Rectangles 4"/>
          <p:cNvSpPr/>
          <p:nvPr/>
        </p:nvSpPr>
        <p:spPr>
          <a:xfrm>
            <a:off x="2676525" y="861695"/>
            <a:ext cx="683895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What colour is it?</a:t>
            </a:r>
          </a:p>
        </p:txBody>
      </p:sp>
      <p:sp>
        <p:nvSpPr>
          <p:cNvPr id="6" name="Rectangles 5"/>
          <p:cNvSpPr/>
          <p:nvPr/>
        </p:nvSpPr>
        <p:spPr>
          <a:xfrm>
            <a:off x="4362451" y="3589020"/>
            <a:ext cx="346710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It's</a:t>
            </a:r>
            <a:r>
              <a:rPr lang="en-US" altLang="zh-CN" sz="7200" b="1">
                <a:solidFill>
                  <a:srgbClr val="EC0EDF"/>
                </a:solidFill>
                <a:effectLst>
                  <a:outerShdw blurRad="38100" dist="19050" dir="2700000" algn="tl" rotWithShape="0">
                    <a:schemeClr val="dk1">
                      <a:alpha val="40000"/>
                    </a:schemeClr>
                  </a:outerShdw>
                </a:effectLst>
              </a:rPr>
              <a:t> </a:t>
            </a:r>
            <a:r>
              <a:rPr lang="en-US" altLang="zh-CN" sz="7200" b="1">
                <a:ln w="10160">
                  <a:solidFill>
                    <a:schemeClr val="accent5"/>
                  </a:solidFill>
                  <a:prstDash val="solid"/>
                </a:ln>
                <a:solidFill>
                  <a:srgbClr val="EC0EDF"/>
                </a:solidFill>
                <a:effectLst>
                  <a:outerShdw blurRad="38100" dist="22860" dir="5400000" algn="tl" rotWithShape="0">
                    <a:srgbClr val="000000">
                      <a:alpha val="30000"/>
                    </a:srgbClr>
                  </a:outerShdw>
                </a:effectLst>
              </a:rPr>
              <a:t>Pink!</a:t>
            </a:r>
          </a:p>
        </p:txBody>
      </p:sp>
      <p:pic>
        <p:nvPicPr>
          <p:cNvPr id="4" name="What colour is 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7729" y="1156335"/>
            <a:ext cx="609600" cy="609600"/>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483429" y="38836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 presetClass="mediacall" presetSubtype="0" fill="hold" nodeType="withEffect">
                                  <p:stCondLst>
                                    <p:cond delay="0"/>
                                  </p:stCondLst>
                                  <p:childTnLst>
                                    <p:cmd type="call" cmd="playFrom(0.0)">
                                      <p:cBhvr>
                                        <p:cTn id="9" dur="380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to="" calcmode="lin" valueType="num">
                                      <p:cBhvr>
                                        <p:cTn id="14" dur="1" fill="hold"/>
                                        <p:tgtEl>
                                          <p:spTgt spid="6"/>
                                        </p:tgtEl>
                                      </p:cBhvr>
                                    </p:anim>
                                  </p:childTnLst>
                                </p:cTn>
                              </p:par>
                              <p:par>
                                <p:cTn id="15" presetID="1" presetClass="mediacall" presetSubtype="0" fill="hold" nodeType="withEffect">
                                  <p:stCondLst>
                                    <p:cond delay="0"/>
                                  </p:stCondLst>
                                  <p:childTnLst>
                                    <p:cmd type="call" cmd="playFrom(0.0)">
                                      <p:cBhvr>
                                        <p:cTn id="16" dur="2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85136" y="156757"/>
            <a:ext cx="7610418"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square!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914" y="452121"/>
            <a:ext cx="609600" cy="609600"/>
          </a:xfrm>
          <a:prstGeom prst="rect">
            <a:avLst/>
          </a:prstGeom>
        </p:spPr>
      </p:pic>
    </p:spTree>
    <p:extLst>
      <p:ext uri="{BB962C8B-B14F-4D97-AF65-F5344CB8AC3E}">
        <p14:creationId xmlns:p14="http://schemas.microsoft.com/office/powerpoint/2010/main" val="2032864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4"/>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9"/>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1000" fill="hold"/>
                                        <p:tgtEl>
                                          <p:spTgt spid="5"/>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xit" presetSubtype="0" fill="hold" grpId="0" nodeType="clickEffect">
                                  <p:stCondLst>
                                    <p:cond delay="0"/>
                                  </p:stCondLst>
                                  <p:childTnLst>
                                    <p:animEffect transition="out" filter="wipe(down)">
                                      <p:cBhvr>
                                        <p:cTn id="30" dur="180" accel="50000">
                                          <p:stCondLst>
                                            <p:cond delay="1820"/>
                                          </p:stCondLst>
                                        </p:cTn>
                                        <p:tgtEl>
                                          <p:spTgt spid="7"/>
                                        </p:tgtEl>
                                      </p:cBhvr>
                                    </p:animEffect>
                                    <p:anim calcmode="lin" valueType="num">
                                      <p:cBhvr>
                                        <p:cTn id="31"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38" dur="26">
                                          <p:stCondLst>
                                            <p:cond delay="620"/>
                                          </p:stCondLst>
                                        </p:cTn>
                                        <p:tgtEl>
                                          <p:spTgt spid="7"/>
                                        </p:tgtEl>
                                      </p:cBhvr>
                                      <p:to x="100000" y="60000"/>
                                    </p:animScale>
                                    <p:animScale>
                                      <p:cBhvr>
                                        <p:cTn id="39" dur="166" decel="50000">
                                          <p:stCondLst>
                                            <p:cond delay="64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set>
                                      <p:cBhvr>
                                        <p:cTn id="46" dur="1" fill="hold">
                                          <p:stCondLst>
                                            <p:cond delay="1999"/>
                                          </p:stCondLst>
                                        </p:cTn>
                                        <p:tgtEl>
                                          <p:spTgt spid="7"/>
                                        </p:tgtEl>
                                        <p:attrNameLst>
                                          <p:attrName>style.visibility</p:attrName>
                                        </p:attrNameLst>
                                      </p:cBhvr>
                                      <p:to>
                                        <p:strVal val="hidden"/>
                                      </p:to>
                                    </p:set>
                                  </p:childTnLst>
                                  <p:subTnLst>
                                    <p:audio>
                                      <p:cMediaNode vol="19000">
                                        <p:cTn display="0" masterRel="sameClick">
                                          <p:stCondLst>
                                            <p:cond evt="begin" delay="0">
                                              <p:tn val="29"/>
                                            </p:cond>
                                          </p:stCondLst>
                                          <p:endCondLst>
                                            <p:cond evt="onStopAudio" delay="0">
                                              <p:tgtEl>
                                                <p:sldTgt/>
                                              </p:tgtEl>
                                            </p:cond>
                                          </p:endCondLst>
                                        </p:cTn>
                                        <p:tgtEl>
                                          <p:sndTgt r:embed="rId5" name="applause.wav"/>
                                        </p:tgtEl>
                                      </p:cMediaNode>
                                    </p:audio>
                                  </p:subTnLst>
                                </p:cTn>
                              </p:par>
                              <p:par>
                                <p:cTn id="47" presetID="24"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to="" calcmode="lin" valueType="num">
                                      <p:cBhvr>
                                        <p:cTn id="49" dur="1" fill="hold"/>
                                        <p:tgtEl>
                                          <p:spTgt spid="12"/>
                                        </p:tgtEl>
                                      </p:cBhvr>
                                    </p:anim>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indefinite"/>
                      </p:stCondLst>
                      <p:childTnLst>
                        <p:par>
                          <p:cTn id="52" fill="hold">
                            <p:stCondLst>
                              <p:cond delay="0"/>
                            </p:stCondLst>
                            <p:childTnLst>
                              <p:par>
                                <p:cTn id="53" presetID="6" presetClass="emph" presetSubtype="0" fill="hold" grpId="0" nodeType="clickEffect">
                                  <p:stCondLst>
                                    <p:cond delay="0"/>
                                  </p:stCondLst>
                                  <p:childTnLst>
                                    <p:animScale>
                                      <p:cBhvr>
                                        <p:cTn id="54" dur="2000" fill="hold"/>
                                        <p:tgtEl>
                                          <p:spTgt spid="8"/>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audio>
              <p:cMediaNode vol="80000">
                <p:cTn id="55" fill="hold" display="0">
                  <p:stCondLst>
                    <p:cond delay="indefinite"/>
                  </p:stCondLst>
                  <p:endCondLst>
                    <p:cond evt="onStopAudio" delay="0">
                      <p:tgtEl>
                        <p:sldTgt/>
                      </p:tgtEl>
                    </p:cond>
                  </p:endCondLst>
                </p:cTn>
                <p:tgtEl>
                  <p:spTgt spid="3"/>
                </p:tgtEl>
              </p:cMediaNode>
            </p:audio>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6"/>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47549" y="156757"/>
            <a:ext cx="708559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heart!</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4571" y="452121"/>
            <a:ext cx="609600" cy="609600"/>
          </a:xfrm>
          <a:prstGeom prst="rect">
            <a:avLst/>
          </a:prstGeom>
        </p:spPr>
      </p:pic>
    </p:spTree>
    <p:extLst>
      <p:ext uri="{BB962C8B-B14F-4D97-AF65-F5344CB8AC3E}">
        <p14:creationId xmlns:p14="http://schemas.microsoft.com/office/powerpoint/2010/main" val="3968025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9"/>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5"/>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8"/>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6"/>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2"/>
                </p:tgtEl>
              </p:cMediaNode>
            </p:audi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6" presetClass="exit" presetSubtype="0" fill="hold" grpId="0" nodeType="clickEffect">
                                  <p:stCondLst>
                                    <p:cond delay="0"/>
                                  </p:stCondLst>
                                  <p:childTnLst>
                                    <p:animEffect transition="out" filter="wipe(down)">
                                      <p:cBhvr>
                                        <p:cTn id="36" dur="180" accel="50000">
                                          <p:stCondLst>
                                            <p:cond delay="1820"/>
                                          </p:stCondLst>
                                        </p:cTn>
                                        <p:tgtEl>
                                          <p:spTgt spid="4"/>
                                        </p:tgtEl>
                                      </p:cBhvr>
                                    </p:animEffect>
                                    <p:anim calcmode="lin" valueType="num">
                                      <p:cBhvr>
                                        <p:cTn id="3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3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3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44" dur="26">
                                          <p:stCondLst>
                                            <p:cond delay="620"/>
                                          </p:stCondLst>
                                        </p:cTn>
                                        <p:tgtEl>
                                          <p:spTgt spid="4"/>
                                        </p:tgtEl>
                                      </p:cBhvr>
                                      <p:to x="100000" y="60000"/>
                                    </p:animScale>
                                    <p:animScale>
                                      <p:cBhvr>
                                        <p:cTn id="45" dur="166" decel="50000">
                                          <p:stCondLst>
                                            <p:cond delay="64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set>
                                      <p:cBhvr>
                                        <p:cTn id="52" dur="1" fill="hold">
                                          <p:stCondLst>
                                            <p:cond delay="1999"/>
                                          </p:stCondLst>
                                        </p:cTn>
                                        <p:tgtEl>
                                          <p:spTgt spid="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applause.wav"/>
                                        </p:tgtEl>
                                      </p:cMediaNode>
                                    </p:audio>
                                  </p:sub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cBhvr>
                                    </p:anim>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7"/>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18747" y="156757"/>
            <a:ext cx="7943201"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914" y="452121"/>
            <a:ext cx="609600" cy="609600"/>
          </a:xfrm>
          <a:prstGeom prst="rect">
            <a:avLst/>
          </a:prstGeom>
        </p:spPr>
      </p:pic>
    </p:spTree>
    <p:extLst>
      <p:ext uri="{BB962C8B-B14F-4D97-AF65-F5344CB8AC3E}">
        <p14:creationId xmlns:p14="http://schemas.microsoft.com/office/powerpoint/2010/main" val="369659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9"/>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8"/>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6"/>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7"/>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6" presetClass="exit" presetSubtype="0" fill="hold" grpId="0" nodeType="clickEffect">
                                  <p:stCondLst>
                                    <p:cond delay="0"/>
                                  </p:stCondLst>
                                  <p:childTnLst>
                                    <p:animEffect transition="out" filter="wipe(down)">
                                      <p:cBhvr>
                                        <p:cTn id="36" dur="180" accel="50000">
                                          <p:stCondLst>
                                            <p:cond delay="1820"/>
                                          </p:stCondLst>
                                        </p:cTn>
                                        <p:tgtEl>
                                          <p:spTgt spid="5"/>
                                        </p:tgtEl>
                                      </p:cBhvr>
                                    </p:animEffect>
                                    <p:anim calcmode="lin" valueType="num">
                                      <p:cBhvr>
                                        <p:cTn id="3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3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3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44" dur="26">
                                          <p:stCondLst>
                                            <p:cond delay="620"/>
                                          </p:stCondLst>
                                        </p:cTn>
                                        <p:tgtEl>
                                          <p:spTgt spid="5"/>
                                        </p:tgtEl>
                                      </p:cBhvr>
                                      <p:to x="100000" y="60000"/>
                                    </p:animScale>
                                    <p:animScale>
                                      <p:cBhvr>
                                        <p:cTn id="45" dur="166" decel="50000">
                                          <p:stCondLst>
                                            <p:cond delay="64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set>
                                      <p:cBhvr>
                                        <p:cTn id="52" dur="1" fill="hold">
                                          <p:stCondLst>
                                            <p:cond delay="1999"/>
                                          </p:stCondLst>
                                        </p:cTn>
                                        <p:tgtEl>
                                          <p:spTgt spid="5"/>
                                        </p:tgtEl>
                                        <p:attrNameLst>
                                          <p:attrName>style.visibility</p:attrName>
                                        </p:attrNameLst>
                                      </p:cBhvr>
                                      <p:to>
                                        <p:strVal val="hidden"/>
                                      </p:to>
                                    </p:set>
                                  </p:childTnLst>
                                  <p:subTnLst>
                                    <p:audio>
                                      <p:cMediaNode vol="11000">
                                        <p:cTn display="0" masterRel="sameClick">
                                          <p:stCondLst>
                                            <p:cond evt="begin" delay="0">
                                              <p:tn val="35"/>
                                            </p:cond>
                                          </p:stCondLst>
                                          <p:endCondLst>
                                            <p:cond evt="onStopAudio" delay="0">
                                              <p:tgtEl>
                                                <p:sldTgt/>
                                              </p:tgtEl>
                                            </p:cond>
                                          </p:endCondLst>
                                        </p:cTn>
                                        <p:tgtEl>
                                          <p:sndTgt r:embed="rId5" name="applause.wav"/>
                                        </p:tgtEl>
                                      </p:cMediaNode>
                                    </p:audio>
                                  </p:sub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cBhvr>
                                    </p:anim>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4"/>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10684" y="156757"/>
            <a:ext cx="8559331"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114" y="452121"/>
            <a:ext cx="609600" cy="609600"/>
          </a:xfrm>
          <a:prstGeom prst="rect">
            <a:avLst/>
          </a:prstGeom>
        </p:spPr>
      </p:pic>
    </p:spTree>
    <p:extLst>
      <p:ext uri="{BB962C8B-B14F-4D97-AF65-F5344CB8AC3E}">
        <p14:creationId xmlns:p14="http://schemas.microsoft.com/office/powerpoint/2010/main" val="3739265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52"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6" presetClass="exit" presetSubtype="0" fill="hold" grpId="0" nodeType="clickEffect">
                                  <p:stCondLst>
                                    <p:cond delay="0"/>
                                  </p:stCondLst>
                                  <p:childTnLst>
                                    <p:animEffect transition="out" filter="wipe(down)">
                                      <p:cBhvr>
                                        <p:cTn id="35" dur="180" accel="50000">
                                          <p:stCondLst>
                                            <p:cond delay="1820"/>
                                          </p:stCondLst>
                                        </p:cTn>
                                        <p:tgtEl>
                                          <p:spTgt spid="9"/>
                                        </p:tgtEl>
                                      </p:cBhvr>
                                    </p:animEffect>
                                    <p:anim calcmode="lin" valueType="num">
                                      <p:cBhvr>
                                        <p:cTn id="36"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37"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38"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9"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0"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1"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2"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43" dur="26">
                                          <p:stCondLst>
                                            <p:cond delay="620"/>
                                          </p:stCondLst>
                                        </p:cTn>
                                        <p:tgtEl>
                                          <p:spTgt spid="9"/>
                                        </p:tgtEl>
                                      </p:cBhvr>
                                      <p:to x="100000" y="60000"/>
                                    </p:animScale>
                                    <p:animScale>
                                      <p:cBhvr>
                                        <p:cTn id="44" dur="166" decel="50000">
                                          <p:stCondLst>
                                            <p:cond delay="64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set>
                                      <p:cBhvr>
                                        <p:cTn id="51"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par>
                                <p:cTn id="52" presetID="24"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to="" calcmode="lin" valueType="num">
                                      <p:cBhvr>
                                        <p:cTn id="54" dur="1" fill="hold"/>
                                        <p:tgtEl>
                                          <p:spTgt spid="12"/>
                                        </p:tgtEl>
                                      </p:cBhvr>
                                    </p:anim>
                                  </p:childTnLst>
                                </p:cTn>
                              </p:par>
                            </p:childTnLst>
                          </p:cTn>
                        </p:par>
                      </p:childTnLst>
                    </p:cTn>
                  </p:par>
                </p:childTnLst>
              </p:cTn>
              <p:nextCondLst>
                <p:cond evt="onClick" delay="0">
                  <p:tgtEl>
                    <p:spTgt spid="9"/>
                  </p:tgtEl>
                </p:cond>
              </p:nextCondLst>
            </p:seq>
            <p:audio>
              <p:cMediaNode vol="80000">
                <p:cTn id="55" fill="hold" display="0">
                  <p:stCondLst>
                    <p:cond delay="indefinite"/>
                  </p:stCondLst>
                  <p:endCondLst>
                    <p:cond evt="onStopAudio" delay="0">
                      <p:tgtEl>
                        <p:sldTgt/>
                      </p:tgtEl>
                    </p:cond>
                  </p:endCondLst>
                </p:cTn>
                <p:tgtEl>
                  <p:spTgt spid="2"/>
                </p:tgtEl>
              </p:cMediaNode>
            </p:audio>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5"/>
                                        </p:tgtEl>
                                      </p:cBhvr>
                                      <p:by x="150000" y="150000"/>
                                    </p:animScale>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47549" y="156757"/>
            <a:ext cx="708559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heart!</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4571" y="452121"/>
            <a:ext cx="609600" cy="609600"/>
          </a:xfrm>
          <a:prstGeom prst="rect">
            <a:avLst/>
          </a:prstGeom>
        </p:spPr>
      </p:pic>
    </p:spTree>
    <p:extLst>
      <p:ext uri="{BB962C8B-B14F-4D97-AF65-F5344CB8AC3E}">
        <p14:creationId xmlns:p14="http://schemas.microsoft.com/office/powerpoint/2010/main" val="2842958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9"/>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5"/>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8"/>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6"/>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2"/>
                </p:tgtEl>
              </p:cMediaNode>
            </p:audi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6" presetClass="exit" presetSubtype="0" fill="hold" grpId="0" nodeType="clickEffect">
                                  <p:stCondLst>
                                    <p:cond delay="0"/>
                                  </p:stCondLst>
                                  <p:childTnLst>
                                    <p:animEffect transition="out" filter="wipe(down)">
                                      <p:cBhvr>
                                        <p:cTn id="36" dur="180" accel="50000">
                                          <p:stCondLst>
                                            <p:cond delay="1820"/>
                                          </p:stCondLst>
                                        </p:cTn>
                                        <p:tgtEl>
                                          <p:spTgt spid="4"/>
                                        </p:tgtEl>
                                      </p:cBhvr>
                                    </p:animEffect>
                                    <p:anim calcmode="lin" valueType="num">
                                      <p:cBhvr>
                                        <p:cTn id="3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3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3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44" dur="26">
                                          <p:stCondLst>
                                            <p:cond delay="620"/>
                                          </p:stCondLst>
                                        </p:cTn>
                                        <p:tgtEl>
                                          <p:spTgt spid="4"/>
                                        </p:tgtEl>
                                      </p:cBhvr>
                                      <p:to x="100000" y="60000"/>
                                    </p:animScale>
                                    <p:animScale>
                                      <p:cBhvr>
                                        <p:cTn id="45" dur="166" decel="50000">
                                          <p:stCondLst>
                                            <p:cond delay="64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set>
                                      <p:cBhvr>
                                        <p:cTn id="52" dur="1" fill="hold">
                                          <p:stCondLst>
                                            <p:cond delay="1999"/>
                                          </p:stCondLst>
                                        </p:cTn>
                                        <p:tgtEl>
                                          <p:spTgt spid="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applause.wav"/>
                                        </p:tgtEl>
                                      </p:cMediaNode>
                                    </p:audio>
                                  </p:sub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cBhvr>
                                    </p:anim>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7"/>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61714" y="1625600"/>
            <a:ext cx="1335314" cy="133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537200" y="1712686"/>
            <a:ext cx="1306286" cy="13062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18747" y="156757"/>
            <a:ext cx="7943201"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914" y="452121"/>
            <a:ext cx="609600" cy="609600"/>
          </a:xfrm>
          <a:prstGeom prst="rect">
            <a:avLst/>
          </a:prstGeom>
        </p:spPr>
      </p:pic>
    </p:spTree>
    <p:extLst>
      <p:ext uri="{BB962C8B-B14F-4D97-AF65-F5344CB8AC3E}">
        <p14:creationId xmlns:p14="http://schemas.microsoft.com/office/powerpoint/2010/main" val="3007720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9"/>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8"/>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6"/>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7"/>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6" presetClass="exit" presetSubtype="0" fill="hold" grpId="0" nodeType="clickEffect">
                                  <p:stCondLst>
                                    <p:cond delay="0"/>
                                  </p:stCondLst>
                                  <p:childTnLst>
                                    <p:animEffect transition="out" filter="wipe(down)">
                                      <p:cBhvr>
                                        <p:cTn id="36" dur="180" accel="50000">
                                          <p:stCondLst>
                                            <p:cond delay="1820"/>
                                          </p:stCondLst>
                                        </p:cTn>
                                        <p:tgtEl>
                                          <p:spTgt spid="5"/>
                                        </p:tgtEl>
                                      </p:cBhvr>
                                    </p:animEffect>
                                    <p:anim calcmode="lin" valueType="num">
                                      <p:cBhvr>
                                        <p:cTn id="3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3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3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44" dur="26">
                                          <p:stCondLst>
                                            <p:cond delay="620"/>
                                          </p:stCondLst>
                                        </p:cTn>
                                        <p:tgtEl>
                                          <p:spTgt spid="5"/>
                                        </p:tgtEl>
                                      </p:cBhvr>
                                      <p:to x="100000" y="60000"/>
                                    </p:animScale>
                                    <p:animScale>
                                      <p:cBhvr>
                                        <p:cTn id="45" dur="166" decel="50000">
                                          <p:stCondLst>
                                            <p:cond delay="64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set>
                                      <p:cBhvr>
                                        <p:cTn id="52" dur="1" fill="hold">
                                          <p:stCondLst>
                                            <p:cond delay="1999"/>
                                          </p:stCondLst>
                                        </p:cTn>
                                        <p:tgtEl>
                                          <p:spTgt spid="5"/>
                                        </p:tgtEl>
                                        <p:attrNameLst>
                                          <p:attrName>style.visibility</p:attrName>
                                        </p:attrNameLst>
                                      </p:cBhvr>
                                      <p:to>
                                        <p:strVal val="hidden"/>
                                      </p:to>
                                    </p:set>
                                  </p:childTnLst>
                                  <p:subTnLst>
                                    <p:audio>
                                      <p:cMediaNode vol="11000">
                                        <p:cTn display="0" masterRel="sameClick">
                                          <p:stCondLst>
                                            <p:cond evt="begin" delay="0">
                                              <p:tn val="35"/>
                                            </p:cond>
                                          </p:stCondLst>
                                          <p:endCondLst>
                                            <p:cond evt="onStopAudio" delay="0">
                                              <p:tgtEl>
                                                <p:sldTgt/>
                                              </p:tgtEl>
                                            </p:cond>
                                          </p:endCondLst>
                                        </p:cTn>
                                        <p:tgtEl>
                                          <p:sndTgt r:embed="rId5" name="applause.wav"/>
                                        </p:tgtEl>
                                      </p:cMediaNode>
                                    </p:audio>
                                  </p:sub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cBhvr>
                                    </p:anim>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4"/>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childTnLst>
        </p:cTn>
      </p:par>
    </p:tnLst>
    <p:bldLst>
      <p:bldP spid="4" grpId="0" animBg="1"/>
      <p:bldP spid="5" grpId="0" animBg="1"/>
      <p:bldP spid="6" grpId="0" animBg="1"/>
      <p:bldP spid="7" grpId="0" animBg="1"/>
      <p:bldP spid="8" grpId="0" animBg="1"/>
      <p:bldP spid="9" grpId="0" animBg="1"/>
      <p:bldP spid="10" grpId="0"/>
      <p:bldP spid="12"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1349828" y="1959429"/>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128001" y="4891314"/>
            <a:ext cx="1364343" cy="1176158"/>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1999" y="3730171"/>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69428" y="4862284"/>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43" y="547939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78594" y="156757"/>
            <a:ext cx="10023513"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red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843486" y="3381826"/>
            <a:ext cx="2481943" cy="87085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4267202" y="5229022"/>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10856" y="2365829"/>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812797" y="3651864"/>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94" y="497113"/>
            <a:ext cx="609600" cy="609600"/>
          </a:xfrm>
          <a:prstGeom prst="rect">
            <a:avLst/>
          </a:prstGeom>
        </p:spPr>
      </p:pic>
    </p:spTree>
    <p:extLst>
      <p:ext uri="{BB962C8B-B14F-4D97-AF65-F5344CB8AC3E}">
        <p14:creationId xmlns:p14="http://schemas.microsoft.com/office/powerpoint/2010/main" val="4224807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79"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xit" presetSubtype="0" fill="hold" grpId="0" nodeType="clickEffect">
                                  <p:stCondLst>
                                    <p:cond delay="0"/>
                                  </p:stCondLst>
                                  <p:childTnLst>
                                    <p:animEffect transition="out" filter="wipe(down)">
                                      <p:cBhvr>
                                        <p:cTn id="45" dur="180" accel="50000">
                                          <p:stCondLst>
                                            <p:cond delay="1820"/>
                                          </p:stCondLst>
                                        </p:cTn>
                                        <p:tgtEl>
                                          <p:spTgt spid="11"/>
                                        </p:tgtEl>
                                      </p:cBhvr>
                                    </p:animEffect>
                                    <p:anim calcmode="lin" valueType="num">
                                      <p:cBhvr>
                                        <p:cTn id="46"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3" dur="26">
                                          <p:stCondLst>
                                            <p:cond delay="620"/>
                                          </p:stCondLst>
                                        </p:cTn>
                                        <p:tgtEl>
                                          <p:spTgt spid="11"/>
                                        </p:tgtEl>
                                      </p:cBhvr>
                                      <p:to x="100000" y="60000"/>
                                    </p:animScale>
                                    <p:animScale>
                                      <p:cBhvr>
                                        <p:cTn id="54" dur="166" decel="50000">
                                          <p:stCondLst>
                                            <p:cond delay="64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set>
                                      <p:cBhvr>
                                        <p:cTn id="61"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par>
                                <p:cTn id="62" presetID="24"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to="" calcmode="lin" valueType="num">
                                      <p:cBhvr>
                                        <p:cTn id="64" dur="1" fill="hold"/>
                                        <p:tgtEl>
                                          <p:spTgt spid="12"/>
                                        </p:tgtEl>
                                      </p:cBhvr>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grpId="0" nodeType="clickEffect">
                                  <p:stCondLst>
                                    <p:cond delay="0"/>
                                  </p:stCondLst>
                                  <p:childTnLst>
                                    <p:animScale>
                                      <p:cBhvr>
                                        <p:cTn id="69" dur="2000" fill="hold"/>
                                        <p:tgtEl>
                                          <p:spTgt spid="13"/>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grpId="0" nodeType="clickEffect">
                                  <p:stCondLst>
                                    <p:cond delay="0"/>
                                  </p:stCondLst>
                                  <p:childTnLst>
                                    <p:animScale>
                                      <p:cBhvr>
                                        <p:cTn id="74" dur="2000" fill="hold"/>
                                        <p:tgtEl>
                                          <p:spTgt spid="14"/>
                                        </p:tgtEl>
                                      </p:cBhvr>
                                      <p:by x="150000" y="150000"/>
                                    </p:animScale>
                                  </p:childTnLst>
                                  <p:subTnLst>
                                    <p:audio>
                                      <p:cMediaNode>
                                        <p:cTn display="0" masterRel="sameClick">
                                          <p:stCondLst>
                                            <p:cond evt="begin" delay="0">
                                              <p:tn val="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6" presetClass="emph" presetSubtype="0" fill="hold" grpId="0" nodeType="clickEffect">
                                  <p:stCondLst>
                                    <p:cond delay="0"/>
                                  </p:stCondLst>
                                  <p:childTnLst>
                                    <p:animScale>
                                      <p:cBhvr>
                                        <p:cTn id="79" dur="2000" fill="hold"/>
                                        <p:tgtEl>
                                          <p:spTgt spid="15"/>
                                        </p:tgtEl>
                                      </p:cBhvr>
                                      <p:by x="150000" y="150000"/>
                                    </p:animScale>
                                  </p:childTnLst>
                                  <p:subTnLst>
                                    <p:audio>
                                      <p:cMediaNode>
                                        <p:cTn display="0" masterRel="sameClick">
                                          <p:stCondLst>
                                            <p:cond evt="begin" delay="0">
                                              <p:tn val="7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6" presetClass="emph" presetSubtype="0" fill="hold" grpId="0" nodeType="clickEffect">
                                  <p:stCondLst>
                                    <p:cond delay="0"/>
                                  </p:stCondLst>
                                  <p:childTnLst>
                                    <p:animScale>
                                      <p:cBhvr>
                                        <p:cTn id="84"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94426" y="19254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9885" y="3396341"/>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40658" y="156757"/>
            <a:ext cx="9699387"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purple circle!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4851402" y="1854197"/>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10284" y="5400835"/>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0" y="2622152"/>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743" y="452121"/>
            <a:ext cx="609600" cy="609600"/>
          </a:xfrm>
          <a:prstGeom prst="rect">
            <a:avLst/>
          </a:prstGeom>
        </p:spPr>
      </p:pic>
    </p:spTree>
    <p:extLst>
      <p:ext uri="{BB962C8B-B14F-4D97-AF65-F5344CB8AC3E}">
        <p14:creationId xmlns:p14="http://schemas.microsoft.com/office/powerpoint/2010/main" val="2649872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4"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cBhvr>
                                    </p:anim>
                                  </p:childTnLst>
                                </p:cTn>
                              </p:par>
                            </p:childTnLst>
                          </p:cTn>
                        </p:par>
                      </p:childTnLst>
                    </p:cTn>
                  </p:par>
                  <p:par>
                    <p:cTn id="57" fill="hold">
                      <p:stCondLst>
                        <p:cond delay="indefinite"/>
                      </p:stCondLst>
                      <p:childTnLst>
                        <p:par>
                          <p:cTn id="58" fill="hold">
                            <p:stCondLst>
                              <p:cond delay="0"/>
                            </p:stCondLst>
                            <p:childTnLst>
                              <p:par>
                                <p:cTn id="59" presetID="26" presetClass="exit" presetSubtype="0" fill="hold" grpId="0" nodeType="clickEffect">
                                  <p:stCondLst>
                                    <p:cond delay="0"/>
                                  </p:stCondLst>
                                  <p:childTnLst>
                                    <p:animEffect transition="out" filter="wipe(down)">
                                      <p:cBhvr>
                                        <p:cTn id="60" dur="180" accel="50000">
                                          <p:stCondLst>
                                            <p:cond delay="1820"/>
                                          </p:stCondLst>
                                        </p:cTn>
                                        <p:tgtEl>
                                          <p:spTgt spid="14"/>
                                        </p:tgtEl>
                                      </p:cBhvr>
                                    </p:animEffect>
                                    <p:anim calcmode="lin" valueType="num">
                                      <p:cBhvr>
                                        <p:cTn id="61"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68" dur="26">
                                          <p:stCondLst>
                                            <p:cond delay="620"/>
                                          </p:stCondLst>
                                        </p:cTn>
                                        <p:tgtEl>
                                          <p:spTgt spid="14"/>
                                        </p:tgtEl>
                                      </p:cBhvr>
                                      <p:to x="100000" y="60000"/>
                                    </p:animScale>
                                    <p:animScale>
                                      <p:cBhvr>
                                        <p:cTn id="69" dur="166" decel="50000">
                                          <p:stCondLst>
                                            <p:cond delay="64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set>
                                      <p:cBhvr>
                                        <p:cTn id="76"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5"/>
                                        </p:tgtEl>
                                      </p:cBhvr>
                                      <p:by x="150000" y="150000"/>
                                    </p:animScale>
                                  </p:childTnLst>
                                  <p:subTnLst>
                                    <p:audio>
                                      <p:cMediaNode>
                                        <p:cTn display="0" masterRel="sameClick">
                                          <p:stCondLst>
                                            <p:cond evt="begin" delay="0">
                                              <p:tn val="8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grpId="0" nodeType="clickEffect">
                                  <p:stCondLst>
                                    <p:cond delay="0"/>
                                  </p:stCondLst>
                                  <p:childTnLst>
                                    <p:animScale>
                                      <p:cBhvr>
                                        <p:cTn id="86"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67201" y="5102156"/>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49885" y="3396341"/>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1356" y="156757"/>
            <a:ext cx="10917990"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green rectangle!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3026230" y="3928133"/>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6190342" y="4811481"/>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10856" y="2365829"/>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0" y="2622152"/>
            <a:ext cx="1364343" cy="117615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756" y="497112"/>
            <a:ext cx="609600" cy="609600"/>
          </a:xfrm>
          <a:prstGeom prst="rect">
            <a:avLst/>
          </a:prstGeom>
        </p:spPr>
      </p:pic>
    </p:spTree>
    <p:extLst>
      <p:ext uri="{BB962C8B-B14F-4D97-AF65-F5344CB8AC3E}">
        <p14:creationId xmlns:p14="http://schemas.microsoft.com/office/powerpoint/2010/main" val="211643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2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xit" presetSubtype="0" fill="hold" grpId="0" nodeType="clickEffect">
                                  <p:stCondLst>
                                    <p:cond delay="0"/>
                                  </p:stCondLst>
                                  <p:childTnLst>
                                    <p:animEffect transition="out" filter="wipe(down)">
                                      <p:cBhvr>
                                        <p:cTn id="45" dur="180" accel="50000">
                                          <p:stCondLst>
                                            <p:cond delay="1820"/>
                                          </p:stCondLst>
                                        </p:cTn>
                                        <p:tgtEl>
                                          <p:spTgt spid="11"/>
                                        </p:tgtEl>
                                      </p:cBhvr>
                                    </p:animEffect>
                                    <p:anim calcmode="lin" valueType="num">
                                      <p:cBhvr>
                                        <p:cTn id="46"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53" dur="26">
                                          <p:stCondLst>
                                            <p:cond delay="620"/>
                                          </p:stCondLst>
                                        </p:cTn>
                                        <p:tgtEl>
                                          <p:spTgt spid="11"/>
                                        </p:tgtEl>
                                      </p:cBhvr>
                                      <p:to x="100000" y="60000"/>
                                    </p:animScale>
                                    <p:animScale>
                                      <p:cBhvr>
                                        <p:cTn id="54" dur="166" decel="50000">
                                          <p:stCondLst>
                                            <p:cond delay="64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set>
                                      <p:cBhvr>
                                        <p:cTn id="61"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par>
                                <p:cTn id="62" presetID="24"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to="" calcmode="lin" valueType="num">
                                      <p:cBhvr>
                                        <p:cTn id="64" dur="1" fill="hold"/>
                                        <p:tgtEl>
                                          <p:spTgt spid="12"/>
                                        </p:tgtEl>
                                      </p:cBhvr>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grpId="0" nodeType="clickEffect">
                                  <p:stCondLst>
                                    <p:cond delay="0"/>
                                  </p:stCondLst>
                                  <p:childTnLst>
                                    <p:animScale>
                                      <p:cBhvr>
                                        <p:cTn id="69" dur="2000" fill="hold"/>
                                        <p:tgtEl>
                                          <p:spTgt spid="13"/>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grpId="0" nodeType="clickEffect">
                                  <p:stCondLst>
                                    <p:cond delay="0"/>
                                  </p:stCondLst>
                                  <p:childTnLst>
                                    <p:animScale>
                                      <p:cBhvr>
                                        <p:cTn id="74" dur="2000" fill="hold"/>
                                        <p:tgtEl>
                                          <p:spTgt spid="14"/>
                                        </p:tgtEl>
                                      </p:cBhvr>
                                      <p:by x="150000" y="150000"/>
                                    </p:animScale>
                                  </p:childTnLst>
                                  <p:subTnLst>
                                    <p:audio>
                                      <p:cMediaNode>
                                        <p:cTn display="0" masterRel="sameClick">
                                          <p:stCondLst>
                                            <p:cond evt="begin" delay="0">
                                              <p:tn val="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6" presetClass="emph" presetSubtype="0" fill="hold" grpId="0" nodeType="clickEffect">
                                  <p:stCondLst>
                                    <p:cond delay="0"/>
                                  </p:stCondLst>
                                  <p:childTnLst>
                                    <p:animScale>
                                      <p:cBhvr>
                                        <p:cTn id="79" dur="2000" fill="hold"/>
                                        <p:tgtEl>
                                          <p:spTgt spid="15"/>
                                        </p:tgtEl>
                                      </p:cBhvr>
                                      <p:by x="150000" y="150000"/>
                                    </p:animScale>
                                  </p:childTnLst>
                                  <p:subTnLst>
                                    <p:audio>
                                      <p:cMediaNode>
                                        <p:cTn display="0" masterRel="sameClick">
                                          <p:stCondLst>
                                            <p:cond evt="begin" delay="0">
                                              <p:tn val="7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6" presetClass="emph" presetSubtype="0" fill="hold" grpId="0" nodeType="clickEffect">
                                  <p:stCondLst>
                                    <p:cond delay="0"/>
                                  </p:stCondLst>
                                  <p:childTnLst>
                                    <p:animScale>
                                      <p:cBhvr>
                                        <p:cTn id="84" dur="2000" fill="hold"/>
                                        <p:tgtEl>
                                          <p:spTgt spid="16"/>
                                        </p:tgtEl>
                                      </p:cBhvr>
                                      <p:by x="150000" y="150000"/>
                                    </p:animScale>
                                  </p:child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881084" y="5321007"/>
            <a:ext cx="1059543" cy="1059543"/>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201885" y="3898490"/>
            <a:ext cx="1364343" cy="117615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37085" y="1611083"/>
            <a:ext cx="1161143" cy="11611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285" y="5313750"/>
            <a:ext cx="1335314" cy="1335314"/>
          </a:xfrm>
          <a:prstGeom prst="rect">
            <a:avLst/>
          </a:prstGeom>
          <a:solidFill>
            <a:srgbClr val="F120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483600" y="1465940"/>
            <a:ext cx="1306286" cy="130628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49601" y="2549772"/>
            <a:ext cx="2481943" cy="8708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7304" y="156757"/>
            <a:ext cx="10586104" cy="1200329"/>
          </a:xfrm>
          <a:prstGeom prst="rect">
            <a:avLst/>
          </a:prstGeom>
          <a:noFill/>
        </p:spPr>
        <p:txBody>
          <a:bodyPr wrap="non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rPr>
              <a:t>Click on the yellow triangle!</a:t>
            </a:r>
          </a:p>
        </p:txBody>
      </p:sp>
      <p:sp>
        <p:nvSpPr>
          <p:cNvPr id="12" name="Right Arrow 11">
            <a:hlinkClick r:id="" action="ppaction://hlinkshowjump?jump=nextslide"/>
          </p:cNvPr>
          <p:cNvSpPr/>
          <p:nvPr/>
        </p:nvSpPr>
        <p:spPr>
          <a:xfrm>
            <a:off x="10029371" y="5720149"/>
            <a:ext cx="2097405" cy="111633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t>Next!</a:t>
            </a:r>
          </a:p>
        </p:txBody>
      </p:sp>
      <p:sp>
        <p:nvSpPr>
          <p:cNvPr id="11" name="Rectangle 10"/>
          <p:cNvSpPr/>
          <p:nvPr/>
        </p:nvSpPr>
        <p:spPr>
          <a:xfrm>
            <a:off x="6727371" y="3702661"/>
            <a:ext cx="2481943" cy="8708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544285" y="3608319"/>
            <a:ext cx="1059543" cy="105954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74799" y="1538511"/>
            <a:ext cx="1161143" cy="1161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0290630" y="3563255"/>
            <a:ext cx="1306286" cy="1306286"/>
          </a:xfrm>
          <a:prstGeom prst="star5">
            <a:avLst/>
          </a:prstGeom>
          <a:solidFill>
            <a:srgbClr val="E54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968343" y="5102156"/>
            <a:ext cx="1364343" cy="117615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974" y="452121"/>
            <a:ext cx="609600" cy="609600"/>
          </a:xfrm>
          <a:prstGeom prst="rect">
            <a:avLst/>
          </a:prstGeom>
        </p:spPr>
      </p:pic>
    </p:spTree>
    <p:extLst>
      <p:ext uri="{BB962C8B-B14F-4D97-AF65-F5344CB8AC3E}">
        <p14:creationId xmlns:p14="http://schemas.microsoft.com/office/powerpoint/2010/main" val="2609278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8"/>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6"/>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7"/>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4"/>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2000" fill="hold"/>
                                        <p:tgtEl>
                                          <p:spTgt spid="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1"/>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indefinite"/>
                      </p:stCondLst>
                      <p:childTnLst>
                        <p:par>
                          <p:cTn id="48" fill="hold">
                            <p:stCondLst>
                              <p:cond delay="0"/>
                            </p:stCondLst>
                            <p:childTnLst>
                              <p:par>
                                <p:cTn id="49" presetID="6" presetClass="emph" presetSubtype="0" fill="hold" grpId="0" nodeType="clickEffect">
                                  <p:stCondLst>
                                    <p:cond delay="0"/>
                                  </p:stCondLst>
                                  <p:childTnLst>
                                    <p:animScale>
                                      <p:cBhvr>
                                        <p:cTn id="50" dur="2000" fill="hold"/>
                                        <p:tgtEl>
                                          <p:spTgt spid="13"/>
                                        </p:tgtEl>
                                      </p:cBhvr>
                                      <p:by x="150000" y="150000"/>
                                    </p:animScale>
                                  </p:childTnLst>
                                  <p:subTnLst>
                                    <p:audio>
                                      <p:cMediaNode>
                                        <p:cTn display="0" masterRel="sameClick">
                                          <p:stCondLst>
                                            <p:cond evt="begin" delay="0">
                                              <p:tn val="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indefinite"/>
                      </p:stCondLst>
                      <p:childTnLst>
                        <p:par>
                          <p:cTn id="53" fill="hold">
                            <p:stCondLst>
                              <p:cond delay="0"/>
                            </p:stCondLst>
                            <p:childTnLst>
                              <p:par>
                                <p:cTn id="54" presetID="6" presetClass="emph" presetSubtype="0" fill="hold" grpId="0" nodeType="clickEffect">
                                  <p:stCondLst>
                                    <p:cond delay="0"/>
                                  </p:stCondLst>
                                  <p:childTnLst>
                                    <p:animScale>
                                      <p:cBhvr>
                                        <p:cTn id="55" dur="2000" fill="hold"/>
                                        <p:tgtEl>
                                          <p:spTgt spid="14"/>
                                        </p:tgtEl>
                                      </p:cBhvr>
                                      <p:by x="150000" y="150000"/>
                                    </p:animScale>
                                  </p:childTnLst>
                                  <p:subTnLst>
                                    <p:audio>
                                      <p:cMediaNode>
                                        <p:cTn display="0" masterRel="sameClick">
                                          <p:stCondLst>
                                            <p:cond evt="begin" delay="0">
                                              <p:tn val="5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15"/>
                                        </p:tgtEl>
                                      </p:cBhvr>
                                      <p:by x="150000" y="150000"/>
                                    </p:animScale>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4"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to="" calcmode="lin" valueType="num">
                                      <p:cBhvr>
                                        <p:cTn id="66" dur="1" fill="hold"/>
                                        <p:tgtEl>
                                          <p:spTgt spid="12"/>
                                        </p:tgtEl>
                                      </p:cBhvr>
                                    </p:anim>
                                  </p:childTnLst>
                                </p:cTn>
                              </p:par>
                              <p:par>
                                <p:cTn id="67" presetID="26" presetClass="exit" presetSubtype="0" fill="hold" grpId="0" nodeType="withEffect">
                                  <p:stCondLst>
                                    <p:cond delay="0"/>
                                  </p:stCondLst>
                                  <p:childTnLst>
                                    <p:animEffect transition="out" filter="wipe(down)">
                                      <p:cBhvr>
                                        <p:cTn id="68" dur="180" accel="50000">
                                          <p:stCondLst>
                                            <p:cond delay="1820"/>
                                          </p:stCondLst>
                                        </p:cTn>
                                        <p:tgtEl>
                                          <p:spTgt spid="16"/>
                                        </p:tgtEl>
                                      </p:cBhvr>
                                    </p:animEffect>
                                    <p:anim calcmode="lin" valueType="num">
                                      <p:cBhvr>
                                        <p:cTn id="69"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76" dur="26">
                                          <p:stCondLst>
                                            <p:cond delay="620"/>
                                          </p:stCondLst>
                                        </p:cTn>
                                        <p:tgtEl>
                                          <p:spTgt spid="16"/>
                                        </p:tgtEl>
                                      </p:cBhvr>
                                      <p:to x="100000" y="60000"/>
                                    </p:animScale>
                                    <p:animScale>
                                      <p:cBhvr>
                                        <p:cTn id="77" dur="166" decel="50000">
                                          <p:stCondLst>
                                            <p:cond delay="646"/>
                                          </p:stCondLst>
                                        </p:cTn>
                                        <p:tgtEl>
                                          <p:spTgt spid="16"/>
                                        </p:tgtEl>
                                      </p:cBhvr>
                                      <p:to x="100000" y="100000"/>
                                    </p:animScale>
                                    <p:animScale>
                                      <p:cBhvr>
                                        <p:cTn id="78" dur="26">
                                          <p:stCondLst>
                                            <p:cond delay="1312"/>
                                          </p:stCondLst>
                                        </p:cTn>
                                        <p:tgtEl>
                                          <p:spTgt spid="16"/>
                                        </p:tgtEl>
                                      </p:cBhvr>
                                      <p:to x="100000" y="80000"/>
                                    </p:animScale>
                                    <p:animScale>
                                      <p:cBhvr>
                                        <p:cTn id="79" dur="166" decel="50000">
                                          <p:stCondLst>
                                            <p:cond delay="1338"/>
                                          </p:stCondLst>
                                        </p:cTn>
                                        <p:tgtEl>
                                          <p:spTgt spid="16"/>
                                        </p:tgtEl>
                                      </p:cBhvr>
                                      <p:to x="100000" y="100000"/>
                                    </p:animScale>
                                    <p:animScale>
                                      <p:cBhvr>
                                        <p:cTn id="80" dur="26">
                                          <p:stCondLst>
                                            <p:cond delay="1642"/>
                                          </p:stCondLst>
                                        </p:cTn>
                                        <p:tgtEl>
                                          <p:spTgt spid="16"/>
                                        </p:tgtEl>
                                      </p:cBhvr>
                                      <p:to x="100000" y="90000"/>
                                    </p:animScale>
                                    <p:animScale>
                                      <p:cBhvr>
                                        <p:cTn id="81" dur="166" decel="50000">
                                          <p:stCondLst>
                                            <p:cond delay="1668"/>
                                          </p:stCondLst>
                                        </p:cTn>
                                        <p:tgtEl>
                                          <p:spTgt spid="16"/>
                                        </p:tgtEl>
                                      </p:cBhvr>
                                      <p:to x="100000" y="100000"/>
                                    </p:animScale>
                                    <p:animScale>
                                      <p:cBhvr>
                                        <p:cTn id="82" dur="26">
                                          <p:stCondLst>
                                            <p:cond delay="1808"/>
                                          </p:stCondLst>
                                        </p:cTn>
                                        <p:tgtEl>
                                          <p:spTgt spid="16"/>
                                        </p:tgtEl>
                                      </p:cBhvr>
                                      <p:to x="100000" y="95000"/>
                                    </p:animScale>
                                    <p:animScale>
                                      <p:cBhvr>
                                        <p:cTn id="83" dur="166" decel="50000">
                                          <p:stCondLst>
                                            <p:cond delay="1834"/>
                                          </p:stCondLst>
                                        </p:cTn>
                                        <p:tgtEl>
                                          <p:spTgt spid="16"/>
                                        </p:tgtEl>
                                      </p:cBhvr>
                                      <p:to x="100000" y="100000"/>
                                    </p:animScale>
                                    <p:set>
                                      <p:cBhvr>
                                        <p:cTn id="84"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p:bldP spid="12" grpId="0" bldLvl="0" animBg="1"/>
      <p:bldP spid="11" grpId="0" animBg="1"/>
      <p:bldP spid="13" grpId="0" animBg="1"/>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912</Words>
  <Application>Microsoft Office PowerPoint</Application>
  <PresentationFormat>Widescreen</PresentationFormat>
  <Paragraphs>205</Paragraphs>
  <Slides>120</Slides>
  <Notes>0</Notes>
  <HiddenSlides>0</HiddenSlides>
  <MMClips>101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120</vt:i4>
      </vt:variant>
    </vt:vector>
  </HeadingPairs>
  <TitlesOfParts>
    <vt:vector size="124" baseType="lpstr">
      <vt:lpstr>Arial</vt:lpstr>
      <vt:lpstr>Calibri</vt:lpstr>
      <vt:lpstr>Calibri Light</vt:lpstr>
      <vt:lpstr>Office Theme</vt:lpstr>
      <vt:lpstr>Colours  and shapes!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PowerPoint Presentation</vt:lpstr>
      <vt:lpstr>Well done!</vt:lpstr>
      <vt:lpstr>Shapes!</vt:lpstr>
      <vt:lpstr>PowerPoint Presentation</vt:lpstr>
      <vt:lpstr>PowerPoint Presentation</vt:lpstr>
      <vt:lpstr>What shape is it?</vt:lpstr>
      <vt:lpstr>What shape is it?</vt:lpstr>
      <vt:lpstr>What shape is it?</vt:lpstr>
      <vt:lpstr>What shape is it?</vt:lpstr>
      <vt:lpstr>What shape is it?</vt:lpstr>
      <vt:lpstr>What shape is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done! Play again?</vt:lpstr>
      <vt:lpstr>Play the game!</vt:lpstr>
      <vt:lpstr>Play the game!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Colours  and shapes!</dc:title>
  <dc:creator>Dell</dc:creator>
  <cp:lastModifiedBy>Axe101 -</cp:lastModifiedBy>
  <cp:revision>11</cp:revision>
  <dcterms:created xsi:type="dcterms:W3CDTF">2020-08-19T13:40:12Z</dcterms:created>
  <dcterms:modified xsi:type="dcterms:W3CDTF">2021-11-01T06:31:58Z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