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3" r:id="rId4"/>
    <p:sldId id="423" r:id="rId5"/>
    <p:sldId id="353" r:id="rId6"/>
    <p:sldId id="422" r:id="rId7"/>
    <p:sldId id="387" r:id="rId8"/>
    <p:sldId id="390" r:id="rId9"/>
    <p:sldId id="421" r:id="rId10"/>
    <p:sldId id="388" r:id="rId11"/>
    <p:sldId id="420" r:id="rId12"/>
    <p:sldId id="385" r:id="rId13"/>
    <p:sldId id="386" r:id="rId14"/>
    <p:sldId id="419" r:id="rId15"/>
    <p:sldId id="351" r:id="rId16"/>
    <p:sldId id="418" r:id="rId17"/>
    <p:sldId id="352" r:id="rId18"/>
    <p:sldId id="292" r:id="rId19"/>
    <p:sldId id="290" r:id="rId20"/>
    <p:sldId id="288" r:id="rId21"/>
    <p:sldId id="286" r:id="rId22"/>
    <p:sldId id="284" r:id="rId23"/>
    <p:sldId id="331" r:id="rId24"/>
    <p:sldId id="333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25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slide" Target="slide35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C:\Users\ILA\Downloads\running.gifrunni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-635" y="1568450"/>
            <a:ext cx="12192635" cy="5289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170" y="36020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Get grandma home!</a:t>
            </a: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rId2" action="ppaction://hlinksldjump"/>
              </a:rPr>
              <a:t>Start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Lock, Stock- Zorba The Greek soundtrack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K0Ut.txtK0Ut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635"/>
            <a:ext cx="12830175" cy="6902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Q2h.txtQ2h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12065"/>
            <a:ext cx="12192635" cy="6827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9).gifgiphy (9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263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AJYQ.txtAJYQ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2222"/>
            <a:ext cx="12192635" cy="6856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7).gifgiphy (7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136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tenor (6).giftenor (6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6).gifgiphy (6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-3175"/>
            <a:ext cx="121926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" action="ppaction://hlinkshowjump?jump=previousslide"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302192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Grandma was driving ___ ____ ___ she could!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2566035" y="451294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7494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faster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02298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fast as 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fastest 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80682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A butterfly can’t fly ___ ____ ___ a bat.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526415" y="440690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betterly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142730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more better than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5970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well 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799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A cat is ___ ____ ___ a lion.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710055" y="430085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not scary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less scary than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scariest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200.gif200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-5715"/>
            <a:ext cx="1219263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30233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I don’t find maths __ _____ __ science.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452495" y="43459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78586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 interesting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interesting 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more interestinger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3797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A donkey _____ ____ ____ a cat.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78275" y="43459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31850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 large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 larger than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 as large 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01678" y="2979420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He is not ___ ___ ___ I am.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48425" y="422529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076565" y="483997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funny as not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funny 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isn’t funny 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7012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He is ___ ___ ___ I am.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00405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835265" y="48253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tallest as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tall 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taller 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A tiger is about __ ___ ___ a lion.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318500" y="416496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90855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biggest as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big as 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bigger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A butterfly is ___ ___ ____ a rat.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318500" y="416496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89382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colourfuller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38784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more colourful than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83997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most colourful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I am ___ ___ _______ person in the room.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75411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0355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43369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importantest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33223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most important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important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744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Games are ___ ___ than tests.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787765" y="417957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0624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more funner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more fun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funner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6816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It was ___ ____ day of my life!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965565" y="417957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0624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5970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bad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7740" y="18573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worst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baddest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A rose ___ ___ ___ a horse.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131300" y="427037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4330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smells nice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8248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smells nicer than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91553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smell gooder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UcKu.txtUcKu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2000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The hippo was ____ ____ the monkey.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26592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64515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fattest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34810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fatter than</a:t>
            </a:r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fat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John was _____ me!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04113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67945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faster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fast 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as fast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He was ___ _____ football player on the team.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266555" y="423989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128905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best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best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the goodest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She is the _____ student in the class.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357360" y="419481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1621155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smarter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8248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smartest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07555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smart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A rhino is ______ a horse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980930" y="42570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202882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stronger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stronger than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strong than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He is _____ than me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243586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big than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451340" y="215582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bigger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99999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biggest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‘-est’ is used with...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305498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comparatives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superlatives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both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‘-er’ is used with...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346265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87553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superlatives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06172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comparatives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both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sad grandma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610" y="276669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lost. </a:t>
            </a: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grandma is crying.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8).gifgiphy (8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3387070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tenor (7).giftenor (7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1219263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tenor (3).giftenor (3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3387070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10).gifgiphy (10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1365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cuments\ZMMG.txtZMMG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0"/>
            <a:ext cx="12192635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7PwO.txt7PwO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57530" y="0"/>
            <a:ext cx="12272010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2304</Words>
  <Application>WPS Presentation</Application>
  <PresentationFormat>Widescreen</PresentationFormat>
  <Paragraphs>202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6" baseType="lpstr">
      <vt:lpstr>Arial</vt:lpstr>
      <vt:lpstr>SimSun</vt:lpstr>
      <vt:lpstr>Wingdings</vt:lpstr>
      <vt:lpstr>Calibri</vt:lpstr>
      <vt:lpstr>Calibri Light</vt:lpstr>
      <vt:lpstr>Microsoft YaHei</vt:lpstr>
      <vt:lpstr>Arial Unicode MS</vt:lpstr>
      <vt:lpstr>Office Theme</vt:lpstr>
      <vt:lpstr>Get grandma home!       Start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Grandma was driving ___ ____ ___ she could!</vt:lpstr>
      <vt:lpstr>A butterfly can’t fly ___ ____ ___ a bat.</vt:lpstr>
      <vt:lpstr>A cat is ___ ____ ___ a lion.</vt:lpstr>
      <vt:lpstr>I don’t find maths __ _____ __ science.</vt:lpstr>
      <vt:lpstr>A donkey _____ ____ ____ a cat.</vt:lpstr>
      <vt:lpstr>He is not ___ ___ ___ I am.</vt:lpstr>
      <vt:lpstr>He is ___ ___ ___ I am.</vt:lpstr>
      <vt:lpstr>A tiger is about __ ___ ___ a lion.</vt:lpstr>
      <vt:lpstr>A butterfly is ___ ___ ____ a rat.</vt:lpstr>
      <vt:lpstr>I am ___ ___ _______ person in the room.</vt:lpstr>
      <vt:lpstr>Games are ___ ___ than tests.</vt:lpstr>
      <vt:lpstr>It was ___ ____ day of my life!</vt:lpstr>
      <vt:lpstr>A rose ___ ___ ___ a horse.</vt:lpstr>
      <vt:lpstr>The hippo was ____ ____ the monkey.</vt:lpstr>
      <vt:lpstr>John was _____ me!</vt:lpstr>
      <vt:lpstr>He was ___ _____ football player on the team.</vt:lpstr>
      <vt:lpstr>She is the _____ student in the class.</vt:lpstr>
      <vt:lpstr>A rhino is ______ a horse</vt:lpstr>
      <vt:lpstr>He is _____ than me</vt:lpstr>
      <vt:lpstr>‘-est’ is used with...</vt:lpstr>
      <vt:lpstr>‘-er’ is used with...</vt:lpstr>
      <vt:lpstr>You lost.            Now grandma is crying.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Horse racing Start!</dc:title>
  <dc:creator/>
  <cp:lastModifiedBy>Rossana Ruggiero</cp:lastModifiedBy>
  <cp:revision>13</cp:revision>
  <dcterms:created xsi:type="dcterms:W3CDTF">2020-07-26T06:06:00Z</dcterms:created>
  <dcterms:modified xsi:type="dcterms:W3CDTF">2023-07-03T13:43:59Z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1033-11.2.0.11537</vt:lpwstr>
  </property>
  <property fmtid="{D5CDD505-2E9C-101B-9397-08002B2CF9AE}" pid="3" name="ICV">
    <vt:lpwstr>AF5607429E3F43E6A12F993CC23C6AA1</vt:lpwstr>
  </property>
</Properties>
</file>