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873B-2482-4A7A-AD3F-999CF3C7516C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EE24-9A37-4876-A0BE-BB0936840AE5}" type="slidenum">
              <a:rPr lang="pt-PT" smtClean="0"/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0" Type="http://schemas.openxmlformats.org/officeDocument/2006/relationships/slide" Target="slide2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jpe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11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12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13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14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15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16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17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24.png"/><Relationship Id="rId22" Type="http://schemas.openxmlformats.org/officeDocument/2006/relationships/image" Target="../media/image25.GIF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16.wav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3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1.png"/><Relationship Id="rId23" Type="http://schemas.openxmlformats.org/officeDocument/2006/relationships/audio" Target="../media/audio2.wav"/><Relationship Id="rId22" Type="http://schemas.openxmlformats.org/officeDocument/2006/relationships/image" Target="../media/image24.png"/><Relationship Id="rId21" Type="http://schemas.openxmlformats.org/officeDocument/2006/relationships/image" Target="../media/image23.png"/><Relationship Id="rId20" Type="http://schemas.openxmlformats.org/officeDocument/2006/relationships/slide" Target="slide4.xml"/><Relationship Id="rId2" Type="http://schemas.openxmlformats.org/officeDocument/2006/relationships/image" Target="../media/image2.png"/><Relationship Id="rId19" Type="http://schemas.openxmlformats.org/officeDocument/2006/relationships/image" Target="../media/image22.png"/><Relationship Id="rId18" Type="http://schemas.openxmlformats.org/officeDocument/2006/relationships/image" Target="../media/image18.png"/><Relationship Id="rId17" Type="http://schemas.openxmlformats.org/officeDocument/2006/relationships/image" Target="../media/image17.jpe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5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6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7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8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9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G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slide" Target="slide10.xml"/><Relationship Id="rId21" Type="http://schemas.openxmlformats.org/officeDocument/2006/relationships/image" Target="../media/image22.png"/><Relationship Id="rId20" Type="http://schemas.openxmlformats.org/officeDocument/2006/relationships/image" Target="../media/image18.png"/><Relationship Id="rId2" Type="http://schemas.openxmlformats.org/officeDocument/2006/relationships/image" Target="../media/image21.png"/><Relationship Id="rId19" Type="http://schemas.openxmlformats.org/officeDocument/2006/relationships/image" Target="../media/image17.jpe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1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5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39" name="Arredondar Rectângulo de Canto Diagonal 38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581128"/>
            <a:ext cx="8712968" cy="2088232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Rectângulo arredondado 51"/>
          <p:cNvSpPr/>
          <p:nvPr/>
        </p:nvSpPr>
        <p:spPr>
          <a:xfrm>
            <a:off x="323528" y="4725144"/>
            <a:ext cx="8424936" cy="1800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FURNITURE &amp; PREPOSITIONS OF PLACE</a:t>
            </a:r>
            <a:endParaRPr lang="pt-PT" sz="5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3" name="Imagem 42" descr="red-splat-clipart-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026781" y="3933056"/>
            <a:ext cx="1796374" cy="1718010"/>
          </a:xfrm>
          <a:prstGeom prst="rect">
            <a:avLst/>
          </a:prstGeom>
        </p:spPr>
      </p:pic>
      <p:pic>
        <p:nvPicPr>
          <p:cNvPr id="40" name="Imagem 39" descr="button-hi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308304" y="4246691"/>
            <a:ext cx="1198533" cy="119853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ushion">
            <a:hlinkClick r:id="" action="ppaction://media"/>
          </p:cNvPr>
          <p:cNvPicPr>
            <a:picLocks noRot="1" noChangeAspect="1"/>
          </p:cNvPicPr>
          <p:nvPr>
            <a:wavAudioFile r:embed="rId1" name="cushion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77272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000" b="1" dirty="0" smtClean="0">
                <a:latin typeface="Candara" panose="020E0502030303020204" pitchFamily="34" charset="0"/>
              </a:rPr>
              <a:t>CUSHION?</a:t>
            </a:r>
            <a:endParaRPr lang="pt-PT" sz="44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chair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868144" y="2420888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10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1" grpId="0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inting">
            <a:hlinkClick r:id="" action="ppaction://media"/>
          </p:cNvPr>
          <p:cNvPicPr>
            <a:picLocks noRot="1" noChangeAspect="1"/>
          </p:cNvPicPr>
          <p:nvPr>
            <a:wavAudioFile r:embed="rId1" name="painting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PAINTING?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Over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chair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fireplace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779912" y="836712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08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1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ffee table">
            <a:hlinkClick r:id="" action="ppaction://media"/>
          </p:cNvPr>
          <p:cNvPicPr>
            <a:picLocks noRot="1" noChangeAspect="1"/>
          </p:cNvPicPr>
          <p:nvPr>
            <a:wavAudioFile r:embed="rId1" name="coffee table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7151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000" b="1" dirty="0" smtClean="0">
                <a:latin typeface="Candara" panose="020E0502030303020204" pitchFamily="34" charset="0"/>
              </a:rPr>
              <a:t>COFFEE TABLE?</a:t>
            </a:r>
            <a:endParaRPr lang="pt-PT" sz="44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Beside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Under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rug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front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139952" y="335699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elf">
            <a:hlinkClick r:id="" action="ppaction://media"/>
          </p:cNvPr>
          <p:cNvPicPr>
            <a:picLocks noRot="1" noChangeAspect="1"/>
          </p:cNvPicPr>
          <p:nvPr>
            <a:wavAudioFile r:embed="rId1" name="shelf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05264"/>
            <a:ext cx="2016224" cy="869853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SHELF?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TV set 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Over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chair</a:t>
            </a:r>
            <a:endParaRPr lang="pt-PT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cupboard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987824" y="141277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1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ofa">
            <a:hlinkClick r:id="" action="ppaction://media"/>
          </p:cNvPr>
          <p:cNvPicPr>
            <a:picLocks noRot="1" noChangeAspect="1"/>
          </p:cNvPicPr>
          <p:nvPr>
            <a:wavAudioFile r:embed="rId1" name="sofa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77272"/>
            <a:ext cx="2016224" cy="842405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SOFA?</a:t>
            </a:r>
            <a:endParaRPr lang="pt-PT" sz="48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Behind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Opposite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right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side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44208" y="249289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hair">
            <a:hlinkClick r:id="" action="ppaction://media"/>
          </p:cNvPr>
          <p:cNvPicPr>
            <a:picLocks noRot="1" noChangeAspect="1"/>
          </p:cNvPicPr>
          <p:nvPr>
            <a:wavAudioFile r:embed="rId1" name="chair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799506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CHAIR?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In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front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Opposite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TV set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27584" y="371703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23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upboard">
            <a:hlinkClick r:id="" action="ppaction://media"/>
          </p:cNvPr>
          <p:cNvPicPr>
            <a:picLocks noRot="1" noChangeAspect="1"/>
          </p:cNvPicPr>
          <p:nvPr>
            <a:wavAudioFile r:embed="rId1" name="cupboard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CUPBOARD?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front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door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123728" y="2060848"/>
            <a:ext cx="650242" cy="650242"/>
          </a:xfrm>
          <a:prstGeom prst="rect">
            <a:avLst/>
          </a:prstGeom>
        </p:spPr>
      </p:pic>
      <p:sp>
        <p:nvSpPr>
          <p:cNvPr id="43" name="Arredondar Rectângulo de Canto Diagonal 42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23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TV set">
            <a:hlinkClick r:id="" action="ppaction://media"/>
          </p:cNvPr>
          <p:cNvPicPr>
            <a:picLocks noRot="1" noChangeAspect="1"/>
          </p:cNvPicPr>
          <p:nvPr>
            <a:wavAudioFile r:embed="rId1" name="TV set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TV SET?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front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left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sofa</a:t>
            </a:r>
            <a:endParaRPr lang="pt-PT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sofa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915816" y="5445224"/>
            <a:ext cx="1660388" cy="1296144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026214" y="2348880"/>
            <a:ext cx="650242" cy="650242"/>
          </a:xfrm>
          <a:prstGeom prst="rect">
            <a:avLst/>
          </a:prstGeom>
        </p:spPr>
      </p:pic>
      <p:sp>
        <p:nvSpPr>
          <p:cNvPr id="43" name="Arredondar Rectângulo de Canto Diagonal 42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38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rmchair">
            <a:hlinkClick r:id="" action="ppaction://media"/>
          </p:cNvPr>
          <p:cNvPicPr>
            <a:picLocks noRot="1" noChangeAspect="1"/>
          </p:cNvPicPr>
          <p:nvPr>
            <a:wavAudioFile r:embed="rId1" name="armchair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77272"/>
            <a:ext cx="2024608" cy="873471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4400" b="1" dirty="0" smtClean="0">
                <a:latin typeface="Candara" panose="020E0502030303020204" pitchFamily="34" charset="0"/>
              </a:rPr>
              <a:t>ARMCHAIR?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bookcase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Beside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fireplace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419872" y="2204864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8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1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5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000" b="1" dirty="0" smtClean="0">
                <a:latin typeface="Candara" panose="020E0502030303020204" pitchFamily="34" charset="0"/>
              </a:rPr>
              <a:t>FAMILY PHOTO?</a:t>
            </a:r>
            <a:endParaRPr lang="pt-PT" sz="28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shelf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wall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493758" y="2132856"/>
            <a:ext cx="650242" cy="650242"/>
          </a:xfrm>
          <a:prstGeom prst="rect">
            <a:avLst/>
          </a:prstGeom>
        </p:spPr>
      </p:pic>
      <p:pic>
        <p:nvPicPr>
          <p:cNvPr id="38" name="photo">
            <a:hlinkClick r:id="" action="ppaction://media"/>
          </p:cNvPr>
          <p:cNvPicPr>
            <a:picLocks noRot="1" noChangeAspect="1"/>
          </p:cNvPicPr>
          <p:nvPr>
            <a:wavAudioFile r:embed="rId23" name="photo"/>
          </p:nvPr>
        </p:nvPicPr>
        <p:blipFill>
          <a:blip r:embed="rId24" cstate="print"/>
          <a:stretch>
            <a:fillRect/>
          </a:stretch>
        </p:blipFill>
        <p:spPr>
          <a:xfrm>
            <a:off x="1115616" y="5805264"/>
            <a:ext cx="2002878" cy="864096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0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1" grpId="1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nt">
            <a:hlinkClick r:id="" action="ppaction://media"/>
          </p:cNvPr>
          <p:cNvPicPr>
            <a:picLocks noRot="1" noChangeAspect="1"/>
          </p:cNvPicPr>
          <p:nvPr>
            <a:wavAudioFile r:embed="rId1" name="plant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05264"/>
            <a:ext cx="1988373" cy="857838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POT PLANT?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floor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, in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front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0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floor</a:t>
            </a:r>
            <a:r>
              <a:rPr lang="pt-PT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pt-PT" sz="20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next</a:t>
            </a:r>
            <a:r>
              <a:rPr lang="pt-PT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to </a:t>
            </a:r>
            <a:r>
              <a:rPr lang="pt-PT" sz="20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sofa</a:t>
            </a:r>
            <a:r>
              <a:rPr lang="pt-PT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floor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under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wall</a:t>
            </a:r>
            <a:r>
              <a:rPr lang="pt-PT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clock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27584" y="249289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3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1" grpId="1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ug">
            <a:hlinkClick r:id="" action="ppaction://media"/>
          </p:cNvPr>
          <p:cNvPicPr>
            <a:picLocks noRot="1" noChangeAspect="1"/>
          </p:cNvPicPr>
          <p:nvPr>
            <a:wavAudioFile r:embed="rId1" name="rug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05264"/>
            <a:ext cx="2002878" cy="864096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RUG?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left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middle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788024" y="371703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03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ookcase">
            <a:hlinkClick r:id="" action="ppaction://media"/>
          </p:cNvPr>
          <p:cNvPicPr>
            <a:picLocks noRot="1" noChangeAspect="1"/>
          </p:cNvPicPr>
          <p:nvPr>
            <a:wavAudioFile r:embed="rId1" name="bookcase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BOOKCASE?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Near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chair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Next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door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Behind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084168" y="908720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43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1" animBg="1"/>
      <p:bldP spid="45" grpId="2" animBg="1"/>
      <p:bldP spid="45" grpId="3" animBg="1"/>
      <p:bldP spid="47" grpId="2" animBg="1"/>
      <p:bldP spid="47" grpId="3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eading lamp">
            <a:hlinkClick r:id="" action="ppaction://media"/>
          </p:cNvPr>
          <p:cNvPicPr>
            <a:picLocks noRot="1" noChangeAspect="1"/>
          </p:cNvPicPr>
          <p:nvPr>
            <a:wavAudioFile r:embed="rId1" name="reading lamp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77272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000" b="1" dirty="0" smtClean="0">
                <a:latin typeface="Candara" panose="020E0502030303020204" pitchFamily="34" charset="0"/>
              </a:rPr>
              <a:t>READING LAMP?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In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coffee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Over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coffee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coffee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139952" y="2564904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3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replace">
            <a:hlinkClick r:id="" action="ppaction://media"/>
          </p:cNvPr>
          <p:cNvPicPr>
            <a:picLocks noRot="1" noChangeAspect="1"/>
          </p:cNvPicPr>
          <p:nvPr>
            <a:wavAudioFile r:embed="rId1" name="fireplace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FIREPLACE?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Between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sofa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Between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chair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cupboard</a:t>
            </a:r>
            <a:endParaRPr lang="pt-PT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Between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bookcase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shelf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644008" y="1700808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35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wall clock">
            <a:hlinkClick r:id="" action="ppaction://media"/>
          </p:cNvPr>
          <p:cNvPicPr>
            <a:picLocks noRot="1" noChangeAspect="1"/>
          </p:cNvPicPr>
          <p:nvPr>
            <a:wavAudioFile r:embed="rId1" name="wall clock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805264"/>
            <a:ext cx="1998381" cy="862156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Listen</a:t>
            </a:r>
            <a:r>
              <a:rPr lang="pt-PT" sz="2400" b="1" dirty="0" smtClean="0">
                <a:latin typeface="Candara" panose="020E0502030303020204" pitchFamily="34" charset="0"/>
              </a:rPr>
              <a:t>, </a:t>
            </a:r>
            <a:r>
              <a:rPr lang="pt-PT" sz="2400" b="1" dirty="0" err="1" smtClean="0">
                <a:latin typeface="Candara" panose="020E0502030303020204" pitchFamily="34" charset="0"/>
              </a:rPr>
              <a:t>repeat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and</a:t>
            </a:r>
            <a:r>
              <a:rPr lang="pt-PT" sz="2400" b="1" dirty="0" smtClean="0">
                <a:latin typeface="Candara" panose="020E0502030303020204" pitchFamily="34" charset="0"/>
              </a:rPr>
              <a:t> match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word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with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right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picture</a:t>
            </a:r>
            <a:r>
              <a:rPr lang="pt-PT" sz="2400" b="1" dirty="0" smtClean="0">
                <a:latin typeface="Candara" panose="020E0502030303020204" pitchFamily="34" charset="0"/>
              </a:rPr>
              <a:t>.</a:t>
            </a:r>
            <a:endParaRPr lang="pt-PT" sz="2400" b="1" dirty="0">
              <a:latin typeface="Candara" panose="020E0502030303020204" pitchFamily="34" charset="0"/>
            </a:endParaRP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latin typeface="Candara" panose="020E0502030303020204" pitchFamily="34" charset="0"/>
              </a:rPr>
              <a:t>Where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is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r>
              <a:rPr lang="pt-PT" sz="2400" b="1" dirty="0" err="1" smtClean="0">
                <a:latin typeface="Candara" panose="020E0502030303020204" pitchFamily="34" charset="0"/>
              </a:rPr>
              <a:t>the</a:t>
            </a:r>
            <a:r>
              <a:rPr lang="pt-PT" sz="2400" b="1" dirty="0" smtClean="0">
                <a:latin typeface="Candara" panose="020E0502030303020204" pitchFamily="34" charset="0"/>
              </a:rPr>
              <a:t> </a:t>
            </a:r>
            <a:endParaRPr lang="pt-PT" sz="2400" b="1" dirty="0" smtClean="0">
              <a:latin typeface="Candara" panose="020E0502030303020204" pitchFamily="34" charset="0"/>
            </a:endParaRPr>
          </a:p>
          <a:p>
            <a:pPr algn="ctr"/>
            <a:r>
              <a:rPr lang="pt-PT" sz="4400" b="1" dirty="0" smtClean="0">
                <a:latin typeface="Candara" panose="020E0502030303020204" pitchFamily="34" charset="0"/>
              </a:rPr>
              <a:t>WALL CLOCK?</a:t>
            </a:r>
            <a:endParaRPr lang="pt-PT" sz="3200" b="1" dirty="0">
              <a:latin typeface="Candara" panose="020E0502030303020204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pot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plant</a:t>
            </a:r>
            <a:endParaRPr lang="pt-PT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Under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pot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plant</a:t>
            </a:r>
            <a:endParaRPr lang="pt-PT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b)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Over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pot</a:t>
            </a:r>
            <a:r>
              <a:rPr lang="pt-PT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plant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27584" y="1052736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In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living</a:t>
            </a:r>
            <a:r>
              <a:rPr lang="pt-PT" sz="3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148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2694</Words>
  <Application>WPS Presentation</Application>
  <PresentationFormat>Apresentação no Ecrã (4:3)</PresentationFormat>
  <Paragraphs>211</Paragraphs>
  <Slides>17</Slides>
  <Notes>0</Notes>
  <HiddenSlides>0</HiddenSlides>
  <MMClips>16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Candara</vt:lpstr>
      <vt:lpstr>Calibri</vt:lpstr>
      <vt:lpstr>Microsoft YaHei</vt:lpstr>
      <vt:lpstr>Arial Unicode MS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W7</dc:creator>
  <cp:lastModifiedBy>Rossana Ruggiero</cp:lastModifiedBy>
  <cp:revision>68</cp:revision>
  <dcterms:created xsi:type="dcterms:W3CDTF">2016-07-06T14:09:00Z</dcterms:created>
  <dcterms:modified xsi:type="dcterms:W3CDTF">2023-07-03T14:38:18Z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5BA14724B2E94FAB81BD47854049E99B</vt:lpwstr>
  </property>
  <property fmtid="{D5CDD505-2E9C-101B-9397-08002B2CF9AE}" pid="3" name="KSOProductBuildVer">
    <vt:lpwstr>1033-11.2.0.11537</vt:lpwstr>
  </property>
</Properties>
</file>