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10" r:id="rId3"/>
    <p:sldId id="306" r:id="rId4"/>
    <p:sldId id="289" r:id="rId6"/>
    <p:sldId id="302" r:id="rId7"/>
    <p:sldId id="279" r:id="rId8"/>
    <p:sldId id="280" r:id="rId9"/>
    <p:sldId id="277" r:id="rId10"/>
    <p:sldId id="297" r:id="rId11"/>
    <p:sldId id="281" r:id="rId12"/>
    <p:sldId id="298" r:id="rId13"/>
    <p:sldId id="283" r:id="rId14"/>
    <p:sldId id="299" r:id="rId15"/>
    <p:sldId id="285" r:id="rId16"/>
    <p:sldId id="300" r:id="rId17"/>
    <p:sldId id="287" r:id="rId18"/>
    <p:sldId id="301" r:id="rId19"/>
    <p:sldId id="291" r:id="rId20"/>
    <p:sldId id="303" r:id="rId21"/>
    <p:sldId id="293" r:id="rId22"/>
    <p:sldId id="304" r:id="rId23"/>
    <p:sldId id="295" r:id="rId24"/>
    <p:sldId id="305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1" autoAdjust="0"/>
    <p:restoredTop sz="94683" autoAdjust="0"/>
  </p:normalViewPr>
  <p:slideViewPr>
    <p:cSldViewPr>
      <p:cViewPr>
        <p:scale>
          <a:sx n="81" d="100"/>
          <a:sy n="81" d="100"/>
        </p:scale>
        <p:origin x="-109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D6021-7C69-40ED-AF05-BA43F37324A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C10BD-37FF-4634-A4DF-CC9B66FC3E7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 downloading Disappearing</a:t>
            </a:r>
            <a:r>
              <a:rPr lang="en-US" baseline="0" dirty="0" smtClean="0"/>
              <a:t> Words game! If you like this game, please leave a rating in my store. Have fun teaching!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C10BD-37FF-4634-A4DF-CC9B66FC3E7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BEB26-D7B3-41F0-8B61-E278ADEFABC0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40C6B-B272-417C-A850-3B1452C0452C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77A22-1C37-4DBF-912A-8F5ECBD12DF4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F649D-5073-4A3E-88B8-CAB6973ACC79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0A694-A42B-4434-9A2E-C941035CEB5A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B187-2EC9-4F1A-8B09-486F823C3198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EC82-CFBE-416A-9F02-2AF1E8C03380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57175-B41B-4ABF-B237-86EF5E6F7F21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4C3B5-BAF2-4D99-9586-E998F1D48957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34FFD-B5D4-4EDB-9865-08D4BBD32B91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A168-8B44-40E8-9F8B-68804AE15B3F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78321-96BF-4975-9408-B439654C0E08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783D-8472-4116-84C1-47A69FE1DDE7}" type="datetimeFigureOut">
              <a:rPr lang="ko-KR" altLang="en-US"/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65F55-A6C1-492D-977C-0269F181B51F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83F46-5D3B-45F6-AA70-D818843A54B1}" type="datetimeFigureOut">
              <a:rPr lang="ko-KR" altLang="en-US"/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4FCAC-BD4E-4932-96DB-345A758FF53D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8F877-DA56-48D0-BFFE-F3AF457230F0}" type="datetimeFigureOut">
              <a:rPr lang="ko-KR" altLang="en-US"/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8E854-15F4-468A-B829-1D3332DB9B10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AFB5B-7233-4255-A305-BC6C0EC44A1C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1CBD5-768C-4FF0-A119-4F59805E31A3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612D7-1739-418F-8D47-70D489E5D576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15FB-3780-4190-A77F-7870D763AC4A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 smtClean="0"/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latinLnBrk="1" hangingPunct="1">
              <a:defRPr kumimoji="0" sz="12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>
              <a:defRPr/>
            </a:pPr>
            <a:fld id="{BA2C3D4C-0CC4-46DC-B971-74B1E728A14E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latinLnBrk="1" hangingPunct="1">
              <a:defRPr kumimoji="0" sz="12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latinLnBrk="1" hangingPunct="1">
              <a:defRPr kumimoji="0" sz="1200" smtClean="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>
              <a:defRPr/>
            </a:pPr>
            <a:fld id="{0FD4067E-0796-4422-92BE-329653CA91F2}" type="slidenum">
              <a:rPr lang="ko-KR" altLang="en-US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In this simple activity, students are shown a word, phrase or sentence that disappears in 2 seconds! They need to remember 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what </a:t>
            </a:r>
            <a:r>
              <a:rPr lang="en-GB" dirty="0"/>
              <a:t>they saw and write them down on a mini-whiteboard or paper. The fastest team to show the correct answer wins the round.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 idx="4294967295"/>
          </p:nvPr>
        </p:nvSpPr>
        <p:spPr>
          <a:xfrm>
            <a:off x="500063" y="2500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6600" b="1" smtClean="0">
                <a:latin typeface="Comic Sans MS" panose="030F0702030302020204" pitchFamily="66" charset="0"/>
              </a:rPr>
              <a:t>There is</a:t>
            </a:r>
            <a:br>
              <a:rPr lang="en-US" altLang="ko-KR" sz="6600" b="1" smtClean="0">
                <a:latin typeface="Comic Sans MS" panose="030F0702030302020204" pitchFamily="66" charset="0"/>
              </a:rPr>
            </a:br>
            <a:r>
              <a:rPr lang="en-US" altLang="ko-KR" sz="6600" b="1" smtClean="0">
                <a:latin typeface="Comic Sans MS" panose="030F0702030302020204" pitchFamily="66" charset="0"/>
              </a:rPr>
              <a:t>milk</a:t>
            </a:r>
            <a:endParaRPr lang="en-US" altLang="ko-KR" sz="6600" b="1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1225" y="4104005"/>
            <a:ext cx="4956810" cy="2776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 rot="14900082">
            <a:off x="-1017270" y="2555240"/>
            <a:ext cx="51498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latinLnBrk="1" hangingPunct="1">
              <a:defRPr/>
            </a:pPr>
            <a:r>
              <a:rPr kumimoji="0" lang="en-US" altLang="ko-KR" sz="9600" b="1" dirty="0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ea typeface="Malgun Gothic" panose="020B0503020000020004" pitchFamily="34" charset="-127"/>
              </a:rPr>
              <a:t>There are</a:t>
            </a:r>
            <a:endParaRPr kumimoji="0" lang="en-US" altLang="ko-KR" sz="9600" b="1" dirty="0" smtClean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  <a:ea typeface="Malgun Gothic" panose="020B0503020000020004" pitchFamily="34" charset="-127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4974997">
            <a:off x="5817235" y="2472690"/>
            <a:ext cx="488251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ko-KR" sz="7200" b="1" dirty="0" smtClean="0">
                <a:solidFill>
                  <a:schemeClr val="accent6">
                    <a:lumMod val="75000"/>
                  </a:schemeClr>
                </a:solidFill>
                <a:latin typeface="AR JULIAN" panose="02000000000000000000" pitchFamily="2" charset="0"/>
              </a:rPr>
              <a:t>bananas</a:t>
            </a:r>
            <a:endParaRPr kumimoji="0" lang="en-US" altLang="ko-KR" sz="7200" b="1" dirty="0" smtClean="0">
              <a:solidFill>
                <a:schemeClr val="accent6">
                  <a:lumMod val="75000"/>
                </a:schemeClr>
              </a:solidFill>
              <a:latin typeface="AR JULI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1"/>
          <p:cNvSpPr>
            <a:spLocks noGrp="1"/>
          </p:cNvSpPr>
          <p:nvPr>
            <p:ph type="title" idx="4294967295"/>
          </p:nvPr>
        </p:nvSpPr>
        <p:spPr>
          <a:xfrm>
            <a:off x="500063" y="2500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6600" b="1" smtClean="0">
                <a:latin typeface="Comic Sans MS" panose="030F0702030302020204" pitchFamily="66" charset="0"/>
              </a:rPr>
              <a:t>There are </a:t>
            </a:r>
            <a:br>
              <a:rPr lang="en-US" altLang="ko-KR" sz="6600" b="1" smtClean="0">
                <a:latin typeface="Comic Sans MS" panose="030F0702030302020204" pitchFamily="66" charset="0"/>
              </a:rPr>
            </a:br>
            <a:r>
              <a:rPr lang="en-US" altLang="ko-KR" sz="6600" b="1" smtClean="0">
                <a:latin typeface="Comic Sans MS" panose="030F0702030302020204" pitchFamily="66" charset="0"/>
              </a:rPr>
              <a:t>bananas</a:t>
            </a:r>
            <a:endParaRPr lang="en-US" altLang="ko-KR" sz="6600" b="1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6670" y="4090670"/>
            <a:ext cx="4097020" cy="2613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 rot="4711257">
            <a:off x="1574165" y="1479550"/>
            <a:ext cx="3719830" cy="132842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US" altLang="ko-KR" sz="6600" b="1" dirty="0" err="1" smtClean="0">
                <a:solidFill>
                  <a:schemeClr val="accent3">
                    <a:lumMod val="75000"/>
                  </a:schemeClr>
                </a:solidFill>
                <a:latin typeface="Palladius"/>
              </a:rPr>
              <a:t>There is</a:t>
            </a:r>
            <a:endParaRPr lang="en-US" altLang="ko-KR" sz="6600" b="1" dirty="0" smtClean="0">
              <a:solidFill>
                <a:schemeClr val="accent3">
                  <a:lumMod val="75000"/>
                </a:schemeClr>
              </a:solidFill>
              <a:latin typeface="Palladiu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1617614">
            <a:off x="4457700" y="4316095"/>
            <a:ext cx="367601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ko-KR" sz="8000" dirty="0" smtClean="0">
                <a:solidFill>
                  <a:schemeClr val="accent6">
                    <a:lumMod val="75000"/>
                  </a:schemeClr>
                </a:solidFill>
                <a:latin typeface="Gill Sans Ultra Bold Condensed" pitchFamily="34" charset="0"/>
                <a:ea typeface="한컴돋움" pitchFamily="18" charset="2"/>
                <a:cs typeface="한컴돋움" pitchFamily="18" charset="2"/>
              </a:rPr>
              <a:t>cheese</a:t>
            </a:r>
            <a:endParaRPr kumimoji="0" lang="en-US" altLang="ko-KR" sz="8000" dirty="0" smtClean="0">
              <a:solidFill>
                <a:schemeClr val="accent6">
                  <a:lumMod val="75000"/>
                </a:schemeClr>
              </a:solidFill>
              <a:latin typeface="Gill Sans Ultra Bold Condensed" pitchFamily="34" charset="0"/>
              <a:ea typeface="한컴돋움" pitchFamily="18" charset="2"/>
              <a:cs typeface="한컴돋움" pitchFamily="18" charset="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8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/>
          <p:cNvSpPr>
            <a:spLocks noGrp="1"/>
          </p:cNvSpPr>
          <p:nvPr>
            <p:ph type="title" idx="4294967295"/>
          </p:nvPr>
        </p:nvSpPr>
        <p:spPr>
          <a:xfrm>
            <a:off x="500063" y="2500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6600" b="1" smtClean="0">
                <a:latin typeface="Comic Sans MS" panose="030F0702030302020204" pitchFamily="66" charset="0"/>
              </a:rPr>
              <a:t>There is </a:t>
            </a:r>
            <a:br>
              <a:rPr lang="en-US" altLang="ko-KR" sz="6600" b="1" smtClean="0">
                <a:latin typeface="Comic Sans MS" panose="030F0702030302020204" pitchFamily="66" charset="0"/>
              </a:rPr>
            </a:br>
            <a:r>
              <a:rPr lang="en-US" altLang="ko-KR" sz="6600" b="1" smtClean="0">
                <a:latin typeface="Comic Sans MS" panose="030F0702030302020204" pitchFamily="66" charset="0"/>
              </a:rPr>
              <a:t>cheese</a:t>
            </a:r>
            <a:endParaRPr lang="en-US" altLang="ko-KR" sz="6600" b="1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4105" y="4809490"/>
            <a:ext cx="4803140" cy="2065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 rot="4711257">
            <a:off x="1947069" y="1023144"/>
            <a:ext cx="2787650" cy="132873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US" altLang="ko-KR" sz="6600" b="1" dirty="0" smtClean="0">
                <a:solidFill>
                  <a:schemeClr val="accent3">
                    <a:lumMod val="75000"/>
                  </a:schemeClr>
                </a:solidFill>
                <a:latin typeface="Palladius"/>
              </a:rPr>
              <a:t>eat </a:t>
            </a:r>
            <a:endParaRPr lang="en-US" altLang="ko-KR" sz="6600" b="1" dirty="0" smtClean="0">
              <a:solidFill>
                <a:schemeClr val="accent3">
                  <a:lumMod val="75000"/>
                </a:schemeClr>
              </a:solidFill>
              <a:latin typeface="Palladiu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480171">
            <a:off x="5845810" y="2146300"/>
            <a:ext cx="4421188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7200" b="1">
                <a:solidFill>
                  <a:srgbClr val="B3A2C7"/>
                </a:solidFill>
                <a:latin typeface="Century Gothic" panose="020B0502020202020204" pitchFamily="34" charset="0"/>
              </a:rPr>
              <a:t>bread</a:t>
            </a:r>
            <a:endParaRPr kumimoji="0" lang="en-US" altLang="ko-KR" sz="7200" b="1">
              <a:solidFill>
                <a:srgbClr val="B3A2C7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1617614">
            <a:off x="625475" y="4271963"/>
            <a:ext cx="5427663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ko-KR" sz="8000" dirty="0" smtClean="0">
                <a:solidFill>
                  <a:schemeClr val="accent6">
                    <a:lumMod val="75000"/>
                  </a:schemeClr>
                </a:solidFill>
                <a:latin typeface="Gill Sans Ultra Bold Condensed" pitchFamily="34" charset="0"/>
                <a:ea typeface="한컴돋움" pitchFamily="18" charset="2"/>
                <a:cs typeface="한컴돋움" pitchFamily="18" charset="2"/>
              </a:rPr>
              <a:t>I always</a:t>
            </a:r>
            <a:endParaRPr kumimoji="0" lang="en-US" altLang="ko-KR" sz="8000" dirty="0" smtClean="0">
              <a:solidFill>
                <a:schemeClr val="accent6">
                  <a:lumMod val="75000"/>
                </a:schemeClr>
              </a:solidFill>
              <a:latin typeface="Gill Sans Ultra Bold Condensed" pitchFamily="34" charset="0"/>
              <a:ea typeface="한컴돋움" pitchFamily="18" charset="2"/>
              <a:cs typeface="한컴돋움" pitchFamily="18" charset="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 idx="4294967295"/>
          </p:nvPr>
        </p:nvSpPr>
        <p:spPr>
          <a:xfrm>
            <a:off x="500063" y="2500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6600" b="1" smtClean="0">
                <a:latin typeface="Comic Sans MS" panose="030F0702030302020204" pitchFamily="66" charset="0"/>
              </a:rPr>
              <a:t>I always </a:t>
            </a:r>
            <a:br>
              <a:rPr lang="en-US" altLang="ko-KR" sz="6600" b="1" smtClean="0">
                <a:latin typeface="Comic Sans MS" panose="030F0702030302020204" pitchFamily="66" charset="0"/>
              </a:rPr>
            </a:br>
            <a:r>
              <a:rPr lang="en-US" altLang="ko-KR" sz="6600" b="1" smtClean="0">
                <a:latin typeface="Comic Sans MS" panose="030F0702030302020204" pitchFamily="66" charset="0"/>
              </a:rPr>
              <a:t>eat bread</a:t>
            </a:r>
            <a:endParaRPr lang="en-US" altLang="ko-KR" sz="6600" b="1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885" y="4318635"/>
            <a:ext cx="3704590" cy="2469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 rot="480171">
            <a:off x="2770188" y="489903"/>
            <a:ext cx="441960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7200" b="1">
                <a:solidFill>
                  <a:srgbClr val="4BACC6"/>
                </a:solidFill>
                <a:latin typeface="Century Gothic" panose="020B0502020202020204" pitchFamily="34" charset="0"/>
              </a:rPr>
              <a:t>I never</a:t>
            </a:r>
            <a:endParaRPr kumimoji="0" lang="en-US" altLang="ko-KR" sz="7200" b="1">
              <a:solidFill>
                <a:srgbClr val="4BACC6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20097260">
            <a:off x="204788" y="1274763"/>
            <a:ext cx="5427662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ko-KR" sz="8000" dirty="0" smtClean="0">
                <a:solidFill>
                  <a:schemeClr val="bg2">
                    <a:lumMod val="10000"/>
                  </a:schemeClr>
                </a:solidFill>
                <a:latin typeface="Gill Sans Ultra Bold Condensed" pitchFamily="34" charset="0"/>
                <a:ea typeface="한컴돋움" pitchFamily="18" charset="2"/>
                <a:cs typeface="한컴돋움" pitchFamily="18" charset="2"/>
              </a:rPr>
              <a:t>eat</a:t>
            </a:r>
            <a:endParaRPr kumimoji="0" lang="en-US" altLang="ko-KR" sz="8000" dirty="0" smtClean="0">
              <a:solidFill>
                <a:schemeClr val="bg2">
                  <a:lumMod val="10000"/>
                </a:schemeClr>
              </a:solidFill>
              <a:latin typeface="Gill Sans Ultra Bold Condensed" pitchFamily="34" charset="0"/>
              <a:ea typeface="한컴돋움" pitchFamily="18" charset="2"/>
              <a:cs typeface="한컴돋움" pitchFamily="18" charset="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1105682">
            <a:off x="4813300" y="3909060"/>
            <a:ext cx="4421188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7200" b="1">
                <a:solidFill>
                  <a:srgbClr val="7030A0"/>
                </a:solidFill>
                <a:latin typeface="Century Gothic" panose="020B0502020202020204" pitchFamily="34" charset="0"/>
              </a:rPr>
              <a:t>cakes</a:t>
            </a:r>
            <a:endParaRPr kumimoji="0" lang="en-US" altLang="ko-KR" sz="7200" b="1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 idx="4294967295"/>
          </p:nvPr>
        </p:nvSpPr>
        <p:spPr>
          <a:xfrm>
            <a:off x="500063" y="2500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6600" b="1" smtClean="0">
                <a:latin typeface="Comic Sans MS" panose="030F0702030302020204" pitchFamily="66" charset="0"/>
              </a:rPr>
              <a:t>I never</a:t>
            </a:r>
            <a:br>
              <a:rPr lang="en-US" altLang="ko-KR" sz="6600" b="1" smtClean="0">
                <a:latin typeface="Comic Sans MS" panose="030F0702030302020204" pitchFamily="66" charset="0"/>
              </a:rPr>
            </a:br>
            <a:r>
              <a:rPr lang="en-US" altLang="ko-KR" sz="6600" b="1" smtClean="0">
                <a:latin typeface="Comic Sans MS" panose="030F0702030302020204" pitchFamily="66" charset="0"/>
              </a:rPr>
              <a:t>eat cakes</a:t>
            </a:r>
            <a:endParaRPr lang="en-US" altLang="ko-KR" sz="6600" b="1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6920" y="4063365"/>
            <a:ext cx="2684145" cy="2684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 rot="4711257">
            <a:off x="1476375" y="1236980"/>
            <a:ext cx="5747385" cy="290766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ko-KR" sz="6600" b="1" smtClean="0">
                <a:solidFill>
                  <a:srgbClr val="77933C"/>
                </a:solidFill>
                <a:latin typeface="Palladius"/>
              </a:rPr>
              <a:t>I sometimes</a:t>
            </a:r>
            <a:endParaRPr lang="en-US" altLang="ko-KR" sz="6600" b="1" smtClean="0">
              <a:solidFill>
                <a:srgbClr val="77933C"/>
              </a:solidFill>
              <a:latin typeface="Palladiu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480171">
            <a:off x="2692400" y="4800600"/>
            <a:ext cx="4421188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ko-KR" sz="7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drink</a:t>
            </a:r>
            <a:endParaRPr kumimoji="0" lang="en-US" altLang="ko-KR" sz="72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2289679">
            <a:off x="5944553" y="3871913"/>
            <a:ext cx="5084762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8000">
                <a:solidFill>
                  <a:srgbClr val="558ED5"/>
                </a:solidFill>
                <a:latin typeface="Gill Sans Ultra Bold Condensed" pitchFamily="34" charset="0"/>
              </a:rPr>
              <a:t>juice</a:t>
            </a:r>
            <a:endParaRPr kumimoji="0" lang="en-US" altLang="ko-KR" sz="8000">
              <a:solidFill>
                <a:srgbClr val="558ED5"/>
              </a:solidFill>
              <a:latin typeface="Gill Sans Ultra Bold Condense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1187624" y="2132856"/>
            <a:ext cx="9752497" cy="259228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ko-KR" sz="7200" b="1" dirty="0" smtClean="0">
                <a:solidFill>
                  <a:srgbClr val="FFC000"/>
                </a:solidFill>
                <a:latin typeface="AR DESTINE" panose="02000000000000000000" pitchFamily="2" charset="0"/>
              </a:rPr>
              <a:t>DISAPPEARING </a:t>
            </a:r>
            <a:endParaRPr lang="en-US" altLang="ko-KR" sz="7200" b="1" dirty="0" smtClean="0">
              <a:solidFill>
                <a:srgbClr val="FFC000"/>
              </a:solidFill>
              <a:latin typeface="AR DESTINE" panose="02000000000000000000" pitchFamily="2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ko-KR" sz="7200" b="1" dirty="0" smtClean="0">
                <a:solidFill>
                  <a:srgbClr val="FFC000"/>
                </a:solidFill>
                <a:latin typeface="AR DESTINE" panose="02000000000000000000" pitchFamily="2" charset="0"/>
              </a:rPr>
              <a:t>WORDS!</a:t>
            </a:r>
            <a:endParaRPr lang="en-US" altLang="ko-KR" sz="7200" b="1" dirty="0" smtClean="0">
              <a:solidFill>
                <a:srgbClr val="FFC000"/>
              </a:solidFill>
              <a:latin typeface="AR DESTINE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949">
            <a:off x="572556" y="3249259"/>
            <a:ext cx="4673586" cy="3716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6" y="-74199"/>
            <a:ext cx="3978980" cy="3143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6968" y="4512021"/>
            <a:ext cx="5117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123 and..." panose="00000400000000000000" pitchFamily="2" charset="0"/>
              </a:rPr>
              <a:t>Catch the words in 2 seconds!</a:t>
            </a:r>
            <a:endParaRPr lang="en-US" sz="4800" dirty="0">
              <a:latin typeface="123 and...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7436" y="1052736"/>
            <a:ext cx="4986564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Glowworm" panose="020F0804020102020204" pitchFamily="34" charset="0"/>
              </a:rPr>
              <a:t>ESL WORD GAME</a:t>
            </a:r>
            <a:endParaRPr lang="en-US" sz="4000" dirty="0">
              <a:solidFill>
                <a:srgbClr val="00B050"/>
              </a:solidFill>
              <a:latin typeface="Glowworm" panose="020F08040201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8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제목 1"/>
          <p:cNvSpPr>
            <a:spLocks noGrp="1"/>
          </p:cNvSpPr>
          <p:nvPr>
            <p:ph type="title" idx="4294967295"/>
          </p:nvPr>
        </p:nvSpPr>
        <p:spPr>
          <a:xfrm>
            <a:off x="500063" y="2500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6600" b="1" smtClean="0">
                <a:latin typeface="Comic Sans MS" panose="030F0702030302020204" pitchFamily="66" charset="0"/>
              </a:rPr>
              <a:t>I sometimes</a:t>
            </a:r>
            <a:br>
              <a:rPr lang="en-US" altLang="ko-KR" sz="6600" b="1" smtClean="0">
                <a:latin typeface="Comic Sans MS" panose="030F0702030302020204" pitchFamily="66" charset="0"/>
              </a:rPr>
            </a:br>
            <a:r>
              <a:rPr lang="en-US" altLang="ko-KR" sz="6600" b="1" smtClean="0">
                <a:latin typeface="Comic Sans MS" panose="030F0702030302020204" pitchFamily="66" charset="0"/>
              </a:rPr>
              <a:t>drink juice</a:t>
            </a:r>
            <a:endParaRPr lang="en-US" altLang="ko-KR" sz="6600" b="1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3795" y="4311015"/>
            <a:ext cx="4382770" cy="2465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 rot="4711257">
            <a:off x="-726440" y="1478915"/>
            <a:ext cx="4040505" cy="132842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US" altLang="ko-KR" sz="6600" b="1" dirty="0" smtClean="0">
                <a:solidFill>
                  <a:schemeClr val="accent3">
                    <a:lumMod val="75000"/>
                  </a:schemeClr>
                </a:solidFill>
                <a:latin typeface="Palladius"/>
              </a:rPr>
              <a:t>I always</a:t>
            </a:r>
            <a:endParaRPr lang="en-US" altLang="ko-KR" sz="6600" b="1" dirty="0" smtClean="0">
              <a:solidFill>
                <a:schemeClr val="accent3">
                  <a:lumMod val="75000"/>
                </a:schemeClr>
              </a:solidFill>
              <a:latin typeface="Palladiu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1617614">
            <a:off x="2718435" y="3299460"/>
            <a:ext cx="663067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ko-KR" sz="8000" dirty="0" smtClean="0">
                <a:solidFill>
                  <a:schemeClr val="accent6">
                    <a:lumMod val="75000"/>
                  </a:schemeClr>
                </a:solidFill>
                <a:latin typeface="Gill Sans Ultra Bold Condensed" pitchFamily="34" charset="0"/>
                <a:ea typeface="한컴돋움" pitchFamily="18" charset="2"/>
                <a:cs typeface="한컴돋움" pitchFamily="18" charset="2"/>
              </a:rPr>
              <a:t>eat bananas</a:t>
            </a:r>
            <a:endParaRPr kumimoji="0" lang="en-US" altLang="ko-KR" sz="8000" dirty="0" smtClean="0">
              <a:solidFill>
                <a:schemeClr val="accent6">
                  <a:lumMod val="75000"/>
                </a:schemeClr>
              </a:solidFill>
              <a:latin typeface="Gill Sans Ultra Bold Condensed" pitchFamily="34" charset="0"/>
              <a:ea typeface="한컴돋움" pitchFamily="18" charset="2"/>
              <a:cs typeface="한컴돋움" pitchFamily="18" charset="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8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1"/>
          <p:cNvSpPr>
            <a:spLocks noGrp="1"/>
          </p:cNvSpPr>
          <p:nvPr>
            <p:ph type="title" idx="4294967295"/>
          </p:nvPr>
        </p:nvSpPr>
        <p:spPr>
          <a:xfrm>
            <a:off x="500063" y="2500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6600" b="1" smtClean="0">
                <a:latin typeface="Comic Sans MS" panose="030F0702030302020204" pitchFamily="66" charset="0"/>
              </a:rPr>
              <a:t>I always </a:t>
            </a:r>
            <a:br>
              <a:rPr lang="en-US" altLang="ko-KR" sz="6600" b="1" smtClean="0">
                <a:latin typeface="Comic Sans MS" panose="030F0702030302020204" pitchFamily="66" charset="0"/>
              </a:rPr>
            </a:br>
            <a:r>
              <a:rPr lang="en-US" altLang="ko-KR" sz="6600" b="1" smtClean="0">
                <a:latin typeface="Comic Sans MS" panose="030F0702030302020204" pitchFamily="66" charset="0"/>
              </a:rPr>
              <a:t>eat bananas</a:t>
            </a:r>
            <a:endParaRPr lang="en-US" altLang="ko-KR" sz="6600" b="1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400" y="3983355"/>
            <a:ext cx="1981200" cy="285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 rot="4711257">
            <a:off x="2013109" y="2764632"/>
            <a:ext cx="3546475" cy="1328737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ko-KR" sz="6600" b="1" dirty="0" smtClean="0">
                <a:solidFill>
                  <a:srgbClr val="FF0000"/>
                </a:solidFill>
                <a:latin typeface="Palladius"/>
              </a:rPr>
              <a:t>are </a:t>
            </a:r>
            <a:endParaRPr lang="en-US" altLang="ko-KR" sz="6600" b="1" dirty="0" smtClean="0">
              <a:solidFill>
                <a:srgbClr val="FF0000"/>
              </a:solidFill>
              <a:latin typeface="Palladiu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-2619060">
            <a:off x="3382645" y="3992880"/>
            <a:ext cx="508825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7200" b="1">
                <a:solidFill>
                  <a:srgbClr val="7030A0"/>
                </a:solidFill>
                <a:latin typeface="Century Gothic" panose="020B0502020202020204" pitchFamily="34" charset="0"/>
              </a:rPr>
              <a:t>sandwiches</a:t>
            </a:r>
            <a:endParaRPr kumimoji="0" lang="en-US" altLang="ko-KR" sz="7200" b="1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1617614">
            <a:off x="160338" y="1100138"/>
            <a:ext cx="5427662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8000">
                <a:solidFill>
                  <a:srgbClr val="E46C0A"/>
                </a:solidFill>
                <a:latin typeface="Gill Sans Ultra Bold Condensed" pitchFamily="34" charset="0"/>
              </a:rPr>
              <a:t>There</a:t>
            </a:r>
            <a:endParaRPr kumimoji="0" lang="en-US" altLang="ko-KR" sz="8000">
              <a:solidFill>
                <a:srgbClr val="E46C0A"/>
              </a:solidFill>
              <a:latin typeface="Gill Sans Ultra Bold Condense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1"/>
          <p:cNvSpPr>
            <a:spLocks noGrp="1"/>
          </p:cNvSpPr>
          <p:nvPr>
            <p:ph type="title" idx="4294967295"/>
          </p:nvPr>
        </p:nvSpPr>
        <p:spPr>
          <a:xfrm>
            <a:off x="500063" y="2500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6600" b="1" smtClean="0">
                <a:latin typeface="Comic Sans MS" panose="030F0702030302020204" pitchFamily="66" charset="0"/>
              </a:rPr>
              <a:t>There are </a:t>
            </a:r>
            <a:br>
              <a:rPr lang="en-US" altLang="ko-KR" sz="6600" b="1" smtClean="0">
                <a:latin typeface="Comic Sans MS" panose="030F0702030302020204" pitchFamily="66" charset="0"/>
              </a:rPr>
            </a:br>
            <a:r>
              <a:rPr lang="en-US" altLang="ko-KR" sz="6600" b="1" smtClean="0">
                <a:latin typeface="Comic Sans MS" panose="030F0702030302020204" pitchFamily="66" charset="0"/>
              </a:rPr>
              <a:t>sandwiches</a:t>
            </a:r>
            <a:endParaRPr lang="en-US" altLang="ko-KR" sz="6600" b="1" smtClean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4267835"/>
            <a:ext cx="4201160" cy="2101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 rot="4326918">
            <a:off x="2588260" y="2781935"/>
            <a:ext cx="4682490" cy="132905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ko-KR" sz="6600" b="1" smtClean="0">
                <a:solidFill>
                  <a:srgbClr val="00B050"/>
                </a:solidFill>
                <a:latin typeface="Palladius"/>
              </a:rPr>
              <a:t>There are cakes</a:t>
            </a:r>
            <a:endParaRPr lang="en-US" altLang="ko-KR" sz="6600" b="1" smtClean="0">
              <a:solidFill>
                <a:srgbClr val="00B050"/>
              </a:solidFill>
              <a:latin typeface="Palladiu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/>
          <p:cNvSpPr>
            <a:spLocks noGrp="1"/>
          </p:cNvSpPr>
          <p:nvPr>
            <p:ph type="title" idx="4294967295"/>
          </p:nvPr>
        </p:nvSpPr>
        <p:spPr>
          <a:xfrm>
            <a:off x="500063" y="2500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6600" b="1" smtClean="0">
                <a:latin typeface="Comic Sans MS" panose="030F0702030302020204" pitchFamily="66" charset="0"/>
              </a:rPr>
              <a:t>There are </a:t>
            </a:r>
            <a:br>
              <a:rPr lang="en-US" altLang="ko-KR" sz="6600" b="1" smtClean="0">
                <a:latin typeface="Comic Sans MS" panose="030F0702030302020204" pitchFamily="66" charset="0"/>
              </a:rPr>
            </a:br>
            <a:r>
              <a:rPr lang="en-US" altLang="ko-KR" sz="6600" b="1" smtClean="0">
                <a:latin typeface="Comic Sans MS" panose="030F0702030302020204" pitchFamily="66" charset="0"/>
              </a:rPr>
              <a:t>cakes</a:t>
            </a:r>
            <a:endParaRPr lang="en-US" altLang="ko-KR" sz="6600" b="1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7425" y="4320540"/>
            <a:ext cx="4628515" cy="215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 rot="10283249">
            <a:off x="-468630" y="865505"/>
            <a:ext cx="4224338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8000">
                <a:solidFill>
                  <a:srgbClr val="7030A0"/>
                </a:solidFill>
                <a:latin typeface="Kristen ITC" panose="03050502040202030202" pitchFamily="66" charset="0"/>
              </a:rPr>
              <a:t>There </a:t>
            </a:r>
            <a:endParaRPr kumimoji="0" lang="en-US" sz="8000">
              <a:solidFill>
                <a:srgbClr val="7030A0"/>
              </a:solidFill>
              <a:latin typeface="Kristen ITC" panose="03050502040202030202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4974997">
            <a:off x="5556092" y="3901599"/>
            <a:ext cx="373380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latinLnBrk="1" hangingPunct="1">
              <a:defRPr/>
            </a:pPr>
            <a:r>
              <a:rPr kumimoji="0" lang="en-US" altLang="ko-KR" sz="7200" b="1" dirty="0" smtClean="0">
                <a:solidFill>
                  <a:schemeClr val="accent1">
                    <a:lumMod val="75000"/>
                  </a:schemeClr>
                </a:solidFill>
                <a:latin typeface="Lucida Console" panose="020B0609040504020204" pitchFamily="49" charset="0"/>
                <a:ea typeface="Malgun Gothic" panose="020B0503020000020004" pitchFamily="34" charset="-127"/>
              </a:rPr>
              <a:t>bread.</a:t>
            </a:r>
            <a:endParaRPr kumimoji="0" lang="en-US" altLang="ko-KR" sz="7200" b="1" dirty="0" smtClean="0">
              <a:solidFill>
                <a:schemeClr val="accent1">
                  <a:lumMod val="75000"/>
                </a:schemeClr>
              </a:solidFill>
              <a:latin typeface="Lucida Console" panose="020B0609040504020204" pitchFamily="49" charset="0"/>
              <a:ea typeface="Malgun Gothic" panose="020B0503020000020004" pitchFamily="34" charset="-127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-2548415">
            <a:off x="3792855" y="1804353"/>
            <a:ext cx="3290888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8800">
                <a:solidFill>
                  <a:srgbClr val="FFFF00"/>
                </a:solidFill>
                <a:latin typeface="Gadugi" panose="020B0502040204020203" pitchFamily="34" charset="0"/>
              </a:rPr>
              <a:t>is</a:t>
            </a:r>
            <a:endParaRPr kumimoji="0" lang="en-US" sz="8800">
              <a:solidFill>
                <a:srgbClr val="FFFF00"/>
              </a:solidFill>
              <a:latin typeface="Gadug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5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 build="allAtOnce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/>
          <p:cNvSpPr>
            <a:spLocks noGrp="1"/>
          </p:cNvSpPr>
          <p:nvPr>
            <p:ph type="title" idx="4294967295"/>
          </p:nvPr>
        </p:nvSpPr>
        <p:spPr>
          <a:xfrm>
            <a:off x="500063" y="2500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6600" b="1" smtClean="0">
                <a:latin typeface="Comic Sans MS" panose="030F0702030302020204" pitchFamily="66" charset="0"/>
              </a:rPr>
              <a:t>There is</a:t>
            </a:r>
            <a:br>
              <a:rPr lang="en-US" altLang="ko-KR" sz="6600" b="1" smtClean="0">
                <a:latin typeface="Comic Sans MS" panose="030F0702030302020204" pitchFamily="66" charset="0"/>
              </a:rPr>
            </a:br>
            <a:r>
              <a:rPr lang="en-US" altLang="ko-KR" sz="6600" b="1" smtClean="0">
                <a:latin typeface="Comic Sans MS" panose="030F0702030302020204" pitchFamily="66" charset="0"/>
              </a:rPr>
              <a:t>bread</a:t>
            </a:r>
            <a:endParaRPr lang="en-US" altLang="ko-KR" sz="6600" b="1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9235" y="4213860"/>
            <a:ext cx="3691890" cy="2448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 rot="4711257">
            <a:off x="1947069" y="1023144"/>
            <a:ext cx="2787650" cy="132873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ko-KR" sz="8800" b="1" smtClean="0">
                <a:solidFill>
                  <a:srgbClr val="77933C"/>
                </a:solidFill>
                <a:latin typeface="Constantia" panose="02030602050306030303" pitchFamily="18" charset="0"/>
              </a:rPr>
              <a:t>is</a:t>
            </a:r>
            <a:endParaRPr lang="en-US" altLang="ko-KR" sz="8800" b="1" smtClean="0">
              <a:solidFill>
                <a:srgbClr val="77933C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480171">
            <a:off x="4331335" y="4667568"/>
            <a:ext cx="4421188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ko-KR" sz="7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milk</a:t>
            </a:r>
            <a:endParaRPr kumimoji="0" lang="en-US" altLang="ko-KR" sz="7200" b="1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2289679">
            <a:off x="693738" y="3417888"/>
            <a:ext cx="5084762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latinLnBrk="1" hangingPunct="1">
              <a:defRPr/>
            </a:pPr>
            <a:r>
              <a:rPr kumimoji="0" lang="en-US" altLang="ko-KR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There </a:t>
            </a:r>
            <a:endParaRPr kumimoji="0" lang="en-US" altLang="ko-KR" sz="8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WPS Presentation</Application>
  <PresentationFormat>On-screen Show (4:3)</PresentationFormat>
  <Paragraphs>80</Paragraphs>
  <Slides>22</Slides>
  <Notes>1</Notes>
  <HiddenSlides>2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52" baseType="lpstr">
      <vt:lpstr>Arial</vt:lpstr>
      <vt:lpstr>SimSun</vt:lpstr>
      <vt:lpstr>Wingdings</vt:lpstr>
      <vt:lpstr>굴림</vt:lpstr>
      <vt:lpstr>Malgun Gothic</vt:lpstr>
      <vt:lpstr>AR DESTINE</vt:lpstr>
      <vt:lpstr>123 and...</vt:lpstr>
      <vt:lpstr>Glowworm</vt:lpstr>
      <vt:lpstr>Palladius</vt:lpstr>
      <vt:lpstr>Century Gothic</vt:lpstr>
      <vt:lpstr>Gill Sans Ultra Bold Condensed</vt:lpstr>
      <vt:lpstr>Comic Sans MS</vt:lpstr>
      <vt:lpstr>Kristen ITC</vt:lpstr>
      <vt:lpstr>Lucida Console</vt:lpstr>
      <vt:lpstr>Gadugi</vt:lpstr>
      <vt:lpstr>Constantia</vt:lpstr>
      <vt:lpstr>Arial Black</vt:lpstr>
      <vt:lpstr>Times New Roman</vt:lpstr>
      <vt:lpstr>Microsoft YaHei</vt:lpstr>
      <vt:lpstr/>
      <vt:lpstr>Arial Unicode MS</vt:lpstr>
      <vt:lpstr>Calibri</vt:lpstr>
      <vt:lpstr>Bradley Hand ITC</vt:lpstr>
      <vt:lpstr>AR JULIAN</vt:lpstr>
      <vt:lpstr>한컴돋움</vt:lpstr>
      <vt:lpstr>Verdana</vt:lpstr>
      <vt:lpstr>Segoe Print</vt:lpstr>
      <vt:lpstr>Yu Gothic UI</vt:lpstr>
      <vt:lpstr>Mongolian Baiti</vt:lpstr>
      <vt:lpstr>Office 테마</vt:lpstr>
      <vt:lpstr>PowerPoint 演示文稿</vt:lpstr>
      <vt:lpstr>PowerPoint 演示文稿</vt:lpstr>
      <vt:lpstr>PowerPoint 演示文稿</vt:lpstr>
      <vt:lpstr>Kentucky fried chicken</vt:lpstr>
      <vt:lpstr>PowerPoint 演示文稿</vt:lpstr>
      <vt:lpstr>{answer}</vt:lpstr>
      <vt:lpstr>PowerPoint 演示文稿</vt:lpstr>
      <vt:lpstr>{answer}</vt:lpstr>
      <vt:lpstr>PowerPoint 演示文稿</vt:lpstr>
      <vt:lpstr>{answer}</vt:lpstr>
      <vt:lpstr>PowerPoint 演示文稿</vt:lpstr>
      <vt:lpstr>{answer}</vt:lpstr>
      <vt:lpstr>PowerPoint 演示文稿</vt:lpstr>
      <vt:lpstr>{answer}</vt:lpstr>
      <vt:lpstr>PowerPoint 演示文稿</vt:lpstr>
      <vt:lpstr>{answer}</vt:lpstr>
      <vt:lpstr>PowerPoint 演示文稿</vt:lpstr>
      <vt:lpstr>{answer}</vt:lpstr>
      <vt:lpstr>PowerPoint 演示文稿</vt:lpstr>
      <vt:lpstr>{answer}</vt:lpstr>
      <vt:lpstr>PowerPoint 演示文稿</vt:lpstr>
      <vt:lpstr>{answer}</vt:lpstr>
    </vt:vector>
  </TitlesOfParts>
  <Company>Your Organization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</dc:title>
  <dc:creator>goviajero.com</dc:creator>
  <cp:lastModifiedBy>ILA</cp:lastModifiedBy>
  <cp:revision>48</cp:revision>
  <dcterms:created xsi:type="dcterms:W3CDTF">2008-10-08T04:24:00Z</dcterms:created>
  <dcterms:modified xsi:type="dcterms:W3CDTF">2019-10-06T08:29:26Z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