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1" r:id="rId4"/>
    <p:sldId id="258" r:id="rId5"/>
    <p:sldId id="262" r:id="rId6"/>
    <p:sldId id="271" r:id="rId7"/>
    <p:sldId id="269" r:id="rId8"/>
    <p:sldId id="272" r:id="rId9"/>
    <p:sldId id="292" r:id="rId10"/>
    <p:sldId id="293" r:id="rId11"/>
    <p:sldId id="294" r:id="rId12"/>
    <p:sldId id="295" r:id="rId13"/>
    <p:sldId id="274" r:id="rId14"/>
    <p:sldId id="278" r:id="rId15"/>
    <p:sldId id="279" r:id="rId16"/>
    <p:sldId id="280" r:id="rId17"/>
    <p:sldId id="296" r:id="rId18"/>
    <p:sldId id="297" r:id="rId19"/>
    <p:sldId id="299" r:id="rId20"/>
    <p:sldId id="298" r:id="rId21"/>
    <p:sldId id="281" r:id="rId22"/>
    <p:sldId id="268" r:id="rId23"/>
    <p:sldId id="287" r:id="rId24"/>
    <p:sldId id="288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FF"/>
    <a:srgbClr val="FF7C80"/>
    <a:srgbClr val="00FF00"/>
    <a:srgbClr val="CCFF99"/>
    <a:srgbClr val="66FF99"/>
    <a:srgbClr val="FF505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" y="-102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1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1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BB962C8B-B14F-4D97-AF65-F5344CB8AC3E}" type="datetime1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BB962C8B-B14F-4D97-AF65-F5344CB8AC3E}" type="datetime1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wmf"/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audio" Target="../media/audio2.wav"/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audio" Target="../media/audio2.wav"/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audio" Target="../media/audio2.wav"/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audio" Target="../media/audio2.wav"/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audio" Target="../media/audio2.wav"/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22.xml"/><Relationship Id="rId7" Type="http://schemas.openxmlformats.org/officeDocument/2006/relationships/slide" Target="slide14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5" Type="http://schemas.openxmlformats.org/officeDocument/2006/relationships/slideLayout" Target="../slideLayouts/slideLayout7.xml"/><Relationship Id="rId14" Type="http://schemas.openxmlformats.org/officeDocument/2006/relationships/slide" Target="slide11.xml"/><Relationship Id="rId13" Type="http://schemas.openxmlformats.org/officeDocument/2006/relationships/slide" Target="slide19.xml"/><Relationship Id="rId12" Type="http://schemas.openxmlformats.org/officeDocument/2006/relationships/slide" Target="slide20.xml"/><Relationship Id="rId11" Type="http://schemas.openxmlformats.org/officeDocument/2006/relationships/slide" Target="slide12.xml"/><Relationship Id="rId10" Type="http://schemas.openxmlformats.org/officeDocument/2006/relationships/slide" Target="slide2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audio" Target="../media/audio2.wav"/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audio" Target="../media/audio2.wav"/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audio" Target="../media/audio2.wav"/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5257800"/>
            <a:ext cx="9601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Hundred Dollar Questions</a:t>
            </a:r>
            <a:endParaRPr kumimoji="0" lang="en-US" sz="4400" b="1" i="0" u="none" strike="noStrike" kern="1200" cap="none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1" name="Picture 2" descr="E:\cliparts\I to O\Clip Art\Money\Cartoons (Mo - Z)\Money Bags 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09800"/>
            <a:ext cx="3367088" cy="1966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60960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wants to </a:t>
            </a:r>
            <a:r>
              <a:rPr kumimoji="0" lang="en-US" sz="5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 millions?</a:t>
            </a:r>
            <a:endParaRPr kumimoji="0" lang="en-US" sz="5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8" name="Picture 4" descr="http://www.dailyclipart.net/wp-content/uploads/medium/clipart02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752600"/>
            <a:ext cx="2529575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5" descr="E:\cliparts\Education &amp; Schools\Cartoons (M - Z)\Question Mark 1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600200"/>
            <a:ext cx="2514600" cy="3395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" name="Action Button: Back or Previous 11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57200" y="1190625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What are they doing?</a:t>
            </a:r>
            <a:endParaRPr lang="en-US" altLang="zh-CN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7172" name="TextBox 11"/>
          <p:cNvSpPr txBox="1"/>
          <p:nvPr/>
        </p:nvSpPr>
        <p:spPr>
          <a:xfrm>
            <a:off x="0" y="15240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$500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fly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99765"/>
            <a:ext cx="6657975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Action Button: Back or Previous 4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57200" y="1190625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_ _ _ _ _ _ _ _.</a:t>
            </a:r>
            <a:endParaRPr lang="en-US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12292" name="TextBox 11"/>
          <p:cNvSpPr txBox="1"/>
          <p:nvPr/>
        </p:nvSpPr>
        <p:spPr>
          <a:xfrm>
            <a:off x="0" y="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$50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slee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641413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Action Button: Back or Previous 4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57200" y="92202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_ _ _ _ _ _ _.</a:t>
            </a:r>
            <a:endParaRPr lang="en-US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13316" name="TextBox 11"/>
          <p:cNvSpPr txBox="1"/>
          <p:nvPr/>
        </p:nvSpPr>
        <p:spPr>
          <a:xfrm>
            <a:off x="0" y="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$75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running-animated-gif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7335"/>
            <a:ext cx="7201535" cy="4050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Action Button: Back or Previous 4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1899920" y="1233805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_ _ _ _ _ _ _.</a:t>
            </a:r>
            <a:endParaRPr lang="en-US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14340" name="TextBox 11"/>
          <p:cNvSpPr txBox="1"/>
          <p:nvPr/>
        </p:nvSpPr>
        <p:spPr>
          <a:xfrm>
            <a:off x="0" y="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$100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smil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3162300"/>
            <a:ext cx="33337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Action Button: Back or Previous 4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57200" y="1318895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_ _ _ _ _ _ _ _.</a:t>
            </a:r>
            <a:endParaRPr lang="en-US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15364" name="TextBox 11"/>
          <p:cNvSpPr txBox="1"/>
          <p:nvPr/>
        </p:nvSpPr>
        <p:spPr>
          <a:xfrm>
            <a:off x="0" y="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$150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laugh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2471420"/>
            <a:ext cx="660781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Action Button: Back or Previous 5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TextBox 11"/>
          <p:cNvSpPr txBox="1"/>
          <p:nvPr/>
        </p:nvSpPr>
        <p:spPr>
          <a:xfrm>
            <a:off x="228600" y="45720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$50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2" name="TextBox 11"/>
          <p:cNvSpPr txBox="1"/>
          <p:nvPr/>
        </p:nvSpPr>
        <p:spPr>
          <a:xfrm>
            <a:off x="552450" y="1533525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He is/are/am running.</a:t>
            </a:r>
            <a:endParaRPr lang="en-US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running-animated-gif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3024505"/>
            <a:ext cx="7057390" cy="383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Action Button: Back or Previous 5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57200" y="1348105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They is/are/am laughing.</a:t>
            </a:r>
            <a:endParaRPr lang="en-US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5124" name="TextBox 11"/>
          <p:cNvSpPr txBox="1"/>
          <p:nvPr/>
        </p:nvSpPr>
        <p:spPr>
          <a:xfrm>
            <a:off x="0" y="30480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  $100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laugh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5480"/>
            <a:ext cx="6757670" cy="3642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" name="Action Button: Back or Previous 11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57200" y="1190625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We is/are/am flying</a:t>
            </a:r>
            <a:endParaRPr lang="en-US" altLang="zh-CN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7172" name="TextBox 11"/>
          <p:cNvSpPr txBox="1"/>
          <p:nvPr/>
        </p:nvSpPr>
        <p:spPr>
          <a:xfrm>
            <a:off x="0" y="15240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$150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fly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99765"/>
            <a:ext cx="6657975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Action Button: Back or Previous 14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228600" y="133350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I is/are/am sleeping.</a:t>
            </a:r>
            <a:endParaRPr lang="en-US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6148" name="TextBox 11"/>
          <p:cNvSpPr txBox="1"/>
          <p:nvPr/>
        </p:nvSpPr>
        <p:spPr>
          <a:xfrm>
            <a:off x="0" y="30480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$200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slee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723836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Action Button: Back or Previous 5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324600"/>
            <a:ext cx="1905000" cy="5334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09600" y="259080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Is it crying?</a:t>
            </a:r>
            <a:endParaRPr lang="en-US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20484" name="TextBox 11"/>
          <p:cNvSpPr txBox="1"/>
          <p:nvPr/>
        </p:nvSpPr>
        <p:spPr>
          <a:xfrm>
            <a:off x="0" y="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$25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045" y="3800475"/>
            <a:ext cx="31432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3074" name="Table 3073"/>
          <p:cNvGraphicFramePr/>
          <p:nvPr/>
        </p:nvGraphicFramePr>
        <p:xfrm>
          <a:off x="152400" y="152400"/>
          <a:ext cx="8839200" cy="6232525"/>
        </p:xfrm>
        <a:graphic>
          <a:graphicData uri="http://schemas.openxmlformats.org/drawingml/2006/table">
            <a:tbl>
              <a:tblPr/>
              <a:tblGrid>
                <a:gridCol w="1768475"/>
                <a:gridCol w="1766888"/>
                <a:gridCol w="1768475"/>
                <a:gridCol w="1766887"/>
                <a:gridCol w="1768475"/>
              </a:tblGrid>
              <a:tr h="1171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1C1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1C1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1C1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1C1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1C11"/>
                    </a:solidFill>
                  </a:tcPr>
                </a:tc>
              </a:tr>
              <a:tr h="12652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2652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2652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2652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3112" name="Rectangle 7"/>
          <p:cNvSpPr/>
          <p:nvPr/>
        </p:nvSpPr>
        <p:spPr>
          <a:xfrm>
            <a:off x="533400" y="1752600"/>
            <a:ext cx="1325563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2" action="ppaction://hlinksldjump"/>
              </a:rPr>
              <a:t>$100</a:t>
            </a:r>
            <a:endParaRPr sz="4000" b="1" dirty="0">
              <a:latin typeface="Arial" panose="020B0604020202020204" pitchFamily="34" charset="0"/>
            </a:endParaRPr>
          </a:p>
        </p:txBody>
      </p:sp>
      <p:sp>
        <p:nvSpPr>
          <p:cNvPr id="3113" name="Rectangle 8"/>
          <p:cNvSpPr/>
          <p:nvPr/>
        </p:nvSpPr>
        <p:spPr>
          <a:xfrm>
            <a:off x="533400" y="2971800"/>
            <a:ext cx="1325563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3" action="ppaction://hlinksldjump"/>
              </a:rPr>
              <a:t>$200</a:t>
            </a:r>
            <a:endParaRPr sz="4000" b="1" dirty="0">
              <a:latin typeface="Arial" panose="020B0604020202020204" pitchFamily="34" charset="0"/>
            </a:endParaRPr>
          </a:p>
        </p:txBody>
      </p:sp>
      <p:sp>
        <p:nvSpPr>
          <p:cNvPr id="3114" name="Rectangle 9"/>
          <p:cNvSpPr/>
          <p:nvPr/>
        </p:nvSpPr>
        <p:spPr>
          <a:xfrm>
            <a:off x="533400" y="4267200"/>
            <a:ext cx="1325563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4" action="ppaction://hlinksldjump"/>
              </a:rPr>
              <a:t>$300</a:t>
            </a:r>
            <a:endParaRPr sz="4000" b="1" dirty="0">
              <a:latin typeface="Arial" panose="020B0604020202020204" pitchFamily="34" charset="0"/>
            </a:endParaRPr>
          </a:p>
        </p:txBody>
      </p:sp>
      <p:sp>
        <p:nvSpPr>
          <p:cNvPr id="3115" name="Rectangle 10"/>
          <p:cNvSpPr/>
          <p:nvPr/>
        </p:nvSpPr>
        <p:spPr>
          <a:xfrm>
            <a:off x="457200" y="5486400"/>
            <a:ext cx="1325563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5" action="ppaction://hlinksldjump"/>
              </a:rPr>
              <a:t>$400</a:t>
            </a:r>
            <a:endParaRPr sz="4000" b="1" dirty="0">
              <a:latin typeface="Arial" panose="020B0604020202020204" pitchFamily="34" charset="0"/>
            </a:endParaRPr>
          </a:p>
        </p:txBody>
      </p:sp>
      <p:sp>
        <p:nvSpPr>
          <p:cNvPr id="3116" name="Rectangle 11"/>
          <p:cNvSpPr/>
          <p:nvPr/>
        </p:nvSpPr>
        <p:spPr>
          <a:xfrm>
            <a:off x="2139792" y="1752600"/>
            <a:ext cx="13131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6" action="ppaction://hlinksldjump"/>
              </a:rPr>
              <a:t>$</a:t>
            </a:r>
            <a:r>
              <a:rPr lang="en-US" sz="4000" b="1" dirty="0">
                <a:latin typeface="Arial" panose="020B0604020202020204" pitchFamily="34" charset="0"/>
                <a:hlinkClick r:id="rId6" action="ppaction://hlinksldjump"/>
              </a:rPr>
              <a:t>2</a:t>
            </a:r>
            <a:r>
              <a:rPr sz="4000" b="1" dirty="0">
                <a:latin typeface="Arial" panose="020B0604020202020204" pitchFamily="34" charset="0"/>
                <a:hlinkClick r:id="rId6" action="ppaction://hlinksldjump"/>
              </a:rPr>
              <a:t>00</a:t>
            </a:r>
            <a:endParaRPr sz="4000" b="1" dirty="0">
              <a:latin typeface="Arial" panose="020B0604020202020204" pitchFamily="34" charset="0"/>
            </a:endParaRPr>
          </a:p>
        </p:txBody>
      </p:sp>
      <p:sp>
        <p:nvSpPr>
          <p:cNvPr id="3117" name="Rectangle 12"/>
          <p:cNvSpPr/>
          <p:nvPr/>
        </p:nvSpPr>
        <p:spPr>
          <a:xfrm>
            <a:off x="2139792" y="3048000"/>
            <a:ext cx="13131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6" action="ppaction://hlinksldjump"/>
              </a:rPr>
              <a:t>$</a:t>
            </a:r>
            <a:r>
              <a:rPr lang="en-US" sz="4000" b="1" dirty="0">
                <a:latin typeface="Arial" panose="020B0604020202020204" pitchFamily="34" charset="0"/>
                <a:hlinkClick r:id="rId6" action="ppaction://hlinksldjump"/>
              </a:rPr>
              <a:t>3</a:t>
            </a:r>
            <a:r>
              <a:rPr sz="4000" b="1" dirty="0">
                <a:latin typeface="Arial" panose="020B0604020202020204" pitchFamily="34" charset="0"/>
                <a:hlinkClick r:id="rId6" action="ppaction://hlinksldjump"/>
              </a:rPr>
              <a:t>00</a:t>
            </a:r>
            <a:endParaRPr sz="4000" b="1" dirty="0">
              <a:latin typeface="Arial" panose="020B0604020202020204" pitchFamily="34" charset="0"/>
            </a:endParaRPr>
          </a:p>
        </p:txBody>
      </p:sp>
      <p:sp>
        <p:nvSpPr>
          <p:cNvPr id="3118" name="Rectangle 13"/>
          <p:cNvSpPr/>
          <p:nvPr/>
        </p:nvSpPr>
        <p:spPr>
          <a:xfrm>
            <a:off x="2139792" y="4267200"/>
            <a:ext cx="13131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6" action="ppaction://hlinksldjump"/>
              </a:rPr>
              <a:t>$</a:t>
            </a:r>
            <a:r>
              <a:rPr lang="en-US" sz="4000" b="1" dirty="0">
                <a:latin typeface="Arial" panose="020B0604020202020204" pitchFamily="34" charset="0"/>
                <a:hlinkClick r:id="rId6" action="ppaction://hlinksldjump"/>
              </a:rPr>
              <a:t>4</a:t>
            </a:r>
            <a:r>
              <a:rPr sz="4000" b="1" dirty="0">
                <a:latin typeface="Arial" panose="020B0604020202020204" pitchFamily="34" charset="0"/>
                <a:hlinkClick r:id="rId6" action="ppaction://hlinksldjump"/>
              </a:rPr>
              <a:t>00</a:t>
            </a:r>
            <a:endParaRPr sz="4000" b="1" dirty="0">
              <a:latin typeface="Arial" panose="020B0604020202020204" pitchFamily="34" charset="0"/>
            </a:endParaRPr>
          </a:p>
        </p:txBody>
      </p:sp>
      <p:sp>
        <p:nvSpPr>
          <p:cNvPr id="3119" name="Rectangle 14"/>
          <p:cNvSpPr/>
          <p:nvPr/>
        </p:nvSpPr>
        <p:spPr>
          <a:xfrm>
            <a:off x="3892392" y="5562600"/>
            <a:ext cx="13131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7" action="ppaction://hlinksldjump"/>
              </a:rPr>
              <a:t>$</a:t>
            </a:r>
            <a:r>
              <a:rPr lang="en-US" sz="4000" b="1" dirty="0">
                <a:latin typeface="Arial" panose="020B0604020202020204" pitchFamily="34" charset="0"/>
                <a:hlinkClick r:id="rId7" action="ppaction://hlinksldjump"/>
              </a:rPr>
              <a:t>150</a:t>
            </a:r>
            <a:endParaRPr lang="en-US" sz="4000" b="1" dirty="0">
              <a:latin typeface="Arial" panose="020B0604020202020204" pitchFamily="34" charset="0"/>
              <a:hlinkClick r:id="rId7" action="ppaction://hlinksldjump"/>
            </a:endParaRPr>
          </a:p>
        </p:txBody>
      </p:sp>
      <p:sp>
        <p:nvSpPr>
          <p:cNvPr id="3120" name="Rectangle 15"/>
          <p:cNvSpPr/>
          <p:nvPr/>
        </p:nvSpPr>
        <p:spPr>
          <a:xfrm>
            <a:off x="5568792" y="5562600"/>
            <a:ext cx="13131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6" action="ppaction://hlinksldjump"/>
              </a:rPr>
              <a:t>$</a:t>
            </a:r>
            <a:r>
              <a:rPr lang="en-US" sz="4000" b="1" dirty="0">
                <a:latin typeface="Arial" panose="020B0604020202020204" pitchFamily="34" charset="0"/>
                <a:hlinkClick r:id="rId6" action="ppaction://hlinksldjump"/>
              </a:rPr>
              <a:t>200</a:t>
            </a:r>
            <a:endParaRPr lang="en-US" sz="4000" b="1" dirty="0">
              <a:latin typeface="Arial" panose="020B0604020202020204" pitchFamily="34" charset="0"/>
              <a:hlinkClick r:id="rId6" action="ppaction://hlinksldjump"/>
            </a:endParaRPr>
          </a:p>
        </p:txBody>
      </p:sp>
      <p:sp>
        <p:nvSpPr>
          <p:cNvPr id="3121" name="Rectangle 16"/>
          <p:cNvSpPr/>
          <p:nvPr/>
        </p:nvSpPr>
        <p:spPr>
          <a:xfrm>
            <a:off x="7397592" y="5562600"/>
            <a:ext cx="13131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8" action="ppaction://hlinksldjump"/>
              </a:rPr>
              <a:t>$</a:t>
            </a:r>
            <a:r>
              <a:rPr lang="en-US" sz="4000" b="1" dirty="0">
                <a:latin typeface="Arial" panose="020B0604020202020204" pitchFamily="34" charset="0"/>
                <a:hlinkClick r:id="rId8" action="ppaction://hlinksldjump"/>
              </a:rPr>
              <a:t>15</a:t>
            </a:r>
            <a:r>
              <a:rPr sz="4000" b="1" dirty="0">
                <a:latin typeface="Arial" panose="020B0604020202020204" pitchFamily="34" charset="0"/>
                <a:hlinkClick r:id="rId8" action="ppaction://hlinksldjump"/>
              </a:rPr>
              <a:t>0</a:t>
            </a:r>
            <a:endParaRPr sz="4000" b="1" dirty="0">
              <a:latin typeface="Arial" panose="020B0604020202020204" pitchFamily="34" charset="0"/>
            </a:endParaRPr>
          </a:p>
        </p:txBody>
      </p:sp>
      <p:sp>
        <p:nvSpPr>
          <p:cNvPr id="3122" name="Rectangle 17"/>
          <p:cNvSpPr/>
          <p:nvPr/>
        </p:nvSpPr>
        <p:spPr>
          <a:xfrm>
            <a:off x="2215992" y="5562600"/>
            <a:ext cx="13131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6" action="ppaction://hlinksldjump"/>
              </a:rPr>
              <a:t>$</a:t>
            </a:r>
            <a:r>
              <a:rPr lang="en-US" sz="4000" b="1" dirty="0">
                <a:latin typeface="Arial" panose="020B0604020202020204" pitchFamily="34" charset="0"/>
                <a:hlinkClick r:id="rId6" action="ppaction://hlinksldjump"/>
              </a:rPr>
              <a:t>5</a:t>
            </a:r>
            <a:r>
              <a:rPr sz="4000" b="1" dirty="0">
                <a:latin typeface="Arial" panose="020B0604020202020204" pitchFamily="34" charset="0"/>
                <a:hlinkClick r:id="rId6" action="ppaction://hlinksldjump"/>
              </a:rPr>
              <a:t>00</a:t>
            </a:r>
            <a:endParaRPr sz="4000" b="1" dirty="0">
              <a:latin typeface="Arial" panose="020B0604020202020204" pitchFamily="34" charset="0"/>
            </a:endParaRPr>
          </a:p>
        </p:txBody>
      </p:sp>
      <p:sp>
        <p:nvSpPr>
          <p:cNvPr id="3123" name="Rectangle 18"/>
          <p:cNvSpPr/>
          <p:nvPr/>
        </p:nvSpPr>
        <p:spPr>
          <a:xfrm>
            <a:off x="3816192" y="4267200"/>
            <a:ext cx="13131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9" action="ppaction://hlinksldjump"/>
              </a:rPr>
              <a:t>$</a:t>
            </a:r>
            <a:r>
              <a:rPr lang="en-US" sz="4000" b="1" dirty="0">
                <a:latin typeface="Arial" panose="020B0604020202020204" pitchFamily="34" charset="0"/>
                <a:hlinkClick r:id="rId9" action="ppaction://hlinksldjump"/>
              </a:rPr>
              <a:t>100</a:t>
            </a:r>
            <a:endParaRPr lang="en-US" sz="4000" b="1" dirty="0">
              <a:latin typeface="Arial" panose="020B0604020202020204" pitchFamily="34" charset="0"/>
              <a:hlinkClick r:id="rId9" action="ppaction://hlinksldjump"/>
            </a:endParaRPr>
          </a:p>
        </p:txBody>
      </p:sp>
      <p:sp>
        <p:nvSpPr>
          <p:cNvPr id="3124" name="Rectangle 19"/>
          <p:cNvSpPr/>
          <p:nvPr/>
        </p:nvSpPr>
        <p:spPr>
          <a:xfrm>
            <a:off x="5492592" y="4267200"/>
            <a:ext cx="13131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6" action="ppaction://hlinksldjump"/>
              </a:rPr>
              <a:t>$</a:t>
            </a:r>
            <a:r>
              <a:rPr lang="en-US" sz="4000" b="1" dirty="0">
                <a:latin typeface="Arial" panose="020B0604020202020204" pitchFamily="34" charset="0"/>
                <a:hlinkClick r:id="rId6" action="ppaction://hlinksldjump"/>
              </a:rPr>
              <a:t>150</a:t>
            </a:r>
            <a:endParaRPr lang="en-US" sz="4000" b="1" dirty="0">
              <a:latin typeface="Arial" panose="020B0604020202020204" pitchFamily="34" charset="0"/>
              <a:hlinkClick r:id="rId6" action="ppaction://hlinksldjump"/>
            </a:endParaRPr>
          </a:p>
        </p:txBody>
      </p:sp>
      <p:sp>
        <p:nvSpPr>
          <p:cNvPr id="3125" name="Rectangle 20"/>
          <p:cNvSpPr/>
          <p:nvPr/>
        </p:nvSpPr>
        <p:spPr>
          <a:xfrm>
            <a:off x="7321392" y="4267200"/>
            <a:ext cx="13131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10" action="ppaction://hlinksldjump"/>
              </a:rPr>
              <a:t>$</a:t>
            </a:r>
            <a:r>
              <a:rPr lang="en-US" sz="4000" b="1" dirty="0">
                <a:latin typeface="Arial" panose="020B0604020202020204" pitchFamily="34" charset="0"/>
                <a:hlinkClick r:id="rId10" action="ppaction://hlinksldjump"/>
              </a:rPr>
              <a:t>10</a:t>
            </a:r>
            <a:r>
              <a:rPr sz="4000" b="1" dirty="0">
                <a:latin typeface="Arial" panose="020B0604020202020204" pitchFamily="34" charset="0"/>
                <a:hlinkClick r:id="rId10" action="ppaction://hlinksldjump"/>
              </a:rPr>
              <a:t>0</a:t>
            </a:r>
            <a:endParaRPr sz="4000" b="1" dirty="0">
              <a:latin typeface="Arial" panose="020B0604020202020204" pitchFamily="34" charset="0"/>
            </a:endParaRPr>
          </a:p>
        </p:txBody>
      </p:sp>
      <p:sp>
        <p:nvSpPr>
          <p:cNvPr id="3126" name="Rectangle 21"/>
          <p:cNvSpPr/>
          <p:nvPr/>
        </p:nvSpPr>
        <p:spPr>
          <a:xfrm>
            <a:off x="3957479" y="3048000"/>
            <a:ext cx="103060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11" action="ppaction://hlinksldjump"/>
              </a:rPr>
              <a:t>$</a:t>
            </a:r>
            <a:r>
              <a:rPr lang="en-US" sz="4000" b="1" dirty="0">
                <a:latin typeface="Arial" panose="020B0604020202020204" pitchFamily="34" charset="0"/>
                <a:hlinkClick r:id="rId11" action="ppaction://hlinksldjump"/>
              </a:rPr>
              <a:t>75</a:t>
            </a:r>
            <a:endParaRPr lang="en-US" sz="4000" b="1" dirty="0">
              <a:latin typeface="Arial" panose="020B0604020202020204" pitchFamily="34" charset="0"/>
              <a:hlinkClick r:id="rId11" action="ppaction://hlinksldjump"/>
            </a:endParaRPr>
          </a:p>
        </p:txBody>
      </p:sp>
      <p:sp>
        <p:nvSpPr>
          <p:cNvPr id="3127" name="Rectangle 22"/>
          <p:cNvSpPr/>
          <p:nvPr/>
        </p:nvSpPr>
        <p:spPr>
          <a:xfrm>
            <a:off x="5492592" y="3048000"/>
            <a:ext cx="13131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6" action="ppaction://hlinksldjump"/>
              </a:rPr>
              <a:t>$</a:t>
            </a:r>
            <a:r>
              <a:rPr lang="en-US" sz="4000" b="1" dirty="0">
                <a:latin typeface="Arial" panose="020B0604020202020204" pitchFamily="34" charset="0"/>
                <a:hlinkClick r:id="rId6" action="ppaction://hlinksldjump"/>
              </a:rPr>
              <a:t>100</a:t>
            </a:r>
            <a:endParaRPr lang="en-US" sz="4000" b="1" dirty="0">
              <a:latin typeface="Arial" panose="020B0604020202020204" pitchFamily="34" charset="0"/>
              <a:hlinkClick r:id="rId6" action="ppaction://hlinksldjump"/>
            </a:endParaRPr>
          </a:p>
        </p:txBody>
      </p:sp>
      <p:sp>
        <p:nvSpPr>
          <p:cNvPr id="3128" name="Rectangle 23"/>
          <p:cNvSpPr/>
          <p:nvPr/>
        </p:nvSpPr>
        <p:spPr>
          <a:xfrm>
            <a:off x="7615079" y="3048000"/>
            <a:ext cx="103060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12" action="ppaction://hlinksldjump"/>
              </a:rPr>
              <a:t>$</a:t>
            </a:r>
            <a:r>
              <a:rPr lang="en-US" sz="4000" b="1" dirty="0">
                <a:latin typeface="Arial" panose="020B0604020202020204" pitchFamily="34" charset="0"/>
                <a:hlinkClick r:id="rId12" action="ppaction://hlinksldjump"/>
              </a:rPr>
              <a:t>5</a:t>
            </a:r>
            <a:r>
              <a:rPr sz="4000" b="1" dirty="0">
                <a:latin typeface="Arial" panose="020B0604020202020204" pitchFamily="34" charset="0"/>
                <a:hlinkClick r:id="rId12" action="ppaction://hlinksldjump"/>
              </a:rPr>
              <a:t>0</a:t>
            </a:r>
            <a:endParaRPr sz="4000" b="1" dirty="0">
              <a:latin typeface="Arial" panose="020B0604020202020204" pitchFamily="34" charset="0"/>
            </a:endParaRPr>
          </a:p>
        </p:txBody>
      </p:sp>
      <p:sp>
        <p:nvSpPr>
          <p:cNvPr id="3129" name="Rectangle 24"/>
          <p:cNvSpPr/>
          <p:nvPr/>
        </p:nvSpPr>
        <p:spPr>
          <a:xfrm>
            <a:off x="5633879" y="1828800"/>
            <a:ext cx="103060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6" action="ppaction://hlinksldjump"/>
              </a:rPr>
              <a:t>$</a:t>
            </a:r>
            <a:r>
              <a:rPr lang="en-US" sz="4000" b="1" dirty="0">
                <a:latin typeface="Arial" panose="020B0604020202020204" pitchFamily="34" charset="0"/>
                <a:hlinkClick r:id="rId6" action="ppaction://hlinksldjump"/>
              </a:rPr>
              <a:t>5</a:t>
            </a:r>
            <a:r>
              <a:rPr sz="4000" b="1" dirty="0">
                <a:latin typeface="Arial" panose="020B0604020202020204" pitchFamily="34" charset="0"/>
                <a:hlinkClick r:id="rId6" action="ppaction://hlinksldjump"/>
              </a:rPr>
              <a:t>0</a:t>
            </a:r>
            <a:endParaRPr sz="4000" b="1" dirty="0">
              <a:latin typeface="Arial" panose="020B0604020202020204" pitchFamily="34" charset="0"/>
            </a:endParaRPr>
          </a:p>
        </p:txBody>
      </p:sp>
      <p:sp>
        <p:nvSpPr>
          <p:cNvPr id="3130" name="Rectangle 25"/>
          <p:cNvSpPr/>
          <p:nvPr/>
        </p:nvSpPr>
        <p:spPr>
          <a:xfrm>
            <a:off x="7462679" y="1828800"/>
            <a:ext cx="103060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13" action="ppaction://hlinksldjump"/>
              </a:rPr>
              <a:t>$</a:t>
            </a:r>
            <a:r>
              <a:rPr lang="en-US" sz="4000" b="1" dirty="0">
                <a:latin typeface="Arial" panose="020B0604020202020204" pitchFamily="34" charset="0"/>
                <a:hlinkClick r:id="rId13" action="ppaction://hlinksldjump"/>
              </a:rPr>
              <a:t>25</a:t>
            </a:r>
            <a:endParaRPr lang="en-US" sz="4000" b="1" dirty="0">
              <a:latin typeface="Arial" panose="020B0604020202020204" pitchFamily="34" charset="0"/>
              <a:hlinkClick r:id="rId13" action="ppaction://hlinksldjump"/>
            </a:endParaRPr>
          </a:p>
        </p:txBody>
      </p:sp>
      <p:sp>
        <p:nvSpPr>
          <p:cNvPr id="3131" name="Rectangle 26"/>
          <p:cNvSpPr/>
          <p:nvPr/>
        </p:nvSpPr>
        <p:spPr>
          <a:xfrm>
            <a:off x="4033679" y="1828800"/>
            <a:ext cx="103060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4000" b="1" dirty="0">
                <a:latin typeface="Arial" panose="020B0604020202020204" pitchFamily="34" charset="0"/>
                <a:hlinkClick r:id="rId14" action="ppaction://hlinksldjump"/>
              </a:rPr>
              <a:t>$</a:t>
            </a:r>
            <a:r>
              <a:rPr lang="en-US" sz="4000" b="1" dirty="0">
                <a:latin typeface="Arial" panose="020B0604020202020204" pitchFamily="34" charset="0"/>
                <a:hlinkClick r:id="rId14" action="ppaction://hlinksldjump"/>
              </a:rPr>
              <a:t>50</a:t>
            </a:r>
            <a:endParaRPr lang="en-US" sz="4000" b="1" dirty="0">
              <a:latin typeface="Arial" panose="020B0604020202020204" pitchFamily="34" charset="0"/>
              <a:hlinkClick r:id="rId14" action="ppaction://hlinksldjump"/>
            </a:endParaRPr>
          </a:p>
        </p:txBody>
      </p:sp>
      <p:sp>
        <p:nvSpPr>
          <p:cNvPr id="3132" name="Text Box 66"/>
          <p:cNvSpPr txBox="1"/>
          <p:nvPr/>
        </p:nvSpPr>
        <p:spPr>
          <a:xfrm>
            <a:off x="335280" y="236855"/>
            <a:ext cx="14478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Writing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33" name="Text Box 67"/>
          <p:cNvSpPr txBox="1"/>
          <p:nvPr/>
        </p:nvSpPr>
        <p:spPr>
          <a:xfrm>
            <a:off x="3848100" y="338455"/>
            <a:ext cx="1447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Spelling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34" name="Text Box 68"/>
          <p:cNvSpPr txBox="1"/>
          <p:nvPr/>
        </p:nvSpPr>
        <p:spPr>
          <a:xfrm>
            <a:off x="5486400" y="338455"/>
            <a:ext cx="18288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Is/Are/Am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35" name="Text Box 69"/>
          <p:cNvSpPr txBox="1"/>
          <p:nvPr/>
        </p:nvSpPr>
        <p:spPr>
          <a:xfrm>
            <a:off x="7263130" y="452755"/>
            <a:ext cx="1447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Yes/No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36" name="Text Box 70"/>
          <p:cNvSpPr txBox="1"/>
          <p:nvPr/>
        </p:nvSpPr>
        <p:spPr>
          <a:xfrm>
            <a:off x="2019935" y="338455"/>
            <a:ext cx="15538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Action Button: Back or Previous 5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228600" y="144780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Is she sleeping?</a:t>
            </a:r>
            <a:endParaRPr lang="en-US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21508" name="TextBox 11"/>
          <p:cNvSpPr txBox="1"/>
          <p:nvPr/>
        </p:nvSpPr>
        <p:spPr>
          <a:xfrm>
            <a:off x="0" y="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$50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slee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9995"/>
            <a:ext cx="6057265" cy="4358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Action Button: Back or Previous 5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0" y="116205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Are they running?</a:t>
            </a:r>
            <a:endParaRPr lang="en-US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22532" name="TextBox 11"/>
          <p:cNvSpPr txBox="1"/>
          <p:nvPr/>
        </p:nvSpPr>
        <p:spPr>
          <a:xfrm>
            <a:off x="0" y="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$100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jum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4070"/>
            <a:ext cx="7134225" cy="4779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Action Button: Back or Previous 5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0" y="116205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Am </a:t>
            </a:r>
            <a:r>
              <a:rPr lang="en-US" sz="5400" b="1" i="1" u="sng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I</a:t>
            </a:r>
            <a:r>
              <a:rPr lang="en-US" sz="5400" b="1" i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 </a:t>
            </a:r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running.</a:t>
            </a:r>
            <a:endParaRPr lang="en-US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23556" name="TextBox 11"/>
          <p:cNvSpPr txBox="1"/>
          <p:nvPr/>
        </p:nvSpPr>
        <p:spPr>
          <a:xfrm>
            <a:off x="0" y="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$150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running-animated-gif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4505"/>
            <a:ext cx="7238365" cy="383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Action Button: Back or Previous 5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TextBox 11"/>
          <p:cNvSpPr txBox="1"/>
          <p:nvPr/>
        </p:nvSpPr>
        <p:spPr>
          <a:xfrm>
            <a:off x="228600" y="457200"/>
            <a:ext cx="86868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$100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2" name="TextBox 11"/>
          <p:cNvSpPr txBox="1"/>
          <p:nvPr/>
        </p:nvSpPr>
        <p:spPr>
          <a:xfrm>
            <a:off x="552450" y="1533525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___ is running.</a:t>
            </a:r>
            <a:endParaRPr lang="en-US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running-animated-gif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3024505"/>
            <a:ext cx="7057390" cy="383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Action Button: Back or Previous 5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57200" y="1348105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___ are ____ing.</a:t>
            </a:r>
            <a:endParaRPr lang="en-US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5124" name="TextBox 11"/>
          <p:cNvSpPr txBox="1"/>
          <p:nvPr/>
        </p:nvSpPr>
        <p:spPr>
          <a:xfrm>
            <a:off x="0" y="304800"/>
            <a:ext cx="86868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  $200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laugh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5480"/>
            <a:ext cx="6757670" cy="3642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Action Button: Back or Previous 14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228600" y="133350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___   ____   _____ing.</a:t>
            </a:r>
            <a:endParaRPr lang="en-US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6148" name="TextBox 11"/>
          <p:cNvSpPr txBox="1"/>
          <p:nvPr/>
        </p:nvSpPr>
        <p:spPr>
          <a:xfrm>
            <a:off x="0" y="304800"/>
            <a:ext cx="86868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$300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slee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723836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" name="Action Button: Back or Previous 11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57200" y="1190625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______ ____ _______.</a:t>
            </a:r>
            <a:endParaRPr lang="en-US" altLang="zh-CN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7172" name="TextBox 11"/>
          <p:cNvSpPr txBox="1"/>
          <p:nvPr/>
        </p:nvSpPr>
        <p:spPr>
          <a:xfrm>
            <a:off x="0" y="152400"/>
            <a:ext cx="86868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$400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fly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99765"/>
            <a:ext cx="6657975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Action Button: Back or Previous 5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TextBox 11"/>
          <p:cNvSpPr txBox="1"/>
          <p:nvPr/>
        </p:nvSpPr>
        <p:spPr>
          <a:xfrm>
            <a:off x="228600" y="45720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$200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2" name="TextBox 11"/>
          <p:cNvSpPr txBox="1"/>
          <p:nvPr/>
        </p:nvSpPr>
        <p:spPr>
          <a:xfrm>
            <a:off x="552450" y="1533525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What is he doing? </a:t>
            </a:r>
            <a:endParaRPr lang="en-US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running-animated-gif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3024505"/>
            <a:ext cx="7057390" cy="383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Action Button: Back or Previous 5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57200" y="1348105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What are they doing?</a:t>
            </a:r>
            <a:endParaRPr lang="en-US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5124" name="TextBox 11"/>
          <p:cNvSpPr txBox="1"/>
          <p:nvPr/>
        </p:nvSpPr>
        <p:spPr>
          <a:xfrm>
            <a:off x="0" y="30480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  $300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laugh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5480"/>
            <a:ext cx="6757670" cy="3642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Action Button: Back or Previous 14">
            <a:hlinkClick r:id="rId1" action="ppaction://hlinksldjump" highlightClick="1">
              <a:snd r:embed="rId2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228600" y="133350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5400" b="1" dirty="0">
                <a:solidFill>
                  <a:srgbClr val="1E1C11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What is she doing?</a:t>
            </a:r>
            <a:endParaRPr lang="en-US" sz="5400" b="1" dirty="0">
              <a:solidFill>
                <a:srgbClr val="1E1C11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6148" name="TextBox 11"/>
          <p:cNvSpPr txBox="1"/>
          <p:nvPr/>
        </p:nvSpPr>
        <p:spPr>
          <a:xfrm>
            <a:off x="0" y="304800"/>
            <a:ext cx="8686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0000CC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$400</a:t>
            </a:r>
            <a:endParaRPr lang="zh-CN" altLang="en-US" sz="5400" b="1" dirty="0">
              <a:solidFill>
                <a:srgbClr val="0000CC"/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slee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723836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jeopar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jeopar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WPS Presentation</Application>
  <PresentationFormat/>
  <Paragraphs>134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Comic Sans MS</vt:lpstr>
      <vt:lpstr>Microsoft YaHei</vt:lpstr>
      <vt:lpstr>Arial Unicode MS</vt:lpstr>
      <vt:lpstr>jeopardy</vt:lpstr>
      <vt:lpstr>1_jeopardy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Kissy</dc:creator>
  <cp:lastModifiedBy>ILA</cp:lastModifiedBy>
  <cp:revision>2</cp:revision>
  <dcterms:created xsi:type="dcterms:W3CDTF">2009-08-22T12:42:09Z</dcterms:created>
  <dcterms:modified xsi:type="dcterms:W3CDTF">2020-04-29T07:20:33Z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