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25" r:id="rId34"/>
    <p:sldId id="290" r:id="rId35"/>
    <p:sldId id="291" r:id="rId36"/>
    <p:sldId id="293" r:id="rId37"/>
    <p:sldId id="326" r:id="rId38"/>
    <p:sldId id="294" r:id="rId39"/>
    <p:sldId id="296" r:id="rId40"/>
    <p:sldId id="327" r:id="rId41"/>
    <p:sldId id="297" r:id="rId42"/>
    <p:sldId id="299" r:id="rId43"/>
    <p:sldId id="328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openxmlformats.org/officeDocument/2006/relationships/audio" Target="../media/audio2.wav"/><Relationship Id="rId2" Type="http://schemas.openxmlformats.org/officeDocument/2006/relationships/slide" Target="slide14.xml"/><Relationship Id="rId1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GIF"/><Relationship Id="rId3" Type="http://schemas.openxmlformats.org/officeDocument/2006/relationships/audio" Target="../media/audio2.wav"/><Relationship Id="rId2" Type="http://schemas.openxmlformats.org/officeDocument/2006/relationships/slide" Target="slide5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3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.wav"/><Relationship Id="rId1" Type="http://schemas.openxmlformats.org/officeDocument/2006/relationships/image" Target="../media/image1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audio" Target="../media/audio2.wav"/><Relationship Id="rId2" Type="http://schemas.openxmlformats.org/officeDocument/2006/relationships/slide" Target="slide1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GIF"/><Relationship Id="rId3" Type="http://schemas.openxmlformats.org/officeDocument/2006/relationships/audio" Target="../media/audio2.wav"/><Relationship Id="rId2" Type="http://schemas.openxmlformats.org/officeDocument/2006/relationships/slide" Target="slide5.xml"/><Relationship Id="rId1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image" Target="../media/image1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audio" Target="../media/audio2.wav"/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image" Target="../media/image15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GIF"/><Relationship Id="rId1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Mystery box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Synonyms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-200 Points!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pony is hiding ______ the table.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1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2" action="ppaction://hlinksldjump">
                  <a:snd r:embed="rId3" name="voltage.wav"/>
                </a:hlinkClick>
              </a:rPr>
              <a:t>Wrong!</a:t>
            </a:r>
            <a:endParaRPr lang="en-US" sz="2800" b="1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97600" y="2538095"/>
            <a:ext cx="5384800" cy="2225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-600 Points!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plane is flying ______ the city.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over.gifover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318375" y="1614488"/>
            <a:ext cx="3256280" cy="32562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/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Double 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points!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bird is flying ___ the sky.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in.gifin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054850" y="1819593"/>
            <a:ext cx="4072255" cy="305371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>
                  <a:snd r:embed="rId4" name="voltage.wav"/>
                </a:hlinkClick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+100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Points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What is the missing preposition?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noaction">
                  <a:snd r:embed="rId1" name="applause.wav"/>
                </a:hlinkClick>
              </a:rPr>
              <a:t>Right </a:t>
            </a:r>
            <a:r>
              <a:rPr lang="en-US" sz="2800" b="1"/>
              <a:t>                              </a:t>
            </a:r>
            <a:r>
              <a:rPr lang="en-US" sz="2800" b="1">
                <a:hlinkClick r:id="rId2" action="ppaction://hlinksldjump">
                  <a:snd r:embed="rId3" name="voltage.wav"/>
                </a:hlinkClick>
              </a:rPr>
              <a:t> Wrong</a:t>
            </a:r>
            <a:r>
              <a:rPr lang="en-US" sz="2800" b="1"/>
              <a:t>!</a:t>
            </a:r>
            <a:endParaRPr lang="en-US" sz="2800" b="1"/>
          </a:p>
        </p:txBody>
      </p:sp>
      <p:pic>
        <p:nvPicPr>
          <p:cNvPr id="8" name="Content Placeholder 7" descr="pjkX2s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1430" y="1929130"/>
            <a:ext cx="5334000" cy="300037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8983980" y="4434205"/>
            <a:ext cx="273050" cy="45402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BONUS ROUND!</a:t>
            </a:r>
            <a:endParaRPr lang="en-US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869950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Both teams!</a:t>
            </a:r>
            <a:b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ninja is running ______ the ground.</a:t>
            </a:r>
            <a:endParaRPr lang="en-US" sz="4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first team to answer correctly get to open the special box!</a:t>
            </a:r>
            <a:endParaRPr lang="en-US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across2.gifacross2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460490" y="1482090"/>
            <a:ext cx="4972050" cy="37287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379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</a:t>
            </a:r>
            <a:r>
              <a:rPr lang="en-US" sz="2800" b="1">
                <a:hlinkClick r:id="rId3" action="ppaction://hlinksldjump">
                  <a:snd r:embed="rId4" name="voltage.wav"/>
                </a:hlinkClick>
              </a:rPr>
              <a:t> Wrong</a:t>
            </a: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+500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Points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rollercoaster is going _____.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down.gifdown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494145" y="1478280"/>
            <a:ext cx="5201285" cy="39008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Wrong!</a:t>
            </a:r>
            <a:endParaRPr lang="en-US" sz="28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-300 Points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dog is getting _____ the bed.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into.gifinto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789420" y="1710055"/>
            <a:ext cx="4610735" cy="34372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</a:t>
            </a:r>
            <a:r>
              <a:rPr lang="en-US" sz="2800" b="1">
                <a:hlinkClick r:id="rId3" action="ppaction://hlinksldjump">
                  <a:snd r:embed="rId4" name="voltage.wav"/>
                </a:hlinkClick>
              </a:rPr>
              <a:t> Wrong!</a:t>
            </a:r>
            <a:endParaRPr lang="en-US" sz="2800" b="1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+200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Points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Give me the past tense for the word: </a:t>
            </a:r>
            <a:endParaRPr lang="en-US" sz="4800"/>
          </a:p>
          <a:p>
            <a:pPr marL="0" indent="0" algn="ctr">
              <a:buNone/>
            </a:pPr>
            <a:r>
              <a:rPr lang="en-US" sz="115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race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1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2" action="ppaction://hlinksldjump">
                  <a:snd r:embed="rId3" name="voltage.wav"/>
                </a:hlinkClick>
              </a:rPr>
              <a:t>Wrong!</a:t>
            </a:r>
            <a:endParaRPr lang="en-US" sz="2800" b="1"/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7715" y="773430"/>
            <a:ext cx="10814685" cy="51460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995035" y="2967355"/>
            <a:ext cx="2807970" cy="66548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4756150" y="2208530"/>
            <a:ext cx="296545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Halve 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points!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What is the missing pronouns?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noaction">
                  <a:snd r:embed="rId1" name="applause.wav"/>
                </a:hlinkClick>
              </a:rPr>
              <a:t>Right </a:t>
            </a:r>
            <a:r>
              <a:rPr lang="en-US" sz="2800" b="1"/>
              <a:t>                              </a:t>
            </a:r>
            <a:r>
              <a:rPr lang="en-US" sz="2800" b="1">
                <a:hlinkClick r:id="rId2" action="ppaction://hlinksldjump">
                  <a:snd r:embed="rId3" name="voltage.wav"/>
                </a:hlinkClick>
              </a:rPr>
              <a:t> Wrong</a:t>
            </a:r>
            <a:r>
              <a:rPr lang="en-US" sz="2800" b="1"/>
              <a:t>!</a:t>
            </a:r>
            <a:endParaRPr lang="en-US" sz="2800" b="1"/>
          </a:p>
        </p:txBody>
      </p:sp>
      <p:pic>
        <p:nvPicPr>
          <p:cNvPr id="8" name="Content Placeholder 7" descr="pjkX2s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61430" y="1929130"/>
            <a:ext cx="5334000" cy="300037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7788910" y="4475480"/>
            <a:ext cx="273050" cy="45402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4785995" y="2117725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+ 1 Point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405" y="773430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 sz="4800"/>
              <a:t>____ are walking across the road.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1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2" action="ppaction://hlinksldjump"/>
              </a:rPr>
              <a:t>Wrong!</a:t>
            </a:r>
            <a:endParaRPr lang="en-US" sz="2800" b="1"/>
          </a:p>
        </p:txBody>
      </p:sp>
      <p:pic>
        <p:nvPicPr>
          <p:cNvPr id="4" name="Content Placeholder 3" descr="across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8115" y="2040890"/>
            <a:ext cx="4762500" cy="32194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+1300 Points!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9390" y="1826895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 is going into/through the tunnel</a:t>
            </a:r>
            <a:endParaRPr lang="en-US" sz="4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through.gifthrough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256780" y="1685290"/>
            <a:ext cx="4648200" cy="34867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/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+1000 Points!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5052695" y="22034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+100 Points!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1590" y="1880235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____ are waiting on the pavement for a bus.</a:t>
            </a:r>
            <a:endParaRPr lang="en-US" sz="4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bb63a90aad0358555081d9d757b51bc9.gifbb63a90aad0358555081d9d757b51bc9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869430" y="1685290"/>
            <a:ext cx="4454525" cy="34867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/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5316220" y="2830195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-600 Points!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43020" y="1948815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800"/>
              <a:t>The helicopter is flying over head!</a:t>
            </a:r>
            <a:br>
              <a:rPr lang="en-US" sz="4800"/>
            </a:br>
            <a:r>
              <a:rPr lang="en-US" sz="4800"/>
              <a:t>_____ are driving away!</a:t>
            </a:r>
            <a:endParaRPr lang="en-US" sz="4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Funny gifs\102.gif102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6447790" y="970280"/>
            <a:ext cx="4522470" cy="43122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>
                  <a:snd r:embed="rId4" name="voltage.wav"/>
                </a:hlinkClick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-400 Points!</a:t>
            </a:r>
            <a:endParaRPr 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06495" y="194818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B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0405" y="773430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 sz="4800"/>
              <a:t>They are walking ____ the road.</a:t>
            </a:r>
            <a:endParaRPr lang="en-US" sz="115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1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2" action="ppaction://hlinksldjump"/>
              </a:rPr>
              <a:t>Wrong!</a:t>
            </a:r>
            <a:endParaRPr lang="en-US" sz="2800" b="1"/>
          </a:p>
        </p:txBody>
      </p:sp>
      <p:pic>
        <p:nvPicPr>
          <p:cNvPr id="4" name="Content Placeholder 3" descr="across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08115" y="2040890"/>
            <a:ext cx="4762500" cy="3219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Box 2"/>
          <p:cNvSpPr txBox="1"/>
          <p:nvPr/>
        </p:nvSpPr>
        <p:spPr>
          <a:xfrm>
            <a:off x="4740910" y="2254250"/>
            <a:ext cx="29654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+1000 Points!</a:t>
            </a:r>
            <a:endParaRPr lang="en-US" sz="6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9020" y="1153160"/>
            <a:ext cx="10972800" cy="582613"/>
          </a:xfrm>
        </p:spPr>
        <p:txBody>
          <a:bodyPr/>
          <a:p>
            <a:pPr algn="ctr"/>
            <a:r>
              <a:rPr lang="en-US"/>
              <a:t>Open the box...</a:t>
            </a:r>
            <a:endParaRPr lang="en-US"/>
          </a:p>
        </p:txBody>
      </p:sp>
      <p:pic>
        <p:nvPicPr>
          <p:cNvPr id="5" name="Content Placeholder 4" descr="mystery box">
            <a:hlinkClick r:id="" action="ppaction://noaction">
              <a:snd r:embed="rId1" name="cashreg.wav"/>
            </a:hlinkClick>
          </p:cNvPr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Team 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0" indent="0" algn="ctr">
              <a:buNone/>
            </a:pPr>
            <a:r>
              <a:rPr lang="en-US" sz="4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train is going ____ the tunnel</a:t>
            </a:r>
            <a:endParaRPr lang="en-US" sz="4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Content Placeholder 3" descr="C:\Users\ILA\Downloads\through.gifthrough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>
            <a:off x="7256780" y="1685290"/>
            <a:ext cx="4648200" cy="348678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197600" y="5919470"/>
            <a:ext cx="54978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b="1">
                <a:hlinkClick r:id="" action="ppaction://hlinkshowjump?jump=nextslide">
                  <a:snd r:embed="rId2" name="applause.wav"/>
                </a:hlinkClick>
              </a:rPr>
              <a:t>Right</a:t>
            </a:r>
            <a:r>
              <a:rPr lang="en-US" sz="2800" b="1"/>
              <a:t>                                </a:t>
            </a:r>
            <a:r>
              <a:rPr lang="en-US" sz="2800" b="1">
                <a:hlinkClick r:id="rId3" action="ppaction://hlinksldjump"/>
              </a:rPr>
              <a:t>Wrong!</a:t>
            </a:r>
            <a:endParaRPr lang="en-US" sz="28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546735"/>
            <a:ext cx="10972800" cy="582613"/>
          </a:xfrm>
        </p:spPr>
        <p:txBody>
          <a:bodyPr/>
          <a:p>
            <a:pPr algn="ctr"/>
            <a:r>
              <a:rPr lang="en-US"/>
              <a:t>CORRECT!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129665"/>
            <a:ext cx="5384800" cy="4953000"/>
          </a:xfrm>
        </p:spPr>
        <p:txBody>
          <a:bodyPr/>
          <a:p>
            <a:pPr marL="0" indent="0" algn="ctr">
              <a:buNone/>
            </a:pPr>
            <a:r>
              <a:rPr lang="en-US"/>
              <a:t>Keep the box or...</a:t>
            </a: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  <a:p>
            <a:pPr marL="0" indent="0" algn="ctr">
              <a:buNone/>
            </a:pPr>
            <a:r>
              <a:rPr lang="en-US"/>
              <a:t>Pass to the other team...</a:t>
            </a:r>
            <a:endParaRPr lang="en-US"/>
          </a:p>
        </p:txBody>
      </p:sp>
      <p:pic>
        <p:nvPicPr>
          <p:cNvPr id="5" name="Content Placeholder 4" descr="mystery box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03600" y="1736090"/>
            <a:ext cx="5384800" cy="4038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2500</Words>
  <Application>WPS Presentation</Application>
  <PresentationFormat>Widescreen</PresentationFormat>
  <Paragraphs>330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3" baseType="lpstr">
      <vt:lpstr>Arial</vt:lpstr>
      <vt:lpstr>SimSun</vt:lpstr>
      <vt:lpstr>Wingdings</vt:lpstr>
      <vt:lpstr>Microsoft YaHei</vt:lpstr>
      <vt:lpstr>Arial Unicode MS</vt:lpstr>
      <vt:lpstr>Calibri</vt:lpstr>
      <vt:lpstr>Green Color</vt:lpstr>
      <vt:lpstr>Mystery box</vt:lpstr>
      <vt:lpstr>Team A</vt:lpstr>
      <vt:lpstr>CORRECT!</vt:lpstr>
      <vt:lpstr>Open the box...</vt:lpstr>
      <vt:lpstr>Team B</vt:lpstr>
      <vt:lpstr>CORRECT!</vt:lpstr>
      <vt:lpstr>Open the box...</vt:lpstr>
      <vt:lpstr>Team A</vt:lpstr>
      <vt:lpstr>CORRECT!</vt:lpstr>
      <vt:lpstr>Open the box...</vt:lpstr>
      <vt:lpstr>Team B</vt:lpstr>
      <vt:lpstr>CORRECT!</vt:lpstr>
      <vt:lpstr>Open the box...</vt:lpstr>
      <vt:lpstr>Team A</vt:lpstr>
      <vt:lpstr>CORRECT!</vt:lpstr>
      <vt:lpstr>Open the box...</vt:lpstr>
      <vt:lpstr>Team B</vt:lpstr>
      <vt:lpstr>CORRECT!</vt:lpstr>
      <vt:lpstr>Open the box...</vt:lpstr>
      <vt:lpstr>BONUS ROUND!</vt:lpstr>
      <vt:lpstr>PowerPoint 演示文稿</vt:lpstr>
      <vt:lpstr>Open the box...</vt:lpstr>
      <vt:lpstr>Team A</vt:lpstr>
      <vt:lpstr>CORRECT!</vt:lpstr>
      <vt:lpstr>Open the box...</vt:lpstr>
      <vt:lpstr>Team B</vt:lpstr>
      <vt:lpstr>CORRECT!</vt:lpstr>
      <vt:lpstr>Open the box...</vt:lpstr>
      <vt:lpstr>Team A</vt:lpstr>
      <vt:lpstr>CORRECT!</vt:lpstr>
      <vt:lpstr>Open the box...</vt:lpstr>
      <vt:lpstr>Team A</vt:lpstr>
      <vt:lpstr>CORRECT!</vt:lpstr>
      <vt:lpstr>Open the box...</vt:lpstr>
      <vt:lpstr>CORRECT!</vt:lpstr>
      <vt:lpstr>Team B</vt:lpstr>
      <vt:lpstr>Open the box...</vt:lpstr>
      <vt:lpstr>CORRECT!</vt:lpstr>
      <vt:lpstr>Team A</vt:lpstr>
      <vt:lpstr>Open the box...</vt:lpstr>
      <vt:lpstr>CORRECT!</vt:lpstr>
      <vt:lpstr>Team A</vt:lpstr>
      <vt:lpstr>Open the box...</vt:lpstr>
      <vt:lpstr>Team B</vt:lpstr>
      <vt:lpstr>CORRECT!</vt:lpstr>
      <vt:lpstr>Open the box...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Mystery box</dc:title>
  <dc:creator/>
  <cp:lastModifiedBy>ILA</cp:lastModifiedBy>
  <cp:revision>3</cp:revision>
  <dcterms:created xsi:type="dcterms:W3CDTF">2020-08-26T10:28:00Z</dcterms:created>
  <dcterms:modified xsi:type="dcterms:W3CDTF">2020-09-26T07:30:51Z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