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0" r:id="rId3"/>
    <p:sldId id="306" r:id="rId4"/>
    <p:sldId id="289" r:id="rId6"/>
    <p:sldId id="302" r:id="rId7"/>
    <p:sldId id="279" r:id="rId8"/>
    <p:sldId id="280" r:id="rId9"/>
    <p:sldId id="277" r:id="rId10"/>
    <p:sldId id="297" r:id="rId11"/>
    <p:sldId id="281" r:id="rId12"/>
    <p:sldId id="298" r:id="rId13"/>
    <p:sldId id="283" r:id="rId14"/>
    <p:sldId id="299" r:id="rId15"/>
    <p:sldId id="285" r:id="rId16"/>
    <p:sldId id="300" r:id="rId1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83" autoAdjust="0"/>
  </p:normalViewPr>
  <p:slideViewPr>
    <p:cSldViewPr>
      <p:cViewPr>
        <p:scale>
          <a:sx n="81" d="100"/>
          <a:sy n="81" d="100"/>
        </p:scale>
        <p:origin x="-109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6021-7C69-40ED-AF05-BA43F37324A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10BD-37FF-4634-A4DF-CC9B66FC3E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downloading Disappearing</a:t>
            </a:r>
            <a:r>
              <a:rPr lang="en-US" baseline="0" dirty="0" smtClean="0"/>
              <a:t> Words game! If you like this game, please leave a rating in my store. Have fun teaching!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C10BD-37FF-4634-A4DF-CC9B66FC3E7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EB26-D7B3-41F0-8B61-E278ADEFABC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0C6B-B272-417C-A850-3B1452C0452C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7A22-1C37-4DBF-912A-8F5ECBD12DF4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649D-5073-4A3E-88B8-CAB6973ACC79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A694-A42B-4434-9A2E-C941035CEB5A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B187-2EC9-4F1A-8B09-486F823C319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EC82-CFBE-416A-9F02-2AF1E8C03380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7175-B41B-4ABF-B237-86EF5E6F7F2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C3B5-BAF2-4D99-9586-E998F1D48957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4FFD-B5D4-4EDB-9865-08D4BBD32B91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A168-8B44-40E8-9F8B-68804AE15B3F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8321-96BF-4975-9408-B439654C0E08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783D-8472-4116-84C1-47A69FE1DDE7}" type="datetimeFigureOut">
              <a:rPr lang="ko-KR" altLang="en-US"/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65F55-A6C1-492D-977C-0269F181B51F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3F46-5D3B-45F6-AA70-D818843A54B1}" type="datetimeFigureOut">
              <a:rPr lang="ko-KR" altLang="en-US"/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FCAC-BD4E-4932-96DB-345A758FF53D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F877-DA56-48D0-BFFE-F3AF457230F0}" type="datetimeFigureOut">
              <a:rPr lang="ko-KR" altLang="en-US"/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E854-15F4-468A-B829-1D3332DB9B10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FB5B-7233-4255-A305-BC6C0EC44A1C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CBD5-768C-4FF0-A119-4F59805E31A3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12D7-1739-418F-8D47-70D489E5D576}" type="datetimeFigureOut">
              <a:rPr lang="ko-KR" altLang="en-US"/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15FB-3780-4190-A77F-7870D763AC4A}" type="slidenum">
              <a:rPr lang="ko-KR" altLang="en-US"/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 smtClean="0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defRPr kumimoji="0"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BA2C3D4C-0CC4-46DC-B971-74B1E728A14E}" type="datetimeFigureOut">
              <a:rPr lang="ko-KR" altLang="en-US"/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defRPr kumimoji="0" sz="12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kumimoji="0" sz="1200" smtClean="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>
              <a:defRPr/>
            </a:pPr>
            <a:fld id="{0FD4067E-0796-4422-92BE-329653CA91F2}" type="slidenum">
              <a:rPr lang="ko-KR" altLang="en-US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In this simple activity, students are shown a word, phrase or sentence that disappears in 2 seconds! They need to remember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</a:t>
            </a:r>
            <a:r>
              <a:rPr lang="en-GB" dirty="0"/>
              <a:t>they saw and write them down on a mini-whiteboard or paper. The fastest team to show the correct answer wins the round.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 idx="4294967295"/>
          </p:nvPr>
        </p:nvSpPr>
        <p:spPr>
          <a:xfrm>
            <a:off x="456883" y="4143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She is sleeping.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 descr="slee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800225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 rot="14900082">
            <a:off x="-315913" y="3378201"/>
            <a:ext cx="3889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9600" b="1" dirty="0" smtClean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ea typeface="Malgun Gothic" panose="020B0503020000020004" pitchFamily="34" charset="-127"/>
              </a:rPr>
              <a:t>They </a:t>
            </a:r>
            <a:endParaRPr kumimoji="0" lang="en-US" altLang="ko-KR" sz="9600" b="1" dirty="0" smtClean="0">
              <a:solidFill>
                <a:schemeClr val="accent2">
                  <a:lumMod val="75000"/>
                </a:schemeClr>
              </a:solidFill>
              <a:latin typeface="Bradley Hand ITC" panose="03070402050302030203" pitchFamily="66" charset="0"/>
              <a:ea typeface="Malgun Gothic" panose="020B0503020000020004" pitchFamily="34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974997">
            <a:off x="6320632" y="1902619"/>
            <a:ext cx="373380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75000"/>
                  </a:schemeClr>
                </a:solidFill>
                <a:latin typeface="AR JULIAN" panose="02000000000000000000" pitchFamily="2" charset="0"/>
              </a:rPr>
              <a:t>are</a:t>
            </a:r>
            <a:endParaRPr kumimoji="0" lang="en-US" altLang="ko-KR" sz="7200" b="1" dirty="0" smtClean="0">
              <a:solidFill>
                <a:schemeClr val="accent6">
                  <a:lumMod val="75000"/>
                </a:schemeClr>
              </a:solidFill>
              <a:latin typeface="AR JULIAN" panose="02000000000000000000" pitchFamily="2" charset="0"/>
            </a:endParaRPr>
          </a:p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75000"/>
                  </a:schemeClr>
                </a:solidFill>
                <a:latin typeface="AR JULIAN" panose="02000000000000000000" pitchFamily="2" charset="0"/>
              </a:rPr>
              <a:t>flying</a:t>
            </a:r>
            <a:endParaRPr kumimoji="0" lang="en-US" altLang="ko-KR" sz="7200" b="1" dirty="0" smtClean="0">
              <a:solidFill>
                <a:schemeClr val="accent6">
                  <a:lumMod val="75000"/>
                </a:schemeClr>
              </a:solidFill>
              <a:latin typeface="AR JULI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 idx="4294967295"/>
          </p:nvPr>
        </p:nvSpPr>
        <p:spPr>
          <a:xfrm>
            <a:off x="357188" y="642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They are flying.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 descr="fly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357120"/>
            <a:ext cx="45720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724026" y="1295400"/>
            <a:ext cx="3344862" cy="13287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US" altLang="ko-KR" sz="6600" b="1" dirty="0" err="1" smtClean="0">
                <a:solidFill>
                  <a:schemeClr val="accent3">
                    <a:lumMod val="75000"/>
                  </a:schemeClr>
                </a:solidFill>
                <a:latin typeface="Palladius"/>
              </a:rPr>
              <a:t>It is</a:t>
            </a:r>
            <a:endParaRPr lang="en-US" altLang="ko-KR" sz="6600" b="1" dirty="0" smtClean="0">
              <a:solidFill>
                <a:schemeClr val="accent3">
                  <a:lumMod val="75000"/>
                </a:schemeClr>
              </a:solidFill>
              <a:latin typeface="Palladiu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5209540" y="4267835"/>
            <a:ext cx="384619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Gill Sans Ultra Bold Condensed" pitchFamily="34" charset="0"/>
                <a:ea typeface="한컴돋움" pitchFamily="18" charset="2"/>
                <a:cs typeface="한컴돋움" pitchFamily="18" charset="2"/>
              </a:rPr>
              <a:t>eating.</a:t>
            </a:r>
            <a:endParaRPr kumimoji="0" lang="en-US" altLang="ko-KR" sz="8000" dirty="0" smtClean="0">
              <a:solidFill>
                <a:schemeClr val="accent6">
                  <a:lumMod val="75000"/>
                </a:schemeClr>
              </a:solidFill>
              <a:latin typeface="Gill Sans Ultra Bold Condensed" pitchFamily="34" charset="0"/>
              <a:ea typeface="한컴돋움" pitchFamily="18" charset="2"/>
              <a:cs typeface="한컴돋움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/>
          </p:cNvSpPr>
          <p:nvPr>
            <p:ph type="title" idx="4294967295"/>
          </p:nvPr>
        </p:nvSpPr>
        <p:spPr>
          <a:xfrm>
            <a:off x="314643" y="59975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It is eating.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 descr="dog eat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1410" y="2561590"/>
            <a:ext cx="6616065" cy="371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1187624" y="2132856"/>
            <a:ext cx="9752497" cy="259228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7200" b="1" dirty="0" smtClean="0">
                <a:solidFill>
                  <a:srgbClr val="FFC000"/>
                </a:solidFill>
                <a:latin typeface="AR DESTINE" panose="02000000000000000000" pitchFamily="2" charset="0"/>
              </a:rPr>
              <a:t>DISAPPEARING </a:t>
            </a:r>
            <a:endParaRPr lang="en-US" altLang="ko-KR" sz="7200" b="1" dirty="0" smtClean="0">
              <a:solidFill>
                <a:srgbClr val="FFC000"/>
              </a:solidFill>
              <a:latin typeface="AR DESTINE" panose="02000000000000000000" pitchFamily="2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7200" b="1" dirty="0" smtClean="0">
                <a:solidFill>
                  <a:srgbClr val="FFC000"/>
                </a:solidFill>
                <a:latin typeface="AR DESTINE" panose="02000000000000000000" pitchFamily="2" charset="0"/>
              </a:rPr>
              <a:t>WORDS!</a:t>
            </a:r>
            <a:endParaRPr lang="en-US" altLang="ko-KR" sz="7200" b="1" dirty="0" smtClean="0">
              <a:solidFill>
                <a:srgbClr val="FFC000"/>
              </a:solidFill>
              <a:latin typeface="AR DESTINE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949">
            <a:off x="572556" y="3249259"/>
            <a:ext cx="4673586" cy="371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" y="-74199"/>
            <a:ext cx="3978980" cy="314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6968" y="4512021"/>
            <a:ext cx="5117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latin typeface="123 and..." panose="00000400000000000000" pitchFamily="2" charset="0"/>
              </a:rPr>
              <a:t>Catch the words in 2 seconds!</a:t>
            </a:r>
            <a:endParaRPr lang="en-US" sz="4800" dirty="0">
              <a:latin typeface="123 and...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7436" y="1052736"/>
            <a:ext cx="498656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Glowworm" panose="020F0804020102020204" pitchFamily="34" charset="0"/>
              </a:rPr>
              <a:t>ESL WORD GAME</a:t>
            </a:r>
            <a:endParaRPr lang="en-US" sz="4000" dirty="0">
              <a:solidFill>
                <a:srgbClr val="00B050"/>
              </a:solidFill>
              <a:latin typeface="Glowworm" panose="020F08040201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477044" y="2113757"/>
            <a:ext cx="3546475" cy="1328737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dirty="0" smtClean="0">
                <a:solidFill>
                  <a:srgbClr val="FF0000"/>
                </a:solidFill>
                <a:latin typeface="Palladius"/>
              </a:rPr>
              <a:t>running</a:t>
            </a:r>
            <a:endParaRPr lang="en-US" altLang="ko-KR" sz="6600" b="1" dirty="0" smtClean="0">
              <a:solidFill>
                <a:srgbClr val="FF0000"/>
              </a:solidFill>
              <a:latin typeface="Palladiu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2619060">
            <a:off x="5311775" y="896938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7200" b="1">
                <a:solidFill>
                  <a:srgbClr val="7030A0"/>
                </a:solidFill>
                <a:latin typeface="Century Gothic" panose="020B0502020202020204" pitchFamily="34" charset="0"/>
              </a:rPr>
              <a:t>is</a:t>
            </a:r>
            <a:endParaRPr kumimoji="0" lang="en-US" altLang="ko-KR" sz="7200" b="1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17614">
            <a:off x="3341688" y="3506788"/>
            <a:ext cx="54276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8000">
                <a:solidFill>
                  <a:srgbClr val="E46C0A"/>
                </a:solidFill>
                <a:latin typeface="Gill Sans Ultra Bold Condensed" pitchFamily="34" charset="0"/>
              </a:rPr>
              <a:t>he</a:t>
            </a:r>
            <a:endParaRPr kumimoji="0" lang="en-US" altLang="ko-KR" sz="8000">
              <a:solidFill>
                <a:srgbClr val="E46C0A"/>
              </a:solidFill>
              <a:latin typeface="Gill Sans Ultra Bold Condense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 idx="4294967295"/>
          </p:nvPr>
        </p:nvSpPr>
        <p:spPr>
          <a:xfrm>
            <a:off x="686118" y="54324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He is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running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 descr="C:\Users\ILA\Desktop\HHH\running-animated-gif-12.gifrunning-animated-gif-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52208" y="2637790"/>
            <a:ext cx="7476490" cy="420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326918">
            <a:off x="4007326" y="2764314"/>
            <a:ext cx="4073525" cy="13287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6600" b="1" smtClean="0">
                <a:solidFill>
                  <a:srgbClr val="00B050"/>
                </a:solidFill>
                <a:latin typeface="Palladius"/>
              </a:rPr>
              <a:t>they are dancing</a:t>
            </a:r>
            <a:endParaRPr lang="en-US" altLang="ko-KR" sz="6600" b="1" smtClean="0">
              <a:solidFill>
                <a:srgbClr val="00B050"/>
              </a:solidFill>
              <a:latin typeface="Palladiu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 idx="4294967295"/>
          </p:nvPr>
        </p:nvSpPr>
        <p:spPr>
          <a:xfrm>
            <a:off x="456883" y="25685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They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dancing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 descr="C:\Users\ILA\Downloads\dancer-2-3-dribbble.gifdancer-2-3-dribbb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752725" y="315722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 rot="10283249">
            <a:off x="1314450" y="841375"/>
            <a:ext cx="4224338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8000">
                <a:solidFill>
                  <a:srgbClr val="7030A0"/>
                </a:solidFill>
                <a:latin typeface="Kristen ITC" panose="03050502040202030202" pitchFamily="66" charset="0"/>
              </a:rPr>
              <a:t>are </a:t>
            </a:r>
            <a:endParaRPr kumimoji="0" lang="en-US" sz="8000">
              <a:solidFill>
                <a:srgbClr val="7030A0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4974997">
            <a:off x="5968365" y="1591310"/>
            <a:ext cx="43611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7200" b="1" dirty="0" smtClean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  <a:ea typeface="Malgun Gothic" panose="020B0503020000020004" pitchFamily="34" charset="-127"/>
              </a:rPr>
              <a:t>jumping</a:t>
            </a:r>
            <a:endParaRPr kumimoji="0" lang="en-US" altLang="ko-KR" sz="7200" b="1" dirty="0" smtClean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  <a:ea typeface="Malgun Gothic" panose="020B0503020000020004" pitchFamily="34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548415">
            <a:off x="4051300" y="2065338"/>
            <a:ext cx="3290888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8800">
                <a:solidFill>
                  <a:srgbClr val="FFFF00"/>
                </a:solidFill>
                <a:latin typeface="Gadugi" panose="020B0502040204020203" pitchFamily="34" charset="0"/>
              </a:rPr>
              <a:t>We </a:t>
            </a:r>
            <a:endParaRPr kumimoji="0" lang="en-US" sz="8800">
              <a:solidFill>
                <a:srgbClr val="FFFF00"/>
              </a:solidFill>
              <a:latin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build="allAtOnce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 idx="4294967295"/>
          </p:nvPr>
        </p:nvSpPr>
        <p:spPr>
          <a:xfrm>
            <a:off x="343218" y="34258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6600" b="1" smtClean="0">
                <a:latin typeface="Comic Sans MS" panose="030F0702030302020204" pitchFamily="66" charset="0"/>
              </a:rPr>
              <a:t>We are </a:t>
            </a:r>
            <a:br>
              <a:rPr lang="en-US" altLang="ko-KR" sz="6600" b="1" smtClean="0">
                <a:latin typeface="Comic Sans MS" panose="030F0702030302020204" pitchFamily="66" charset="0"/>
              </a:rPr>
            </a:br>
            <a:r>
              <a:rPr lang="en-US" altLang="ko-KR" sz="6600" b="1" smtClean="0">
                <a:latin typeface="Comic Sans MS" panose="030F0702030302020204" pitchFamily="66" charset="0"/>
              </a:rPr>
              <a:t>jumping</a:t>
            </a:r>
            <a:endParaRPr lang="en-US" altLang="ko-KR" sz="6600" b="1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 descr="jum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825" y="2466340"/>
            <a:ext cx="5848350" cy="391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 rot="4711257">
            <a:off x="1947069" y="1023144"/>
            <a:ext cx="2787650" cy="1328738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ko-KR" sz="8800" b="1" smtClean="0">
                <a:solidFill>
                  <a:srgbClr val="77933C"/>
                </a:solidFill>
                <a:latin typeface="Constantia" panose="02030602050306030303" pitchFamily="18" charset="0"/>
              </a:rPr>
              <a:t>she</a:t>
            </a:r>
            <a:endParaRPr lang="en-US" altLang="ko-KR" sz="8800" b="1" smtClean="0">
              <a:solidFill>
                <a:srgbClr val="77933C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480171">
            <a:off x="4060825" y="4220528"/>
            <a:ext cx="442118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ko-KR" sz="7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sleeping</a:t>
            </a:r>
            <a:endParaRPr kumimoji="0" lang="en-US" altLang="ko-KR" sz="7200" b="1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2289679">
            <a:off x="693738" y="3417888"/>
            <a:ext cx="5084762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latinLnBrk="1" hangingPunct="1">
              <a:defRPr/>
            </a:pPr>
            <a:r>
              <a:rPr kumimoji="0" lang="en-US" altLang="ko-KR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 </a:t>
            </a:r>
            <a:endParaRPr kumimoji="0" lang="en-US" altLang="ko-KR" sz="8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WPS Presentation</Application>
  <PresentationFormat>On-screen Show (4:3)</PresentationFormat>
  <Paragraphs>51</Paragraphs>
  <Slides>14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SimSun</vt:lpstr>
      <vt:lpstr>Wingdings</vt:lpstr>
      <vt:lpstr>굴림</vt:lpstr>
      <vt:lpstr>Malgun Gothic</vt:lpstr>
      <vt:lpstr>AR DESTINE</vt:lpstr>
      <vt:lpstr>Verdana</vt:lpstr>
      <vt:lpstr>123 and...</vt:lpstr>
      <vt:lpstr>Glowworm</vt:lpstr>
      <vt:lpstr>Palladius</vt:lpstr>
      <vt:lpstr>Segoe Print</vt:lpstr>
      <vt:lpstr>Century Gothic</vt:lpstr>
      <vt:lpstr>Gill Sans Ultra Bold Condensed</vt:lpstr>
      <vt:lpstr>Comic Sans MS</vt:lpstr>
      <vt:lpstr>Kristen ITC</vt:lpstr>
      <vt:lpstr>Mongolian Baiti</vt:lpstr>
      <vt:lpstr>Lucida Console</vt:lpstr>
      <vt:lpstr>Gadugi</vt:lpstr>
      <vt:lpstr>Constantia</vt:lpstr>
      <vt:lpstr>Arial Black</vt:lpstr>
      <vt:lpstr>Times New Roman</vt:lpstr>
      <vt:lpstr>Microsoft YaHei</vt:lpstr>
      <vt:lpstr>Arial Unicode MS</vt:lpstr>
      <vt:lpstr>Calibri</vt:lpstr>
      <vt:lpstr>Bradley Hand ITC</vt:lpstr>
      <vt:lpstr>AR JULIAN</vt:lpstr>
      <vt:lpstr>한컴돋움</vt:lpstr>
      <vt:lpstr>Yu Gothic UI</vt:lpstr>
      <vt:lpstr>Palladius</vt:lpstr>
      <vt:lpstr>굴림</vt:lpstr>
      <vt:lpstr>한컴돋움</vt:lpstr>
      <vt:lpstr>Office 테마</vt:lpstr>
      <vt:lpstr>PowerPoint 演示文稿</vt:lpstr>
      <vt:lpstr>PowerPoint 演示文稿</vt:lpstr>
      <vt:lpstr>PowerPoint 演示文稿</vt:lpstr>
      <vt:lpstr>Kentucky fried chicken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  <vt:lpstr>PowerPoint 演示文稿</vt:lpstr>
      <vt:lpstr>{answer}</vt:lpstr>
    </vt:vector>
  </TitlesOfParts>
  <Company>Your Organization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goviajero.com</dc:creator>
  <cp:lastModifiedBy>ILA</cp:lastModifiedBy>
  <cp:revision>48</cp:revision>
  <dcterms:created xsi:type="dcterms:W3CDTF">2008-10-08T04:24:00Z</dcterms:created>
  <dcterms:modified xsi:type="dcterms:W3CDTF">2020-04-29T06:49:23Z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