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57" r:id="rId5"/>
    <p:sldId id="264" r:id="rId6"/>
    <p:sldId id="278" r:id="rId7"/>
    <p:sldId id="282" r:id="rId8"/>
    <p:sldId id="273" r:id="rId9"/>
    <p:sldId id="259" r:id="rId10"/>
    <p:sldId id="265" r:id="rId11"/>
    <p:sldId id="260" r:id="rId12"/>
    <p:sldId id="274" r:id="rId13"/>
    <p:sldId id="272" r:id="rId14"/>
    <p:sldId id="261" r:id="rId15"/>
    <p:sldId id="262" r:id="rId16"/>
    <p:sldId id="263" r:id="rId17"/>
    <p:sldId id="268" r:id="rId18"/>
    <p:sldId id="281" r:id="rId19"/>
    <p:sldId id="269" r:id="rId20"/>
    <p:sldId id="275" r:id="rId21"/>
    <p:sldId id="276" r:id="rId22"/>
    <p:sldId id="270" r:id="rId23"/>
    <p:sldId id="271" r:id="rId24"/>
    <p:sldId id="277" r:id="rId25"/>
    <p:sldId id="280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slide" Target="slide3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image" Target="../media/image5.GI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3.wav"/><Relationship Id="rId7" Type="http://schemas.openxmlformats.org/officeDocument/2006/relationships/image" Target="../media/image6.GIF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7.GIF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7.GIF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audio" Target="../media/audio3.wav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7.GIF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GIF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GIF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Stop the zombies! </a:t>
            </a:r>
            <a:b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Prepositions</a:t>
            </a:r>
            <a:endParaRPr 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sz="4800" b="1" u="sng">
                <a:hlinkClick r:id="rId2" action="ppaction://hlinksldjump"/>
              </a:rPr>
              <a:t>Start</a:t>
            </a:r>
            <a:endParaRPr lang="en-US" sz="4800" b="1" u="sn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in front of the fireplace!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9060" y="4107815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2" name="Content Placeholder 3" descr="C:\Users\ILA\Documents\source.gifsourc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1060000">
            <a:off x="10577195" y="4220210"/>
            <a:ext cx="1554480" cy="145923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915" y="3523615"/>
            <a:ext cx="1170305" cy="13030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on the chair!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2860" y="3456940"/>
            <a:ext cx="218503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spinning around on the sofa!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10837545" y="4346575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260" y="3478530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390" y="238950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next to the plant!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4200" y="3881755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830" y="3881755"/>
            <a:ext cx="1170305" cy="1303020"/>
          </a:xfrm>
          <a:prstGeom prst="rect">
            <a:avLst/>
          </a:prstGeom>
        </p:spPr>
      </p:pic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3" name="Content Placeholder 3" descr="dancing zomb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95" y="534098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on the mantelpiece above the fire!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625" y="2385695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420" y="3644900"/>
            <a:ext cx="1170305" cy="1303020"/>
          </a:xfrm>
          <a:prstGeom prst="rect">
            <a:avLst/>
          </a:prstGeom>
        </p:spPr>
      </p:pic>
      <p:pic>
        <p:nvPicPr>
          <p:cNvPr id="3" name="Content Placeholder 3" descr="dancing zomb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210" y="374967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next to the television!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32150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C:\Users\ILA\Documents\source.gifsourc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1745" y="5519103"/>
            <a:ext cx="1170305" cy="1097915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3495" y="3705225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580" y="2375535"/>
            <a:ext cx="1170305" cy="1303020"/>
          </a:xfrm>
          <a:prstGeom prst="rect">
            <a:avLst/>
          </a:prstGeom>
        </p:spPr>
      </p:pic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0" y="4292600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to the left of the fireplace!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495" y="4006850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420" y="347853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3495" y="3705225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190" y="5314315"/>
            <a:ext cx="1170305" cy="1303020"/>
          </a:xfrm>
          <a:prstGeom prst="rect">
            <a:avLst/>
          </a:prstGeom>
        </p:spPr>
      </p:pic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095" y="4156710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in the coffin!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source.gifsourc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130540" y="5099050"/>
            <a:ext cx="174561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to the right of the fireplace!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7675" y="4036695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420" y="347853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795" y="5178425"/>
            <a:ext cx="1170305" cy="1303020"/>
          </a:xfrm>
          <a:prstGeom prst="rect">
            <a:avLst/>
          </a:prstGeom>
        </p:spPr>
      </p:pic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360805" y="6265545"/>
            <a:ext cx="872490" cy="865505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135" y="403669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under the chair!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Whlc.gifWhlc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96920" y="5071110"/>
            <a:ext cx="585470" cy="65214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76809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45" y="5960745"/>
            <a:ext cx="732155" cy="815340"/>
          </a:xfrm>
          <a:prstGeom prst="rect">
            <a:avLst/>
          </a:prstGeom>
        </p:spPr>
      </p:pic>
      <p:pic>
        <p:nvPicPr>
          <p:cNvPr id="7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90" y="420624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01790" y="2724785"/>
            <a:ext cx="1560830" cy="1170305"/>
          </a:xfrm>
          <a:prstGeom prst="rect">
            <a:avLst/>
          </a:prstGeom>
        </p:spPr>
      </p:pic>
      <p:pic>
        <p:nvPicPr>
          <p:cNvPr id="8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7125" y="5509260"/>
            <a:ext cx="1560830" cy="11703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145" y="-64770"/>
            <a:ext cx="12300585" cy="82816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spinning around on the sofa!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10837545" y="4346575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260" y="3478530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390" y="238950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running across the room!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570865" y="5928995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190" y="5057775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135" y="403669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spinning around on the chair!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3192780" y="4036695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190" y="5057775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135" y="403669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on the chair!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2860" y="3456940"/>
            <a:ext cx="218503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in the coffin!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source.gifsourc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5219700"/>
            <a:ext cx="174561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on the chair!</a:t>
            </a:r>
            <a:endParaRPr lang="en-US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2860" y="3456940"/>
            <a:ext cx="218503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under the chair!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Whlc.gifWhlc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96920" y="5071110"/>
            <a:ext cx="585470" cy="65214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76809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645" y="5960745"/>
            <a:ext cx="732155" cy="815340"/>
          </a:xfrm>
          <a:prstGeom prst="rect">
            <a:avLst/>
          </a:prstGeom>
        </p:spPr>
      </p:pic>
      <p:pic>
        <p:nvPicPr>
          <p:cNvPr id="7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90" y="420624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01790" y="2724785"/>
            <a:ext cx="1560830" cy="1170305"/>
          </a:xfrm>
          <a:prstGeom prst="rect">
            <a:avLst/>
          </a:prstGeom>
        </p:spPr>
      </p:pic>
      <p:pic>
        <p:nvPicPr>
          <p:cNvPr id="8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7125" y="5509260"/>
            <a:ext cx="1560830" cy="11703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running across the room!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570865" y="5928995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190" y="5057775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135" y="403669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in the coffin!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source.gifsource"/>
          <p:cNvPicPr>
            <a:picLocks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880000">
            <a:off x="5169535" y="3748405"/>
            <a:ext cx="1745615" cy="1638935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8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0677525" y="3916680"/>
            <a:ext cx="1170305" cy="130302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29220" y="2321560"/>
            <a:ext cx="2013585" cy="15100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spinning around in the middle of the room!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giphy.gifgiphy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6422390" y="5245100"/>
            <a:ext cx="962025" cy="83947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780" y="3251835"/>
            <a:ext cx="1170305" cy="1303020"/>
          </a:xfrm>
          <a:prstGeom prst="rect">
            <a:avLst/>
          </a:prstGeom>
        </p:spPr>
      </p:pic>
      <p:pic>
        <p:nvPicPr>
          <p:cNvPr id="2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3010" y="478155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260" y="3478530"/>
            <a:ext cx="1170305" cy="1303020"/>
          </a:xfrm>
          <a:prstGeom prst="rect">
            <a:avLst/>
          </a:prstGeom>
        </p:spPr>
      </p:pic>
      <p:pic>
        <p:nvPicPr>
          <p:cNvPr id="8" name="Content Placeholder 3" descr="dancing zombi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390" y="2389505"/>
            <a:ext cx="1945640" cy="14592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dancing on the sofa!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dancing zombie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210" y="3749675"/>
            <a:ext cx="1945640" cy="145923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89525" y="2336800"/>
            <a:ext cx="2013585" cy="1510030"/>
          </a:xfrm>
          <a:prstGeom prst="rect">
            <a:avLst/>
          </a:prstGeom>
        </p:spPr>
      </p:pic>
      <p:pic>
        <p:nvPicPr>
          <p:cNvPr id="2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51430" y="3515360"/>
            <a:ext cx="2013585" cy="151003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  <p:pic>
        <p:nvPicPr>
          <p:cNvPr id="3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5785" y="2790508"/>
            <a:ext cx="865505" cy="865505"/>
          </a:xfrm>
          <a:prstGeom prst="rect">
            <a:avLst/>
          </a:prstGeom>
        </p:spPr>
      </p:pic>
      <p:pic>
        <p:nvPicPr>
          <p:cNvPr id="7" name="Content Placeholder 7" descr="C:\Users\ILA\Documents\giphy.gifgiphy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979930" y="5751830"/>
            <a:ext cx="872490" cy="865505"/>
          </a:xfrm>
          <a:prstGeom prst="rect">
            <a:avLst/>
          </a:prstGeom>
        </p:spPr>
      </p:pic>
      <p:pic>
        <p:nvPicPr>
          <p:cNvPr id="8" name="Content Placeholder 3" descr="C:\Users\ILA\Documents\Whlc.gifWhlc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V="1">
            <a:off x="10020935" y="697230"/>
            <a:ext cx="1098550" cy="15074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Shoot the zombie hanging </a:t>
            </a:r>
            <a:b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upside down from the cieling!</a:t>
            </a:r>
            <a:endParaRPr 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 descr="C:\Users\ILA\Documents\Whlc.gifWhlc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flipV="1">
            <a:off x="10020935" y="697230"/>
            <a:ext cx="1098550" cy="1507490"/>
          </a:xfrm>
          <a:prstGeom prst="rect">
            <a:avLst/>
          </a:prstGeom>
        </p:spPr>
      </p:pic>
      <p:sp>
        <p:nvSpPr>
          <p:cNvPr id="6" name="Rounded Rectangle 5">
            <a:hlinkClick r:id="" action="ppaction://hlinkshowjump?jump=nextslide">
              <a:snd r:embed="rId3" name="coin.wav"/>
            </a:hlinkClick>
          </p:cNvPr>
          <p:cNvSpPr/>
          <p:nvPr/>
        </p:nvSpPr>
        <p:spPr>
          <a:xfrm>
            <a:off x="4849495" y="1488440"/>
            <a:ext cx="2879725" cy="7162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Next!</a:t>
            </a:r>
            <a:endParaRPr lang="en-US"/>
          </a:p>
        </p:txBody>
      </p:sp>
      <p:pic>
        <p:nvPicPr>
          <p:cNvPr id="7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90" y="4206240"/>
            <a:ext cx="1170305" cy="1303020"/>
          </a:xfrm>
          <a:prstGeom prst="rect">
            <a:avLst/>
          </a:prstGeom>
        </p:spPr>
      </p:pic>
      <p:pic>
        <p:nvPicPr>
          <p:cNvPr id="10" name="Content Placeholder 7" descr="C:\Users\ILA\Documents\dancing zombie.gifdancing zombie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9525" y="2336800"/>
            <a:ext cx="2013585" cy="1510030"/>
          </a:xfrm>
          <a:prstGeom prst="rect">
            <a:avLst/>
          </a:prstGeom>
        </p:spPr>
      </p:pic>
      <p:pic>
        <p:nvPicPr>
          <p:cNvPr id="9" name="Content Placeholder 7" descr="Whlc">
            <a:hlinkClick r:id="" action="ppaction://hlinkshowjump?jump=previous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80" y="4928870"/>
            <a:ext cx="1170305" cy="130302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WPS Presentation</Application>
  <PresentationFormat>Widescreen</PresentationFormat>
  <Paragraphs>92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Shoot the zombie dancing on the chair!</vt:lpstr>
      <vt:lpstr>Shoot the zombie running across the room!</vt:lpstr>
      <vt:lpstr>Shoot the zombie in the coffin!</vt:lpstr>
      <vt:lpstr>Shoot the zombie spinning around on the sofa!</vt:lpstr>
      <vt:lpstr>Shoot the zombie dancing on the chair!</vt:lpstr>
      <vt:lpstr>Shoot the zombie under the chair!</vt:lpstr>
      <vt:lpstr>Shoot the zombie dancing on the sofa!</vt:lpstr>
      <vt:lpstr>Shoot the zombie dancing on the chair!</vt:lpstr>
      <vt:lpstr>Shoot the zombie spinning around on the chair!</vt:lpstr>
      <vt:lpstr>Shoot the zombie dancing in front of the fireplace!</vt:lpstr>
      <vt:lpstr>Shoot the zombie dancing next to the plant!</vt:lpstr>
      <vt:lpstr>Shoot the zombie dancing on the mantelpiece above the fire!</vt:lpstr>
      <vt:lpstr>Shoot the zombie dancing next to the television!</vt:lpstr>
      <vt:lpstr>Shoot the zombie in the coffin!</vt:lpstr>
      <vt:lpstr>Shoot the zombie dancing next to the left of the fireplace!</vt:lpstr>
      <vt:lpstr>Shoot the zombie under the chair!</vt:lpstr>
      <vt:lpstr>Shoot the zombie spinning around on the sofa!</vt:lpstr>
      <vt:lpstr>Shoot the zombie dancing next to the right of the fireplace!</vt:lpstr>
      <vt:lpstr>Shoot the zombie running across the room!</vt:lpstr>
      <vt:lpstr>Shoot the zombie dancing on the chair!</vt:lpstr>
      <vt:lpstr>Shoot the zombie dancing on the chair!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the zombies!  Prepositions</dc:title>
  <dc:creator/>
  <cp:lastModifiedBy>ILA</cp:lastModifiedBy>
  <cp:revision>2</cp:revision>
  <dcterms:created xsi:type="dcterms:W3CDTF">2020-07-25T06:58:13Z</dcterms:created>
  <dcterms:modified xsi:type="dcterms:W3CDTF">2020-07-25T07:00:56Z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