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1" r:id="rId5"/>
    <p:sldId id="265" r:id="rId6"/>
    <p:sldId id="263" r:id="rId7"/>
    <p:sldId id="264" r:id="rId8"/>
    <p:sldId id="260" r:id="rId9"/>
    <p:sldId id="266" r:id="rId10"/>
    <p:sldId id="268" r:id="rId11"/>
    <p:sldId id="272" r:id="rId12"/>
    <p:sldId id="270" r:id="rId13"/>
    <p:sldId id="267" r:id="rId14"/>
    <p:sldId id="271" r:id="rId15"/>
    <p:sldId id="269" r:id="rId16"/>
    <p:sldId id="259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2819400"/>
            <a:ext cx="7772400" cy="1470025"/>
          </a:xfrm>
          <a:ln/>
        </p:spPr>
        <p:txBody>
          <a:bodyPr vert="horz" wrap="square" lIns="91440" tIns="45720" rIns="91440" bIns="45720" anchor="ctr"/>
          <a:p>
            <a:pPr>
              <a:buClrTx/>
              <a:buSzTx/>
              <a:buFontTx/>
            </a:pPr>
            <a:r>
              <a:rPr sz="8800" dirty="0">
                <a:solidFill>
                  <a:schemeClr val="bg1"/>
                </a:solidFill>
              </a:rPr>
              <a:t>Hidden Picture </a:t>
            </a:r>
            <a:br>
              <a:rPr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What are they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doing?</a:t>
            </a:r>
            <a:br>
              <a:rPr lang="en-US" sz="8800" dirty="0">
                <a:solidFill>
                  <a:schemeClr val="bg1"/>
                </a:solidFill>
              </a:rPr>
            </a:b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jumping.gifjump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46150" y="1399540"/>
            <a:ext cx="72517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814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0555" y="281305"/>
            <a:ext cx="4837430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jumping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ownloads\dancer-2-3-dribbble.gifdancer-2-3-dribbb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259840"/>
            <a:ext cx="5614670" cy="421132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0555" y="281305"/>
            <a:ext cx="4837430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dancing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running-animated-gif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1399540"/>
            <a:ext cx="100584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0422" y="281305"/>
            <a:ext cx="695769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He is running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flying.giffly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49730" y="1399540"/>
            <a:ext cx="584454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0032" y="281305"/>
            <a:ext cx="811847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flying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2476512" y="2057399"/>
            <a:ext cx="5812155" cy="27997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win!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running-animated-gif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1399540"/>
            <a:ext cx="100584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0422" y="281305"/>
            <a:ext cx="695769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He is running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dog eating.gifdog eat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851025"/>
            <a:ext cx="7266940" cy="40836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652" y="281305"/>
            <a:ext cx="632523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It is eating.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jumping.gifjump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46150" y="1399540"/>
            <a:ext cx="72517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814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0555" y="281305"/>
            <a:ext cx="4837430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jumping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flying.giffly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49730" y="1399540"/>
            <a:ext cx="584454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0032" y="281305"/>
            <a:ext cx="811847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flying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slee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0"/>
            <a:ext cx="6771640" cy="677164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4384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0237" y="128270"/>
            <a:ext cx="790384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She is sleeping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bldLvl="0" animBg="1"/>
      <p:bldP spid="33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ownloads\dancer-2-3-dribbble.gifdancer-2-3-dribbb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259840"/>
            <a:ext cx="5614670" cy="421132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0555" y="281305"/>
            <a:ext cx="4837430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dancing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dog eating.gifdog eat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851025"/>
            <a:ext cx="7266940" cy="40836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652" y="281305"/>
            <a:ext cx="632523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It is eating.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slee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0"/>
            <a:ext cx="6771640" cy="677164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4384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0237" y="128270"/>
            <a:ext cx="790384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She is sleeping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theme/theme1.xml><?xml version="1.0" encoding="utf-8"?>
<a:theme xmlns:a="http://schemas.openxmlformats.org/drawingml/2006/main" name="Hidden Picture Games Template h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idden Picture Games Template h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WPS Presentation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Comic Sans MS</vt:lpstr>
      <vt:lpstr>Microsoft YaHei</vt:lpstr>
      <vt:lpstr>Arial Unicode MS</vt:lpstr>
      <vt:lpstr>Hidden Picture Games Template hard</vt:lpstr>
      <vt:lpstr>1_Hidden Picture Games Template hard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Picture Games Template</dc:title>
  <dc:creator>kisito</dc:creator>
  <cp:lastModifiedBy>ILA</cp:lastModifiedBy>
  <cp:revision>2</cp:revision>
  <dcterms:created xsi:type="dcterms:W3CDTF">2010-04-04T01:06:15Z</dcterms:created>
  <dcterms:modified xsi:type="dcterms:W3CDTF">2020-04-29T06:56:41Z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