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8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1" r:id="rId41"/>
    <p:sldId id="294" r:id="rId42"/>
    <p:sldId id="295" r:id="rId43"/>
    <p:sldId id="293" r:id="rId44"/>
    <p:sldId id="296" r:id="rId45"/>
    <p:sldId id="297" r:id="rId46"/>
    <p:sldId id="299" r:id="rId47"/>
    <p:sldId id="300" r:id="rId48"/>
    <p:sldId id="301" r:id="rId49"/>
    <p:sldId id="302" r:id="rId50"/>
    <p:sldId id="304" r:id="rId51"/>
    <p:sldId id="305" r:id="rId52"/>
    <p:sldId id="303" r:id="rId53"/>
    <p:sldId id="306" r:id="rId54"/>
    <p:sldId id="307" r:id="rId55"/>
    <p:sldId id="308" r:id="rId56"/>
    <p:sldId id="309" r:id="rId57"/>
    <p:sldId id="310" r:id="rId58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  <a:srgbClr val="FF6600"/>
    <a:srgbClr val="6EF52B"/>
    <a:srgbClr val="0033CC"/>
    <a:srgbClr val="FFA3A3"/>
    <a:srgbClr val="FDEE9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AutoShape 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p>
            <a:pPr lvl="0"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/>
          </a:p>
        </p:txBody>
      </p:sp>
      <p:sp>
        <p:nvSpPr>
          <p:cNvPr id="2051" name="Text Box 2"/>
          <p:cNvSpPr txBox="1"/>
          <p:nvPr/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3" name="Rectangle 4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altLang="fr-F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  <p:sp>
        <p:nvSpPr>
          <p:cNvPr id="2055" name="Text Box 6"/>
          <p:cNvSpPr txBox="1"/>
          <p:nvPr/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7090C09-CD26-4060-8DE9-CF9966C8A49C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8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2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6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30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55301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57349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59397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61445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63493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4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65541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67589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96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69637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71685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73733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8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75781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78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77829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987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79877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2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81925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39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397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83973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602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86021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80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806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88069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01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90117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6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92165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42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94213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62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6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96261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83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30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98309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3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00357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02405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4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445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04453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64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49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650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06501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85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854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08549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05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059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10597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4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12645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46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1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4692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 defTabSz="449580"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dirty="0">
              <a:latin typeface="Calibri" panose="020F0502020204030204" pitchFamily="32" charset="0"/>
              <a:ea typeface="Microsoft YaHei" panose="020B0503020204020204" charset="-122"/>
            </a:endParaRPr>
          </a:p>
        </p:txBody>
      </p:sp>
      <p:sp>
        <p:nvSpPr>
          <p:cNvPr id="114693" name="Text Box 3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40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8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6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0212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>
              <a:spcBef>
                <a:spcPct val="0"/>
              </a:spcBef>
              <a:buClr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0DB2DC-4C9A-4742-B13C-FB6460FD3503}" type="slidenum"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fr-FR" altLang="fr-F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1"/>
          <p:cNvSpPr>
            <a:spLocks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4" name="Rectangle 2"/>
          <p:cNvSpPr/>
          <p:nvPr>
            <p:ph type="body" idx="1"/>
          </p:nvPr>
        </p:nvSpPr>
        <p:spPr>
          <a:xfrm>
            <a:off x="685800" y="4400550"/>
            <a:ext cx="5486400" cy="3600450"/>
          </a:xfrm>
          <a:ln/>
        </p:spPr>
        <p:txBody>
          <a:bodyPr wrap="none" lIns="0" tIns="0" rIns="0" bIns="0" anchor="ctr" anchorCtr="0"/>
          <a:p>
            <a:pPr lvl="0"/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en-GB" altLang="fr-FR" dirty="0"/>
              <a:t>Cliquez pour éditer le format du texte-titre</a:t>
            </a:r>
            <a:endParaRPr lang="en-GB" altLang="fr-FR" dirty="0"/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lvl="0"/>
            <a:r>
              <a:rPr lang="en-GB" altLang="fr-FR" dirty="0"/>
              <a:t>Cliquez pour éditer le format du plan de texte</a:t>
            </a:r>
            <a:endParaRPr lang="en-GB" altLang="fr-FR" dirty="0"/>
          </a:p>
          <a:p>
            <a:pPr lvl="1"/>
            <a:r>
              <a:rPr lang="en-GB" altLang="fr-FR" dirty="0"/>
              <a:t>Second niveau de plan</a:t>
            </a:r>
            <a:endParaRPr lang="en-GB" altLang="fr-FR" dirty="0"/>
          </a:p>
          <a:p>
            <a:pPr lvl="2"/>
            <a:r>
              <a:rPr lang="en-GB" altLang="fr-FR" dirty="0"/>
              <a:t>Troisième niveau de plan</a:t>
            </a:r>
            <a:endParaRPr lang="en-GB" altLang="fr-FR" dirty="0"/>
          </a:p>
          <a:p>
            <a:pPr lvl="3"/>
            <a:r>
              <a:rPr lang="en-GB" altLang="fr-FR" dirty="0"/>
              <a:t>Quatrième niveau de plan</a:t>
            </a:r>
            <a:endParaRPr lang="en-GB" altLang="fr-FR" dirty="0"/>
          </a:p>
          <a:p>
            <a:pPr lvl="4"/>
            <a:r>
              <a:rPr lang="en-GB" altLang="fr-FR" dirty="0"/>
              <a:t>Cinquième niveau de plan</a:t>
            </a:r>
            <a:endParaRPr lang="en-GB" altLang="fr-FR" dirty="0"/>
          </a:p>
          <a:p>
            <a:pPr lvl="4"/>
            <a:r>
              <a:rPr lang="en-GB" altLang="fr-FR" dirty="0"/>
              <a:t>Sixième niveau de plan</a:t>
            </a:r>
            <a:endParaRPr lang="en-GB" altLang="fr-FR" dirty="0"/>
          </a:p>
          <a:p>
            <a:pPr lvl="4"/>
            <a:r>
              <a:rPr lang="en-GB" altLang="fr-FR" dirty="0"/>
              <a:t>Septième niveau de plan</a:t>
            </a:r>
            <a:endParaRPr lang="en-GB" altLang="fr-FR" dirty="0"/>
          </a:p>
          <a:p>
            <a:pPr lvl="4"/>
            <a:r>
              <a:rPr lang="en-GB" altLang="fr-FR" dirty="0"/>
              <a:t>Huitième niveau de plan</a:t>
            </a:r>
            <a:endParaRPr lang="en-GB" altLang="fr-FR" dirty="0"/>
          </a:p>
          <a:p>
            <a:pPr lvl="4"/>
            <a:r>
              <a:rPr lang="en-GB" altLang="fr-FR" dirty="0"/>
              <a:t>Neuvième niveau de plan</a:t>
            </a:r>
            <a:endParaRPr lang="en-GB" altLang="fr-FR" dirty="0"/>
          </a:p>
        </p:txBody>
      </p:sp>
      <p:sp>
        <p:nvSpPr>
          <p:cNvPr id="1028" name="Text Box 3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029" name="Text Box 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/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B6161DF-4D15-4281-B61C-F41C56714149}" type="slidenum"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/>
          <p:nvPr/>
        </p:nvSpPr>
        <p:spPr>
          <a:xfrm>
            <a:off x="249238" y="250825"/>
            <a:ext cx="8607425" cy="63468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</a:pPr>
            <a:endParaRPr lang="fr-FR" altLang="fr-FR" sz="1800" dirty="0">
              <a:solidFill>
                <a:schemeClr val="tx1"/>
              </a:solidFill>
            </a:endParaRPr>
          </a:p>
        </p:txBody>
      </p:sp>
      <p:sp>
        <p:nvSpPr>
          <p:cNvPr id="307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FFFF00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</a:t>
            </a:r>
            <a:endParaRPr lang="fr-FR" altLang="fr-FR" sz="1800" dirty="0"/>
          </a:p>
        </p:txBody>
      </p:sp>
      <p:sp>
        <p:nvSpPr>
          <p:cNvPr id="3076" name="WordArt 6"/>
          <p:cNvSpPr>
            <a:spLocks noTextEdit="1"/>
          </p:cNvSpPr>
          <p:nvPr/>
        </p:nvSpPr>
        <p:spPr>
          <a:xfrm>
            <a:off x="611188" y="585788"/>
            <a:ext cx="7993062" cy="25955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32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  <p:sp>
        <p:nvSpPr>
          <p:cNvPr id="2" name="Étoile à 5 branches 1"/>
          <p:cNvSpPr/>
          <p:nvPr/>
        </p:nvSpPr>
        <p:spPr bwMode="auto">
          <a:xfrm>
            <a:off x="935038" y="87313"/>
            <a:ext cx="914400" cy="914400"/>
          </a:xfrm>
          <a:prstGeom prst="star5">
            <a:avLst/>
          </a:prstGeom>
          <a:solidFill>
            <a:srgbClr val="99FF6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Étoile à 5 branches 9"/>
          <p:cNvSpPr/>
          <p:nvPr/>
        </p:nvSpPr>
        <p:spPr bwMode="auto">
          <a:xfrm>
            <a:off x="8135938" y="158750"/>
            <a:ext cx="914400" cy="914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Étoile à 5 branches 10"/>
          <p:cNvSpPr/>
          <p:nvPr/>
        </p:nvSpPr>
        <p:spPr bwMode="auto">
          <a:xfrm>
            <a:off x="1101725" y="5810250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Étoile à 5 branches 12"/>
          <p:cNvSpPr/>
          <p:nvPr/>
        </p:nvSpPr>
        <p:spPr bwMode="auto">
          <a:xfrm>
            <a:off x="206375" y="785813"/>
            <a:ext cx="914400" cy="914400"/>
          </a:xfrm>
          <a:prstGeom prst="star5">
            <a:avLst/>
          </a:prstGeom>
          <a:solidFill>
            <a:srgbClr val="99FF6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Étoile à 5 branches 13"/>
          <p:cNvSpPr/>
          <p:nvPr/>
        </p:nvSpPr>
        <p:spPr bwMode="auto">
          <a:xfrm>
            <a:off x="200025" y="5051425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Étoile à 5 branches 14"/>
          <p:cNvSpPr/>
          <p:nvPr/>
        </p:nvSpPr>
        <p:spPr bwMode="auto">
          <a:xfrm>
            <a:off x="8156575" y="774700"/>
            <a:ext cx="914400" cy="914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Étoile à 5 branches 15"/>
          <p:cNvSpPr/>
          <p:nvPr/>
        </p:nvSpPr>
        <p:spPr bwMode="auto">
          <a:xfrm>
            <a:off x="7305675" y="174625"/>
            <a:ext cx="914400" cy="914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Étoile à 5 branches 16"/>
          <p:cNvSpPr/>
          <p:nvPr/>
        </p:nvSpPr>
        <p:spPr bwMode="auto">
          <a:xfrm>
            <a:off x="6878638" y="5876925"/>
            <a:ext cx="914400" cy="914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Étoile à 5 branches 18"/>
          <p:cNvSpPr/>
          <p:nvPr/>
        </p:nvSpPr>
        <p:spPr bwMode="auto">
          <a:xfrm>
            <a:off x="185738" y="88900"/>
            <a:ext cx="914400" cy="914400"/>
          </a:xfrm>
          <a:prstGeom prst="star5">
            <a:avLst/>
          </a:prstGeom>
          <a:solidFill>
            <a:srgbClr val="99FF6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Étoile à 5 branches 19"/>
          <p:cNvSpPr/>
          <p:nvPr/>
        </p:nvSpPr>
        <p:spPr bwMode="auto">
          <a:xfrm>
            <a:off x="249238" y="5810250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7" name="Étoile à 4 branches 2"/>
          <p:cNvSpPr/>
          <p:nvPr/>
        </p:nvSpPr>
        <p:spPr>
          <a:xfrm>
            <a:off x="250825" y="2255838"/>
            <a:ext cx="684213" cy="1943100"/>
          </a:xfrm>
          <a:prstGeom prst="star4">
            <a:avLst>
              <a:gd name="adj" fmla="val 12500"/>
            </a:avLst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</a:pPr>
            <a:endParaRPr lang="fr-FR" altLang="fr-FR" sz="1800" dirty="0">
              <a:solidFill>
                <a:schemeClr val="tx1"/>
              </a:solidFill>
            </a:endParaRPr>
          </a:p>
        </p:txBody>
      </p:sp>
      <p:sp>
        <p:nvSpPr>
          <p:cNvPr id="3088" name="Étoile à 4 branches 26"/>
          <p:cNvSpPr/>
          <p:nvPr/>
        </p:nvSpPr>
        <p:spPr>
          <a:xfrm>
            <a:off x="8170863" y="2560638"/>
            <a:ext cx="685800" cy="1943100"/>
          </a:xfrm>
          <a:prstGeom prst="star4">
            <a:avLst>
              <a:gd name="adj" fmla="val 12500"/>
            </a:avLst>
          </a:prstGeom>
          <a:solidFill>
            <a:srgbClr val="7030A0"/>
          </a:solidFill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</a:pPr>
            <a:endParaRPr lang="fr-FR" altLang="fr-FR" sz="1800" dirty="0">
              <a:solidFill>
                <a:schemeClr val="tx1"/>
              </a:solidFill>
            </a:endParaRPr>
          </a:p>
        </p:txBody>
      </p:sp>
      <p:sp>
        <p:nvSpPr>
          <p:cNvPr id="3089" name="Étoile à 4 branches 27"/>
          <p:cNvSpPr/>
          <p:nvPr/>
        </p:nvSpPr>
        <p:spPr>
          <a:xfrm>
            <a:off x="338138" y="3521075"/>
            <a:ext cx="1258887" cy="1943100"/>
          </a:xfrm>
          <a:prstGeom prst="star4">
            <a:avLst>
              <a:gd name="adj" fmla="val 12500"/>
            </a:avLst>
          </a:prstGeom>
          <a:solidFill>
            <a:srgbClr val="FF99FF"/>
          </a:solidFill>
          <a:ln w="9525" cap="flat" cmpd="sng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</a:pPr>
            <a:endParaRPr lang="fr-FR" altLang="fr-FR" sz="1800" dirty="0">
              <a:solidFill>
                <a:schemeClr val="tx1"/>
              </a:solidFill>
            </a:endParaRPr>
          </a:p>
        </p:txBody>
      </p:sp>
      <p:cxnSp>
        <p:nvCxnSpPr>
          <p:cNvPr id="3090" name="Connecteur droit 5"/>
          <p:cNvCxnSpPr/>
          <p:nvPr/>
        </p:nvCxnSpPr>
        <p:spPr>
          <a:xfrm>
            <a:off x="3140075" y="6267450"/>
            <a:ext cx="3600450" cy="6350"/>
          </a:xfrm>
          <a:prstGeom prst="line">
            <a:avLst/>
          </a:prstGeom>
          <a:ln w="117475" cap="flat" cmpd="sng">
            <a:solidFill>
              <a:srgbClr val="00B0F0"/>
            </a:solidFill>
            <a:prstDash val="sysDash"/>
            <a:headEnd type="none" w="med" len="med"/>
            <a:tailEnd type="none" w="med" len="med"/>
          </a:ln>
        </p:spPr>
      </p:cxnSp>
      <p:pic>
        <p:nvPicPr>
          <p:cNvPr id="3091" name="Picture 21" descr="gardening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9838" y="2266950"/>
            <a:ext cx="11906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23" descr="read boy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300163" y="4198938"/>
            <a:ext cx="1666875" cy="1624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il_fi" descr="dance-clipart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13" y="4198938"/>
            <a:ext cx="1541462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3" y="2849563"/>
            <a:ext cx="1801812" cy="13128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pic>
        <p:nvPicPr>
          <p:cNvPr id="3095" name="il_fi" descr="s%27habill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63" y="4281488"/>
            <a:ext cx="1530350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6" name="Picture 33" descr="http://totalveg.com/wp-content/uploads/2014/12/total-veg-recipes-video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950" y="3086100"/>
            <a:ext cx="1144588" cy="132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il_fi" descr="clip-image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225" y="2911475"/>
            <a:ext cx="1079500" cy="124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il_fi" descr="8310603-femme-shopping-illustra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450" y="4705350"/>
            <a:ext cx="1298575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Étoile à 5 branches 17"/>
          <p:cNvSpPr/>
          <p:nvPr/>
        </p:nvSpPr>
        <p:spPr bwMode="auto">
          <a:xfrm>
            <a:off x="8270875" y="5141913"/>
            <a:ext cx="914400" cy="914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Étoile à 5 branches 2"/>
          <p:cNvSpPr/>
          <p:nvPr/>
        </p:nvSpPr>
        <p:spPr bwMode="auto">
          <a:xfrm>
            <a:off x="2428875" y="3570288"/>
            <a:ext cx="358775" cy="215900"/>
          </a:xfrm>
          <a:prstGeom prst="star5">
            <a:avLst/>
          </a:prstGeom>
          <a:solidFill>
            <a:srgbClr val="FF33CC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Étoile à 5 branches 28"/>
          <p:cNvSpPr/>
          <p:nvPr/>
        </p:nvSpPr>
        <p:spPr bwMode="auto">
          <a:xfrm>
            <a:off x="4565650" y="5141913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Étoile à 5 branches 29"/>
          <p:cNvSpPr/>
          <p:nvPr/>
        </p:nvSpPr>
        <p:spPr bwMode="auto">
          <a:xfrm>
            <a:off x="914400" y="2633663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Étoile à 5 branches 30"/>
          <p:cNvSpPr/>
          <p:nvPr/>
        </p:nvSpPr>
        <p:spPr bwMode="auto">
          <a:xfrm>
            <a:off x="4760913" y="3365500"/>
            <a:ext cx="360363" cy="2159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Étoile à 5 branches 31"/>
          <p:cNvSpPr/>
          <p:nvPr/>
        </p:nvSpPr>
        <p:spPr bwMode="auto">
          <a:xfrm>
            <a:off x="6010275" y="436563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Étoile à 5 branches 32"/>
          <p:cNvSpPr/>
          <p:nvPr/>
        </p:nvSpPr>
        <p:spPr bwMode="auto">
          <a:xfrm>
            <a:off x="4683125" y="857250"/>
            <a:ext cx="358775" cy="2159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Étoile à 5 branches 33"/>
          <p:cNvSpPr/>
          <p:nvPr/>
        </p:nvSpPr>
        <p:spPr bwMode="auto">
          <a:xfrm>
            <a:off x="2528888" y="423863"/>
            <a:ext cx="358775" cy="2159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Étoile à 5 branches 34"/>
          <p:cNvSpPr/>
          <p:nvPr/>
        </p:nvSpPr>
        <p:spPr bwMode="auto">
          <a:xfrm>
            <a:off x="2540000" y="5899150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Étoile à 5 branches 35"/>
          <p:cNvSpPr/>
          <p:nvPr/>
        </p:nvSpPr>
        <p:spPr bwMode="auto">
          <a:xfrm>
            <a:off x="6626225" y="4778375"/>
            <a:ext cx="358775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Étoile à 5 branches 36"/>
          <p:cNvSpPr/>
          <p:nvPr/>
        </p:nvSpPr>
        <p:spPr bwMode="auto">
          <a:xfrm>
            <a:off x="3779838" y="476250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Étoile à 5 branches 37"/>
          <p:cNvSpPr/>
          <p:nvPr/>
        </p:nvSpPr>
        <p:spPr bwMode="auto">
          <a:xfrm>
            <a:off x="5130800" y="6346825"/>
            <a:ext cx="358775" cy="215900"/>
          </a:xfrm>
          <a:prstGeom prst="star5">
            <a:avLst/>
          </a:prstGeom>
          <a:solidFill>
            <a:srgbClr val="990099"/>
          </a:solidFill>
          <a:ln w="9525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Étoile à 5 branches 38"/>
          <p:cNvSpPr/>
          <p:nvPr/>
        </p:nvSpPr>
        <p:spPr bwMode="auto">
          <a:xfrm>
            <a:off x="8296275" y="4691063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Étoile à 5 branches 39"/>
          <p:cNvSpPr/>
          <p:nvPr/>
        </p:nvSpPr>
        <p:spPr bwMode="auto">
          <a:xfrm>
            <a:off x="6570663" y="3581400"/>
            <a:ext cx="360363" cy="2159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Étoile à 5 branches 40"/>
          <p:cNvSpPr/>
          <p:nvPr/>
        </p:nvSpPr>
        <p:spPr bwMode="auto">
          <a:xfrm>
            <a:off x="7542213" y="981075"/>
            <a:ext cx="360363" cy="215900"/>
          </a:xfrm>
          <a:prstGeom prst="star5">
            <a:avLst/>
          </a:prstGeom>
          <a:solidFill>
            <a:srgbClr val="FF33CC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Étoile à 5 branches 41"/>
          <p:cNvSpPr/>
          <p:nvPr/>
        </p:nvSpPr>
        <p:spPr bwMode="auto">
          <a:xfrm>
            <a:off x="276225" y="2114550"/>
            <a:ext cx="360363" cy="217488"/>
          </a:xfrm>
          <a:prstGeom prst="star5">
            <a:avLst/>
          </a:prstGeom>
          <a:solidFill>
            <a:srgbClr val="FF33CC"/>
          </a:solid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Étoile à 5 branches 42"/>
          <p:cNvSpPr/>
          <p:nvPr/>
        </p:nvSpPr>
        <p:spPr bwMode="auto">
          <a:xfrm>
            <a:off x="8389938" y="2032000"/>
            <a:ext cx="358775" cy="2159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Étoile à 5 branches 43"/>
          <p:cNvSpPr/>
          <p:nvPr/>
        </p:nvSpPr>
        <p:spPr bwMode="auto">
          <a:xfrm>
            <a:off x="1285875" y="5562600"/>
            <a:ext cx="358775" cy="2159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Étoile à 5 branches 44"/>
          <p:cNvSpPr/>
          <p:nvPr/>
        </p:nvSpPr>
        <p:spPr bwMode="auto">
          <a:xfrm>
            <a:off x="3736975" y="5822950"/>
            <a:ext cx="360363" cy="2159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Étoile à 5 branches 45"/>
          <p:cNvSpPr/>
          <p:nvPr/>
        </p:nvSpPr>
        <p:spPr bwMode="auto">
          <a:xfrm>
            <a:off x="7900988" y="5764213"/>
            <a:ext cx="358775" cy="2159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Étoile à 5 branches 46"/>
          <p:cNvSpPr/>
          <p:nvPr/>
        </p:nvSpPr>
        <p:spPr bwMode="auto">
          <a:xfrm>
            <a:off x="3395663" y="892175"/>
            <a:ext cx="358775" cy="2159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Étoile à 5 branches 47"/>
          <p:cNvSpPr/>
          <p:nvPr/>
        </p:nvSpPr>
        <p:spPr bwMode="auto">
          <a:xfrm>
            <a:off x="257175" y="3862388"/>
            <a:ext cx="358775" cy="215900"/>
          </a:xfrm>
          <a:prstGeom prst="star5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Make the bed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2150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Make the sleep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2150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Do the bed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2150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10</a:t>
            </a:r>
            <a:endParaRPr lang="fr-FR" altLang="fr-FR" sz="1800" dirty="0"/>
          </a:p>
        </p:txBody>
      </p:sp>
      <p:sp>
        <p:nvSpPr>
          <p:cNvPr id="21510" name="Rectangle 5"/>
          <p:cNvSpPr/>
          <p:nvPr/>
        </p:nvSpPr>
        <p:spPr>
          <a:xfrm>
            <a:off x="406400" y="217011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1511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21512" name="il_fi" descr="MAKEB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997200"/>
            <a:ext cx="3168650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cook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2355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cooker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23556" name="AutoShape 3"/>
          <p:cNvSpPr/>
          <p:nvPr/>
        </p:nvSpPr>
        <p:spPr>
          <a:xfrm>
            <a:off x="5026025" y="4824413"/>
            <a:ext cx="3924300" cy="1223962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 oven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2355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11</a:t>
            </a:r>
            <a:endParaRPr lang="fr-FR" altLang="fr-FR" sz="1800" dirty="0"/>
          </a:p>
        </p:txBody>
      </p:sp>
      <p:sp>
        <p:nvSpPr>
          <p:cNvPr id="23558" name="Rectangle 5"/>
          <p:cNvSpPr/>
          <p:nvPr/>
        </p:nvSpPr>
        <p:spPr>
          <a:xfrm>
            <a:off x="431800" y="18716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3559" name="WordArt 6"/>
          <p:cNvSpPr>
            <a:spLocks noTextEdit="1"/>
          </p:cNvSpPr>
          <p:nvPr/>
        </p:nvSpPr>
        <p:spPr>
          <a:xfrm>
            <a:off x="2284413" y="350838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23560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23561" name="WordArt 7"/>
          <p:cNvSpPr>
            <a:spLocks noTextEdit="1"/>
          </p:cNvSpPr>
          <p:nvPr/>
        </p:nvSpPr>
        <p:spPr>
          <a:xfrm>
            <a:off x="2281238" y="17463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pic>
        <p:nvPicPr>
          <p:cNvPr id="23562" name="il_fi" descr="http://images.clipartpanda.com/cooking-clip-art-pc5eR56Bi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360613"/>
            <a:ext cx="3529012" cy="315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AutoShape 1"/>
          <p:cNvSpPr/>
          <p:nvPr/>
        </p:nvSpPr>
        <p:spPr>
          <a:xfrm>
            <a:off x="5076825" y="1590675"/>
            <a:ext cx="3924300" cy="1223963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write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2560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garden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2560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          </a:t>
            </a:r>
            <a:r>
              <a:rPr lang="fr-FR" altLang="fr-FR" sz="4000" dirty="0"/>
              <a:t> </a:t>
            </a:r>
            <a:r>
              <a:rPr lang="fr-FR" altLang="fr-FR" sz="4800" dirty="0">
                <a:latin typeface="Showcard Gothic" panose="04020904020102020604" pitchFamily="80" charset="0"/>
              </a:rPr>
              <a:t>wash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2560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998855" lvl="0" indent="-996950" defTabSz="449580" eaLnBrk="1" hangingPunct="1">
              <a:spcBef>
                <a:spcPct val="0"/>
              </a:spcBef>
              <a:buClrTx/>
              <a:buFontTx/>
              <a:buNone/>
              <a:tabLst>
                <a:tab pos="998855" algn="l"/>
                <a:tab pos="1913255" algn="l"/>
                <a:tab pos="2827655" algn="l"/>
                <a:tab pos="3742055" algn="l"/>
                <a:tab pos="4656455" algn="l"/>
                <a:tab pos="5570855" algn="l"/>
                <a:tab pos="6485255" algn="l"/>
                <a:tab pos="7399655" algn="l"/>
                <a:tab pos="8314055" algn="l"/>
                <a:tab pos="9228455" algn="l"/>
                <a:tab pos="10142855" algn="l"/>
                <a:tab pos="11057255" algn="l"/>
              </a:tabLst>
            </a:pPr>
            <a:r>
              <a:rPr lang="fr-FR" altLang="fr-FR" sz="1800" dirty="0"/>
              <a:t>12</a:t>
            </a:r>
            <a:endParaRPr lang="fr-FR" altLang="fr-FR" sz="1800" dirty="0"/>
          </a:p>
        </p:txBody>
      </p:sp>
      <p:sp>
        <p:nvSpPr>
          <p:cNvPr id="25606" name="Rectangle 5"/>
          <p:cNvSpPr/>
          <p:nvPr/>
        </p:nvSpPr>
        <p:spPr>
          <a:xfrm>
            <a:off x="250825" y="2141538"/>
            <a:ext cx="4464050" cy="4178300"/>
          </a:xfrm>
          <a:prstGeom prst="rect">
            <a:avLst/>
          </a:prstGeom>
          <a:solidFill>
            <a:srgbClr val="00B0F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5607" name="WordArt 6"/>
          <p:cNvSpPr>
            <a:spLocks noTextEdit="1"/>
          </p:cNvSpPr>
          <p:nvPr/>
        </p:nvSpPr>
        <p:spPr>
          <a:xfrm>
            <a:off x="2328863" y="303213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25608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25609" name="il_fi" descr="http://www.picgifs.com/clip-art/activities/gardening/clip-art-gardening-16106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814638"/>
            <a:ext cx="36004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AutoShape 1"/>
          <p:cNvSpPr/>
          <p:nvPr/>
        </p:nvSpPr>
        <p:spPr>
          <a:xfrm>
            <a:off x="5076825" y="1628775"/>
            <a:ext cx="3924300" cy="1223963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Wake up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2765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3600" dirty="0">
                <a:latin typeface="Showcard Gothic" panose="04020904020102020604" pitchFamily="80" charset="0"/>
              </a:rPr>
              <a:t>Do stretching</a:t>
            </a:r>
            <a:endParaRPr lang="fr-FR" altLang="fr-FR" sz="3600" dirty="0">
              <a:latin typeface="Showcard Gothic" panose="04020904020102020604" pitchFamily="80" charset="0"/>
            </a:endParaRPr>
          </a:p>
        </p:txBody>
      </p:sp>
      <p:sp>
        <p:nvSpPr>
          <p:cNvPr id="2765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Get up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2765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13</a:t>
            </a:r>
            <a:endParaRPr lang="fr-FR" altLang="fr-FR" sz="1800" dirty="0"/>
          </a:p>
        </p:txBody>
      </p:sp>
      <p:sp>
        <p:nvSpPr>
          <p:cNvPr id="27654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7655" name="WordArt 6"/>
          <p:cNvSpPr>
            <a:spLocks noTextEdit="1"/>
          </p:cNvSpPr>
          <p:nvPr/>
        </p:nvSpPr>
        <p:spPr>
          <a:xfrm>
            <a:off x="2374900" y="255588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2765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27657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852738"/>
            <a:ext cx="3673475" cy="302418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2765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C00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Have dinner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29699" name="AutoShape 2"/>
          <p:cNvSpPr/>
          <p:nvPr/>
        </p:nvSpPr>
        <p:spPr>
          <a:xfrm>
            <a:off x="5076825" y="3213100"/>
            <a:ext cx="3924300" cy="14398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Have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breakfast</a:t>
            </a:r>
            <a:endParaRPr lang="fr-FR" altLang="fr-FR" sz="3600" dirty="0">
              <a:latin typeface="Showcard Gothic" panose="04020904020102020604" pitchFamily="80" charset="0"/>
            </a:endParaRPr>
          </a:p>
        </p:txBody>
      </p:sp>
      <p:sp>
        <p:nvSpPr>
          <p:cNvPr id="2970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48280" lvl="0" indent="-2746375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2748280" algn="l"/>
                <a:tab pos="3662680" algn="l"/>
                <a:tab pos="4577080" algn="l"/>
                <a:tab pos="5491480" algn="l"/>
                <a:tab pos="6405880" algn="l"/>
                <a:tab pos="7320280" algn="l"/>
                <a:tab pos="8234680" algn="l"/>
                <a:tab pos="9149080" algn="l"/>
                <a:tab pos="10063480" algn="l"/>
                <a:tab pos="10977880" algn="l"/>
                <a:tab pos="11892280" algn="l"/>
                <a:tab pos="1280668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Have a snack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2970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14</a:t>
            </a:r>
            <a:endParaRPr lang="fr-FR" altLang="fr-FR" sz="1800" dirty="0"/>
          </a:p>
        </p:txBody>
      </p:sp>
      <p:sp>
        <p:nvSpPr>
          <p:cNvPr id="29702" name="Rectangle 5"/>
          <p:cNvSpPr/>
          <p:nvPr/>
        </p:nvSpPr>
        <p:spPr>
          <a:xfrm>
            <a:off x="434975" y="2190750"/>
            <a:ext cx="4464050" cy="4176713"/>
          </a:xfrm>
          <a:prstGeom prst="rect">
            <a:avLst/>
          </a:prstGeom>
          <a:solidFill>
            <a:srgbClr val="FF00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9703" name="WordArt 6"/>
          <p:cNvSpPr>
            <a:spLocks noTextEdit="1"/>
          </p:cNvSpPr>
          <p:nvPr/>
        </p:nvSpPr>
        <p:spPr>
          <a:xfrm>
            <a:off x="2419350" y="2095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2970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29705" name="il_fi" descr="breakfa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781300"/>
            <a:ext cx="3455987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Have a </a:t>
            </a:r>
            <a:endParaRPr lang="fr-FR" altLang="fr-FR" sz="44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shower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3174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Have a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bath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174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swim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1749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00B0F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31750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3175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15</a:t>
            </a:r>
            <a:endParaRPr lang="fr-FR" altLang="fr-FR" sz="1800" dirty="0"/>
          </a:p>
        </p:txBody>
      </p:sp>
      <p:pic>
        <p:nvPicPr>
          <p:cNvPr id="3175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81300"/>
            <a:ext cx="3529013" cy="29511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31753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Drive  a car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3379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Take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bus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379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Run a coach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379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16</a:t>
            </a:r>
            <a:endParaRPr lang="fr-FR" altLang="fr-FR" sz="1800" dirty="0"/>
          </a:p>
        </p:txBody>
      </p:sp>
      <p:sp>
        <p:nvSpPr>
          <p:cNvPr id="33798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00CC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3379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781300"/>
            <a:ext cx="3887787" cy="29511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3380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7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00B0F0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Do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washing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584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Wash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584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Do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Washing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584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683125" lvl="0" indent="-4681220" defTabSz="449580" eaLnBrk="1" hangingPunct="1">
              <a:spcBef>
                <a:spcPct val="0"/>
              </a:spcBef>
              <a:buClrTx/>
              <a:buFontTx/>
              <a:buNone/>
              <a:tabLst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  <a:tab pos="11083925" algn="l"/>
                <a:tab pos="11998325" algn="l"/>
                <a:tab pos="12912725" algn="l"/>
                <a:tab pos="13827125" algn="l"/>
                <a:tab pos="14741525" algn="l"/>
              </a:tabLst>
            </a:pPr>
            <a:r>
              <a:rPr lang="fr-FR" altLang="fr-FR" sz="1800" dirty="0"/>
              <a:t>17</a:t>
            </a:r>
            <a:endParaRPr lang="fr-FR" altLang="fr-FR" sz="1800" dirty="0"/>
          </a:p>
        </p:txBody>
      </p:sp>
      <p:sp>
        <p:nvSpPr>
          <p:cNvPr id="35846" name="Rectangle 5"/>
          <p:cNvSpPr/>
          <p:nvPr/>
        </p:nvSpPr>
        <p:spPr>
          <a:xfrm>
            <a:off x="584200" y="1989138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35847" name="WordArt 6"/>
          <p:cNvSpPr>
            <a:spLocks noTextEdit="1"/>
          </p:cNvSpPr>
          <p:nvPr/>
        </p:nvSpPr>
        <p:spPr>
          <a:xfrm>
            <a:off x="2552700" y="144463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35848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35849" name="il_fi" descr="8498239-femme-malheureuse-lavage-vaissel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781300"/>
            <a:ext cx="338455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82D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Clean my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teeth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378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Brush my 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tooth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3789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Wash  my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tooth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789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35555" lvl="0" indent="-2533650" defTabSz="449580" eaLnBrk="1" hangingPunct="1">
              <a:spcBef>
                <a:spcPct val="0"/>
              </a:spcBef>
              <a:buClrTx/>
              <a:buFontTx/>
              <a:buNone/>
              <a:tabLst>
                <a:tab pos="2535555" algn="l"/>
                <a:tab pos="3449955" algn="l"/>
                <a:tab pos="4364355" algn="l"/>
                <a:tab pos="5278755" algn="l"/>
                <a:tab pos="6193155" algn="l"/>
                <a:tab pos="7107555" algn="l"/>
                <a:tab pos="8021955" algn="l"/>
                <a:tab pos="8936355" algn="l"/>
                <a:tab pos="9850755" algn="l"/>
                <a:tab pos="10765155" algn="l"/>
                <a:tab pos="11679555" algn="l"/>
                <a:tab pos="12593955" algn="l"/>
              </a:tabLst>
            </a:pPr>
            <a:r>
              <a:rPr lang="fr-FR" altLang="fr-FR" sz="1800" dirty="0"/>
              <a:t>18</a:t>
            </a:r>
            <a:endParaRPr lang="fr-FR" altLang="fr-FR" sz="1800" dirty="0"/>
          </a:p>
        </p:txBody>
      </p:sp>
      <p:sp>
        <p:nvSpPr>
          <p:cNvPr id="37894" name="Rectangle 5"/>
          <p:cNvSpPr/>
          <p:nvPr/>
        </p:nvSpPr>
        <p:spPr>
          <a:xfrm>
            <a:off x="365125" y="18446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37895" name="WordArt 6"/>
          <p:cNvSpPr>
            <a:spLocks noTextEdit="1"/>
          </p:cNvSpPr>
          <p:nvPr/>
        </p:nvSpPr>
        <p:spPr>
          <a:xfrm>
            <a:off x="2597150" y="96838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3789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37897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492375"/>
            <a:ext cx="3240087" cy="30241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3789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8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Play sports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993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      go on 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holidays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994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Go to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school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3994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19</a:t>
            </a:r>
            <a:endParaRPr lang="fr-FR" altLang="fr-FR" sz="1800" dirty="0"/>
          </a:p>
        </p:txBody>
      </p:sp>
      <p:sp>
        <p:nvSpPr>
          <p:cNvPr id="39942" name="Rectangle 5"/>
          <p:cNvSpPr/>
          <p:nvPr/>
        </p:nvSpPr>
        <p:spPr>
          <a:xfrm>
            <a:off x="431800" y="1871663"/>
            <a:ext cx="4464050" cy="4176712"/>
          </a:xfrm>
          <a:prstGeom prst="rect">
            <a:avLst/>
          </a:prstGeom>
          <a:solidFill>
            <a:srgbClr val="00CC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39943" name="WordArt 6"/>
          <p:cNvSpPr>
            <a:spLocks noTextEdit="1"/>
          </p:cNvSpPr>
          <p:nvPr/>
        </p:nvSpPr>
        <p:spPr>
          <a:xfrm>
            <a:off x="2519363" y="144463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3994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39945" name="il_fi" descr="gg55176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636838"/>
            <a:ext cx="3600450" cy="316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FFD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Ride a bike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12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Ride a horse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12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cycle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12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</a:t>
            </a:r>
            <a:endParaRPr lang="fr-FR" altLang="fr-FR" sz="1800" dirty="0"/>
          </a:p>
        </p:txBody>
      </p:sp>
      <p:sp>
        <p:nvSpPr>
          <p:cNvPr id="5126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127" name="WordArt 6"/>
          <p:cNvSpPr>
            <a:spLocks noTextEdit="1"/>
          </p:cNvSpPr>
          <p:nvPr/>
        </p:nvSpPr>
        <p:spPr>
          <a:xfrm>
            <a:off x="1982788" y="160338"/>
            <a:ext cx="5059362" cy="1271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CC0099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AR DARLING" panose="02000000000000000000" charset="0"/>
              <a:ea typeface="AR DARLING" panose="02000000000000000000" charset="0"/>
            </a:endParaRPr>
          </a:p>
        </p:txBody>
      </p:sp>
      <p:sp>
        <p:nvSpPr>
          <p:cNvPr id="2" name="Étoile à 5 branches 1"/>
          <p:cNvSpPr/>
          <p:nvPr/>
        </p:nvSpPr>
        <p:spPr bwMode="auto">
          <a:xfrm>
            <a:off x="106363" y="138113"/>
            <a:ext cx="914400" cy="9144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Étoile à 5 branches 9"/>
          <p:cNvSpPr/>
          <p:nvPr/>
        </p:nvSpPr>
        <p:spPr bwMode="auto">
          <a:xfrm>
            <a:off x="8024813" y="-17462"/>
            <a:ext cx="914400" cy="914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Étoile à 5 branches 10"/>
          <p:cNvSpPr/>
          <p:nvPr/>
        </p:nvSpPr>
        <p:spPr bwMode="auto">
          <a:xfrm>
            <a:off x="77788" y="5873750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5659438" y="5875338"/>
            <a:ext cx="914400" cy="9144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Étoile à 5 branches 12"/>
          <p:cNvSpPr/>
          <p:nvPr/>
        </p:nvSpPr>
        <p:spPr bwMode="auto">
          <a:xfrm>
            <a:off x="928688" y="106363"/>
            <a:ext cx="914400" cy="9144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Étoile à 5 branches 13"/>
          <p:cNvSpPr/>
          <p:nvPr/>
        </p:nvSpPr>
        <p:spPr bwMode="auto">
          <a:xfrm>
            <a:off x="11113" y="5291138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Étoile à 5 branches 14"/>
          <p:cNvSpPr/>
          <p:nvPr/>
        </p:nvSpPr>
        <p:spPr bwMode="auto">
          <a:xfrm>
            <a:off x="8115300" y="676275"/>
            <a:ext cx="914400" cy="914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Étoile à 5 branches 15"/>
          <p:cNvSpPr/>
          <p:nvPr/>
        </p:nvSpPr>
        <p:spPr bwMode="auto">
          <a:xfrm>
            <a:off x="7261225" y="0"/>
            <a:ext cx="914400" cy="914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Étoile à 5 branches 16"/>
          <p:cNvSpPr/>
          <p:nvPr/>
        </p:nvSpPr>
        <p:spPr bwMode="auto">
          <a:xfrm>
            <a:off x="6127750" y="5907088"/>
            <a:ext cx="914400" cy="9144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Étoile à 5 branches 17"/>
          <p:cNvSpPr/>
          <p:nvPr/>
        </p:nvSpPr>
        <p:spPr bwMode="auto">
          <a:xfrm>
            <a:off x="6705600" y="5938838"/>
            <a:ext cx="914400" cy="9144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Étoile à 5 branches 18"/>
          <p:cNvSpPr/>
          <p:nvPr/>
        </p:nvSpPr>
        <p:spPr bwMode="auto">
          <a:xfrm>
            <a:off x="184150" y="896938"/>
            <a:ext cx="914400" cy="9144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Étoile à 5 branches 19"/>
          <p:cNvSpPr/>
          <p:nvPr/>
        </p:nvSpPr>
        <p:spPr bwMode="auto">
          <a:xfrm>
            <a:off x="925513" y="5907088"/>
            <a:ext cx="914400" cy="9144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40" name="Picture 22" descr="ANd9GcSmKzlpM_Y1-Eb81EH7NoqMQL_do0LmB3-CqDTJ4fnPnH53zL1McYGjPRJ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2570163"/>
            <a:ext cx="3430587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1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dive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198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crawl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198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swim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4198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188200" lvl="0" indent="-7186295" defTabSz="449580" eaLnBrk="1" hangingPunct="1">
              <a:spcBef>
                <a:spcPct val="0"/>
              </a:spcBef>
              <a:buClrTx/>
              <a:buFontTx/>
              <a:buNone/>
              <a:tabLst>
                <a:tab pos="7188200" algn="l"/>
                <a:tab pos="8102600" algn="l"/>
                <a:tab pos="9017000" algn="l"/>
                <a:tab pos="9931400" algn="l"/>
                <a:tab pos="10845800" algn="l"/>
                <a:tab pos="11760200" algn="l"/>
                <a:tab pos="12674600" algn="l"/>
                <a:tab pos="13589000" algn="l"/>
                <a:tab pos="14503400" algn="l"/>
                <a:tab pos="15417800" algn="l"/>
                <a:tab pos="16332200" algn="l"/>
                <a:tab pos="17246600" algn="l"/>
              </a:tabLst>
            </a:pPr>
            <a:r>
              <a:rPr lang="fr-FR" altLang="fr-FR" sz="1800" dirty="0"/>
              <a:t>20</a:t>
            </a:r>
            <a:endParaRPr lang="fr-FR" altLang="fr-FR" sz="1800" dirty="0"/>
          </a:p>
        </p:txBody>
      </p:sp>
      <p:sp>
        <p:nvSpPr>
          <p:cNvPr id="41990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00B0F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1991" name="Rectangle 6"/>
          <p:cNvSpPr/>
          <p:nvPr/>
        </p:nvSpPr>
        <p:spPr>
          <a:xfrm>
            <a:off x="193675" y="24447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1992" name="Rectangle 7"/>
          <p:cNvSpPr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1993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41994" name="il_fi" descr="swimming-clip-art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397125"/>
            <a:ext cx="3673475" cy="347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5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Set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table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403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Lay the </a:t>
            </a:r>
            <a:endParaRPr lang="fr-FR" altLang="fr-FR" sz="44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table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4403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Clear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table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403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44600" lvl="0" indent="-1242695" defTabSz="449580" eaLnBrk="1" hangingPunct="1">
              <a:spcBef>
                <a:spcPct val="0"/>
              </a:spcBef>
              <a:buClrTx/>
              <a:buFontTx/>
              <a:buNone/>
              <a:tabLst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  <a:tab pos="11303000" algn="l"/>
              </a:tabLst>
            </a:pPr>
            <a:r>
              <a:rPr lang="fr-FR" altLang="fr-FR" sz="1800" dirty="0"/>
              <a:t>21</a:t>
            </a:r>
            <a:endParaRPr lang="fr-FR" altLang="fr-FR" sz="1800" dirty="0"/>
          </a:p>
        </p:txBody>
      </p:sp>
      <p:sp>
        <p:nvSpPr>
          <p:cNvPr id="44038" name="Rectangle 5"/>
          <p:cNvSpPr/>
          <p:nvPr/>
        </p:nvSpPr>
        <p:spPr>
          <a:xfrm>
            <a:off x="371475" y="187642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4039" name="WordArt 6"/>
          <p:cNvSpPr>
            <a:spLocks noTextEdit="1"/>
          </p:cNvSpPr>
          <p:nvPr/>
        </p:nvSpPr>
        <p:spPr>
          <a:xfrm>
            <a:off x="2565400" y="168275"/>
            <a:ext cx="4527550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44040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44041" name="Picture 12" descr="http://sr.photos3.fotosearch.com/bthumb/CSP/CSP994/k1573828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492375"/>
            <a:ext cx="3529013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2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00B0F0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Work a car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608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Drive a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car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608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Run  a car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608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22</a:t>
            </a:r>
            <a:endParaRPr lang="fr-FR" altLang="fr-FR" sz="1800" dirty="0"/>
          </a:p>
        </p:txBody>
      </p:sp>
      <p:sp>
        <p:nvSpPr>
          <p:cNvPr id="46086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6087" name="WordArt 6"/>
          <p:cNvSpPr>
            <a:spLocks noTextEdit="1"/>
          </p:cNvSpPr>
          <p:nvPr/>
        </p:nvSpPr>
        <p:spPr>
          <a:xfrm>
            <a:off x="2609850" y="122238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46088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46089" name="il_fi" descr="young_driver_in_a_compact_car_cartoon_0071-1006-2115-2550_SM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925" y="2501900"/>
            <a:ext cx="4032250" cy="315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Wash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car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4813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   clean the 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      auto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48132" name="AutoShape 3"/>
          <p:cNvSpPr/>
          <p:nvPr/>
        </p:nvSpPr>
        <p:spPr>
          <a:xfrm>
            <a:off x="5076825" y="4864100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Wash down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4813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23</a:t>
            </a:r>
            <a:endParaRPr lang="fr-FR" altLang="fr-FR" sz="1800" dirty="0"/>
          </a:p>
        </p:txBody>
      </p:sp>
      <p:sp>
        <p:nvSpPr>
          <p:cNvPr id="48134" name="Rectangle 5"/>
          <p:cNvSpPr/>
          <p:nvPr/>
        </p:nvSpPr>
        <p:spPr>
          <a:xfrm>
            <a:off x="287338" y="20875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48135" name="WordArt 6"/>
          <p:cNvSpPr>
            <a:spLocks noTextEdit="1"/>
          </p:cNvSpPr>
          <p:nvPr/>
        </p:nvSpPr>
        <p:spPr>
          <a:xfrm>
            <a:off x="2654300" y="21590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4813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48137" name="il_fi" descr="family_wash_96511_t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781300"/>
            <a:ext cx="3384550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cycle</a:t>
            </a:r>
            <a:r>
              <a:rPr lang="fr-FR" altLang="fr-FR" sz="4400" dirty="0">
                <a:latin typeface="Showcard Gothic" panose="04020904020102020604" pitchFamily="80" charset="0"/>
              </a:rPr>
              <a:t> 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50179" name="AutoShape 2"/>
          <p:cNvSpPr/>
          <p:nvPr/>
        </p:nvSpPr>
        <p:spPr>
          <a:xfrm>
            <a:off x="5040313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ride a bike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018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bike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0181" name="Rectangle 5"/>
          <p:cNvSpPr/>
          <p:nvPr/>
        </p:nvSpPr>
        <p:spPr>
          <a:xfrm>
            <a:off x="287338" y="20875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0182" name="WordArt 6"/>
          <p:cNvSpPr>
            <a:spLocks noTextEdit="1"/>
          </p:cNvSpPr>
          <p:nvPr/>
        </p:nvSpPr>
        <p:spPr>
          <a:xfrm>
            <a:off x="2698750" y="168275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50183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50184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24</a:t>
            </a:r>
            <a:endParaRPr lang="fr-FR" altLang="fr-FR" sz="1800" dirty="0"/>
          </a:p>
        </p:txBody>
      </p:sp>
      <p:pic>
        <p:nvPicPr>
          <p:cNvPr id="50185" name="il_fi" descr="http://images.all-free-download.com/images/graphiclarge/riding_a_bicycle_31114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2565400"/>
            <a:ext cx="4067175" cy="345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Do diy jobs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2227" name="AutoShape 2"/>
          <p:cNvSpPr/>
          <p:nvPr/>
        </p:nvSpPr>
        <p:spPr>
          <a:xfrm>
            <a:off x="5076825" y="3260725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Play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222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work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222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25</a:t>
            </a:r>
            <a:endParaRPr lang="fr-FR" altLang="fr-FR" sz="1800" dirty="0"/>
          </a:p>
        </p:txBody>
      </p:sp>
      <p:sp>
        <p:nvSpPr>
          <p:cNvPr id="52230" name="Rectangle 5"/>
          <p:cNvSpPr/>
          <p:nvPr/>
        </p:nvSpPr>
        <p:spPr>
          <a:xfrm>
            <a:off x="466725" y="1903413"/>
            <a:ext cx="4464050" cy="4176712"/>
          </a:xfrm>
          <a:prstGeom prst="rect">
            <a:avLst/>
          </a:prstGeom>
          <a:solidFill>
            <a:srgbClr val="FF33CC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2231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52232" name="WordArt 6"/>
          <p:cNvSpPr>
            <a:spLocks noTextEdit="1"/>
          </p:cNvSpPr>
          <p:nvPr/>
        </p:nvSpPr>
        <p:spPr>
          <a:xfrm>
            <a:off x="2698750" y="168275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pic>
        <p:nvPicPr>
          <p:cNvPr id="5223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492375"/>
            <a:ext cx="3240087" cy="33131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52234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Watch tv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4275" name="AutoShape 2"/>
          <p:cNvSpPr/>
          <p:nvPr/>
        </p:nvSpPr>
        <p:spPr>
          <a:xfrm>
            <a:off x="5076825" y="2924175"/>
            <a:ext cx="3924300" cy="1728788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Play /work 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on the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computer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5427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Write a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report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4277" name="Rectangle 5"/>
          <p:cNvSpPr/>
          <p:nvPr/>
        </p:nvSpPr>
        <p:spPr>
          <a:xfrm>
            <a:off x="288925" y="2279650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4278" name="WordArt 6"/>
          <p:cNvSpPr>
            <a:spLocks noTextEdit="1"/>
          </p:cNvSpPr>
          <p:nvPr/>
        </p:nvSpPr>
        <p:spPr>
          <a:xfrm>
            <a:off x="2708275" y="24130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54279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54280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26</a:t>
            </a:r>
            <a:endParaRPr lang="fr-FR" altLang="fr-FR" sz="1800" dirty="0"/>
          </a:p>
        </p:txBody>
      </p:sp>
      <p:pic>
        <p:nvPicPr>
          <p:cNvPr id="54281" name="il_fi" descr="http://classroomclipart.com/images/gallery/Computers/TN_girl_and_boy_working_on_comput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924175"/>
            <a:ext cx="3816350" cy="309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2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   </a:t>
            </a:r>
            <a:r>
              <a:rPr lang="fr-FR" altLang="fr-FR" sz="4800" dirty="0">
                <a:latin typeface="Showcard Gothic" panose="04020904020102020604" pitchFamily="80" charset="0"/>
              </a:rPr>
              <a:t>listen 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632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look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6324" name="AutoShape 3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27</a:t>
            </a:r>
            <a:endParaRPr lang="fr-FR" altLang="fr-FR" sz="1800" dirty="0"/>
          </a:p>
        </p:txBody>
      </p:sp>
      <p:sp>
        <p:nvSpPr>
          <p:cNvPr id="56325" name="Rectangle 4"/>
          <p:cNvSpPr/>
          <p:nvPr/>
        </p:nvSpPr>
        <p:spPr>
          <a:xfrm>
            <a:off x="250825" y="19859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6326" name="AutoShape 5"/>
          <p:cNvSpPr/>
          <p:nvPr/>
        </p:nvSpPr>
        <p:spPr>
          <a:xfrm>
            <a:off x="5068888" y="4760913"/>
            <a:ext cx="3924300" cy="1223962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smell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6327" name="WordArt 6"/>
          <p:cNvSpPr>
            <a:spLocks noTextEdit="1"/>
          </p:cNvSpPr>
          <p:nvPr/>
        </p:nvSpPr>
        <p:spPr>
          <a:xfrm>
            <a:off x="2752725" y="193675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56328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56329" name="Picture 11" descr="Look Clip A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781300"/>
            <a:ext cx="3097212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3600" dirty="0"/>
              <a:t>         </a:t>
            </a:r>
            <a:r>
              <a:rPr lang="fr-FR" altLang="fr-FR" sz="3600" dirty="0">
                <a:latin typeface="Showcard Gothic" panose="04020904020102020604" pitchFamily="80" charset="0"/>
              </a:rPr>
              <a:t>play </a:t>
            </a:r>
            <a:endParaRPr lang="fr-FR" altLang="fr-FR" sz="36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3600" dirty="0">
                <a:latin typeface="Showcard Gothic" panose="04020904020102020604" pitchFamily="80" charset="0"/>
              </a:rPr>
              <a:t>video games</a:t>
            </a:r>
            <a:endParaRPr lang="fr-FR" altLang="fr-FR" sz="3600" dirty="0">
              <a:latin typeface="Showcard Gothic" panose="04020904020102020604" pitchFamily="80" charset="0"/>
            </a:endParaRPr>
          </a:p>
        </p:txBody>
      </p:sp>
      <p:sp>
        <p:nvSpPr>
          <p:cNvPr id="5837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sleep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837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work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5837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28</a:t>
            </a:r>
            <a:endParaRPr lang="fr-FR" altLang="fr-FR" sz="1800" dirty="0"/>
          </a:p>
        </p:txBody>
      </p:sp>
      <p:sp>
        <p:nvSpPr>
          <p:cNvPr id="58374" name="Rectangle 5"/>
          <p:cNvSpPr/>
          <p:nvPr/>
        </p:nvSpPr>
        <p:spPr>
          <a:xfrm>
            <a:off x="206375" y="199072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8375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5837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58377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2289175"/>
            <a:ext cx="3600450" cy="33004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5837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8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phone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041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watch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0420" name="AutoShape 3"/>
          <p:cNvSpPr/>
          <p:nvPr/>
        </p:nvSpPr>
        <p:spPr>
          <a:xfrm>
            <a:off x="5148263" y="4851400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think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042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29</a:t>
            </a:r>
            <a:endParaRPr lang="fr-FR" altLang="fr-FR" sz="1800" dirty="0"/>
          </a:p>
        </p:txBody>
      </p:sp>
      <p:sp>
        <p:nvSpPr>
          <p:cNvPr id="60422" name="Rectangle 5"/>
          <p:cNvSpPr/>
          <p:nvPr/>
        </p:nvSpPr>
        <p:spPr>
          <a:xfrm>
            <a:off x="395288" y="2127250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0423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6042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60425" name="il_fi" descr="man_on_pho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781300"/>
            <a:ext cx="3887787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3600" dirty="0">
                <a:latin typeface="Showcard Gothic" panose="04020904020102020604" pitchFamily="80" charset="0"/>
              </a:rPr>
              <a:t>Do the washing</a:t>
            </a:r>
            <a:endParaRPr lang="fr-FR" altLang="fr-FR" sz="3600" dirty="0">
              <a:latin typeface="Showcard Gothic" panose="04020904020102020604" pitchFamily="80" charset="0"/>
            </a:endParaRPr>
          </a:p>
        </p:txBody>
      </p:sp>
      <p:sp>
        <p:nvSpPr>
          <p:cNvPr id="7171" name="AutoShape 2"/>
          <p:cNvSpPr/>
          <p:nvPr/>
        </p:nvSpPr>
        <p:spPr>
          <a:xfrm>
            <a:off x="5040313" y="3024188"/>
            <a:ext cx="3924300" cy="1223962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     </a:t>
            </a:r>
            <a:r>
              <a:rPr lang="fr-FR" altLang="fr-FR" sz="1800" dirty="0">
                <a:latin typeface="Showcard Gothic" panose="04020904020102020604" pitchFamily="80" charset="0"/>
              </a:rPr>
              <a:t> </a:t>
            </a:r>
            <a:r>
              <a:rPr lang="fr-FR" altLang="fr-FR" sz="3600" b="1" dirty="0">
                <a:latin typeface="Showcard Gothic" panose="04020904020102020604" pitchFamily="80" charset="0"/>
              </a:rPr>
              <a:t> </a:t>
            </a:r>
            <a:r>
              <a:rPr lang="fr-FR" altLang="fr-FR" sz="4800" b="1" dirty="0">
                <a:latin typeface="Showcard Gothic" panose="04020904020102020604" pitchFamily="80" charset="0"/>
              </a:rPr>
              <a:t>wash up</a:t>
            </a:r>
            <a:endParaRPr lang="fr-FR" altLang="fr-FR" sz="4800" b="1" dirty="0">
              <a:latin typeface="Showcard Gothic" panose="04020904020102020604" pitchFamily="80" charset="0"/>
            </a:endParaRPr>
          </a:p>
        </p:txBody>
      </p:sp>
      <p:sp>
        <p:nvSpPr>
          <p:cNvPr id="717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Clean dishes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17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</a:t>
            </a:r>
            <a:endParaRPr lang="fr-FR" altLang="fr-FR" sz="1800" dirty="0"/>
          </a:p>
        </p:txBody>
      </p:sp>
      <p:sp>
        <p:nvSpPr>
          <p:cNvPr id="7174" name="Rectangle 5"/>
          <p:cNvSpPr/>
          <p:nvPr/>
        </p:nvSpPr>
        <p:spPr>
          <a:xfrm>
            <a:off x="431800" y="1728788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7175" name="WordArt 6"/>
          <p:cNvSpPr>
            <a:spLocks noTextEdit="1"/>
          </p:cNvSpPr>
          <p:nvPr/>
        </p:nvSpPr>
        <p:spPr>
          <a:xfrm>
            <a:off x="2195513" y="404813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717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7177" name="il_fi" descr="pix0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989138"/>
            <a:ext cx="3455988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FFD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/>
              <a:t>      </a:t>
            </a:r>
            <a:r>
              <a:rPr lang="fr-FR" altLang="fr-FR" sz="4800" dirty="0">
                <a:latin typeface="Showcard Gothic" panose="04020904020102020604" pitchFamily="80" charset="0"/>
              </a:rPr>
              <a:t>sew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246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knit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246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make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246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30</a:t>
            </a:r>
            <a:endParaRPr lang="fr-FR" altLang="fr-FR" sz="1800" dirty="0"/>
          </a:p>
        </p:txBody>
      </p:sp>
      <p:sp>
        <p:nvSpPr>
          <p:cNvPr id="62470" name="Rectangle 5"/>
          <p:cNvSpPr/>
          <p:nvPr/>
        </p:nvSpPr>
        <p:spPr>
          <a:xfrm>
            <a:off x="287338" y="18446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2471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62472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62473" name="il_fi" descr="ANd9GcT63jdBEo5X-IPSgiiMXiHx8NYx2UF_FQ52ZTzQTfqU0Oon02UmXdcOH7v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276475"/>
            <a:ext cx="3455987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4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4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46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       </a:t>
            </a:r>
            <a:r>
              <a:rPr lang="fr-FR" altLang="fr-FR" sz="4800" dirty="0">
                <a:latin typeface="Showcard Gothic" panose="04020904020102020604" pitchFamily="80" charset="0"/>
              </a:rPr>
              <a:t>cry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451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laugh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6451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shout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451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31</a:t>
            </a:r>
            <a:endParaRPr lang="fr-FR" altLang="fr-FR" sz="1800" dirty="0"/>
          </a:p>
        </p:txBody>
      </p:sp>
      <p:sp>
        <p:nvSpPr>
          <p:cNvPr id="64518" name="Rectangle 5"/>
          <p:cNvSpPr/>
          <p:nvPr/>
        </p:nvSpPr>
        <p:spPr>
          <a:xfrm>
            <a:off x="360363" y="20605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4519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64520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64521" name="il_fi" descr="canstock53219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636838"/>
            <a:ext cx="3455987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2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F52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     </a:t>
            </a:r>
            <a:r>
              <a:rPr lang="fr-FR" altLang="fr-FR" sz="4800" dirty="0">
                <a:latin typeface="Showcard Gothic" panose="04020904020102020604" pitchFamily="80" charset="0"/>
              </a:rPr>
              <a:t>write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656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read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656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learn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656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32</a:t>
            </a:r>
            <a:endParaRPr lang="fr-FR" altLang="fr-FR" sz="1800" dirty="0"/>
          </a:p>
        </p:txBody>
      </p:sp>
      <p:sp>
        <p:nvSpPr>
          <p:cNvPr id="66566" name="Rectangle 5"/>
          <p:cNvSpPr/>
          <p:nvPr/>
        </p:nvSpPr>
        <p:spPr>
          <a:xfrm>
            <a:off x="395288" y="1868488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6567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66568" name="il_fi" descr="http://images.clipartpanda.com/reader-clipart-boy-reading-m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565400"/>
            <a:ext cx="3744912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9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5E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1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dream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861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listen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861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speak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6861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33</a:t>
            </a:r>
            <a:endParaRPr lang="fr-FR" altLang="fr-FR" sz="1800" dirty="0"/>
          </a:p>
        </p:txBody>
      </p:sp>
      <p:sp>
        <p:nvSpPr>
          <p:cNvPr id="68614" name="Rectangle 5"/>
          <p:cNvSpPr/>
          <p:nvPr/>
        </p:nvSpPr>
        <p:spPr>
          <a:xfrm>
            <a:off x="360363" y="19970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8615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6861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68617" name="WordArt 6"/>
          <p:cNvSpPr>
            <a:spLocks noTextEdit="1"/>
          </p:cNvSpPr>
          <p:nvPr/>
        </p:nvSpPr>
        <p:spPr>
          <a:xfrm>
            <a:off x="2592388" y="68263"/>
            <a:ext cx="4968875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pic>
        <p:nvPicPr>
          <p:cNvPr id="68618" name="il_fi" descr="Speaking-anxiety-clipa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781300"/>
            <a:ext cx="4032250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9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065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/>
              <a:t>        </a:t>
            </a:r>
            <a:r>
              <a:rPr lang="fr-FR" altLang="fr-FR" sz="4800" dirty="0">
                <a:latin typeface="Showcard Gothic" panose="04020904020102020604" pitchFamily="80" charset="0"/>
              </a:rPr>
              <a:t>want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065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Look for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066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refuse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066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34</a:t>
            </a:r>
            <a:endParaRPr lang="fr-FR" altLang="fr-FR" sz="1800" dirty="0"/>
          </a:p>
        </p:txBody>
      </p:sp>
      <p:sp>
        <p:nvSpPr>
          <p:cNvPr id="70662" name="Rectangle 5"/>
          <p:cNvSpPr/>
          <p:nvPr/>
        </p:nvSpPr>
        <p:spPr>
          <a:xfrm>
            <a:off x="382588" y="1989138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70663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70664" name="il_fi" descr="3help%252520wanted%252520clipart%255B1%25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781300"/>
            <a:ext cx="316865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5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FFD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270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/>
              <a:t>   </a:t>
            </a:r>
            <a:r>
              <a:rPr lang="fr-FR" altLang="fr-FR" sz="4800" dirty="0">
                <a:latin typeface="Showcard Gothic" panose="04020904020102020604" pitchFamily="80" charset="0"/>
              </a:rPr>
              <a:t>cut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grass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270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Mow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lawn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270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Sweep grass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270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35</a:t>
            </a:r>
            <a:endParaRPr lang="fr-FR" altLang="fr-FR" sz="1800" dirty="0"/>
          </a:p>
        </p:txBody>
      </p:sp>
      <p:sp>
        <p:nvSpPr>
          <p:cNvPr id="72710" name="Rectangle 5"/>
          <p:cNvSpPr/>
          <p:nvPr/>
        </p:nvSpPr>
        <p:spPr>
          <a:xfrm>
            <a:off x="323850" y="18446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72711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72712" name="il_fi" descr="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565400"/>
            <a:ext cx="338455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3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          do </a:t>
            </a:r>
            <a:endParaRPr lang="fr-FR" altLang="fr-FR" sz="44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homework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7475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Do </a:t>
            </a:r>
            <a:endParaRPr lang="fr-FR" altLang="fr-FR" sz="40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housework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7475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Do</a:t>
            </a:r>
            <a:endParaRPr lang="fr-FR" altLang="fr-FR" sz="44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write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7475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36</a:t>
            </a:r>
            <a:endParaRPr lang="fr-FR" altLang="fr-FR" sz="1800" dirty="0"/>
          </a:p>
        </p:txBody>
      </p:sp>
      <p:sp>
        <p:nvSpPr>
          <p:cNvPr id="74758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00B0F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74759" name="il_fi" descr="homewor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420938"/>
            <a:ext cx="3816350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6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4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 take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680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give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680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steal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680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37</a:t>
            </a:r>
            <a:endParaRPr lang="fr-FR" altLang="fr-FR" sz="1800" dirty="0"/>
          </a:p>
        </p:txBody>
      </p:sp>
      <p:sp>
        <p:nvSpPr>
          <p:cNvPr id="76806" name="Rectangle 5"/>
          <p:cNvSpPr/>
          <p:nvPr/>
        </p:nvSpPr>
        <p:spPr>
          <a:xfrm>
            <a:off x="322263" y="1944688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76807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76808" name="il_fi" descr="giving_teacher_app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81300"/>
            <a:ext cx="3240088" cy="302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9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68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F52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885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make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885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cut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885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do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7885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38</a:t>
            </a:r>
            <a:endParaRPr lang="fr-FR" altLang="fr-FR" sz="1800" dirty="0"/>
          </a:p>
        </p:txBody>
      </p:sp>
      <p:sp>
        <p:nvSpPr>
          <p:cNvPr id="78854" name="Rectangle 5"/>
          <p:cNvSpPr/>
          <p:nvPr/>
        </p:nvSpPr>
        <p:spPr>
          <a:xfrm>
            <a:off x="395288" y="1803400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78855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7885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78857" name="il_fi" descr="12498085-pair-of-scissors-cut-a-grand-opening-ribbon-or-red-ta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565400"/>
            <a:ext cx="3240087" cy="295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88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stand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089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Lie down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090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Sit down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090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39</a:t>
            </a:r>
            <a:endParaRPr lang="fr-FR" altLang="fr-FR" sz="1800" dirty="0"/>
          </a:p>
        </p:txBody>
      </p:sp>
      <p:sp>
        <p:nvSpPr>
          <p:cNvPr id="80902" name="Rectangle 5"/>
          <p:cNvSpPr/>
          <p:nvPr/>
        </p:nvSpPr>
        <p:spPr>
          <a:xfrm>
            <a:off x="395288" y="1730375"/>
            <a:ext cx="4464050" cy="4176713"/>
          </a:xfrm>
          <a:prstGeom prst="rect">
            <a:avLst/>
          </a:prstGeom>
          <a:solidFill>
            <a:srgbClr val="00B0F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80903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8090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80905" name="il_fi" descr="teach-me-to-sit-dow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420938"/>
            <a:ext cx="3384550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09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dust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921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hoover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922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vacuum</a:t>
            </a:r>
            <a:endParaRPr lang="fr-FR" altLang="fr-FR" sz="1800" dirty="0">
              <a:latin typeface="Showcard Gothic" panose="04020904020102020604" pitchFamily="80" charset="0"/>
            </a:endParaRPr>
          </a:p>
        </p:txBody>
      </p:sp>
      <p:sp>
        <p:nvSpPr>
          <p:cNvPr id="922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</a:t>
            </a:r>
            <a:endParaRPr lang="fr-FR" altLang="fr-FR" sz="1800" dirty="0"/>
          </a:p>
        </p:txBody>
      </p:sp>
      <p:sp>
        <p:nvSpPr>
          <p:cNvPr id="9222" name="Rectangle 5"/>
          <p:cNvSpPr/>
          <p:nvPr/>
        </p:nvSpPr>
        <p:spPr>
          <a:xfrm>
            <a:off x="490538" y="2198688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9223" name="WordArt 6"/>
          <p:cNvSpPr>
            <a:spLocks noTextEdit="1"/>
          </p:cNvSpPr>
          <p:nvPr/>
        </p:nvSpPr>
        <p:spPr>
          <a:xfrm>
            <a:off x="2011363" y="76200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922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9225" name="il_fi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781300"/>
            <a:ext cx="3240088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294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wake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2947" name="AutoShape 2"/>
          <p:cNvSpPr/>
          <p:nvPr/>
        </p:nvSpPr>
        <p:spPr>
          <a:xfrm>
            <a:off x="5056188" y="3248025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Stand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294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Get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294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40</a:t>
            </a:r>
            <a:endParaRPr lang="fr-FR" altLang="fr-FR" sz="1800" dirty="0"/>
          </a:p>
        </p:txBody>
      </p:sp>
      <p:sp>
        <p:nvSpPr>
          <p:cNvPr id="82950" name="Rectangle 5"/>
          <p:cNvSpPr/>
          <p:nvPr/>
        </p:nvSpPr>
        <p:spPr>
          <a:xfrm>
            <a:off x="360363" y="1771650"/>
            <a:ext cx="4464050" cy="4176713"/>
          </a:xfrm>
          <a:prstGeom prst="rect">
            <a:avLst/>
          </a:prstGeom>
          <a:solidFill>
            <a:srgbClr val="FFC0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82951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82952" name="il_fi" descr="stand-v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492375"/>
            <a:ext cx="338455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3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9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499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have a rest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499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wait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499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Work in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class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499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41</a:t>
            </a:r>
            <a:endParaRPr lang="fr-FR" altLang="fr-FR" sz="1800" dirty="0"/>
          </a:p>
        </p:txBody>
      </p:sp>
      <p:sp>
        <p:nvSpPr>
          <p:cNvPr id="84998" name="Rectangle 5"/>
          <p:cNvSpPr/>
          <p:nvPr/>
        </p:nvSpPr>
        <p:spPr>
          <a:xfrm>
            <a:off x="395288" y="18573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84999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85000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492375"/>
            <a:ext cx="3455987" cy="31686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85001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4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704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play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music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704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Listen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To music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704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sing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704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42</a:t>
            </a:r>
            <a:endParaRPr lang="fr-FR" altLang="fr-FR" sz="1800" dirty="0"/>
          </a:p>
        </p:txBody>
      </p:sp>
      <p:sp>
        <p:nvSpPr>
          <p:cNvPr id="87046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87047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pic>
        <p:nvPicPr>
          <p:cNvPr id="87048" name="Picture 12" descr="http://www.picgifs.com/clip-art/activities/listening-to-music/clip-art-listening-to-music-2944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" y="2060575"/>
            <a:ext cx="3381375" cy="347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9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909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work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Watch tv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Watch pc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43</a:t>
            </a:r>
            <a:endParaRPr lang="fr-FR" altLang="fr-FR" sz="1800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60363" y="1655763"/>
            <a:ext cx="4464050" cy="41767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60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095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8909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89097" name="Picture 14" descr="http://sr.photos2.fotosearch.com/bthumb/CSP/CSP992/k133787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954213"/>
            <a:ext cx="3743325" cy="356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F52B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go to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school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Go to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cinema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114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Go to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pool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114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44</a:t>
            </a:r>
            <a:endParaRPr lang="fr-FR" altLang="fr-FR" sz="1800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60363" y="1655763"/>
            <a:ext cx="4464050" cy="41767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58760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43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9114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91145" name="Picture 2" descr="http://sr.photos2.fotosearch.com/bthumb/UNN/UNN003/u128223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954213"/>
            <a:ext cx="3384550" cy="349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318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cry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smile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318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laugh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318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45</a:t>
            </a:r>
            <a:endParaRPr lang="fr-FR" altLang="fr-FR" sz="1800" dirty="0"/>
          </a:p>
        </p:txBody>
      </p:sp>
      <p:sp>
        <p:nvSpPr>
          <p:cNvPr id="93190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0033CC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93191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93192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93193" name="il_fi" descr="kid_clipart_girl_smil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492375"/>
            <a:ext cx="3240087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4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523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vacuum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Tidy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house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523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Leave a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mess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523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46</a:t>
            </a:r>
            <a:endParaRPr lang="fr-FR" altLang="fr-FR" sz="1800" dirty="0"/>
          </a:p>
        </p:txBody>
      </p:sp>
      <p:sp>
        <p:nvSpPr>
          <p:cNvPr id="95238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00206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95239" name="il_fi" descr="gg62247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420938"/>
            <a:ext cx="3311525" cy="29527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sp>
        <p:nvSpPr>
          <p:cNvPr id="9524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Feed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 Pet  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728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Walk the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dog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728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Leave the </a:t>
            </a:r>
            <a:endParaRPr lang="fr-FR" altLang="fr-FR" sz="4800" dirty="0">
              <a:latin typeface="Showcard Gothic" panose="04020904020102020604" pitchFamily="80" charset="0"/>
            </a:endParaRPr>
          </a:p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pet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728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47</a:t>
            </a:r>
            <a:endParaRPr lang="fr-FR" altLang="fr-FR" sz="1800" dirty="0"/>
          </a:p>
        </p:txBody>
      </p:sp>
      <p:sp>
        <p:nvSpPr>
          <p:cNvPr id="97286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97287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97288" name="il_fi" descr="dog_clipart_feed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492375"/>
            <a:ext cx="3671888" cy="288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9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eat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933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cook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933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walk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933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48</a:t>
            </a:r>
            <a:endParaRPr lang="fr-FR" altLang="fr-FR" sz="1800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60363" y="1655763"/>
            <a:ext cx="4464050" cy="41767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58760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335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99336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99337" name="il_fi" descr="dinner-4-clipart1227032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349500"/>
            <a:ext cx="352901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8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slide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drink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138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throw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138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49</a:t>
            </a:r>
            <a:endParaRPr lang="fr-FR" altLang="fr-FR" sz="1800" dirty="0"/>
          </a:p>
        </p:txBody>
      </p:sp>
      <p:sp>
        <p:nvSpPr>
          <p:cNvPr id="101382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6EF52B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01383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101384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01385" name="il_fi" descr="gg622499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954213"/>
            <a:ext cx="3744912" cy="3275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paint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1126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read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1126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speak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1126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</a:t>
            </a:r>
            <a:endParaRPr lang="fr-FR" altLang="fr-FR" sz="1800" dirty="0"/>
          </a:p>
        </p:txBody>
      </p:sp>
      <p:sp>
        <p:nvSpPr>
          <p:cNvPr id="11270" name="Rectangle 5"/>
          <p:cNvSpPr/>
          <p:nvPr/>
        </p:nvSpPr>
        <p:spPr>
          <a:xfrm>
            <a:off x="498475" y="2028825"/>
            <a:ext cx="4464050" cy="4176713"/>
          </a:xfrm>
          <a:prstGeom prst="rect">
            <a:avLst/>
          </a:prstGeom>
          <a:solidFill>
            <a:srgbClr val="E3A5D1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1271" name="WordArt 6"/>
          <p:cNvSpPr>
            <a:spLocks noTextEdit="1"/>
          </p:cNvSpPr>
          <p:nvPr/>
        </p:nvSpPr>
        <p:spPr>
          <a:xfrm>
            <a:off x="2195513" y="444500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11272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1273" name="Picture 11" descr="artist-clipart-image---a-painter-with-a-paint-brush-and-palette-viehcz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611438"/>
            <a:ext cx="3887788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426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smoke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3427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Go down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114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fall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3429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50</a:t>
            </a:r>
            <a:endParaRPr lang="fr-FR" altLang="fr-FR" sz="1800" dirty="0"/>
          </a:p>
        </p:txBody>
      </p:sp>
      <p:sp>
        <p:nvSpPr>
          <p:cNvPr id="103430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FF33CC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03431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103432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03433" name="Picture 4" descr="http://www.picgifs.com/clip-art/activities/falling/clip-art-falling-78975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588" y="1954213"/>
            <a:ext cx="3657600" cy="3490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34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547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run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547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seek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114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hide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547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51</a:t>
            </a:r>
            <a:endParaRPr lang="fr-FR" altLang="fr-FR" sz="1800" dirty="0"/>
          </a:p>
        </p:txBody>
      </p:sp>
      <p:sp>
        <p:nvSpPr>
          <p:cNvPr id="105478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6EF52B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105479" name="il_fi" descr="hi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276475"/>
            <a:ext cx="33115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48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752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chat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752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sympathize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9114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fight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752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52</a:t>
            </a:r>
            <a:endParaRPr lang="fr-FR" altLang="fr-FR" sz="1800" dirty="0"/>
          </a:p>
        </p:txBody>
      </p:sp>
      <p:sp>
        <p:nvSpPr>
          <p:cNvPr id="107526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FF33CC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07527" name="WordArt 6"/>
          <p:cNvSpPr>
            <a:spLocks noTextEdit="1"/>
          </p:cNvSpPr>
          <p:nvPr/>
        </p:nvSpPr>
        <p:spPr>
          <a:xfrm>
            <a:off x="2797175" y="1460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107528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07529" name="il_fi" descr="9538454-an-image-of-a-man-being-punched-in-the-stomac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349500"/>
            <a:ext cx="3095625" cy="295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30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957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observe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>
            <a:spLocks noChangeArrowheads="1"/>
          </p:cNvSpPr>
          <p:nvPr/>
        </p:nvSpPr>
        <p:spPr bwMode="auto"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>
            <a:solidFill>
              <a:schemeClr val="tx2">
                <a:lumMod val="95000"/>
                <a:lumOff val="5000"/>
              </a:schemeClr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fr-FR" alt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0" charset="0"/>
                <a:ea typeface="+mn-ea"/>
                <a:cs typeface="Arial" panose="020B0604020202020204" pitchFamily="34" charset="0"/>
              </a:rPr>
              <a:t>meet</a:t>
            </a:r>
            <a:endParaRPr kumimoji="0" lang="fr-FR" altLang="fr-FR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owcard Gothic" panose="04020904020102020604" pitchFamily="8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57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leave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0957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53</a:t>
            </a:r>
            <a:endParaRPr lang="fr-FR" altLang="fr-FR" sz="1800" dirty="0"/>
          </a:p>
        </p:txBody>
      </p:sp>
      <p:sp>
        <p:nvSpPr>
          <p:cNvPr id="109574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00B0F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09575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09576" name="il_fi" descr="9779246-two-cartoon-smiling-businessmen-contacting-and-making-handshak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420938"/>
            <a:ext cx="33115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7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8D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take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1161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break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11620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let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1162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54</a:t>
            </a:r>
            <a:endParaRPr lang="fr-FR" altLang="fr-FR" sz="1800" dirty="0"/>
          </a:p>
        </p:txBody>
      </p:sp>
      <p:sp>
        <p:nvSpPr>
          <p:cNvPr id="111622" name="Rectangle 5"/>
          <p:cNvSpPr/>
          <p:nvPr/>
        </p:nvSpPr>
        <p:spPr>
          <a:xfrm>
            <a:off x="360363" y="1655763"/>
            <a:ext cx="4464050" cy="4176712"/>
          </a:xfrm>
          <a:prstGeom prst="rect">
            <a:avLst/>
          </a:prstGeom>
          <a:solidFill>
            <a:srgbClr val="FF33CC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11623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11624" name="il_fi" descr="clipart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2133600"/>
            <a:ext cx="2879725" cy="295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èche à angle droit 1"/>
          <p:cNvSpPr/>
          <p:nvPr/>
        </p:nvSpPr>
        <p:spPr bwMode="auto">
          <a:xfrm>
            <a:off x="2987675" y="4076700"/>
            <a:ext cx="1152525" cy="865188"/>
          </a:xfrm>
          <a:prstGeom prst="ben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6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113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       sleep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8909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dream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13668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work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13669" name="AutoShape 4">
            <a:hlinkClick r:id="" action="ppaction://hlinkshowjump?jump=nextslide"/>
          </p:cNvPr>
          <p:cNvSpPr/>
          <p:nvPr/>
        </p:nvSpPr>
        <p:spPr>
          <a:xfrm>
            <a:off x="7993063" y="6176963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55</a:t>
            </a:r>
            <a:endParaRPr lang="fr-FR" altLang="fr-FR" sz="1800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60363" y="1655763"/>
            <a:ext cx="4464050" cy="41767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60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671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13672" name="il_fi" descr="bebe_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492375"/>
            <a:ext cx="3744913" cy="288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73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9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890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Do gym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3315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Get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3316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Wake up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3317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6</a:t>
            </a:r>
            <a:endParaRPr lang="fr-FR" altLang="fr-FR" sz="1800" dirty="0"/>
          </a:p>
        </p:txBody>
      </p:sp>
      <p:sp>
        <p:nvSpPr>
          <p:cNvPr id="13318" name="Rectangle 5"/>
          <p:cNvSpPr/>
          <p:nvPr/>
        </p:nvSpPr>
        <p:spPr>
          <a:xfrm>
            <a:off x="493713" y="2024063"/>
            <a:ext cx="4464050" cy="4176712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3319" name="WordArt 6"/>
          <p:cNvSpPr>
            <a:spLocks noTextEdit="1"/>
          </p:cNvSpPr>
          <p:nvPr/>
        </p:nvSpPr>
        <p:spPr>
          <a:xfrm>
            <a:off x="2195513" y="444500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13320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3321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620963"/>
            <a:ext cx="3241675" cy="31845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3322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run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5363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watch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15364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400" dirty="0">
                <a:latin typeface="Showcard Gothic" panose="04020904020102020604" pitchFamily="80" charset="0"/>
              </a:rPr>
              <a:t>sing</a:t>
            </a:r>
            <a:endParaRPr lang="fr-FR" altLang="fr-FR" sz="4400" dirty="0">
              <a:latin typeface="Showcard Gothic" panose="04020904020102020604" pitchFamily="80" charset="0"/>
            </a:endParaRPr>
          </a:p>
        </p:txBody>
      </p:sp>
      <p:sp>
        <p:nvSpPr>
          <p:cNvPr id="15365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7</a:t>
            </a:r>
            <a:endParaRPr lang="fr-FR" altLang="fr-FR" sz="1800" dirty="0"/>
          </a:p>
        </p:txBody>
      </p:sp>
      <p:sp>
        <p:nvSpPr>
          <p:cNvPr id="15366" name="Rectangle 5"/>
          <p:cNvSpPr/>
          <p:nvPr/>
        </p:nvSpPr>
        <p:spPr>
          <a:xfrm>
            <a:off x="395288" y="19589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5367" name="WordArt 6"/>
          <p:cNvSpPr>
            <a:spLocks noTextEdit="1"/>
          </p:cNvSpPr>
          <p:nvPr/>
        </p:nvSpPr>
        <p:spPr>
          <a:xfrm>
            <a:off x="2187575" y="260350"/>
            <a:ext cx="4967288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sp>
        <p:nvSpPr>
          <p:cNvPr id="15368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sp>
        <p:nvSpPr>
          <p:cNvPr id="15369" name="WordArt 6"/>
          <p:cNvSpPr>
            <a:spLocks noTextEdit="1"/>
          </p:cNvSpPr>
          <p:nvPr/>
        </p:nvSpPr>
        <p:spPr>
          <a:xfrm>
            <a:off x="2347913" y="596900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Comic Sans MS" panose="030F0702030302020204" charset="0"/>
                <a:ea typeface="Comic Sans MS" panose="030F0702030302020204" charset="0"/>
              </a:rPr>
              <a:t> 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pic>
        <p:nvPicPr>
          <p:cNvPr id="15370" name="Picture 12" descr="blonde_girl_singing_from_a_music_book_0071-1102-2813-4837_SM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517775"/>
            <a:ext cx="3529012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Play piano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7411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Play the piano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17412" name="AutoShape 3"/>
          <p:cNvSpPr/>
          <p:nvPr/>
        </p:nvSpPr>
        <p:spPr>
          <a:xfrm>
            <a:off x="5076825" y="4797425"/>
            <a:ext cx="392430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000" dirty="0">
                <a:latin typeface="Showcard Gothic" panose="04020904020102020604" pitchFamily="80" charset="0"/>
              </a:rPr>
              <a:t>Piano play</a:t>
            </a:r>
            <a:endParaRPr lang="fr-FR" altLang="fr-FR" sz="4000" dirty="0">
              <a:latin typeface="Showcard Gothic" panose="04020904020102020604" pitchFamily="80" charset="0"/>
            </a:endParaRPr>
          </a:p>
        </p:txBody>
      </p:sp>
      <p:sp>
        <p:nvSpPr>
          <p:cNvPr id="17413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8</a:t>
            </a:r>
            <a:endParaRPr lang="fr-FR" altLang="fr-FR" sz="1800" dirty="0"/>
          </a:p>
        </p:txBody>
      </p:sp>
      <p:sp>
        <p:nvSpPr>
          <p:cNvPr id="17414" name="Rectangle 5"/>
          <p:cNvSpPr/>
          <p:nvPr/>
        </p:nvSpPr>
        <p:spPr>
          <a:xfrm>
            <a:off x="280988" y="2057400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7415" name="WordArt 6"/>
          <p:cNvSpPr>
            <a:spLocks noTextEdit="1"/>
          </p:cNvSpPr>
          <p:nvPr/>
        </p:nvSpPr>
        <p:spPr>
          <a:xfrm>
            <a:off x="2195513" y="444500"/>
            <a:ext cx="4967287" cy="1584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omic Sans MS" panose="030F0702030302020204" charset="0"/>
              <a:ea typeface="Comic Sans MS" panose="030F0702030302020204" charset="0"/>
            </a:endParaRPr>
          </a:p>
        </p:txBody>
      </p:sp>
      <p:pic>
        <p:nvPicPr>
          <p:cNvPr id="17416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781300"/>
            <a:ext cx="3816350" cy="32400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</p:pic>
      <p:sp>
        <p:nvSpPr>
          <p:cNvPr id="17417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B0F0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00B0F0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AutoShape 1"/>
          <p:cNvSpPr/>
          <p:nvPr/>
        </p:nvSpPr>
        <p:spPr>
          <a:xfrm>
            <a:off x="5076825" y="1557338"/>
            <a:ext cx="3924300" cy="1223962"/>
          </a:xfrm>
          <a:prstGeom prst="flowChartTerminator">
            <a:avLst/>
          </a:prstGeom>
          <a:solidFill>
            <a:srgbClr val="FF0066"/>
          </a:solidFill>
          <a:ln w="7632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hike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9459" name="AutoShape 2"/>
          <p:cNvSpPr/>
          <p:nvPr/>
        </p:nvSpPr>
        <p:spPr>
          <a:xfrm>
            <a:off x="5076825" y="3213100"/>
            <a:ext cx="3924300" cy="1223963"/>
          </a:xfrm>
          <a:prstGeom prst="flowChartTerminator">
            <a:avLst/>
          </a:prstGeom>
          <a:solidFill>
            <a:srgbClr val="FF99CC"/>
          </a:solidFill>
          <a:ln w="7632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291705" lvl="0" indent="-728980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7291705" algn="l"/>
                <a:tab pos="8206105" algn="l"/>
                <a:tab pos="9120505" algn="l"/>
                <a:tab pos="10034905" algn="l"/>
                <a:tab pos="10949305" algn="l"/>
                <a:tab pos="11863705" algn="l"/>
                <a:tab pos="12778105" algn="l"/>
                <a:tab pos="13692505" algn="l"/>
                <a:tab pos="14606905" algn="l"/>
                <a:tab pos="15521305" algn="l"/>
                <a:tab pos="16435705" algn="l"/>
                <a:tab pos="17350105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walk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9460" name="AutoShape 3"/>
          <p:cNvSpPr/>
          <p:nvPr/>
        </p:nvSpPr>
        <p:spPr>
          <a:xfrm>
            <a:off x="5076825" y="4797425"/>
            <a:ext cx="4032250" cy="1223963"/>
          </a:xfrm>
          <a:prstGeom prst="flowChartTerminator">
            <a:avLst/>
          </a:prstGeom>
          <a:solidFill>
            <a:srgbClr val="FF9900"/>
          </a:solidFill>
          <a:ln w="7632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4800" dirty="0">
                <a:latin typeface="Showcard Gothic" panose="04020904020102020604" pitchFamily="80" charset="0"/>
              </a:rPr>
              <a:t>run/jog</a:t>
            </a:r>
            <a:endParaRPr lang="fr-FR" altLang="fr-FR" sz="4800" dirty="0">
              <a:latin typeface="Showcard Gothic" panose="04020904020102020604" pitchFamily="80" charset="0"/>
            </a:endParaRPr>
          </a:p>
        </p:txBody>
      </p:sp>
      <p:sp>
        <p:nvSpPr>
          <p:cNvPr id="19461" name="AutoShape 4">
            <a:hlinkClick r:id="" action="ppaction://hlinkshowjump?jump=nextslide"/>
          </p:cNvPr>
          <p:cNvSpPr/>
          <p:nvPr/>
        </p:nvSpPr>
        <p:spPr>
          <a:xfrm>
            <a:off x="7885113" y="6165850"/>
            <a:ext cx="1008062" cy="647700"/>
          </a:xfrm>
          <a:prstGeom prst="actionButtonForwardNext">
            <a:avLst/>
          </a:prstGeom>
          <a:solidFill>
            <a:srgbClr val="0000FF"/>
          </a:solidFill>
          <a:ln w="50760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800" dirty="0"/>
              <a:t>9</a:t>
            </a:r>
            <a:endParaRPr lang="fr-FR" altLang="fr-FR" sz="1800" dirty="0"/>
          </a:p>
        </p:txBody>
      </p:sp>
      <p:sp>
        <p:nvSpPr>
          <p:cNvPr id="19462" name="Rectangle 5"/>
          <p:cNvSpPr/>
          <p:nvPr/>
        </p:nvSpPr>
        <p:spPr>
          <a:xfrm>
            <a:off x="342900" y="1844675"/>
            <a:ext cx="4464050" cy="4176713"/>
          </a:xfrm>
          <a:prstGeom prst="rect">
            <a:avLst/>
          </a:prstGeom>
          <a:solidFill>
            <a:srgbClr val="FFFF00"/>
          </a:solidFill>
          <a:ln w="1587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buClr>
                <a:srgbClr val="000000"/>
              </a:buClr>
              <a:buSzPct val="100000"/>
              <a:buFont typeface="Times New Roman" panose="02020603050405020304" pitchFamily="16" charset="0"/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9463" name="WordArt 6"/>
          <p:cNvSpPr>
            <a:spLocks noTextEdit="1"/>
          </p:cNvSpPr>
          <p:nvPr/>
        </p:nvSpPr>
        <p:spPr>
          <a:xfrm>
            <a:off x="1982788" y="174625"/>
            <a:ext cx="4822825" cy="1271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  <a:normAutofit/>
          </a:bodyPr>
          <a:p>
            <a:pPr algn="ctr"/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Casual" charset="0"/>
              <a:ea typeface="Casual" charset="0"/>
            </a:endParaRPr>
          </a:p>
        </p:txBody>
      </p:sp>
      <p:pic>
        <p:nvPicPr>
          <p:cNvPr id="19464" name="il_fi" descr="running-clip-art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427288"/>
            <a:ext cx="3671887" cy="3233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WordArt 6"/>
          <p:cNvSpPr>
            <a:spLocks noTextEdit="1"/>
          </p:cNvSpPr>
          <p:nvPr/>
        </p:nvSpPr>
        <p:spPr>
          <a:xfrm>
            <a:off x="1547813" y="174625"/>
            <a:ext cx="6072187" cy="1733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144"/>
              </a:avLst>
            </a:prstTxWarp>
            <a:normAutofit/>
          </a:bodyPr>
          <a:p>
            <a:pPr algn="ctr"/>
            <a:r>
              <a:rPr lang="en-US" sz="1800" b="1" spc="-180">
                <a:ln w="12600" cap="flat" cmpd="sng">
                  <a:solidFill>
                    <a:srgbClr val="000099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33CC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GaelleNumber2" charset="0"/>
                <a:ea typeface="GaelleNumber2" charset="0"/>
              </a:rPr>
              <a:t>Action  verbs</a:t>
            </a:r>
            <a:endParaRPr lang="en-US" sz="1800" b="1" spc="-180">
              <a:ln w="126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  <a:solidFill>
                <a:srgbClr val="FF33CC"/>
              </a:solidFill>
              <a:effectLst>
                <a:outerShdw dist="125752" dir="18900000" algn="ctr" rotWithShape="0">
                  <a:srgbClr val="000099"/>
                </a:outerShdw>
              </a:effectLst>
              <a:latin typeface="GaelleNumber2" charset="0"/>
              <a:ea typeface="GaelleNumber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2341</Words>
  <Application>WPS Presentation</Application>
  <PresentationFormat>Affichage à l'écran (4:3)</PresentationFormat>
  <Paragraphs>615</Paragraphs>
  <Slides>55</Slides>
  <Notes>55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9" baseType="lpstr">
      <vt:lpstr>Arial</vt:lpstr>
      <vt:lpstr>SimSun</vt:lpstr>
      <vt:lpstr>Wingdings</vt:lpstr>
      <vt:lpstr>Times New Roman</vt:lpstr>
      <vt:lpstr>Showcard Gothic</vt:lpstr>
      <vt:lpstr>Calibri</vt:lpstr>
      <vt:lpstr>Microsoft YaHei</vt:lpstr>
      <vt:lpstr>GaelleNumber2</vt:lpstr>
      <vt:lpstr>Comic Sans MS</vt:lpstr>
      <vt:lpstr>Casual</vt:lpstr>
      <vt:lpstr>AR DARLING</vt:lpstr>
      <vt:lpstr>Segoe Print</vt:lpstr>
      <vt:lpstr>Arial Unicode MS</vt:lpstr>
      <vt:lpstr>Thème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Pink</dc:creator>
  <cp:lastModifiedBy>Rossana Ruggiero</cp:lastModifiedBy>
  <cp:revision>109</cp:revision>
  <dcterms:created xsi:type="dcterms:W3CDTF">2010-06-30T21:57:16Z</dcterms:created>
  <dcterms:modified xsi:type="dcterms:W3CDTF">2023-07-11T11:29:21Z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1BC64916C5504E718B61FFC4D5AD2F0B</vt:lpwstr>
  </property>
  <property fmtid="{D5CDD505-2E9C-101B-9397-08002B2CF9AE}" pid="3" name="KSOProductBuildVer">
    <vt:lpwstr>1033-11.2.0.11537</vt:lpwstr>
  </property>
</Properties>
</file>