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8" r:id="rId4"/>
    <p:sldId id="260" r:id="rId5"/>
    <p:sldId id="264" r:id="rId6"/>
    <p:sldId id="261" r:id="rId7"/>
    <p:sldId id="263" r:id="rId8"/>
    <p:sldId id="259" r:id="rId9"/>
    <p:sldId id="265" r:id="rId10"/>
    <p:sldId id="266" r:id="rId11"/>
    <p:sldId id="267" r:id="rId12"/>
    <p:sldId id="262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5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78250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16607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881240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312480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444506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0003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840760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719706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372155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586739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5092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A7F2-5234-4AD8-85C4-5754A6AC074C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8553-110A-4B40-8515-EEA1BA7EA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17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oshuastanleyimages.files.wordpress.com/2013/04/cartooncatwithknifeandfor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00" r="9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7" r="7070" b="1926"/>
          <a:stretch/>
        </p:blipFill>
        <p:spPr bwMode="auto">
          <a:xfrm>
            <a:off x="5724128" y="2173814"/>
            <a:ext cx="1943377" cy="2276210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2901212" cy="22150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1" y="764704"/>
            <a:ext cx="6961057" cy="1109380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9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0" y="4653136"/>
            <a:ext cx="6961057" cy="1045306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899592" y="5805264"/>
            <a:ext cx="513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ON ADVERBS OF MANNER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b="19652"/>
          <a:stretch>
            <a:fillRect/>
          </a:stretch>
        </p:blipFill>
        <p:spPr bwMode="auto">
          <a:xfrm>
            <a:off x="6689416" y="5877272"/>
            <a:ext cx="2335212" cy="862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2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270843" y="1484204"/>
            <a:ext cx="4165253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bus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too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 .</a:t>
            </a:r>
          </a:p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We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will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be late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for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school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79662">
            <a:off x="3389940" y="4482693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slowly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21028058">
            <a:off x="1368665" y="4197231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slow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037983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24184 -0.4303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24184 -0.43033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270843" y="1268760"/>
            <a:ext cx="4165253" cy="138499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dog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________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</a:t>
            </a:r>
          </a:p>
          <a:p>
            <a:r>
              <a:rPr lang="es-ES_tradnl" sz="2800" b="1" dirty="0" smtClean="0">
                <a:ln w="28575">
                  <a:noFill/>
                </a:ln>
                <a:latin typeface="+mj-lt"/>
              </a:rPr>
              <a:t>He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can’t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stand a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hungry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cat.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79662">
            <a:off x="3389940" y="4482693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angrily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21028058">
            <a:off x="1368665" y="4197231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angry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736588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8663 -0.4513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2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8663 -0.45139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270843" y="1340768"/>
            <a:ext cx="4093245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smtClean="0">
                <a:ln w="28575">
                  <a:noFill/>
                </a:ln>
                <a:latin typeface="+mj-lt"/>
              </a:rPr>
              <a:t>I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can’t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hear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her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 </a:t>
            </a:r>
          </a:p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She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speaks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too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________ 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419886" y="4495197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quiet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3321651" y="4322104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quietly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420144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3611 -0.3645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1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3611 -0.36458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404793" y="1484204"/>
            <a:ext cx="3815279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street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too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noisy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</a:t>
            </a:r>
          </a:p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I’m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getting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_________ . 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79662">
            <a:off x="3207584" y="4484021"/>
            <a:ext cx="1887611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nervously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21297708">
            <a:off x="1367681" y="4185438"/>
            <a:ext cx="1695276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nervous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Botón de acción: Personalizar">
            <a:hlinkClick r:id="" action="ppaction://hlinkshowjump?jump=endshow" highlightClick="1"/>
          </p:cNvPr>
          <p:cNvSpPr/>
          <p:nvPr/>
        </p:nvSpPr>
        <p:spPr>
          <a:xfrm>
            <a:off x="216766" y="3284984"/>
            <a:ext cx="1054077" cy="494546"/>
          </a:xfrm>
          <a:prstGeom prst="actionButtonBlank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EXIT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435831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9462 -0.3254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-1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9462 -0.3254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259631" y="1305871"/>
            <a:ext cx="4282088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n w="28575">
                  <a:noFill/>
                </a:ln>
                <a:latin typeface="+mj-lt"/>
              </a:rPr>
              <a:t>He skipped ____________ </a:t>
            </a:r>
          </a:p>
          <a:p>
            <a:r>
              <a:rPr lang="en-US" sz="2800" b="1" dirty="0" smtClean="0">
                <a:ln w="28575">
                  <a:noFill/>
                </a:ln>
                <a:latin typeface="+mj-lt"/>
              </a:rPr>
              <a:t>down </a:t>
            </a:r>
            <a:r>
              <a:rPr lang="en-US" sz="2800" b="1" dirty="0">
                <a:ln w="28575">
                  <a:noFill/>
                </a:ln>
                <a:latin typeface="+mj-lt"/>
              </a:rPr>
              <a:t>the road to </a:t>
            </a:r>
            <a:r>
              <a:rPr lang="en-US" sz="2800" b="1" dirty="0" smtClean="0">
                <a:ln w="28575">
                  <a:noFill/>
                </a:ln>
                <a:latin typeface="+mj-lt"/>
              </a:rPr>
              <a:t>school</a:t>
            </a:r>
            <a:r>
              <a:rPr lang="es-ES_tradnl" sz="2800" b="1" dirty="0">
                <a:ln w="28575">
                  <a:noFill/>
                </a:ln>
                <a:latin typeface="+mj-lt"/>
              </a:rPr>
              <a:t>.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074890" y="4512421"/>
            <a:ext cx="1594319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happy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2909836" y="4295578"/>
            <a:ext cx="1812157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happily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88101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270843" y="1484204"/>
            <a:ext cx="4165253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She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sings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beautifully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</a:t>
            </a:r>
          </a:p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She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a _________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singer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79662">
            <a:off x="3389940" y="4482693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well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21028058">
            <a:off x="1368665" y="4197231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good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399734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16 -0.3148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1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16 -0.3148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154008" y="1340768"/>
            <a:ext cx="4282088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n w="28575">
                  <a:noFill/>
                </a:ln>
                <a:latin typeface="+mj-lt"/>
              </a:rPr>
              <a:t>They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planned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their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holidays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in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Spain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very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__________ 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028486" y="4523392"/>
            <a:ext cx="1785371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careful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3124796" y="4312871"/>
            <a:ext cx="1750137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carefully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9558886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3125 -0.3527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3125 -0.35278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342851" y="1268760"/>
            <a:ext cx="4093245" cy="138499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My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sister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a 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________ </a:t>
            </a:r>
          </a:p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girl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She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friendly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with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everyone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79662">
            <a:off x="3389940" y="4482693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nicely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21028058">
            <a:off x="1368665" y="4197231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nice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475807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23403 -0.4513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2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23403 -0.45139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187624" y="1340768"/>
            <a:ext cx="4324136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smtClean="0">
                <a:ln w="28575">
                  <a:noFill/>
                </a:ln>
                <a:latin typeface="+mj-lt"/>
              </a:rPr>
              <a:t>I </a:t>
            </a:r>
            <a:r>
              <a:rPr lang="es-ES_tradnl" sz="2800" b="1" dirty="0" err="1">
                <a:ln w="28575">
                  <a:noFill/>
                </a:ln>
                <a:latin typeface="+mj-lt"/>
              </a:rPr>
              <a:t>d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on’t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want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to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go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with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him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 </a:t>
            </a:r>
          </a:p>
          <a:p>
            <a:r>
              <a:rPr lang="es-ES_tradnl" sz="2800" b="1" dirty="0" smtClean="0">
                <a:ln w="28575">
                  <a:noFill/>
                </a:ln>
                <a:latin typeface="+mj-lt"/>
              </a:rPr>
              <a:t>He drives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too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________ 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420211" y="4500823"/>
            <a:ext cx="1392346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well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3494505" y="4330211"/>
            <a:ext cx="13796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fast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163060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0469 -0.3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0469 -0.3553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187625" y="1251917"/>
            <a:ext cx="4176464" cy="138499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They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could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see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movie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because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they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finished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their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work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very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________ 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419886" y="4495197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quick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3321651" y="4322104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quickly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052427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83 -0.3122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83 -0.3122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154008" y="1340768"/>
            <a:ext cx="4282088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n w="28575">
                  <a:noFill/>
                </a:ln>
                <a:latin typeface="+mj-lt"/>
              </a:rPr>
              <a:t>They are fantastic dancers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</a:t>
            </a:r>
          </a:p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They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dance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really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 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074890" y="4512421"/>
            <a:ext cx="1594319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good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3296489" y="4313713"/>
            <a:ext cx="1424654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well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88345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6163 -0.3530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6163 -0.35301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342851" y="1484204"/>
            <a:ext cx="4093245" cy="95410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Please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,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turn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the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radio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down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.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It’s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</a:t>
            </a:r>
            <a:r>
              <a:rPr lang="es-ES_tradnl" sz="2800" b="1" dirty="0" err="1" smtClean="0">
                <a:ln w="28575">
                  <a:noFill/>
                </a:ln>
                <a:latin typeface="+mj-lt"/>
              </a:rPr>
              <a:t>too</a:t>
            </a:r>
            <a:r>
              <a:rPr lang="es-ES_tradnl" sz="2800" b="1" dirty="0" smtClean="0">
                <a:ln w="28575">
                  <a:noFill/>
                </a:ln>
                <a:latin typeface="+mj-lt"/>
              </a:rPr>
              <a:t> ________ .</a:t>
            </a:r>
            <a:endParaRPr lang="es-ES_tradnl" sz="2800" b="1" dirty="0">
              <a:ln w="28575">
                <a:noFill/>
              </a:ln>
              <a:latin typeface="+mj-l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990780" y="2172322"/>
            <a:ext cx="2667378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0" y="56457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7856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773" y="51906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3" y="55427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79662">
            <a:off x="3389940" y="4482693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loudly</a:t>
            </a:r>
            <a:endParaRPr lang="es-ES_tradnl" sz="28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9" name="18 Llamada ovalada"/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21028058">
            <a:off x="1368665" y="4197231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28575">
                  <a:noFill/>
                </a:ln>
                <a:latin typeface="Comic Sans MS" panose="030F0702030302020204" pitchFamily="66" charset="0"/>
              </a:rPr>
              <a:t>loud</a:t>
            </a:r>
            <a:endParaRPr lang="es-ES_tradnl" sz="2000" b="1" dirty="0" smtClean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16766" y="3284984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06434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24965 -0.3148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24965 -0.3148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1" grpId="0" animBg="1"/>
      <p:bldP spid="11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221</Words>
  <Application>Microsoft Office PowerPoint</Application>
  <PresentationFormat>Presentación en pantalla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39</cp:revision>
  <dcterms:created xsi:type="dcterms:W3CDTF">2013-12-11T23:11:05Z</dcterms:created>
  <dcterms:modified xsi:type="dcterms:W3CDTF">2014-06-10T17:20:05Z</dcterms:modified>
</cp:coreProperties>
</file>