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71" r:id="rId10"/>
    <p:sldId id="262" r:id="rId11"/>
    <p:sldId id="272" r:id="rId12"/>
    <p:sldId id="263" r:id="rId13"/>
    <p:sldId id="273" r:id="rId14"/>
    <p:sldId id="264" r:id="rId15"/>
    <p:sldId id="274" r:id="rId16"/>
    <p:sldId id="265" r:id="rId17"/>
    <p:sldId id="275" r:id="rId18"/>
    <p:sldId id="266" r:id="rId19"/>
    <p:sldId id="276" r:id="rId20"/>
    <p:sldId id="267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1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4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3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5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6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4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6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0067-24EF-4611-B56F-BFF299F6354A}" type="datetimeFigureOut">
              <a:rPr lang="es-ES" smtClean="0"/>
              <a:t>27/09/2014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D273-B5F5-4A3F-B377-0E3A5A2C97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75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8" name="1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37" y="5410849"/>
            <a:ext cx="1575090" cy="78883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404394" y="5567564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67544" y="764704"/>
            <a:ext cx="5688632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GUESS</a:t>
            </a:r>
          </a:p>
          <a:p>
            <a:pPr algn="ctr"/>
            <a:r>
              <a:rPr lang="es-ES_tradnl" sz="4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AND</a:t>
            </a:r>
            <a:r>
              <a:rPr lang="es-ES_tradnl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_tradnl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ACT</a:t>
            </a:r>
            <a:endParaRPr lang="es-ES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5212" y="1628800"/>
            <a:ext cx="3961661" cy="3281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97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8001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800707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624228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5/10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32" y1="11111" x2="3383" y2="91667"/>
                        <a14:foregroundMark x1="18985" y1="6111" x2="96241" y2="5556"/>
                        <a14:backgroundMark x1="21429" y1="46667" x2="23496" y2="49444"/>
                        <a14:backgroundMark x1="32143" y1="36667" x2="32519" y2="41111"/>
                        <a14:backgroundMark x1="42293" y1="38333" x2="39850" y2="56667"/>
                        <a14:backgroundMark x1="51692" y1="36667" x2="51692" y2="52778"/>
                        <a14:backgroundMark x1="60150" y1="40556" x2="60150" y2="54444"/>
                        <a14:backgroundMark x1="72932" y1="38889" x2="72932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01" y="2456628"/>
            <a:ext cx="5853432" cy="1980484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5367">
            <a:off x="365548" y="4018145"/>
            <a:ext cx="2873918" cy="23237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5/10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699792" y="2996952"/>
            <a:ext cx="3816424" cy="900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SMILE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418101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Smile</a:t>
            </a:r>
            <a:r>
              <a:rPr lang="es-ES_tradnl" sz="3200" b="1" dirty="0" smtClean="0">
                <a:solidFill>
                  <a:srgbClr val="00FF00"/>
                </a:solidFill>
              </a:rPr>
              <a:t> to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your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classmates</a:t>
            </a:r>
            <a:endParaRPr lang="es-ES" sz="32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Smi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10" y="1088085"/>
            <a:ext cx="1910419" cy="124053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1016731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092280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6/10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10" y1="8466" x2="3131" y2="90476"/>
                        <a14:foregroundMark x1="17127" y1="4233" x2="96317" y2="4762"/>
                        <a14:foregroundMark x1="23389" y1="47090" x2="23204" y2="49206"/>
                        <a14:foregroundMark x1="36648" y1="40212" x2="37201" y2="40212"/>
                        <a14:backgroundMark x1="18785" y1="35979" x2="18785" y2="48148"/>
                        <a14:backgroundMark x1="33517" y1="36508" x2="33702" y2="53968"/>
                        <a14:backgroundMark x1="48987" y1="41270" x2="48987" y2="63492"/>
                        <a14:backgroundMark x1="56722" y1="42328" x2="57090" y2="60317"/>
                        <a14:backgroundMark x1="72192" y1="36508" x2="72560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46" y="2492896"/>
            <a:ext cx="6514438" cy="226745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12862">
            <a:off x="353756" y="4139354"/>
            <a:ext cx="2775630" cy="22442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6/10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555776" y="3140968"/>
            <a:ext cx="4464496" cy="9361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DRINK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435639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00"/>
                </a:solidFill>
              </a:rPr>
              <a:t>Mime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action</a:t>
            </a:r>
            <a:endParaRPr lang="es-ES" sz="3200" b="1" dirty="0">
              <a:solidFill>
                <a:srgbClr val="00FF00"/>
              </a:solidFill>
            </a:endParaRPr>
          </a:p>
        </p:txBody>
      </p:sp>
      <p:pic>
        <p:nvPicPr>
          <p:cNvPr id="2" name="Picture 2" descr="http://www.imagenesanimadas.net/Personas/Bebiendo/Bebiendo-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50" y="604719"/>
            <a:ext cx="1531939" cy="22399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1016731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092280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rgbClr val="00FF00"/>
                </a:solidFill>
              </a:rPr>
              <a:t>7</a:t>
            </a:r>
            <a:r>
              <a:rPr lang="es-ES_tradnl" sz="2000" b="1" dirty="0" smtClean="0">
                <a:solidFill>
                  <a:srgbClr val="00FF00"/>
                </a:solidFill>
              </a:rPr>
              <a:t>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1" y1="6842" x2="1284" y2="94737"/>
                        <a14:foregroundMark x1="1835" y1="4737" x2="98349" y2="4737"/>
                        <a14:foregroundMark x1="98716" y1="7895" x2="98349" y2="94211"/>
                        <a14:foregroundMark x1="2385" y1="95789" x2="95780" y2="93684"/>
                        <a14:foregroundMark x1="8257" y1="23684" x2="11193" y2="66842"/>
                        <a14:foregroundMark x1="30092" y1="19474" x2="74679" y2="16316"/>
                        <a14:foregroundMark x1="33945" y1="78947" x2="81835" y2="73158"/>
                        <a14:foregroundMark x1="89725" y1="28421" x2="89358" y2="73158"/>
                        <a14:foregroundMark x1="68440" y1="49474" x2="68624" y2="52632"/>
                        <a14:foregroundMark x1="58349" y1="52105" x2="58899" y2="55789"/>
                        <a14:foregroundMark x1="50092" y1="52105" x2="49174" y2="53684"/>
                        <a14:foregroundMark x1="41101" y1="41053" x2="41101" y2="41053"/>
                        <a14:backgroundMark x1="20367" y1="60000" x2="21284" y2="5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8" y="2528452"/>
            <a:ext cx="5681390" cy="198066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1182">
            <a:off x="350434" y="4023292"/>
            <a:ext cx="2877299" cy="23265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7/10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699792" y="3140968"/>
            <a:ext cx="4248472" cy="7920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WRITE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9692" y="4356393"/>
            <a:ext cx="65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Write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your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name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blackboard</a:t>
            </a:r>
            <a:endParaRPr lang="es-ES" sz="3200" b="1" dirty="0">
              <a:solidFill>
                <a:srgbClr val="00FF00"/>
              </a:solidFill>
            </a:endParaRPr>
          </a:p>
        </p:txBody>
      </p:sp>
      <p:pic>
        <p:nvPicPr>
          <p:cNvPr id="3074" name="Picture 2" descr="http://www.apolinav.cl/apolinav/pluginfile.php/15/mod_forum/post/2/einste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6094"/>
            <a:ext cx="2922692" cy="2922692"/>
          </a:xfrm>
          <a:prstGeom prst="rect">
            <a:avLst/>
          </a:prstGeom>
          <a:noFill/>
          <a:effectLst>
            <a:outerShdw blurRad="76200" dist="203200" dir="184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1016731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092280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8/10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30" y1="2660" x2="1661" y2="94149"/>
                        <a14:foregroundMark x1="4244" y1="3723" x2="94280" y2="3723"/>
                        <a14:foregroundMark x1="99077" y1="7979" x2="97601" y2="92021"/>
                        <a14:foregroundMark x1="28782" y1="32447" x2="29336" y2="38830"/>
                        <a14:foregroundMark x1="29889" y1="43085" x2="29151" y2="44149"/>
                        <a14:foregroundMark x1="56273" y1="34043" x2="57196" y2="76596"/>
                        <a14:foregroundMark x1="71033" y1="27660" x2="70849" y2="68085"/>
                        <a14:foregroundMark x1="66421" y1="41489" x2="64391" y2="39362"/>
                        <a14:foregroundMark x1="68081" y1="53191" x2="64760" y2="55851"/>
                        <a14:foregroundMark x1="22878" y1="57447" x2="22325" y2="57447"/>
                        <a14:foregroundMark x1="22694" y1="39362" x2="22694" y2="39362"/>
                        <a14:foregroundMark x1="26937" y1="43085" x2="29705" y2="49468"/>
                        <a14:foregroundMark x1="30074" y1="50532" x2="29889" y2="69149"/>
                        <a14:foregroundMark x1="49077" y1="41489" x2="51661" y2="40426"/>
                        <a14:foregroundMark x1="49077" y1="56383" x2="51476" y2="55319"/>
                        <a14:foregroundMark x1="78229" y1="39894" x2="76937" y2="41489"/>
                        <a14:backgroundMark x1="18450" y1="40426" x2="21956" y2="45745"/>
                        <a14:backgroundMark x1="46310" y1="34043" x2="46310" y2="41489"/>
                        <a14:backgroundMark x1="60148" y1="39894" x2="57934" y2="49468"/>
                        <a14:backgroundMark x1="74539" y1="36702" x2="74539" y2="5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48534"/>
            <a:ext cx="5986823" cy="207661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78712">
            <a:off x="425648" y="4015282"/>
            <a:ext cx="2893395" cy="23395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8/10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915816" y="3212976"/>
            <a:ext cx="4032448" cy="7920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SLEEP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9692" y="4356393"/>
            <a:ext cx="65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00"/>
                </a:solidFill>
              </a:rPr>
              <a:t>Mime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action</a:t>
            </a:r>
            <a:endParaRPr lang="es-ES" sz="3200" b="1" dirty="0">
              <a:solidFill>
                <a:srgbClr val="00FF00"/>
              </a:solidFill>
            </a:endParaRPr>
          </a:p>
        </p:txBody>
      </p:sp>
      <p:pic>
        <p:nvPicPr>
          <p:cNvPr id="4098" name="Picture 2" descr="https://tutoriapalomares.files.wordpress.com/2012/12/alumno_durmiendo.gif?w=5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26" y="390034"/>
            <a:ext cx="2750934" cy="2750934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1016731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092280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9/10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22" y1="9524" x2="2022" y2="86772"/>
                        <a14:foregroundMark x1="4228" y1="7407" x2="95221" y2="6878"/>
                        <a14:foregroundMark x1="97610" y1="4233" x2="98529" y2="96296"/>
                        <a14:foregroundMark x1="1287" y1="96296" x2="96875" y2="93651"/>
                        <a14:backgroundMark x1="48346" y1="40212" x2="48162" y2="48677"/>
                        <a14:backgroundMark x1="51838" y1="41799" x2="55699" y2="60847"/>
                        <a14:backgroundMark x1="40809" y1="35450" x2="41544" y2="4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856899" cy="203484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16062">
            <a:off x="225753" y="3646694"/>
            <a:ext cx="3275263" cy="26482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9/10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275856" y="3140968"/>
            <a:ext cx="3528392" cy="8640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SING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9692" y="4356393"/>
            <a:ext cx="65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Sing</a:t>
            </a:r>
            <a:r>
              <a:rPr lang="es-ES_tradnl" sz="3200" b="1" dirty="0" smtClean="0">
                <a:solidFill>
                  <a:srgbClr val="00FF00"/>
                </a:solidFill>
              </a:rPr>
              <a:t> a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song</a:t>
            </a:r>
            <a:r>
              <a:rPr lang="es-ES_tradnl" sz="3200" b="1" dirty="0" smtClean="0">
                <a:solidFill>
                  <a:srgbClr val="00FF00"/>
                </a:solidFill>
              </a:rPr>
              <a:t> in English</a:t>
            </a:r>
            <a:endParaRPr lang="es-ES" sz="3200" b="1" dirty="0">
              <a:solidFill>
                <a:srgbClr val="00FF00"/>
              </a:solidFill>
            </a:endParaRPr>
          </a:p>
        </p:txBody>
      </p:sp>
      <p:pic>
        <p:nvPicPr>
          <p:cNvPr id="8194" name="Picture 2" descr="http://4.bp.blogspot.com/-A68qz2H9IHU/T1Hv9reOJVI/AAAAAAAABKs/zZ9JRSuW3GE/s640/cant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3704"/>
            <a:ext cx="4087021" cy="25479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72672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 rot="2154694">
            <a:off x="423173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007604" y="2276872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800707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" b="98413" l="0" r="100000">
                        <a14:foregroundMark x1="1974" y1="9524" x2="2851" y2="84127"/>
                        <a14:foregroundMark x1="4386" y1="9524" x2="96930" y2="7143"/>
                        <a14:foregroundMark x1="98246" y1="13492" x2="98026" y2="84921"/>
                        <a14:foregroundMark x1="3070" y1="93651" x2="95614" y2="89683"/>
                        <a14:foregroundMark x1="63596" y1="26190" x2="66886" y2="49206"/>
                        <a14:foregroundMark x1="37500" y1="27778" x2="34868" y2="60317"/>
                        <a14:foregroundMark x1="44956" y1="49206" x2="44956" y2="49206"/>
                        <a14:backgroundMark x1="25439" y1="26984" x2="28509" y2="6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808404"/>
            <a:ext cx="5112568" cy="1412684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7092280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1/10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90221" y="40622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1016731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596336" y="1882017"/>
            <a:ext cx="864096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10/10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19" name="18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9" y1="4813" x2="1479" y2="88770"/>
                        <a14:foregroundMark x1="4806" y1="6417" x2="98706" y2="5882"/>
                        <a14:foregroundMark x1="97782" y1="10160" x2="97597" y2="88235"/>
                        <a14:foregroundMark x1="3512" y1="95187" x2="97412" y2="94652"/>
                        <a14:foregroundMark x1="7948" y1="16043" x2="12569" y2="75936"/>
                        <a14:foregroundMark x1="26063" y1="22995" x2="73567" y2="14973"/>
                        <a14:foregroundMark x1="39372" y1="40107" x2="39187" y2="44385"/>
                        <a14:foregroundMark x1="51756" y1="78610" x2="84104" y2="81818"/>
                        <a14:foregroundMark x1="90388" y1="31551" x2="90943" y2="76471"/>
                        <a14:foregroundMark x1="62662" y1="51337" x2="62662" y2="48663"/>
                        <a14:backgroundMark x1="75416" y1="37968" x2="81331" y2="56684"/>
                        <a14:backgroundMark x1="15527" y1="40642" x2="17006" y2="56150"/>
                        <a14:backgroundMark x1="31054" y1="37968" x2="31608" y2="56684"/>
                        <a14:backgroundMark x1="44917" y1="35829" x2="45287" y2="63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00219"/>
            <a:ext cx="6934443" cy="239693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12712">
            <a:off x="233209" y="3948541"/>
            <a:ext cx="2963346" cy="23960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03 0.15324 C -0.26076 0.22847 -0.20208 0.29769 -0.12396 0.30926 C -0.03177 0.32176 0.00625 0.25787 0.02361 0.21875 L 0.04219 0.16644 C 0.05955 0.12732 0.1 0.06528 0.20365 0.0794 C 0.27014 0.08843 0.3408 0.15903 0.33594 0.23333 C 0.32899 0.30857 0.24948 0.35995 0.18299 0.35093 C 0.07934 0.33681 0.04913 0.26366 0.03802 0.2206 L 0.02795 0.16435 C 0.01667 0.12153 -0.01111 0.05023 -0.1033 0.03773 C -0.1816 0.02755 -0.2493 0.0787 -0.25503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4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10/10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411760" y="3032956"/>
            <a:ext cx="4752528" cy="97210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CLEAN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9692" y="4356393"/>
            <a:ext cx="65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Clean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blackboard</a:t>
            </a:r>
            <a:endParaRPr lang="es-ES" sz="3200" b="1" dirty="0">
              <a:solidFill>
                <a:srgbClr val="00FF00"/>
              </a:solidFill>
            </a:endParaRPr>
          </a:p>
        </p:txBody>
      </p:sp>
      <p:sp>
        <p:nvSpPr>
          <p:cNvPr id="13" name="12 Rectángulo redondeado">
            <a:hlinkClick r:id="" action="ppaction://hlinkshowjump?jump=endshow" highlightClick="1"/>
          </p:cNvPr>
          <p:cNvSpPr/>
          <p:nvPr/>
        </p:nvSpPr>
        <p:spPr>
          <a:xfrm>
            <a:off x="3995936" y="5637262"/>
            <a:ext cx="1440160" cy="744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esl4kids.com/images/blackboard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000" y1="96875" x2="27500" y2="96875"/>
                        <a14:foregroundMark x1="30000" y1="93750" x2="3833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0748"/>
            <a:ext cx="1939652" cy="25862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://www.pcdon.com/walking_frankenstein_monster-200x241_149x180_124x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1457" y="620688"/>
            <a:ext cx="1905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419872" y="3034145"/>
            <a:ext cx="3816424" cy="89891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WALK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1/10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035841" y="418101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Walk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like</a:t>
            </a:r>
            <a:r>
              <a:rPr lang="es-ES_tradnl" sz="3200" b="1" dirty="0" smtClean="0">
                <a:solidFill>
                  <a:srgbClr val="00FF00"/>
                </a:solidFill>
              </a:rPr>
              <a:t> Frankenstein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around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classroom</a:t>
            </a:r>
            <a:endParaRPr lang="es-ES" sz="32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s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423173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0" r="100000">
                        <a14:foregroundMark x1="1880" y1="6557" x2="1692" y2="95628"/>
                        <a14:foregroundMark x1="5451" y1="4372" x2="97368" y2="2186"/>
                        <a14:foregroundMark x1="98684" y1="6557" x2="98496" y2="92350"/>
                        <a14:foregroundMark x1="4511" y1="93443" x2="97932" y2="94536"/>
                        <a14:foregroundMark x1="27444" y1="42077" x2="28195" y2="51913"/>
                        <a14:foregroundMark x1="42105" y1="42077" x2="42105" y2="42077"/>
                        <a14:foregroundMark x1="12030" y1="76503" x2="88346" y2="80328"/>
                        <a14:foregroundMark x1="23496" y1="10929" x2="85526" y2="25137"/>
                        <a14:backgroundMark x1="70677" y1="45902" x2="75564" y2="61202"/>
                        <a14:backgroundMark x1="39662" y1="41530" x2="40602" y2="64481"/>
                        <a14:backgroundMark x1="54511" y1="37158" x2="54135" y2="6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40" y="2501440"/>
            <a:ext cx="5647380" cy="1942613"/>
          </a:xfrm>
          <a:prstGeom prst="rect">
            <a:avLst/>
          </a:prstGeom>
        </p:spPr>
      </p:pic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1580" y="2276872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800707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66327">
            <a:off x="303147" y="3931206"/>
            <a:ext cx="2969642" cy="24011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7020272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2/10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content.presentermedia.com/files/animsp/00006000/6837/stick_figure_stuck_door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2581292" cy="25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2/10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652120" y="404664"/>
            <a:ext cx="1080120" cy="25922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907704" y="332656"/>
            <a:ext cx="1728192" cy="26642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9692" y="2780928"/>
            <a:ext cx="5678571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915816" y="3034145"/>
            <a:ext cx="3816424" cy="89891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OPEN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04940" y="4181018"/>
            <a:ext cx="589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00"/>
                </a:solidFill>
              </a:rPr>
              <a:t>Open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door</a:t>
            </a:r>
            <a:r>
              <a:rPr lang="es-ES_tradnl" sz="3200" b="1" dirty="0" smtClean="0">
                <a:solidFill>
                  <a:srgbClr val="00FF00"/>
                </a:solidFill>
              </a:rPr>
              <a:t> of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classroom</a:t>
            </a:r>
            <a:endParaRPr lang="es-ES" sz="32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724951" y="904517"/>
            <a:ext cx="1335304" cy="12274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800707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624228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84" y1="5525" x2="2060" y2="88398"/>
                        <a14:foregroundMark x1="6929" y1="6077" x2="97378" y2="7182"/>
                        <a14:foregroundMark x1="98127" y1="11602" x2="96816" y2="88950"/>
                        <a14:foregroundMark x1="3745" y1="92265" x2="95693" y2="92265"/>
                        <a14:foregroundMark x1="50187" y1="46961" x2="50187" y2="49724"/>
                        <a14:foregroundMark x1="65169" y1="39227" x2="65169" y2="39227"/>
                        <a14:backgroundMark x1="17790" y1="42541" x2="16854" y2="48066"/>
                        <a14:backgroundMark x1="45693" y1="35912" x2="48127" y2="34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70" y="2566867"/>
            <a:ext cx="5087060" cy="1724266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3/10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17" name="16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1129">
            <a:off x="317961" y="3968742"/>
            <a:ext cx="2922491" cy="23630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ontent.presentermedia.com/files/animsp/00011000/11937/open_a_door_looking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8968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3/10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652120" y="404664"/>
            <a:ext cx="360040" cy="25922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239852" y="332656"/>
            <a:ext cx="612068" cy="26642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059832" y="2780928"/>
            <a:ext cx="3312368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699792" y="3068960"/>
            <a:ext cx="3816424" cy="76460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CLOSE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71844" y="4181018"/>
            <a:ext cx="610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Close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door</a:t>
            </a:r>
            <a:r>
              <a:rPr lang="es-ES_tradnl" sz="3200" b="1" dirty="0" smtClean="0">
                <a:solidFill>
                  <a:srgbClr val="00FF00"/>
                </a:solidFill>
              </a:rPr>
              <a:t> of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classroom</a:t>
            </a:r>
            <a:endParaRPr lang="es-ES" sz="32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2154694">
            <a:off x="3987372" y="892261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906740" y="2564904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8001" y="2276872"/>
            <a:ext cx="1800200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16200000">
            <a:off x="3334126" y="-2533926"/>
            <a:ext cx="2403740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16200000">
            <a:off x="3527883" y="800707"/>
            <a:ext cx="2016225" cy="8280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624228" y="1882017"/>
            <a:ext cx="1368152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71" y1="6486" x2="2622" y2="93514"/>
                        <a14:foregroundMark x1="7865" y1="3243" x2="95131" y2="6486"/>
                        <a14:foregroundMark x1="97753" y1="11351" x2="97191" y2="94595"/>
                        <a14:foregroundMark x1="5243" y1="90270" x2="96629" y2="92973"/>
                        <a14:foregroundMark x1="10300" y1="14054" x2="15730" y2="77838"/>
                        <a14:foregroundMark x1="26779" y1="24324" x2="69850" y2="18919"/>
                        <a14:foregroundMark x1="84831" y1="21081" x2="90637" y2="74595"/>
                        <a14:foregroundMark x1="26779" y1="78919" x2="74532" y2="81622"/>
                        <a14:foregroundMark x1="24345" y1="45946" x2="29588" y2="44865"/>
                        <a14:foregroundMark x1="39700" y1="47027" x2="41199" y2="51351"/>
                        <a14:foregroundMark x1="55805" y1="44324" x2="56554" y2="48108"/>
                        <a14:backgroundMark x1="21161" y1="42703" x2="21161" y2="45946"/>
                        <a14:backgroundMark x1="68727" y1="41081" x2="69663" y2="4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14" y="2402272"/>
            <a:ext cx="5873538" cy="2034840"/>
          </a:xfrm>
          <a:prstGeom prst="rect">
            <a:avLst/>
          </a:prstGeom>
        </p:spPr>
      </p:pic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4/10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1630">
            <a:off x="399081" y="3895595"/>
            <a:ext cx="2973356" cy="24041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436602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rgbClr val="00FF00"/>
                </a:solidFill>
              </a:rPr>
              <a:t>Click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on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man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with</a:t>
            </a:r>
            <a:r>
              <a:rPr lang="es-ES_tradnl" sz="2000" b="1" dirty="0" smtClean="0">
                <a:solidFill>
                  <a:srgbClr val="00FF00"/>
                </a:solidFill>
              </a:rPr>
              <a:t> a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torch</a:t>
            </a:r>
            <a:r>
              <a:rPr lang="es-ES_tradnl" sz="2000" b="1" dirty="0" smtClean="0">
                <a:solidFill>
                  <a:srgbClr val="00FF0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guess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the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hidden</a:t>
            </a:r>
            <a:r>
              <a:rPr lang="es-ES_tradnl" sz="2000" b="1" dirty="0" smtClean="0">
                <a:solidFill>
                  <a:srgbClr val="00FF00"/>
                </a:solidFill>
              </a:rPr>
              <a:t> </a:t>
            </a:r>
            <a:r>
              <a:rPr lang="es-ES_tradnl" sz="2000" b="1" dirty="0" err="1" smtClean="0">
                <a:solidFill>
                  <a:srgbClr val="00FF00"/>
                </a:solidFill>
              </a:rPr>
              <a:t>verb</a:t>
            </a:r>
            <a:endParaRPr lang="es-E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15324 C -0.26059 0.22847 -0.21649 0.29583 -0.15642 0.30486 C -0.08559 0.31435 -0.05521 0.24954 -0.04114 0.20995 L -0.02587 0.15718 C -0.0118 0.11759 0.02031 0.0544 0.1 0.06528 C 0.15122 0.07222 0.20434 0.14028 0.19931 0.21482 C 0.19288 0.29005 0.13038 0.34375 0.07934 0.33681 C -0.00035 0.32593 -0.02222 0.25394 -0.03003 0.21134 L -0.03698 0.15556 C -0.04479 0.11319 -0.06493 0.04282 -0.13576 0.03333 C -0.19583 0.02569 -0.24913 0.0787 -0.25486 0.15324 Z " pathEditMode="relative" rAng="34962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3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CHECK</a:t>
            </a:r>
            <a:endParaRPr lang="es-ES" b="1" dirty="0"/>
          </a:p>
        </p:txBody>
      </p:sp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7920372" y="40466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00FF00"/>
                </a:solidFill>
              </a:rPr>
              <a:t>4/10</a:t>
            </a:r>
            <a:endParaRPr lang="es-ES" sz="2000" b="1" dirty="0">
              <a:solidFill>
                <a:srgbClr val="00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9692" y="2924944"/>
            <a:ext cx="5678571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915816" y="2924944"/>
            <a:ext cx="3672408" cy="8738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COOK</a:t>
            </a:r>
            <a:endParaRPr lang="es-ES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51720" y="418101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00"/>
                </a:solidFill>
              </a:rPr>
              <a:t>Act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like</a:t>
            </a:r>
            <a:r>
              <a:rPr lang="es-ES_tradnl" sz="3200" b="1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cooking</a:t>
            </a:r>
            <a:r>
              <a:rPr lang="es-ES_tradnl" sz="3200" b="1" dirty="0" smtClean="0">
                <a:solidFill>
                  <a:srgbClr val="00FF00"/>
                </a:solidFill>
              </a:rPr>
              <a:t> a </a:t>
            </a:r>
            <a:r>
              <a:rPr lang="es-ES_tradnl" sz="3200" b="1" dirty="0" err="1" smtClean="0">
                <a:solidFill>
                  <a:srgbClr val="00FF00"/>
                </a:solidFill>
              </a:rPr>
              <a:t>pancake</a:t>
            </a:r>
            <a:endParaRPr lang="es-ES" sz="3200" b="1" dirty="0">
              <a:solidFill>
                <a:srgbClr val="00FF00"/>
              </a:solidFill>
            </a:endParaRPr>
          </a:p>
        </p:txBody>
      </p:sp>
      <p:pic>
        <p:nvPicPr>
          <p:cNvPr id="15368" name="Picture 8" descr="Cocina (383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448272" cy="24482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221</Words>
  <Application>Microsoft Office PowerPoint</Application>
  <PresentationFormat>Presentación en pantalla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43</cp:revision>
  <dcterms:created xsi:type="dcterms:W3CDTF">2014-01-19T17:15:02Z</dcterms:created>
  <dcterms:modified xsi:type="dcterms:W3CDTF">2014-09-27T10:52:45Z</dcterms:modified>
</cp:coreProperties>
</file>