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4EBE60A-FA98-450C-B0B9-303E11886E12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ABF25D3-6831-4B54-ABBD-93DECB698C3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293096"/>
            <a:ext cx="6400800" cy="16002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FILL IN THE GAPS</a:t>
            </a:r>
            <a:endParaRPr lang="ru-RU" sz="4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348880"/>
            <a:ext cx="8229600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 OF MOVEMENT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  PLANE IS GOING         …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620688"/>
            <a:ext cx="212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DOWN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23554" name="Picture 2" descr="ÐÐ°ÑÑÐ¸Ð½ÐºÐ¸ Ð¿Ð¾ Ð·Ð°Ð¿ÑÐ¾ÑÑ PLANE GOING DOW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4824536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train from moscow to beijin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6867128" cy="45780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980" y="1346653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 TRANS-SIBERIAN TRAIN GOES     …    BEIJING ….     PETERSBURG.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836712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FROM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836712"/>
            <a:ext cx="1260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TO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 TRAIN IS GOING        …      THE TUNNEL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1672" y="260648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THROUGH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ÐÐ°ÑÑÐ¸Ð½ÐºÐ¸ Ð¿Ð¾ Ð·Ð°Ð¿ÑÐ¾ÑÑ train going through tunne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128792" cy="4737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 DUCKS RAN              …      THE ROAD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1672" y="260648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ACROSS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21506" name="Picture 2" descr="ÐÐ°ÑÑÐ¸Ð½ÐºÐ¸ Ð¿Ð¾ Ð·Ð°Ð¿ÑÐ¾ÑÑ go across the ROA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432376" cy="4361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 CAT IS GOING            …      THE FOOD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260648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TOWARDS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20482" name="Picture 2" descr="ÐÐ°ÑÑÐ¸Ð½ÐºÐ¸ Ð¿Ð¾ Ð·Ð°Ð¿ÑÐ¾ÑÑ A CAT IS GOING TOWARD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76872"/>
            <a:ext cx="6937201" cy="4221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 GIRL WENT               …      THE GUY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260648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PAST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9458" name="Picture 2" descr="ÐÐ°ÑÑÐ¸Ð½ÐºÐ¸ Ð¿Ð¾ Ð·Ð°Ð¿ÑÐ¾ÑÑ Ð´ÐµÐ²ÑÑÐºÐ° Ð¿ÑÐ¾ÑÐ¾Ð´Ð¸Ñ Ð¼Ð¸Ð¼Ð¾ Ð¿Ð°ÑÐ½Ñ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132856"/>
            <a:ext cx="7122368" cy="4006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501008"/>
            <a:ext cx="532859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THE BIRDS ARE FLYING        …      THE RIVER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2996952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OVER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8434" name="Picture 2" descr="ÐÐ°ÑÑÐ¸Ð½ÐºÐ¸ Ð¿Ð¾ Ð·Ð°Ð¿ÑÐ¾ÑÑ BIRD flying over the ocea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76672"/>
            <a:ext cx="3295650" cy="5857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HE JUMPED   …         HIS BED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90872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OUT OF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7410" name="Picture 2" descr="ÐÐ°ÑÑÐ¸Ð½ÐºÐ¸ Ð¿Ð¾ Ð·Ð°Ð¿ÑÐ¾ÑÑ jumped out of be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04864"/>
            <a:ext cx="7138764" cy="4011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IT FELL        …      THE GROUND.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980728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ONTO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6386" name="Picture 2" descr="ÐÐ°ÑÑÐ¸Ð½ÐºÐ¸ Ð¿Ð¾ Ð·Ð°Ð¿ÑÐ¾ÑÑ FALLING ONTO THE GROUN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44824"/>
            <a:ext cx="4968552" cy="468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8924528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THEY ARE WALKING         …      THE BEACH.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1672" y="260648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ALONG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5362" name="Picture 2" descr="ÐÐ°ÑÑÐ¸Ð½ÐºÐ¸ Ð¿Ð¾ Ð·Ð°Ð¿ÑÐ¾ÑÑ walking along the beach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6706716" cy="4453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44</TotalTime>
  <Words>84</Words>
  <Application>Microsoft Office PowerPoint</Application>
  <PresentationFormat>Экран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Справедливость</vt:lpstr>
      <vt:lpstr>PREPOSITIONS OF MOVEMENT</vt:lpstr>
      <vt:lpstr>THE TRAIN IS GOING        …      THE TUNNEL</vt:lpstr>
      <vt:lpstr>THE DUCKS RAN              …      THE ROAD</vt:lpstr>
      <vt:lpstr>THE CAT IS GOING            …      THE FOOD</vt:lpstr>
      <vt:lpstr>THE GIRL WENT               …      THE GUY</vt:lpstr>
      <vt:lpstr>THE BIRDS ARE FLYING        …      THE RIVER</vt:lpstr>
      <vt:lpstr>HE JUMPED   …         HIS BED</vt:lpstr>
      <vt:lpstr>IT FELL        …      THE GROUND.</vt:lpstr>
      <vt:lpstr>THEY ARE WALKING         …      THE BEACH.</vt:lpstr>
      <vt:lpstr>THE  PLANE IS GOING         …</vt:lpstr>
      <vt:lpstr>THE TRANS-SIBERIAN TRAIN GOES     …    BEIJING ….     PETERSBURG.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PREPOSITIONS OF MOVEMENT</dc:title>
  <dc:creator>АА</dc:creator>
  <cp:lastModifiedBy>АА</cp:lastModifiedBy>
  <cp:revision>5</cp:revision>
  <dcterms:created xsi:type="dcterms:W3CDTF">2018-10-02T18:58:49Z</dcterms:created>
  <dcterms:modified xsi:type="dcterms:W3CDTF">2018-10-02T19:43:40Z</dcterms:modified>
</cp:coreProperties>
</file>