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  <p:sldId id="270" r:id="rId14"/>
    <p:sldId id="269" r:id="rId15"/>
    <p:sldId id="259" r:id="rId1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46" d="100"/>
          <a:sy n="46" d="100"/>
        </p:scale>
        <p:origin x="-6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F2A091-12BA-4D96-927F-2B601A23BF4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F2A091-12BA-4D96-927F-2B601A23BF4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F2A091-12BA-4D96-927F-2B601A23BF4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F2A091-12BA-4D96-927F-2B601A23BF4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F2A091-12BA-4D96-927F-2B601A23BF4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F2A091-12BA-4D96-927F-2B601A23BF4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F2A091-12BA-4D96-927F-2B601A23BF4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F2A091-12BA-4D96-927F-2B601A23BF4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F2A091-12BA-4D96-927F-2B601A23BF4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F2A091-12BA-4D96-927F-2B601A23BF4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F2A091-12BA-4D96-927F-2B601A23BF4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Kliknij, aby edytować styl wzorca tytułu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Kliknij, aby edytować style wzorca tekstu</a:t>
            </a:r>
            <a:endParaRPr dirty="0"/>
          </a:p>
          <a:p>
            <a:pPr lvl="1"/>
            <a:r>
              <a:rPr dirty="0"/>
              <a:t>Drugi poziom</a:t>
            </a:r>
            <a:endParaRPr dirty="0"/>
          </a:p>
          <a:p>
            <a:pPr lvl="2"/>
            <a:r>
              <a:rPr dirty="0"/>
              <a:t>Trzeci poziom</a:t>
            </a:r>
            <a:endParaRPr dirty="0"/>
          </a:p>
          <a:p>
            <a:pPr lvl="3"/>
            <a:r>
              <a:rPr dirty="0"/>
              <a:t>Czwarty poziom</a:t>
            </a:r>
            <a:endParaRPr dirty="0"/>
          </a:p>
          <a:p>
            <a:pPr lvl="4"/>
            <a:r>
              <a:rPr dirty="0"/>
              <a:t>Piąty poziom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F2A091-12BA-4D96-927F-2B601A23BF4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/>
            </a:fld>
            <a:endParaRPr 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3" name="Picture 2052" descr="meteoropati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575" y="46038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ClrTx/>
              <a:buSzTx/>
              <a:buFontTx/>
            </a:pPr>
            <a:endParaRPr sz="8800">
              <a:solidFill>
                <a:schemeClr val="bg1"/>
              </a:solidFill>
            </a:endParaRPr>
          </a:p>
        </p:txBody>
      </p:sp>
      <p:sp>
        <p:nvSpPr>
          <p:cNvPr id="2051" name="Subtitle 2050"/>
          <p:cNvSpPr>
            <a:spLocks noGrp="1"/>
          </p:cNvSpPr>
          <p:nvPr>
            <p:ph type="subTitle" idx="1"/>
          </p:nvPr>
        </p:nvSpPr>
        <p:spPr>
          <a:xfrm>
            <a:off x="2743200" y="4221163"/>
            <a:ext cx="6400800" cy="3146425"/>
          </a:xfrm>
          <a:ln/>
        </p:spPr>
        <p:txBody>
          <a:bodyPr/>
          <a:p>
            <a:pPr>
              <a:buClrTx/>
              <a:buSzTx/>
            </a:pPr>
            <a:r>
              <a:rPr lang="pl-PL" altLang="x-none" sz="3600" b="1" kern="120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Weather</a:t>
            </a:r>
            <a:r>
              <a:rPr lang="pl-PL" altLang="x-none" sz="3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pl-PL" altLang="x-none" sz="3600" b="1" kern="120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game</a:t>
            </a:r>
            <a:endParaRPr lang="pl-PL" altLang="x-none" sz="3600" b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606" name="Picture 23605" descr="20120323150448_wiosn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958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Flowchart: Process 1"/>
          <p:cNvSpPr/>
          <p:nvPr/>
        </p:nvSpPr>
        <p:spPr>
          <a:xfrm>
            <a:off x="6705600" y="0"/>
            <a:ext cx="2438400" cy="16764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6705600" y="1600200"/>
            <a:ext cx="2438400" cy="16764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705600" y="3276600"/>
            <a:ext cx="2438400" cy="1600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705600" y="4876800"/>
            <a:ext cx="2438400" cy="19812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267200" y="0"/>
            <a:ext cx="2438400" cy="16764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267200" y="1600200"/>
            <a:ext cx="2438400" cy="16764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67200" y="3276600"/>
            <a:ext cx="2438400" cy="1600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267200" y="4876800"/>
            <a:ext cx="2438400" cy="1981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133600" y="0"/>
            <a:ext cx="2438400" cy="16764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133600" y="1600200"/>
            <a:ext cx="2438400" cy="16764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133600" y="3276600"/>
            <a:ext cx="24384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133600" y="4876800"/>
            <a:ext cx="2438400" cy="19812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2438400" cy="16764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0" y="1600200"/>
            <a:ext cx="2438400" cy="16764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0" y="3276600"/>
            <a:ext cx="2438400" cy="1600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4876800"/>
            <a:ext cx="2438400" cy="1981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3870325" cy="15557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pl-PL" altLang="x-none" sz="9600">
                <a:latin typeface="Arial" panose="020B0604020202020204" pitchFamily="34" charset="0"/>
              </a:rPr>
              <a:t>spring</a:t>
            </a:r>
            <a:r>
              <a:rPr sz="9600">
                <a:latin typeface="Comic Sans MS" panose="030F0702030302020204" pitchFamily="66" charset="0"/>
              </a:rPr>
              <a:t> </a:t>
            </a:r>
            <a:endParaRPr sz="96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630" name="Picture 24629" descr="_vasar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350" y="0"/>
            <a:ext cx="6985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Flowchart: Process 1"/>
          <p:cNvSpPr/>
          <p:nvPr/>
        </p:nvSpPr>
        <p:spPr>
          <a:xfrm>
            <a:off x="6705600" y="0"/>
            <a:ext cx="2438400" cy="16764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6705600" y="1600200"/>
            <a:ext cx="2438400" cy="16764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705600" y="3276600"/>
            <a:ext cx="2438400" cy="1600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705600" y="4876800"/>
            <a:ext cx="2438400" cy="19812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267200" y="0"/>
            <a:ext cx="2438400" cy="16764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267200" y="1600200"/>
            <a:ext cx="2438400" cy="16764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67200" y="3276600"/>
            <a:ext cx="2438400" cy="1600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267200" y="4876800"/>
            <a:ext cx="2438400" cy="1981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133600" y="0"/>
            <a:ext cx="2438400" cy="16764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133600" y="1600200"/>
            <a:ext cx="2438400" cy="16764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133600" y="3276600"/>
            <a:ext cx="24384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133600" y="4876800"/>
            <a:ext cx="2438400" cy="19812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2438400" cy="16764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0" y="1600200"/>
            <a:ext cx="2438400" cy="16764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0" y="3276600"/>
            <a:ext cx="2438400" cy="1600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4876800"/>
            <a:ext cx="2438400" cy="1981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4953000" cy="15557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pl-PL" altLang="x-none" sz="9600" err="1">
                <a:latin typeface="Arial" panose="020B0604020202020204" pitchFamily="34" charset="0"/>
              </a:rPr>
              <a:t>summer</a:t>
            </a:r>
            <a:r>
              <a:rPr sz="9600">
                <a:latin typeface="Comic Sans MS" panose="030F0702030302020204" pitchFamily="66" charset="0"/>
              </a:rPr>
              <a:t> </a:t>
            </a:r>
            <a:endParaRPr sz="96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750" name="Picture 29749" descr="autumnandfallEnglishless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0"/>
            <a:ext cx="7705725" cy="6921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Flowchart: Process 1"/>
          <p:cNvSpPr/>
          <p:nvPr/>
        </p:nvSpPr>
        <p:spPr>
          <a:xfrm>
            <a:off x="6705600" y="0"/>
            <a:ext cx="2438400" cy="16764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6705600" y="1600200"/>
            <a:ext cx="2438400" cy="16764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705600" y="3276600"/>
            <a:ext cx="2438400" cy="1600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705600" y="4876800"/>
            <a:ext cx="2438400" cy="19812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267200" y="0"/>
            <a:ext cx="2438400" cy="16764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267200" y="1600200"/>
            <a:ext cx="2438400" cy="16764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67200" y="3276600"/>
            <a:ext cx="2438400" cy="1600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267200" y="4876800"/>
            <a:ext cx="2438400" cy="1981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133600" y="0"/>
            <a:ext cx="2438400" cy="16764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133600" y="1600200"/>
            <a:ext cx="2438400" cy="16764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133600" y="3276600"/>
            <a:ext cx="24384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133600" y="4876800"/>
            <a:ext cx="2438400" cy="19812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2438400" cy="16764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0" y="1600200"/>
            <a:ext cx="2438400" cy="16764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0" y="3276600"/>
            <a:ext cx="2438400" cy="1600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4876800"/>
            <a:ext cx="2438400" cy="1981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4249738" cy="15557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pl-PL" altLang="x-none" sz="9600" err="1">
                <a:latin typeface="Arial" panose="020B0604020202020204" pitchFamily="34" charset="0"/>
              </a:rPr>
              <a:t>autumn</a:t>
            </a:r>
            <a:endParaRPr sz="96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726" name="Picture 28725" descr="winter-clip-art-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Flowchart: Process 1"/>
          <p:cNvSpPr/>
          <p:nvPr/>
        </p:nvSpPr>
        <p:spPr>
          <a:xfrm>
            <a:off x="6705600" y="0"/>
            <a:ext cx="2438400" cy="16764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6705600" y="1600200"/>
            <a:ext cx="2438400" cy="16764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705600" y="3276600"/>
            <a:ext cx="2438400" cy="1600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705600" y="4876800"/>
            <a:ext cx="2438400" cy="19812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267200" y="0"/>
            <a:ext cx="2438400" cy="16764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267200" y="1600200"/>
            <a:ext cx="2438400" cy="16764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67200" y="3276600"/>
            <a:ext cx="2438400" cy="1600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267200" y="4876800"/>
            <a:ext cx="2438400" cy="1981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133600" y="0"/>
            <a:ext cx="2438400" cy="16764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133600" y="1600200"/>
            <a:ext cx="2438400" cy="16764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133600" y="3276600"/>
            <a:ext cx="24384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133600" y="4876800"/>
            <a:ext cx="2438400" cy="19812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2438400" cy="16764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0" y="1600200"/>
            <a:ext cx="2438400" cy="16764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0" y="3276600"/>
            <a:ext cx="2438400" cy="1600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4876800"/>
            <a:ext cx="2438400" cy="1981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41938" y="0"/>
            <a:ext cx="3802062" cy="15557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pl-PL" altLang="x-none" sz="9600" err="1">
                <a:latin typeface="Arial" panose="020B0604020202020204" pitchFamily="34" charset="0"/>
              </a:rPr>
              <a:t>winter</a:t>
            </a:r>
            <a:r>
              <a:rPr sz="9600">
                <a:latin typeface="Comic Sans MS" panose="030F0702030302020204" pitchFamily="66" charset="0"/>
              </a:rPr>
              <a:t> </a:t>
            </a:r>
            <a:endParaRPr sz="96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124" name="Picture 5123" descr="amink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51500" y="4095750"/>
            <a:ext cx="3492500" cy="2762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5125" descr="ANd9GcRgWVdar5O0oXYDolNCXZPyDw8d6hx5s6FYW1pgm67YXAIcIQ-KH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325" y="0"/>
            <a:ext cx="2987675" cy="2347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5127" descr="congratulations+garfiel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48375" cy="596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26" name="Picture 3125" descr="wind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0"/>
            <a:ext cx="8207375" cy="6732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Flowchart: Process 1"/>
          <p:cNvSpPr/>
          <p:nvPr/>
        </p:nvSpPr>
        <p:spPr>
          <a:xfrm>
            <a:off x="6705600" y="0"/>
            <a:ext cx="2438400" cy="16764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6705600" y="1600200"/>
            <a:ext cx="2438400" cy="16764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705600" y="3276600"/>
            <a:ext cx="2438400" cy="1600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705600" y="4876800"/>
            <a:ext cx="2438400" cy="19812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267200" y="0"/>
            <a:ext cx="2438400" cy="16764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267200" y="1600200"/>
            <a:ext cx="2438400" cy="16764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67200" y="3276600"/>
            <a:ext cx="2438400" cy="1600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267200" y="4876800"/>
            <a:ext cx="2438400" cy="1981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133600" y="0"/>
            <a:ext cx="2438400" cy="16764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133600" y="1600200"/>
            <a:ext cx="2438400" cy="16764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133600" y="3276600"/>
            <a:ext cx="24384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133600" y="4876800"/>
            <a:ext cx="2438400" cy="19812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2438400" cy="16764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0" y="1600200"/>
            <a:ext cx="2438400" cy="16764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0" y="3276600"/>
            <a:ext cx="2438400" cy="1600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4876800"/>
            <a:ext cx="2438400" cy="1981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76875" y="0"/>
            <a:ext cx="3667125" cy="15557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pl-PL" altLang="x-none" sz="9600">
                <a:latin typeface="Arial" panose="020B0604020202020204" pitchFamily="34" charset="0"/>
              </a:rPr>
              <a:t>windy</a:t>
            </a:r>
            <a:r>
              <a:rPr sz="9600">
                <a:latin typeface="Comic Sans MS" panose="030F0702030302020204" pitchFamily="66" charset="0"/>
              </a:rPr>
              <a:t> </a:t>
            </a:r>
            <a:endParaRPr sz="96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50" name="Picture 4149" descr="cold-m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088" y="0"/>
            <a:ext cx="7848600" cy="690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Flowchart: Process 1"/>
          <p:cNvSpPr/>
          <p:nvPr/>
        </p:nvSpPr>
        <p:spPr>
          <a:xfrm>
            <a:off x="6705600" y="0"/>
            <a:ext cx="2438400" cy="16764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6705600" y="1600200"/>
            <a:ext cx="2438400" cy="16764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705600" y="3276600"/>
            <a:ext cx="2438400" cy="1600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705600" y="4876800"/>
            <a:ext cx="2438400" cy="19812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267200" y="0"/>
            <a:ext cx="2438400" cy="16764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267200" y="1600200"/>
            <a:ext cx="2438400" cy="16764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67200" y="3276600"/>
            <a:ext cx="2438400" cy="1600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267200" y="4876800"/>
            <a:ext cx="2438400" cy="1981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133600" y="0"/>
            <a:ext cx="2438400" cy="16764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133600" y="1600200"/>
            <a:ext cx="2438400" cy="16764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133600" y="3276600"/>
            <a:ext cx="24384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133600" y="4876800"/>
            <a:ext cx="2438400" cy="19812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2438400" cy="16764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0" y="1600200"/>
            <a:ext cx="2438400" cy="16764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0" y="3276600"/>
            <a:ext cx="2438400" cy="1600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4876800"/>
            <a:ext cx="2438400" cy="1981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5302250"/>
            <a:ext cx="2786063" cy="15557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pl-PL" altLang="x-none" sz="9600" err="1">
                <a:latin typeface="Arial" panose="020B0604020202020204" pitchFamily="34" charset="0"/>
              </a:rPr>
              <a:t>cold</a:t>
            </a:r>
            <a:r>
              <a:rPr sz="9600">
                <a:latin typeface="Comic Sans MS" panose="030F0702030302020204" pitchFamily="66" charset="0"/>
              </a:rPr>
              <a:t> </a:t>
            </a:r>
            <a:endParaRPr sz="96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88" name="Picture 18487" descr="rain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404813"/>
            <a:ext cx="7775575" cy="6192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Flowchart: Process 1"/>
          <p:cNvSpPr/>
          <p:nvPr/>
        </p:nvSpPr>
        <p:spPr>
          <a:xfrm>
            <a:off x="6705600" y="0"/>
            <a:ext cx="2438400" cy="16764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6705600" y="1600200"/>
            <a:ext cx="2438400" cy="16764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705600" y="3276600"/>
            <a:ext cx="2438400" cy="1600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705600" y="4876800"/>
            <a:ext cx="2438400" cy="19812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267200" y="0"/>
            <a:ext cx="2438400" cy="16764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267200" y="1600200"/>
            <a:ext cx="2438400" cy="16764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67200" y="3276600"/>
            <a:ext cx="2438400" cy="1600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267200" y="4876800"/>
            <a:ext cx="2438400" cy="1981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133600" y="0"/>
            <a:ext cx="2438400" cy="16764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133600" y="1600200"/>
            <a:ext cx="2438400" cy="16764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133600" y="3276600"/>
            <a:ext cx="24384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133600" y="4876800"/>
            <a:ext cx="2438400" cy="19812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2438400" cy="16764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0" y="1600200"/>
            <a:ext cx="2438400" cy="16764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0" y="3276600"/>
            <a:ext cx="2438400" cy="1600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4876800"/>
            <a:ext cx="2438400" cy="1981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59113" y="2349500"/>
            <a:ext cx="3192462" cy="15557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pl-PL" altLang="x-none" sz="9600" err="1">
                <a:latin typeface="Arial" panose="020B0604020202020204" pitchFamily="34" charset="0"/>
              </a:rPr>
              <a:t>rainy</a:t>
            </a:r>
            <a:r>
              <a:rPr sz="9600">
                <a:latin typeface="Comic Sans MS" panose="030F0702030302020204" pitchFamily="66" charset="0"/>
              </a:rPr>
              <a:t> </a:t>
            </a:r>
            <a:endParaRPr sz="96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510" name="Picture 19509" descr="6c33ba1f0021ccc752d699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3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Flowchart: Process 1"/>
          <p:cNvSpPr/>
          <p:nvPr/>
        </p:nvSpPr>
        <p:spPr>
          <a:xfrm>
            <a:off x="6705600" y="0"/>
            <a:ext cx="2438400" cy="16764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6705600" y="1600200"/>
            <a:ext cx="2438400" cy="16764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705600" y="3276600"/>
            <a:ext cx="2438400" cy="1600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705600" y="4876800"/>
            <a:ext cx="2438400" cy="19812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267200" y="0"/>
            <a:ext cx="2438400" cy="16764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267200" y="1600200"/>
            <a:ext cx="2438400" cy="16764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67200" y="3276600"/>
            <a:ext cx="2438400" cy="1600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267200" y="4876800"/>
            <a:ext cx="2438400" cy="1981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133600" y="0"/>
            <a:ext cx="2438400" cy="16764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133600" y="1600200"/>
            <a:ext cx="2438400" cy="16764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133600" y="3276600"/>
            <a:ext cx="24384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133600" y="4876800"/>
            <a:ext cx="2438400" cy="19812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2438400" cy="16764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0" y="1600200"/>
            <a:ext cx="2438400" cy="16764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0" y="3276600"/>
            <a:ext cx="2438400" cy="1600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4876800"/>
            <a:ext cx="2438400" cy="1981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0825" y="404813"/>
            <a:ext cx="4005263" cy="15557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pl-PL" altLang="x-none" sz="9600" err="1">
                <a:latin typeface="Arial" panose="020B0604020202020204" pitchFamily="34" charset="0"/>
              </a:rPr>
              <a:t>snowy</a:t>
            </a:r>
            <a:r>
              <a:rPr sz="9600">
                <a:latin typeface="Comic Sans MS" panose="030F0702030302020204" pitchFamily="66" charset="0"/>
              </a:rPr>
              <a:t> </a:t>
            </a:r>
            <a:endParaRPr sz="96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34" name="Picture 20533" descr="za_goraco_gif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Flowchart: Process 1"/>
          <p:cNvSpPr/>
          <p:nvPr/>
        </p:nvSpPr>
        <p:spPr>
          <a:xfrm>
            <a:off x="6705600" y="0"/>
            <a:ext cx="2438400" cy="16764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6705600" y="1600200"/>
            <a:ext cx="2438400" cy="16764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705600" y="3276600"/>
            <a:ext cx="2438400" cy="1600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705600" y="4876800"/>
            <a:ext cx="2438400" cy="19812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267200" y="0"/>
            <a:ext cx="2438400" cy="16764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267200" y="1600200"/>
            <a:ext cx="2438400" cy="16764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67200" y="3276600"/>
            <a:ext cx="2438400" cy="1600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267200" y="4876800"/>
            <a:ext cx="2438400" cy="1981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133600" y="0"/>
            <a:ext cx="2438400" cy="16764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133600" y="1600200"/>
            <a:ext cx="2438400" cy="16764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133600" y="3276600"/>
            <a:ext cx="24384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133600" y="4876800"/>
            <a:ext cx="2438400" cy="19812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2438400" cy="16764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0" y="1600200"/>
            <a:ext cx="2438400" cy="16764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0" y="3276600"/>
            <a:ext cx="2438400" cy="1600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4876800"/>
            <a:ext cx="2438400" cy="1981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00863" y="0"/>
            <a:ext cx="2243137" cy="15557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pl-PL" altLang="x-none" sz="9600">
                <a:latin typeface="Arial" panose="020B0604020202020204" pitchFamily="34" charset="0"/>
              </a:rPr>
              <a:t>hot</a:t>
            </a:r>
            <a:r>
              <a:rPr sz="9600">
                <a:latin typeface="Comic Sans MS" panose="030F0702030302020204" pitchFamily="66" charset="0"/>
              </a:rPr>
              <a:t> </a:t>
            </a:r>
            <a:endParaRPr sz="96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58" name="Picture 21557" descr="cloud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0"/>
            <a:ext cx="7456488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Flowchart: Process 1"/>
          <p:cNvSpPr/>
          <p:nvPr/>
        </p:nvSpPr>
        <p:spPr>
          <a:xfrm>
            <a:off x="6705600" y="0"/>
            <a:ext cx="2438400" cy="16764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6705600" y="1600200"/>
            <a:ext cx="2438400" cy="16764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705600" y="3276600"/>
            <a:ext cx="2438400" cy="1600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705600" y="4876800"/>
            <a:ext cx="2438400" cy="19812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267200" y="0"/>
            <a:ext cx="2438400" cy="16764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267200" y="1600200"/>
            <a:ext cx="2438400" cy="16764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67200" y="3276600"/>
            <a:ext cx="2438400" cy="1600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267200" y="4876800"/>
            <a:ext cx="2438400" cy="1981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133600" y="0"/>
            <a:ext cx="2438400" cy="16764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133600" y="1600200"/>
            <a:ext cx="2438400" cy="16764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133600" y="3276600"/>
            <a:ext cx="24384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133600" y="4876800"/>
            <a:ext cx="2438400" cy="19812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2438400" cy="16764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0" y="1600200"/>
            <a:ext cx="2438400" cy="16764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0" y="3276600"/>
            <a:ext cx="2438400" cy="1600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4876800"/>
            <a:ext cx="2438400" cy="1981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70475" y="1989138"/>
            <a:ext cx="4073525" cy="15557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pl-PL" altLang="x-none" sz="9600" err="1">
                <a:latin typeface="Arial" panose="020B0604020202020204" pitchFamily="34" charset="0"/>
              </a:rPr>
              <a:t>cloudy</a:t>
            </a:r>
            <a:r>
              <a:rPr sz="9600">
                <a:latin typeface="Comic Sans MS" panose="030F0702030302020204" pitchFamily="66" charset="0"/>
              </a:rPr>
              <a:t> </a:t>
            </a:r>
            <a:endParaRPr sz="96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82" name="Picture 22581" descr="sun-clouds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Flowchart: Process 1"/>
          <p:cNvSpPr/>
          <p:nvPr/>
        </p:nvSpPr>
        <p:spPr>
          <a:xfrm>
            <a:off x="6705600" y="0"/>
            <a:ext cx="2438400" cy="16764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6705600" y="1600200"/>
            <a:ext cx="2438400" cy="16764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705600" y="3276600"/>
            <a:ext cx="2438400" cy="1600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705600" y="4876800"/>
            <a:ext cx="2438400" cy="19812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267200" y="0"/>
            <a:ext cx="2438400" cy="16764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267200" y="1600200"/>
            <a:ext cx="2438400" cy="16764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67200" y="3276600"/>
            <a:ext cx="2438400" cy="1600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267200" y="4876800"/>
            <a:ext cx="2438400" cy="1981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133600" y="0"/>
            <a:ext cx="2438400" cy="16764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133600" y="1600200"/>
            <a:ext cx="2438400" cy="16764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133600" y="3276600"/>
            <a:ext cx="24384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133600" y="4876800"/>
            <a:ext cx="2438400" cy="19812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2438400" cy="16764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0" y="1600200"/>
            <a:ext cx="2438400" cy="16764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0" y="3276600"/>
            <a:ext cx="2438400" cy="1600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4876800"/>
            <a:ext cx="2438400" cy="1981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Remove</a:t>
            </a:r>
            <a:endParaRPr kumimoji="0" lang="en-US" sz="5400" b="1" i="0" u="none" strike="noStrike" kern="1200" cap="none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3802063" cy="15557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pl-PL" altLang="x-none" sz="9600">
                <a:latin typeface="Arial" panose="020B0604020202020204" pitchFamily="34" charset="0"/>
              </a:rPr>
              <a:t>sunny</a:t>
            </a:r>
            <a:r>
              <a:rPr sz="9600">
                <a:latin typeface="Comic Sans MS" panose="030F0702030302020204" pitchFamily="66" charset="0"/>
              </a:rPr>
              <a:t> </a:t>
            </a:r>
            <a:endParaRPr sz="96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360,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4" name="Title 25603"/>
          <p:cNvSpPr>
            <a:spLocks noGrp="1"/>
          </p:cNvSpPr>
          <p:nvPr>
            <p:ph type="ctrTitle"/>
          </p:nvPr>
        </p:nvSpPr>
        <p:spPr>
          <a:ln/>
        </p:spPr>
        <p:txBody>
          <a:bodyPr anchor="ctr" anchorCtr="0"/>
          <a:p>
            <a:pPr>
              <a:buClrTx/>
              <a:buSzTx/>
              <a:buFontTx/>
            </a:pPr>
            <a:r>
              <a:rPr lang="pl-PL" altLang="x-none">
                <a:latin typeface="Arial" panose="020B0604020202020204" pitchFamily="34" charset="0"/>
              </a:rPr>
              <a:t>SEASONS</a:t>
            </a:r>
            <a:endParaRPr lang="pl-PL" altLang="x-none">
              <a:latin typeface="Arial" panose="020B0604020202020204" pitchFamily="34" charset="0"/>
            </a:endParaRPr>
          </a:p>
        </p:txBody>
      </p:sp>
      <p:sp>
        <p:nvSpPr>
          <p:cNvPr id="25605" name="Subtitle 25604"/>
          <p:cNvSpPr>
            <a:spLocks noGrp="1"/>
          </p:cNvSpPr>
          <p:nvPr>
            <p:ph type="subTitle" idx="1"/>
          </p:nvPr>
        </p:nvSpPr>
        <p:spPr>
          <a:ln/>
        </p:spPr>
        <p:txBody>
          <a:bodyPr/>
          <a:p>
            <a:pPr>
              <a:buClrTx/>
              <a:buSzTx/>
            </a:pPr>
            <a:r>
              <a:rPr lang="pl-PL" altLang="x-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Pory roku</a:t>
            </a:r>
            <a:endParaRPr lang="pl-PL" altLang="x-none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5607" name="Picture 25606" descr="Season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idden Picture Games Template eas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Hidden Picture Games Template easy version</Template>
  <TotalTime>0</TotalTime>
  <Words>161</Words>
  <Application>WPS Presentation</Application>
  <PresentationFormat>Pokaz na ekranie</PresentationFormat>
  <Paragraphs>50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SimSun</vt:lpstr>
      <vt:lpstr>Wingdings</vt:lpstr>
      <vt:lpstr>Calibri</vt:lpstr>
      <vt:lpstr>Comic Sans MS</vt:lpstr>
      <vt:lpstr>Microsoft YaHei</vt:lpstr>
      <vt:lpstr>Arial Unicode MS</vt:lpstr>
      <vt:lpstr>Hidden Picture Games Template easy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Hidden Picture Games Template</dc:title>
  <dc:creator>USER</dc:creator>
  <cp:lastModifiedBy>Rossana Ruggiero</cp:lastModifiedBy>
  <cp:revision>3</cp:revision>
  <dcterms:created xsi:type="dcterms:W3CDTF">2014-04-01T19:56:44Z</dcterms:created>
  <dcterms:modified xsi:type="dcterms:W3CDTF">2023-07-11T13:47:31Z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AF9BFE37020C4747B4D5B6E20FBC5A76</vt:lpwstr>
  </property>
  <property fmtid="{D5CDD505-2E9C-101B-9397-08002B2CF9AE}" pid="3" name="KSOProductBuildVer">
    <vt:lpwstr>1033-11.2.0.11537</vt:lpwstr>
  </property>
</Properties>
</file>