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6" r:id="rId12"/>
    <p:sldId id="288" r:id="rId13"/>
    <p:sldId id="28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310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3" name="space2.wav"/>
          </p:stSnd>
        </p:sndAc>
      </p:transition>
    </mc:Choice>
    <mc:Fallback>
      <p:transition spd="slow" advClick="0">
        <p:push/>
        <p:sndAc>
          <p:stSnd>
            <p:snd r:embed="rId13" name="space2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GIF"/><Relationship Id="rId8" Type="http://schemas.openxmlformats.org/officeDocument/2006/relationships/image" Target="../media/image12.GIF"/><Relationship Id="rId7" Type="http://schemas.openxmlformats.org/officeDocument/2006/relationships/image" Target="../media/image11.png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4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13.GIF"/><Relationship Id="rId7" Type="http://schemas.openxmlformats.org/officeDocument/2006/relationships/image" Target="../media/image12.GIF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1.png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8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0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57213" y="1229360"/>
            <a:ext cx="825817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Blast the aliens!</a:t>
            </a:r>
            <a:endParaRPr lang="en-US" altLang="zh-CN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75" y="108351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dissolve/>
        <p:sndAc>
          <p:stSnd>
            <p:snd r:embed="rId6" name="space2.wav"/>
          </p:stSnd>
        </p:sndAc>
      </p:transition>
    </mc:Choice>
    <mc:Fallback>
      <p:transition spd="slow" advClick="0">
        <p:dissolve/>
        <p:sndAc>
          <p:stSnd>
            <p:snd r:embed="rId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2112963" y="188595"/>
            <a:ext cx="55162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Last question!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Was it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I said?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9888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something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170142" cy="1180465"/>
            <a:chOff x="1101" y="7018"/>
            <a:chExt cx="1843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843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something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1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 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1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all things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62070" y="2519045"/>
            <a:ext cx="1376680" cy="1268730"/>
            <a:chOff x="6082" y="3967"/>
            <a:chExt cx="2168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082" y="3967"/>
              <a:ext cx="2168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things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 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10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this things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0" name="space2.wav"/>
          </p:stSnd>
        </p:sndAc>
      </p:transition>
    </mc:Choice>
    <mc:Fallback>
      <p:transition spd="slow" advClick="0" advTm="10000">
        <p:push/>
        <p:sndAc>
          <p:stSnd>
            <p:snd r:embed="rId10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d03b490f9a10edf6f35b811ec1e31517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" y="-50165"/>
            <a:ext cx="9161780" cy="69151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810" y="5465445"/>
            <a:ext cx="90684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win!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They stole absolutely     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everything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1996" y="4052570"/>
            <a:ext cx="1319981" cy="1180465"/>
            <a:chOff x="862" y="7018"/>
            <a:chExt cx="2079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862" y="7018"/>
              <a:ext cx="207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everything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8435" y="3796665"/>
            <a:ext cx="1300480" cy="1212850"/>
            <a:chOff x="4190" y="5775"/>
            <a:chExt cx="2048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190" y="5775"/>
              <a:ext cx="2048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220470" cy="1268730"/>
            <a:chOff x="6329" y="3967"/>
            <a:chExt cx="192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881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anything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thing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06795" y="2519045"/>
            <a:ext cx="1369695" cy="1290955"/>
            <a:chOff x="9617" y="3967"/>
            <a:chExt cx="2157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617" y="3967"/>
              <a:ext cx="2157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77125" y="3810635"/>
            <a:ext cx="1271270" cy="1262380"/>
            <a:chOff x="11775" y="6001"/>
            <a:chExt cx="200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775" y="6001"/>
              <a:ext cx="2002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Sorry, there's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left!   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7006590" y="610489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nothing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89710" y="2662555"/>
            <a:ext cx="1370965" cy="1207135"/>
            <a:chOff x="2346" y="4193"/>
            <a:chExt cx="2159" cy="19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346" y="4193"/>
              <a:ext cx="215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5155" y="3900170"/>
            <a:ext cx="1127125" cy="1198245"/>
            <a:chOff x="4462" y="5035"/>
            <a:chExt cx="1775" cy="1887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035"/>
              <a:ext cx="1775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220470" cy="1268730"/>
            <a:chOff x="6329" y="3967"/>
            <a:chExt cx="1922" cy="19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881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10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 things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1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 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10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 things</a:t>
              </a:r>
              <a:endParaRPr lang="en-US"/>
            </a:p>
          </p:txBody>
        </p:sp>
      </p:grpSp>
      <p:pic>
        <p:nvPicPr>
          <p:cNvPr id="56" name="55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53" y="526221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Have you got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in blue? 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85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985000" y="6174740"/>
            <a:ext cx="1627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anything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99260" y="2654935"/>
            <a:ext cx="1034271" cy="1180465"/>
            <a:chOff x="1101" y="7018"/>
            <a:chExt cx="1629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6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anything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3565" y="3914140"/>
            <a:ext cx="1205230" cy="1207135"/>
            <a:chOff x="2525" y="4193"/>
            <a:chExt cx="1898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525" y="4193"/>
              <a:ext cx="1898" cy="1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 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1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not a 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 thing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10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 things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1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most 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59650" y="3810635"/>
            <a:ext cx="1388745" cy="1262380"/>
            <a:chOff x="11590" y="6001"/>
            <a:chExt cx="2187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590" y="6001"/>
              <a:ext cx="2187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283403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93681 0.000926 " pathEditMode="relative" rAng="0" ptsTypes="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I've got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for you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387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70980" y="6174740"/>
            <a:ext cx="177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something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76705" y="3121025"/>
            <a:ext cx="1361885" cy="1180465"/>
            <a:chOff x="764" y="7018"/>
            <a:chExt cx="2145" cy="1859"/>
          </a:xfrm>
          <a:effectLst/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764" y="7018"/>
              <a:ext cx="2145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something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161415" cy="1207135"/>
            <a:chOff x="2703" y="4193"/>
            <a:chExt cx="182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804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 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785" y="380428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 things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10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 thing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280160" cy="1290955"/>
            <a:chOff x="9976" y="3967"/>
            <a:chExt cx="2016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2016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60285" y="3810635"/>
            <a:ext cx="1388110" cy="1262380"/>
            <a:chOff x="11591" y="6001"/>
            <a:chExt cx="2186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591" y="6001"/>
              <a:ext cx="2186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WPS Presentation</Application>
  <PresentationFormat>Presentación en pantalla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Cooper Black</vt:lpstr>
      <vt:lpstr>Segoe Print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ILA</cp:lastModifiedBy>
  <cp:revision>79</cp:revision>
  <dcterms:created xsi:type="dcterms:W3CDTF">2015-06-28T18:36:00Z</dcterms:created>
  <dcterms:modified xsi:type="dcterms:W3CDTF">2020-08-05T11:41:54Z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