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86" r:id="rId12"/>
    <p:sldId id="288" r:id="rId13"/>
    <p:sldId id="287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310"/>
        <p:guide pos="2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8C424-402F-49E4-9CE6-F63457A13C3B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FF91-8C72-4EC6-96D3-C8F725817A2C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D759-106E-42E0-8051-BD1721AFB659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ACF5-A797-4B87-B4EC-D31CBD81C91A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F524-F406-43E9-98A9-9A8A2F0E422C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288C-1EDC-4CA2-A0DE-4E84CD44DE26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447D-2784-4E67-BE78-863A98949438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735FE-F994-4F14-8467-430F258E8679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7EF19-9DF7-4FB9-94E5-97B99EBCD57A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F09A-E00C-4724-88F8-73C40392BA16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EDB2-F7A0-4C27-9DDE-6AC6184C17E6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2875-E9A5-4894-9A5A-CEEBE18D2070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5C5A-A663-495C-8AD7-CCE4FCD13370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D90D-8E3A-4A4B-AD8B-82F9651CE242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18F34-B212-47A8-9D3F-5FE299FF4512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0060-0418-40FC-A711-27FBB2713494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6454-6CC1-4121-B72C-44E0F81929D1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686B3-153C-4059-B126-15CD56848DBB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140AE-8ABD-495A-8F38-2F63B30026A3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59871-7335-4F3D-AC6D-CA0F330EC99A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C832-6FB9-4FDC-AF22-1FCD536B6FD9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6F3D-A51B-43A6-8FC4-A7D310970835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audio" Target="../media/audio1.wav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s-ES" altLang="es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altLang="es-ES" smtClean="0"/>
              <a:t>Haga clic para modificar el estilo de texto del patrón</a:t>
            </a:r>
            <a:endParaRPr lang="es-ES" altLang="es-ES" smtClean="0"/>
          </a:p>
          <a:p>
            <a:pPr lvl="1"/>
            <a:r>
              <a:rPr lang="es-ES" altLang="es-ES" smtClean="0"/>
              <a:t>Segundo nivel</a:t>
            </a:r>
            <a:endParaRPr lang="es-ES" altLang="es-ES" smtClean="0"/>
          </a:p>
          <a:p>
            <a:pPr lvl="2"/>
            <a:r>
              <a:rPr lang="es-ES" altLang="es-ES" smtClean="0"/>
              <a:t>Tercer nivel</a:t>
            </a:r>
            <a:endParaRPr lang="es-ES" altLang="es-ES" smtClean="0"/>
          </a:p>
          <a:p>
            <a:pPr lvl="3"/>
            <a:r>
              <a:rPr lang="es-ES" altLang="es-ES" smtClean="0"/>
              <a:t>Cuarto nivel</a:t>
            </a:r>
            <a:endParaRPr lang="es-ES" altLang="es-ES" smtClean="0"/>
          </a:p>
          <a:p>
            <a:pPr lvl="4"/>
            <a:r>
              <a:rPr lang="es-ES" altLang="es-ES" smtClean="0"/>
              <a:t>Quinto nivel</a:t>
            </a:r>
            <a:endParaRPr lang="es-ES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E6351-5139-4DF0-8BAF-CDCB673211F4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CED64F-2BAD-4CA1-AA5D-FB8BFF531809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13" name="space2.wav"/>
          </p:stSnd>
        </p:sndAc>
      </p:transition>
    </mc:Choice>
    <mc:Fallback>
      <p:transition spd="slow" advClick="0">
        <p:push/>
        <p:sndAc>
          <p:stSnd>
            <p:snd r:embed="rId13" name="space2.wav"/>
          </p:stSnd>
        </p:sndAc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1.wav"/><Relationship Id="rId7" Type="http://schemas.microsoft.com/office/2007/relationships/hdphoto" Target="../media/image8.wdp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GIF"/><Relationship Id="rId8" Type="http://schemas.openxmlformats.org/officeDocument/2006/relationships/image" Target="../media/image14.GIF"/><Relationship Id="rId7" Type="http://schemas.openxmlformats.org/officeDocument/2006/relationships/image" Target="../media/image13.png"/><Relationship Id="rId6" Type="http://schemas.openxmlformats.org/officeDocument/2006/relationships/image" Target="../media/image12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GIF"/><Relationship Id="rId8" Type="http://schemas.openxmlformats.org/officeDocument/2006/relationships/image" Target="../media/image13.png"/><Relationship Id="rId7" Type="http://schemas.openxmlformats.org/officeDocument/2006/relationships/slide" Target="slide4.xml"/><Relationship Id="rId6" Type="http://schemas.openxmlformats.org/officeDocument/2006/relationships/image" Target="../media/image12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5.GIF"/><Relationship Id="rId1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image" Target="../media/image15.GIF"/><Relationship Id="rId7" Type="http://schemas.openxmlformats.org/officeDocument/2006/relationships/image" Target="../media/image14.GIF"/><Relationship Id="rId6" Type="http://schemas.openxmlformats.org/officeDocument/2006/relationships/image" Target="../media/image12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3.png"/><Relationship Id="rId1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GIF"/><Relationship Id="rId8" Type="http://schemas.openxmlformats.org/officeDocument/2006/relationships/image" Target="../media/image13.png"/><Relationship Id="rId7" Type="http://schemas.openxmlformats.org/officeDocument/2006/relationships/slide" Target="slide8.xml"/><Relationship Id="rId6" Type="http://schemas.openxmlformats.org/officeDocument/2006/relationships/image" Target="../media/image12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5.GIF"/><Relationship Id="rId1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GIF"/><Relationship Id="rId8" Type="http://schemas.openxmlformats.org/officeDocument/2006/relationships/image" Target="../media/image13.png"/><Relationship Id="rId7" Type="http://schemas.openxmlformats.org/officeDocument/2006/relationships/slide" Target="slide1.xml"/><Relationship Id="rId6" Type="http://schemas.openxmlformats.org/officeDocument/2006/relationships/image" Target="../media/image12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5.GIF"/><Relationship Id="rId1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4664820" y="4890430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28 Imagen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1" r="10313" b="17867"/>
          <a:stretch>
            <a:fillRect/>
          </a:stretch>
        </p:blipFill>
        <p:spPr>
          <a:xfrm>
            <a:off x="205993" y="6065912"/>
            <a:ext cx="1722299" cy="792088"/>
          </a:xfrm>
          <a:prstGeom prst="rect">
            <a:avLst/>
          </a:prstGeom>
          <a:effectLst/>
        </p:spPr>
      </p:pic>
      <p:pic>
        <p:nvPicPr>
          <p:cNvPr id="7" name="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16644"/>
            <a:ext cx="1435516" cy="716587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557213" y="1229360"/>
            <a:ext cx="8258175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9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Blast the aliens!</a:t>
            </a:r>
            <a:endParaRPr lang="en-US" altLang="zh-CN" sz="96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75" y="1083515"/>
            <a:ext cx="1030842" cy="12180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dissolve/>
        <p:sndAc>
          <p:stSnd>
            <p:snd r:embed="rId8" name="space2.wav"/>
          </p:stSnd>
        </p:sndAc>
      </p:transition>
    </mc:Choice>
    <mc:Fallback>
      <p:transition spd="slow" advClick="0">
        <p:dissolve/>
        <p:sndAc>
          <p:stSnd>
            <p:snd r:embed="rId8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s 23"/>
          <p:cNvSpPr/>
          <p:nvPr/>
        </p:nvSpPr>
        <p:spPr>
          <a:xfrm>
            <a:off x="2112963" y="188595"/>
            <a:ext cx="551624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Last question!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s-ES_tradnl" sz="2400" b="1" dirty="0" smtClean="0">
                <a:solidFill>
                  <a:srgbClr val="00FF00"/>
                </a:solidFill>
              </a:rPr>
              <a:t>Was it </a:t>
            </a:r>
            <a:r>
              <a:rPr lang="es-ES_tradnl" sz="2400" b="1" dirty="0" smtClean="0">
                <a:solidFill>
                  <a:srgbClr val="00FF00"/>
                </a:solidFill>
              </a:rPr>
              <a:t>_________ </a:t>
            </a:r>
            <a:r>
              <a:rPr lang="en-US" altLang="es-ES_tradnl" sz="2400" b="1" dirty="0" smtClean="0">
                <a:solidFill>
                  <a:srgbClr val="00FF00"/>
                </a:solidFill>
              </a:rPr>
              <a:t>I said?</a:t>
            </a:r>
            <a:endParaRPr lang="en-US" altLang="es-ES_tradnl" sz="2400" b="1" dirty="0" smtClean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5042" y="486608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9888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something</a:t>
            </a:r>
            <a:endParaRPr lang="en-US" altLang="es-ES_tradnl" sz="2400" dirty="0" err="1" smtClean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3740" y="4052570"/>
            <a:ext cx="1170142" cy="1180465"/>
            <a:chOff x="1101" y="7018"/>
            <a:chExt cx="1843" cy="1859"/>
          </a:xfrm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843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something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10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any thing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101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all things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62070" y="2519045"/>
            <a:ext cx="1376680" cy="1268730"/>
            <a:chOff x="6082" y="3967"/>
            <a:chExt cx="2168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082" y="3967"/>
              <a:ext cx="2168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somethings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things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a things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10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this things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0" name="space2.wav"/>
          </p:stSnd>
        </p:sndAc>
      </p:transition>
    </mc:Choice>
    <mc:Fallback>
      <p:transition spd="slow" advClick="0" advTm="10000">
        <p:push/>
        <p:sndAc>
          <p:stSnd>
            <p:snd r:embed="rId10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d03b490f9a10edf6f35b811ec1e31517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10" y="-50165"/>
            <a:ext cx="9161780" cy="691515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3810" y="5465445"/>
            <a:ext cx="906843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win!</a:t>
            </a:r>
            <a:endParaRPr lang="en-US" altLang="zh-CN" sz="7200" b="1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s-ES_tradnl" sz="2400" b="1" dirty="0" smtClean="0">
                <a:solidFill>
                  <a:srgbClr val="00FF00"/>
                </a:solidFill>
              </a:rPr>
              <a:t>They stole absolutely     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5042" y="486608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873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everything</a:t>
            </a:r>
            <a:endParaRPr lang="en-US" altLang="es-ES_tradnl" sz="2400" dirty="0" err="1" smtClean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61996" y="4052570"/>
            <a:ext cx="1319981" cy="1180465"/>
            <a:chOff x="862" y="7018"/>
            <a:chExt cx="2079" cy="185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862" y="7018"/>
              <a:ext cx="207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everything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nothing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18435" y="3796665"/>
            <a:ext cx="1300480" cy="1212850"/>
            <a:chOff x="4190" y="5775"/>
            <a:chExt cx="2048" cy="1910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190" y="5775"/>
              <a:ext cx="2048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something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220470" cy="1268730"/>
            <a:chOff x="6329" y="3967"/>
            <a:chExt cx="192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881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anything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thing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06795" y="2519045"/>
            <a:ext cx="1369695" cy="1290955"/>
            <a:chOff x="9617" y="3967"/>
            <a:chExt cx="2157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617" y="3967"/>
              <a:ext cx="2157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everythings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77125" y="3810635"/>
            <a:ext cx="1271270" cy="1262380"/>
            <a:chOff x="11775" y="6001"/>
            <a:chExt cx="200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775" y="6001"/>
              <a:ext cx="2002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somethings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Sorry, there's </a:t>
            </a:r>
            <a:r>
              <a:rPr lang="es-ES_tradnl" sz="2400" b="1" dirty="0" smtClean="0">
                <a:solidFill>
                  <a:srgbClr val="00FF00"/>
                </a:solidFill>
              </a:rPr>
              <a:t>_________ </a:t>
            </a:r>
            <a:r>
              <a:rPr lang="en-US" altLang="es-ES_tradnl" sz="2400" b="1" dirty="0" smtClean="0">
                <a:solidFill>
                  <a:srgbClr val="00FF00"/>
                </a:solidFill>
              </a:rPr>
              <a:t>left!   </a:t>
            </a:r>
            <a:endParaRPr lang="en-US" altLang="es-ES_tradnl" sz="2400" b="1" dirty="0" smtClean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7052" y="488577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7006590" y="6104890"/>
            <a:ext cx="1360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nothing</a:t>
            </a:r>
            <a:endParaRPr lang="en-US" altLang="es-ES_tradnl" sz="2400" dirty="0" err="1" smtClean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60040" y="3892550"/>
            <a:ext cx="1033636" cy="1180465"/>
            <a:chOff x="1101" y="7018"/>
            <a:chExt cx="1628" cy="1859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nothing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89710" y="2662555"/>
            <a:ext cx="1370965" cy="1207135"/>
            <a:chOff x="2346" y="4193"/>
            <a:chExt cx="2159" cy="1901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346" y="4193"/>
              <a:ext cx="215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something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5155" y="3900170"/>
            <a:ext cx="1127125" cy="1198245"/>
            <a:chOff x="4462" y="5035"/>
            <a:chExt cx="1775" cy="1887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640" y="5687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035"/>
              <a:ext cx="1775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anything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220470" cy="1268730"/>
            <a:chOff x="6329" y="3967"/>
            <a:chExt cx="1922" cy="199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881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everything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10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every things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101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some things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10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any things</a:t>
              </a:r>
              <a:endParaRPr lang="en-US"/>
            </a:p>
          </p:txBody>
        </p:sp>
      </p:grpSp>
      <p:pic>
        <p:nvPicPr>
          <p:cNvPr id="56" name="55 Imagen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53" y="526221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-0.149514 0.000926 " pathEditMode="relative" rAng="0" ptsTypes="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38576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Have you got </a:t>
            </a:r>
            <a:r>
              <a:rPr lang="es-ES_tradnl" sz="2400" b="1" dirty="0" smtClean="0">
                <a:solidFill>
                  <a:srgbClr val="00FF00"/>
                </a:solidFill>
              </a:rPr>
              <a:t>_________ </a:t>
            </a:r>
            <a:r>
              <a:rPr lang="en-US" altLang="es-ES_tradnl" sz="2400" b="1" dirty="0" smtClean="0">
                <a:solidFill>
                  <a:srgbClr val="00FF00"/>
                </a:solidFill>
              </a:rPr>
              <a:t>in blue? </a:t>
            </a:r>
            <a:endParaRPr lang="en-US" altLang="es-ES_tradnl" sz="2400" b="1" dirty="0" smtClean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7857" y="486608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985000" y="6174740"/>
            <a:ext cx="16275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anything</a:t>
            </a:r>
            <a:endParaRPr lang="en-US" altLang="es-ES_tradnl" sz="2400" dirty="0" err="1" smtClean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99260" y="2654935"/>
            <a:ext cx="1034271" cy="1180465"/>
            <a:chOff x="1101" y="7018"/>
            <a:chExt cx="1629" cy="1859"/>
          </a:xfrm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6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anything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3565" y="3914140"/>
            <a:ext cx="1205230" cy="1207135"/>
            <a:chOff x="2525" y="4193"/>
            <a:chExt cx="1898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525" y="4193"/>
              <a:ext cx="1898" cy="10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every thing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101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not a thing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no thing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10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no things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101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most things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59650" y="3810635"/>
            <a:ext cx="1388745" cy="1262380"/>
            <a:chOff x="11590" y="6001"/>
            <a:chExt cx="2187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590" y="6001"/>
              <a:ext cx="2187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everything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-0.283403 0.000926 " pathEditMode="relative" rAng="0" ptsTypes="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-0.393681 0.000926 " pathEditMode="relative" rAng="0" ptsTypes="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I've got </a:t>
            </a:r>
            <a:r>
              <a:rPr lang="es-ES_tradnl" sz="2400" b="1" dirty="0" smtClean="0">
                <a:solidFill>
                  <a:srgbClr val="00FF00"/>
                </a:solidFill>
              </a:rPr>
              <a:t>_________ </a:t>
            </a:r>
            <a:r>
              <a:rPr lang="en-US" altLang="es-ES_tradnl" sz="2400" b="1" dirty="0" smtClean="0">
                <a:solidFill>
                  <a:srgbClr val="00FF00"/>
                </a:solidFill>
              </a:rPr>
              <a:t>for you</a:t>
            </a:r>
            <a:endParaRPr lang="en-US" altLang="es-ES_tradnl" sz="2400" b="1" dirty="0" smtClean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3877" y="483687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570980" y="6174740"/>
            <a:ext cx="1774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something</a:t>
            </a:r>
            <a:endParaRPr lang="en-US" altLang="es-ES_tradnl" sz="2400" dirty="0" err="1" smtClean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76705" y="3121025"/>
            <a:ext cx="1361885" cy="1180465"/>
            <a:chOff x="764" y="7018"/>
            <a:chExt cx="2145" cy="1859"/>
          </a:xfrm>
          <a:effectLst/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764" y="7018"/>
              <a:ext cx="2145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something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161415" cy="1207135"/>
            <a:chOff x="2703" y="4193"/>
            <a:chExt cx="182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804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anything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no thing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2785" y="380428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a things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10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any thing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280160" cy="1290955"/>
            <a:chOff x="9976" y="3967"/>
            <a:chExt cx="2016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2016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somethings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60285" y="3810635"/>
            <a:ext cx="1388110" cy="1262380"/>
            <a:chOff x="11591" y="6001"/>
            <a:chExt cx="2186" cy="198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591" y="6001"/>
              <a:ext cx="2186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everythings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WPS Presentation</Application>
  <PresentationFormat>Presentación en pantalla (4:3)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Calibri</vt:lpstr>
      <vt:lpstr>Cooper Black</vt:lpstr>
      <vt:lpstr>Segoe Print</vt:lpstr>
      <vt:lpstr>Microsoft YaHei</vt:lpstr>
      <vt:lpstr>Arial Unicode MS</vt:lpstr>
      <vt:lpstr>1_Tema de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ILA</cp:lastModifiedBy>
  <cp:revision>78</cp:revision>
  <dcterms:created xsi:type="dcterms:W3CDTF">2015-06-28T18:36:00Z</dcterms:created>
  <dcterms:modified xsi:type="dcterms:W3CDTF">2020-08-05T09:39:27Z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